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37" d="100"/>
          <a:sy n="37" d="100"/>
        </p:scale>
        <p:origin x="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3727-5B2C-4DD1-A2F3-C4620F7C328F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7D90B-DEAB-4176-9762-83A2E1086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neighborhoods that are closest to parks, restaurants and dog runs are Forest Hill, Lawrence Park, and Rosedale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These are venues that would attract dog owners, and would be an excellent place for a new dog grooming business venture to 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clustering model to determine which neighborhoods would be closest to recommended venues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Identified the areas, and gave recommendations to new business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dog groomer in interested in opening a new dog grooming business in Toronto.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She wants to open her business that is in a neighborhood with a high density of parks, restaurants, and dog walks.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neighborhood should she choose for her new business venture?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Toronto neighborhoods and postal codes, scraped from </a:t>
            </a:r>
            <a:r>
              <a:rPr lang="en-US" dirty="0" smtClean="0">
                <a:hlinkClick r:id="rId2"/>
              </a:rPr>
              <a:t>https://en.wikipedia.org/wiki/List_of_postal_codes_of_Canada:_M</a:t>
            </a:r>
            <a:endParaRPr lang="en-US" dirty="0" smtClean="0"/>
          </a:p>
          <a:p>
            <a:r>
              <a:rPr lang="en-US" dirty="0" smtClean="0"/>
              <a:t>Csv of </a:t>
            </a:r>
            <a:r>
              <a:rPr lang="en-US" dirty="0" err="1" smtClean="0"/>
              <a:t>latttude</a:t>
            </a:r>
            <a:r>
              <a:rPr lang="en-US" dirty="0" smtClean="0"/>
              <a:t> and longitude data for Toronto Postal Codes</a:t>
            </a:r>
          </a:p>
          <a:p>
            <a:r>
              <a:rPr lang="en-US" dirty="0" err="1" smtClean="0"/>
              <a:t>FourSquare</a:t>
            </a:r>
            <a:r>
              <a:rPr lang="en-US" dirty="0" smtClean="0"/>
              <a:t> API for location data of nearby venues</a:t>
            </a:r>
          </a:p>
          <a:p>
            <a:r>
              <a:rPr lang="en-US" dirty="0" smtClean="0"/>
              <a:t>Cleaned data contains 101 rows with 60 features </a:t>
            </a:r>
          </a:p>
          <a:p>
            <a:r>
              <a:rPr lang="en-US" dirty="0" smtClean="0"/>
              <a:t>The rows represent the neighborhoods, and the features represent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269656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Representation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8" y="1690688"/>
            <a:ext cx="9981812" cy="24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K-means clustering, cluster the neighborhoods to determine where the business will be nearest parks, restaurants, and venues</a:t>
            </a:r>
          </a:p>
          <a:p>
            <a:endParaRPr lang="en-US" dirty="0"/>
          </a:p>
          <a:p>
            <a:r>
              <a:rPr lang="en-US" dirty="0" smtClean="0"/>
              <a:t>Use the elbow method to determine the best number clusters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Folium library to map the clusters</a:t>
            </a:r>
          </a:p>
        </p:txBody>
      </p:sp>
    </p:spTree>
    <p:extLst>
      <p:ext uri="{BB962C8B-B14F-4D97-AF65-F5344CB8AC3E}">
        <p14:creationId xmlns:p14="http://schemas.microsoft.com/office/powerpoint/2010/main" val="31272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4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Elbow method for cluster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296" y="5688498"/>
            <a:ext cx="7363408" cy="6283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best number of clusters to use is 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31" y="1538966"/>
            <a:ext cx="4724205" cy="36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2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22965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Cluster Mapping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22" y="1690688"/>
            <a:ext cx="7752821" cy="437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cluster analysis,  identify the neighborhoods that are closest to restaurants, parks and dog walks</a:t>
            </a:r>
          </a:p>
          <a:p>
            <a:r>
              <a:rPr lang="en-US" dirty="0" smtClean="0"/>
              <a:t>Create a new </a:t>
            </a:r>
            <a:r>
              <a:rPr lang="en-US" dirty="0" err="1" smtClean="0"/>
              <a:t>dataframe</a:t>
            </a:r>
            <a:r>
              <a:rPr lang="en-US" dirty="0" smtClean="0"/>
              <a:t> to list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1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closest to parks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5" y="2160181"/>
            <a:ext cx="10574709" cy="32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266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Capstone Project</vt:lpstr>
      <vt:lpstr>Introduction</vt:lpstr>
      <vt:lpstr>Data Description</vt:lpstr>
      <vt:lpstr>Dataset Representation </vt:lpstr>
      <vt:lpstr>Methodology</vt:lpstr>
      <vt:lpstr>Elbow method for cluster number</vt:lpstr>
      <vt:lpstr>Cluster Mapping </vt:lpstr>
      <vt:lpstr>Results  </vt:lpstr>
      <vt:lpstr>Neighborhoods closest to parks </vt:lpstr>
      <vt:lpstr>Discussion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Capstone Project</dc:title>
  <dc:creator>Lauren</dc:creator>
  <cp:lastModifiedBy>Lauren</cp:lastModifiedBy>
  <cp:revision>6</cp:revision>
  <dcterms:created xsi:type="dcterms:W3CDTF">2019-09-05T16:12:27Z</dcterms:created>
  <dcterms:modified xsi:type="dcterms:W3CDTF">2019-09-05T18:17:25Z</dcterms:modified>
</cp:coreProperties>
</file>