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266968-E249-8F4B-91A0-88562C1F0A9D}" type="datetimeFigureOut">
              <a:rPr lang="en-KH" smtClean="0"/>
              <a:t>24/1/22</a:t>
            </a:fld>
            <a:endParaRPr lang="en-K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D43D32-D135-7E4C-B948-B7AF4427EDFB}" type="slidenum">
              <a:rPr lang="en-KH" smtClean="0"/>
              <a:t>‹#›</a:t>
            </a:fld>
            <a:endParaRPr lang="en-K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0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2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506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6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48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250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2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013-CAD3-864E-A12B-CFEC2CB27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dirty="0"/>
              <a:t>CaMERA TACKER</a:t>
            </a:r>
          </a:p>
        </p:txBody>
      </p:sp>
    </p:spTree>
    <p:extLst>
      <p:ext uri="{BB962C8B-B14F-4D97-AF65-F5344CB8AC3E}">
        <p14:creationId xmlns:p14="http://schemas.microsoft.com/office/powerpoint/2010/main" val="39522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1FD6-D508-B54B-8EB4-730CA61F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1BB8-33E9-4844-8A28-C98AEE07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KH" dirty="0"/>
              <a:t>Obtained the center coordinate of the object </a:t>
            </a:r>
          </a:p>
          <a:p>
            <a:pPr marL="457200" indent="-457200">
              <a:buAutoNum type="arabicPeriod"/>
            </a:pPr>
            <a:r>
              <a:rPr lang="en-KH" dirty="0"/>
              <a:t>Object following algorithm</a:t>
            </a:r>
          </a:p>
          <a:p>
            <a:pPr marL="457200" indent="-457200">
              <a:buAutoNum type="arabicPeriod"/>
            </a:pPr>
            <a:r>
              <a:rPr lang="en-KH" dirty="0"/>
              <a:t>Gimbal control</a:t>
            </a:r>
          </a:p>
        </p:txBody>
      </p:sp>
    </p:spTree>
    <p:extLst>
      <p:ext uri="{BB962C8B-B14F-4D97-AF65-F5344CB8AC3E}">
        <p14:creationId xmlns:p14="http://schemas.microsoft.com/office/powerpoint/2010/main" val="24042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5E3-C1CF-5A48-99A5-23E0EAE5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Center COORDINATE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F8564-A13D-AB40-861A-9C1D83F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8" y="1279091"/>
            <a:ext cx="9769434" cy="53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E627D-0531-704B-ADAD-DC7B4FA7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88" y="1038055"/>
            <a:ext cx="6641341" cy="57346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98E5CB-C3FA-8B49-875F-788B374B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KH" dirty="0"/>
              <a:t>Detecting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2207D-2B78-0041-ADAA-AF7E1B4E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451" y="1447355"/>
            <a:ext cx="4481285" cy="20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429-2108-0343-9F1C-54698C0F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45B1E-CD2B-0040-A0DA-1508E19F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056904"/>
            <a:ext cx="6613026" cy="55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6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F3E5-CC8A-BE44-B58A-5B9B19B3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GIMBAL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BBF5-ED4D-214F-A6D8-7E5C4F0F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To get closer to the actual position, we use </a:t>
            </a:r>
            <a:r>
              <a:rPr lang="en-KH" b="1" dirty="0"/>
              <a:t>proportional controller</a:t>
            </a:r>
            <a:r>
              <a:rPr lang="en-KH" dirty="0"/>
              <a:t>.</a:t>
            </a:r>
          </a:p>
          <a:p>
            <a:endParaRPr lang="en-KH" dirty="0"/>
          </a:p>
          <a:p>
            <a:pPr marL="0" indent="0">
              <a:buNone/>
            </a:pPr>
            <a:r>
              <a:rPr lang="en-KH" dirty="0"/>
              <a:t>P_out  =  Kp x e(t)  + p0 , </a:t>
            </a:r>
          </a:p>
          <a:p>
            <a:pPr marL="0" indent="0">
              <a:buNone/>
            </a:pPr>
            <a:r>
              <a:rPr lang="en-KH" dirty="0"/>
              <a:t>	- p0 :		Controller output with zero error</a:t>
            </a:r>
          </a:p>
          <a:p>
            <a:pPr marL="0" indent="0">
              <a:buNone/>
            </a:pPr>
            <a:r>
              <a:rPr lang="en-KH" dirty="0"/>
              <a:t>	- P_out :		Ouput of the proportional controller</a:t>
            </a:r>
          </a:p>
          <a:p>
            <a:pPr marL="0" indent="0">
              <a:buNone/>
            </a:pPr>
            <a:r>
              <a:rPr lang="en-KH" dirty="0"/>
              <a:t>	- Kp :		Proportional gain</a:t>
            </a:r>
          </a:p>
          <a:p>
            <a:pPr marL="0" indent="0">
              <a:buNone/>
            </a:pPr>
            <a:r>
              <a:rPr lang="en-KH" dirty="0"/>
              <a:t>	- e(t) :		Error at time t  e(t) = setpoint – process variable</a:t>
            </a:r>
          </a:p>
          <a:p>
            <a:pPr marL="0" indent="0">
              <a:buNone/>
            </a:pPr>
            <a:endParaRPr lang="en-KH" dirty="0"/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17538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465-94DE-F94E-B658-BF8AF651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Block diagrram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7A9EF-57E4-9543-BC1A-8E3BC999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6" y="2081058"/>
            <a:ext cx="10657444" cy="42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020288-5CD8-8744-A177-0662573BF866}"/>
              </a:ext>
            </a:extLst>
          </p:cNvPr>
          <p:cNvSpPr txBox="1"/>
          <p:nvPr/>
        </p:nvSpPr>
        <p:spPr>
          <a:xfrm>
            <a:off x="6096000" y="2778826"/>
            <a:ext cx="2897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Coordinate moving speed</a:t>
            </a:r>
            <a:endParaRPr lang="en-KH" sz="1200" dirty="0"/>
          </a:p>
        </p:txBody>
      </p:sp>
    </p:spTree>
    <p:extLst>
      <p:ext uri="{BB962C8B-B14F-4D97-AF65-F5344CB8AC3E}">
        <p14:creationId xmlns:p14="http://schemas.microsoft.com/office/powerpoint/2010/main" val="85313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5DBB-79E2-CE4F-BCC3-1C8D323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7B95-4F94-2344-8703-68230B2B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66" y="2321627"/>
            <a:ext cx="11293434" cy="3593591"/>
          </a:xfrm>
        </p:spPr>
        <p:txBody>
          <a:bodyPr/>
          <a:lstStyle/>
          <a:p>
            <a:r>
              <a:rPr lang="en-KH" dirty="0"/>
              <a:t>Find the center coordinate of video frame  </a:t>
            </a:r>
            <a:r>
              <a:rPr lang="en-KH" b="1" dirty="0"/>
              <a:t>cx = resolution_width/2 ,  cy = resolution_height/2 </a:t>
            </a:r>
          </a:p>
          <a:p>
            <a:r>
              <a:rPr lang="en-KH" dirty="0"/>
              <a:t>Find the center coordinate of object  </a:t>
            </a:r>
            <a:r>
              <a:rPr lang="en-KH" b="1" dirty="0"/>
              <a:t>x , y</a:t>
            </a:r>
          </a:p>
          <a:p>
            <a:r>
              <a:rPr lang="en-KH" dirty="0"/>
              <a:t>Find the error  </a:t>
            </a:r>
            <a:r>
              <a:rPr lang="en-KH" b="1" dirty="0"/>
              <a:t>error_x = x – cx , error_y = y – cy</a:t>
            </a:r>
          </a:p>
          <a:p>
            <a:r>
              <a:rPr lang="en-KH" dirty="0"/>
              <a:t>Predict or tune proportional gain Kp</a:t>
            </a:r>
          </a:p>
          <a:p>
            <a:pPr>
              <a:buFont typeface="Symbol" pitchFamily="2" charset="2"/>
              <a:buChar char="Þ"/>
            </a:pPr>
            <a:r>
              <a:rPr lang="en-KH" dirty="0"/>
              <a:t>angle1 = angleI + Kp x error_x	 ( rotate around vertical axis )</a:t>
            </a:r>
          </a:p>
          <a:p>
            <a:pPr>
              <a:buFont typeface="Symbol" pitchFamily="2" charset="2"/>
              <a:buChar char="Þ"/>
            </a:pPr>
            <a:r>
              <a:rPr lang="en-KH" dirty="0"/>
              <a:t>angleII = angleII + Kp x error_y	 ( rotate around horizontal axis )</a:t>
            </a:r>
          </a:p>
          <a:p>
            <a:pPr marL="0" indent="0">
              <a:buNone/>
            </a:pPr>
            <a:endParaRPr lang="en-KH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052217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{EB3E0D1A-4BB2-CA48-91A2-2D94A92D26BA}tf10001071</Template>
  <TotalTime>350</TotalTime>
  <Words>198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Symbol</vt:lpstr>
      <vt:lpstr>Badge</vt:lpstr>
      <vt:lpstr>CaMERA TACKER</vt:lpstr>
      <vt:lpstr>Progress update</vt:lpstr>
      <vt:lpstr>Center COORDINATE</vt:lpstr>
      <vt:lpstr>Detecting ALGORITHM</vt:lpstr>
      <vt:lpstr>purpose</vt:lpstr>
      <vt:lpstr>GIMBAL CONTROL</vt:lpstr>
      <vt:lpstr>Block diagrram</vt:lpstr>
      <vt:lpstr>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TACKER</dc:title>
  <dc:creator>LY POCVENH</dc:creator>
  <cp:lastModifiedBy>LY POCVENH</cp:lastModifiedBy>
  <cp:revision>11</cp:revision>
  <dcterms:created xsi:type="dcterms:W3CDTF">2022-01-16T14:31:56Z</dcterms:created>
  <dcterms:modified xsi:type="dcterms:W3CDTF">2022-01-24T13:44:06Z</dcterms:modified>
</cp:coreProperties>
</file>