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ooper Nederhood" initials="" lastIdx="2" clrIdx="0"/>
  <p:cmAuthor id="1" name="Laurence Warner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7"/>
  </p:normalViewPr>
  <p:slideViewPr>
    <p:cSldViewPr snapToGrid="0" snapToObjects="1">
      <p:cViewPr varScale="1">
        <p:scale>
          <a:sx n="120" d="100"/>
          <a:sy n="120" d="100"/>
        </p:scale>
        <p:origin x="200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commentAuthors" Target="commentAuthor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23T16:39:00.588" idx="1">
    <p:pos x="6000" y="100"/>
    <p:text>The other was horrible! This goes with logo. Will change your text to white</p:text>
  </p:cm>
  <p:cm authorId="0" dt="2018-01-23T16:41:34.069" idx="2">
    <p:pos x="6000" y="200"/>
    <p:text>lol logo is not important 
"employers want to see what projects you've actually done, not what font you use on your resume" :)</p:text>
  </p:cm>
  <p:cm authorId="0" dt="2018-01-23T16:43:58.277" idx="1">
    <p:pos x="6000" y="0"/>
    <p:text>Laurence, pick a different theme. This theme has totally effed up my slides!</p:text>
  </p:cm>
  <p:cm authorId="1" dt="2018-01-23T16:43:58.277" idx="2">
    <p:pos x="6000" y="300"/>
    <p:text>well played.
Dw they will see ur text!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23T16:39:00.588" idx="1">
    <p:pos x="6000" y="100"/>
    <p:text>The other was horrible! This goes with logo. Will change your text to white</p:text>
  </p:cm>
  <p:cm authorId="0" dt="2018-01-23T16:41:34.069" idx="2">
    <p:pos x="6000" y="200"/>
    <p:text>lol logo is not important 
"employers want to see what projects you've actually done, not what font you use on your resume" :)</p:text>
  </p:cm>
  <p:cm authorId="0" dt="2018-01-23T16:43:58.277" idx="1">
    <p:pos x="6000" y="0"/>
    <p:text>Laurence, pick a different theme. This theme has totally effed up my slides!</p:text>
  </p:cm>
  <p:cm authorId="1" dt="2018-01-23T16:43:58.277" idx="2">
    <p:pos x="6000" y="300"/>
    <p:text>well played.
Dw they will see ur text!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9054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0" t="0" r="0" b="0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0" t="0" r="0" b="0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Shape 16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0" t="0" r="0" b="0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0" t="0" r="0" b="0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Shape 22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0" t="0" r="0" b="0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comments" Target="../comments/comment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comments" Target="../comments/comment2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U.S._National_Historic_Landmarks_by_state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hyperlink" Target="https://www.learnopencv.com/histogram-of-oriented-gradients/" TargetMode="External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arnopencv.com/histogram-of-oriented-gradients/" TargetMode="External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arnopencv.com/histogram-of-oriented-gradients/" TargetMode="External"/><Relationship Id="rId4" Type="http://schemas.openxmlformats.org/officeDocument/2006/relationships/image" Target="../media/image12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2753275" y="1493000"/>
            <a:ext cx="70719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Cooper Nederhood, Liqiang Yu, Laurence Warner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539725"/>
            <a:ext cx="2209800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Product: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Think you know your state?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 example: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Questions for audience:</a:t>
            </a:r>
            <a:endParaRPr/>
          </a:p>
          <a:p>
            <a:pPr marL="457200" lvl="0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to build?</a:t>
            </a:r>
            <a:endParaRPr/>
          </a:p>
          <a:p>
            <a: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App vs. website?</a:t>
            </a:r>
            <a:endParaRPr/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675" y="840938"/>
            <a:ext cx="3007483" cy="182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259350" y="19260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/>
              <a:t>Can you beat the algorithm?</a:t>
            </a:r>
            <a:endParaRPr sz="11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/>
              <a:t>Potential to use platform to train new datasets</a:t>
            </a:r>
            <a:endParaRPr sz="11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2753275" y="1493000"/>
            <a:ext cx="70719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Cooper Nederhood, Liqiang Yu, Laurence Warner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539725"/>
            <a:ext cx="2209800" cy="22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4742121" y="3795823"/>
            <a:ext cx="40831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solidFill>
                  <a:schemeClr val="bg1"/>
                </a:solidFill>
              </a:rPr>
              <a:t>Questions/Suggestions?</a:t>
            </a:r>
            <a:endParaRPr lang="en-US" sz="2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28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6000" y="57250"/>
            <a:ext cx="3652650" cy="48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0"/>
            <a:ext cx="8346225" cy="50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Data: National Historic Landmarks</a:t>
            </a:r>
            <a:br>
              <a:rPr lang="en"/>
            </a:b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401275" y="1607150"/>
            <a:ext cx="35274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457200" marR="0" lvl="0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2,596 across the United States by state (59 in Illinois)</a:t>
            </a:r>
            <a:endParaRPr>
              <a:solidFill>
                <a:srgbClr val="FFFFFF"/>
              </a:solidFill>
            </a:endParaRPr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“Designed to recognize and honor the nation's cultural and historical heritage” (</a:t>
            </a:r>
            <a:r>
              <a:rPr lang="en">
                <a:solidFill>
                  <a:srgbClr val="FFFFFF"/>
                </a:solidFill>
                <a:hlinkClick r:id="rId3"/>
              </a:rPr>
              <a:t>link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Diverse image type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86" name="Shape 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7300" y="1460250"/>
            <a:ext cx="4014300" cy="2302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Scraping images from Google Image search</a:t>
            </a:r>
            <a:br>
              <a:rPr lang="en"/>
            </a:br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203375" y="1963375"/>
            <a:ext cx="35274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List by state with description from Wikipedia </a:t>
            </a:r>
            <a:endParaRPr>
              <a:solidFill>
                <a:srgbClr val="FFFFFF"/>
              </a:solidFill>
            </a:endParaRP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Download images from Google Image search (as many as possible)</a:t>
            </a:r>
            <a:endParaRPr>
              <a:solidFill>
                <a:srgbClr val="FFFFFF"/>
              </a:solidFill>
            </a:endParaRP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Training data and testing data</a:t>
            </a:r>
            <a:endParaRPr>
              <a:solidFill>
                <a:srgbClr val="FFFFFF"/>
              </a:solidFill>
            </a:endParaRP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Possible issue with request limit from Google Images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4901" y="1200112"/>
            <a:ext cx="4089226" cy="27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268125" y="1436075"/>
            <a:ext cx="35274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Goal</a:t>
            </a:r>
            <a:endParaRPr>
              <a:solidFill>
                <a:srgbClr val="FFFFFF"/>
              </a:solidFill>
            </a:endParaRPr>
          </a:p>
          <a:p>
            <a:pPr marL="457200" lvl="0" indent="-3111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Detection of object</a:t>
            </a:r>
            <a:endParaRPr>
              <a:solidFill>
                <a:srgbClr val="FFFFFF"/>
              </a:solidFill>
            </a:endParaRP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Invariant to lighting variation</a:t>
            </a:r>
            <a:endParaRPr>
              <a:solidFill>
                <a:srgbClr val="FFFFFF"/>
              </a:solidFill>
            </a:endParaRP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Recognition of landmarks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8675" y="1645363"/>
            <a:ext cx="3527401" cy="24926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0713" y="209428"/>
            <a:ext cx="3418426" cy="228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268125" y="1436075"/>
            <a:ext cx="35274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Solution</a:t>
            </a:r>
            <a:endParaRPr>
              <a:solidFill>
                <a:srgbClr val="FFFFFF"/>
              </a:solidFill>
            </a:endParaRPr>
          </a:p>
          <a:p>
            <a:pPr marL="457200" lvl="0" indent="-3111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Histogram of oriented gradients (HOG)</a:t>
            </a:r>
            <a:endParaRPr>
              <a:solidFill>
                <a:srgbClr val="FFFFFF"/>
              </a:solidFill>
            </a:endParaRP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Normalize</a:t>
            </a:r>
            <a:endParaRPr>
              <a:solidFill>
                <a:srgbClr val="FFFFFF"/>
              </a:solidFill>
            </a:endParaRP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SVM</a:t>
            </a:r>
            <a:endParaRPr>
              <a:solidFill>
                <a:srgbClr val="FFFFFF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08" name="Shape 108"/>
          <p:cNvSpPr txBox="1"/>
          <p:nvPr/>
        </p:nvSpPr>
        <p:spPr>
          <a:xfrm>
            <a:off x="64775" y="4791975"/>
            <a:ext cx="34185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Ref: </a:t>
            </a:r>
            <a:r>
              <a:rPr lang="en" sz="800" u="sng">
                <a:solidFill>
                  <a:schemeClr val="hlink"/>
                </a:solidFill>
                <a:hlinkClick r:id="rId4"/>
              </a:rPr>
              <a:t>https://www.learnopencv.com/histogram-of-oriented-gradients/</a:t>
            </a:r>
            <a:endParaRPr sz="80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FFFFFF"/>
              </a:solidFill>
            </a:endParaRPr>
          </a:p>
        </p:txBody>
      </p:sp>
      <p:pic>
        <p:nvPicPr>
          <p:cNvPr id="109" name="Shape 10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6975" y="2708975"/>
            <a:ext cx="3251200" cy="220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268125" y="1436075"/>
            <a:ext cx="35274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Solution</a:t>
            </a:r>
            <a:endParaRPr>
              <a:solidFill>
                <a:srgbClr val="FFFFFF"/>
              </a:solidFill>
            </a:endParaRPr>
          </a:p>
          <a:p>
            <a:pPr marL="457200" lvl="0" indent="-3111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Histogram of oriented gradients (HOG)</a:t>
            </a:r>
            <a:endParaRPr>
              <a:solidFill>
                <a:srgbClr val="FFFFFF"/>
              </a:solidFill>
            </a:endParaRP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Normalize</a:t>
            </a:r>
            <a:endParaRPr>
              <a:solidFill>
                <a:srgbClr val="FFFFFF"/>
              </a:solidFill>
            </a:endParaRP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SVM</a:t>
            </a:r>
            <a:endParaRPr>
              <a:solidFill>
                <a:srgbClr val="FFFFFF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16" name="Shape 116"/>
          <p:cNvSpPr txBox="1"/>
          <p:nvPr/>
        </p:nvSpPr>
        <p:spPr>
          <a:xfrm>
            <a:off x="64775" y="4791975"/>
            <a:ext cx="34185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Ref: </a:t>
            </a:r>
            <a:r>
              <a:rPr lang="en" sz="800" u="sng">
                <a:solidFill>
                  <a:schemeClr val="hlink"/>
                </a:solidFill>
                <a:hlinkClick r:id="rId3"/>
              </a:rPr>
              <a:t>https://www.learnopencv.com/histogram-of-oriented-gradients/</a:t>
            </a:r>
            <a:endParaRPr sz="800"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FFFFFF"/>
              </a:solidFill>
            </a:endParaRPr>
          </a:p>
        </p:txBody>
      </p:sp>
      <p:pic>
        <p:nvPicPr>
          <p:cNvPr id="117" name="Shape 117" descr="hog-visualization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2950" y="2635238"/>
            <a:ext cx="1182075" cy="236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3413" y="143150"/>
            <a:ext cx="3783649" cy="207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17237" y="2595836"/>
            <a:ext cx="1240487" cy="2442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268125" y="1436075"/>
            <a:ext cx="35274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</a:rPr>
              <a:t>Solution</a:t>
            </a:r>
            <a:endParaRPr dirty="0">
              <a:solidFill>
                <a:srgbClr val="FFFFFF"/>
              </a:solidFill>
            </a:endParaRPr>
          </a:p>
          <a:p>
            <a:pPr marL="457200" lvl="0" indent="-3111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 dirty="0">
                <a:solidFill>
                  <a:srgbClr val="FFFFFF"/>
                </a:solidFill>
              </a:rPr>
              <a:t>Histogram of oriented gradients (HOG)</a:t>
            </a:r>
            <a:endParaRPr dirty="0">
              <a:solidFill>
                <a:srgbClr val="FFFFFF"/>
              </a:solidFill>
            </a:endParaRP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 dirty="0">
                <a:solidFill>
                  <a:srgbClr val="FFFFFF"/>
                </a:solidFill>
              </a:rPr>
              <a:t>Normalize</a:t>
            </a:r>
            <a:endParaRPr dirty="0">
              <a:solidFill>
                <a:srgbClr val="FFFFFF"/>
              </a:solidFill>
            </a:endParaRP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 dirty="0">
                <a:solidFill>
                  <a:srgbClr val="FFFFFF"/>
                </a:solidFill>
              </a:rPr>
              <a:t>SVM</a:t>
            </a:r>
            <a:endParaRPr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126" name="Shape 126"/>
          <p:cNvSpPr txBox="1"/>
          <p:nvPr/>
        </p:nvSpPr>
        <p:spPr>
          <a:xfrm>
            <a:off x="64775" y="4791975"/>
            <a:ext cx="34185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Ref: </a:t>
            </a:r>
            <a:r>
              <a:rPr lang="en" sz="800" u="sng">
                <a:solidFill>
                  <a:schemeClr val="hlink"/>
                </a:solidFill>
                <a:hlinkClick r:id="rId3"/>
              </a:rPr>
              <a:t>https://www.learnopencv.com/histogram-of-oriented-gradients/</a:t>
            </a:r>
            <a:endParaRPr sz="80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FFFFFF"/>
              </a:solidFill>
            </a:endParaRPr>
          </a:p>
        </p:txBody>
      </p:sp>
      <p:pic>
        <p:nvPicPr>
          <p:cNvPr id="127" name="Shape 127" descr="Support Vector Machine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2950" y="967813"/>
            <a:ext cx="3761951" cy="320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194</Words>
  <Application>Microsoft Macintosh PowerPoint</Application>
  <PresentationFormat>On-screen Show (16:9)</PresentationFormat>
  <Paragraphs>51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Roboto</vt:lpstr>
      <vt:lpstr>Arial</vt:lpstr>
      <vt:lpstr>Merriweather</vt:lpstr>
      <vt:lpstr>Paradigm</vt:lpstr>
      <vt:lpstr>PowerPoint Presentation</vt:lpstr>
      <vt:lpstr>PowerPoint Presentation</vt:lpstr>
      <vt:lpstr>PowerPoint Presentation</vt:lpstr>
      <vt:lpstr>Data: National Historic Landmarks </vt:lpstr>
      <vt:lpstr>Scraping images from Google Image search </vt:lpstr>
      <vt:lpstr>Algorithm</vt:lpstr>
      <vt:lpstr>Algorithm</vt:lpstr>
      <vt:lpstr>Algorithm</vt:lpstr>
      <vt:lpstr>Algorithm</vt:lpstr>
      <vt:lpstr>User Product: Think you know your state?   </vt:lpstr>
      <vt:lpstr>PowerPoint Presentation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Laurence Warner</cp:lastModifiedBy>
  <cp:revision>1</cp:revision>
  <cp:lastPrinted>2018-01-23T22:55:05Z</cp:lastPrinted>
  <dcterms:modified xsi:type="dcterms:W3CDTF">2018-01-23T23:06:02Z</dcterms:modified>
</cp:coreProperties>
</file>