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>
        <p:scale>
          <a:sx n="110" d="100"/>
          <a:sy n="110" d="100"/>
        </p:scale>
        <p:origin x="-74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mableweb.com/category/all/apis" TargetMode="External"/><Relationship Id="rId2" Type="http://schemas.openxmlformats.org/officeDocument/2006/relationships/hyperlink" Target="https://www.youtube.com/playlist?list=PL9UNgBC7ODr4M1_4RLr4IYcXbHPUWYMr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witter.com/en/apply-for-acces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7728-09AB-4CD0-AEB3-7EA477D24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58504-52DA-4192-818E-17A28D9FC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#3  Text Analysis </a:t>
            </a:r>
            <a:r>
              <a:rPr lang="en-US" dirty="0" err="1"/>
              <a:t>MiniLab</a:t>
            </a:r>
            <a:endParaRPr lang="en-US" dirty="0"/>
          </a:p>
          <a:p>
            <a:r>
              <a:rPr lang="en-US" dirty="0"/>
              <a:t>Laura Wolton</a:t>
            </a:r>
          </a:p>
        </p:txBody>
      </p:sp>
    </p:spTree>
    <p:extLst>
      <p:ext uri="{BB962C8B-B14F-4D97-AF65-F5344CB8AC3E}">
        <p14:creationId xmlns:p14="http://schemas.microsoft.com/office/powerpoint/2010/main" val="153385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B2D2C-85F4-4B84-9327-7B17036B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sz="3200" dirty="0"/>
              <a:t>Findings -Issues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011DD-0C5D-496B-9707-ABC77FD24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17600"/>
            <a:ext cx="5157787" cy="5072063"/>
          </a:xfrm>
        </p:spPr>
        <p:txBody>
          <a:bodyPr/>
          <a:lstStyle/>
          <a:p>
            <a:pPr marL="914400" lvl="2" indent="0">
              <a:buNone/>
            </a:pPr>
            <a:endParaRPr lang="en-US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16BBE-B827-4D5E-91EB-29524F697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179535"/>
            <a:ext cx="10273689" cy="538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2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B2D2C-85F4-4B84-9327-7B17036B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sz="3200" dirty="0"/>
              <a:t>Findings -Solutions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011DD-0C5D-496B-9707-ABC77FD24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17600"/>
            <a:ext cx="5157787" cy="5072063"/>
          </a:xfrm>
        </p:spPr>
        <p:txBody>
          <a:bodyPr/>
          <a:lstStyle/>
          <a:p>
            <a:pPr marL="914400" lvl="2" indent="0">
              <a:buNone/>
            </a:pPr>
            <a:endParaRPr lang="en-US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CF0448-F1B5-4B0F-86AC-C6AF6A040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94" y="1117600"/>
            <a:ext cx="8557275" cy="541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5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B2D2C-85F4-4B84-9327-7B17036B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1820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Findings –LDA model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011DD-0C5D-496B-9707-ABC77FD24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17600"/>
            <a:ext cx="5157787" cy="5072063"/>
          </a:xfrm>
        </p:spPr>
        <p:txBody>
          <a:bodyPr/>
          <a:lstStyle/>
          <a:p>
            <a:pPr marL="914400" lvl="2" indent="0">
              <a:buNone/>
            </a:pPr>
            <a:endParaRPr lang="en-US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1B6A3D-A67D-4346-81C8-3128B191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3330"/>
            <a:ext cx="10515600" cy="59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9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B2D2C-85F4-4B84-9327-7B17036B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011DD-0C5D-496B-9707-ABC77FD24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3662"/>
            <a:ext cx="5181600" cy="4723301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sz="2800" b="1" dirty="0"/>
              <a:t>RQ Conclusions</a:t>
            </a:r>
          </a:p>
          <a:p>
            <a:r>
              <a:rPr lang="en-US" sz="2400" dirty="0"/>
              <a:t>Presidents are strong agenda setters </a:t>
            </a:r>
          </a:p>
          <a:p>
            <a:pPr lvl="1"/>
            <a:r>
              <a:rPr lang="en-US" dirty="0"/>
              <a:t>you do see changes in:</a:t>
            </a:r>
          </a:p>
          <a:p>
            <a:pPr lvl="1"/>
            <a:r>
              <a:rPr lang="en-US" dirty="0"/>
              <a:t> activity about women’s issues,</a:t>
            </a:r>
          </a:p>
          <a:p>
            <a:pPr lvl="1"/>
            <a:r>
              <a:rPr lang="en-US" dirty="0"/>
              <a:t> variation in issues</a:t>
            </a:r>
          </a:p>
          <a:p>
            <a:pPr lvl="1"/>
            <a:r>
              <a:rPr lang="en-US" dirty="0"/>
              <a:t>construction of actors, and </a:t>
            </a:r>
          </a:p>
          <a:p>
            <a:pPr lvl="1"/>
            <a:r>
              <a:rPr lang="en-US" dirty="0"/>
              <a:t>volume of solutions posed regarding women’s issues during the terms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FF1FB-7157-4255-BC14-3FB002E22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5975" y="1558437"/>
            <a:ext cx="5181600" cy="47233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Methods Conclusions</a:t>
            </a:r>
            <a:endParaRPr lang="en-US" dirty="0"/>
          </a:p>
          <a:p>
            <a:r>
              <a:rPr lang="en-US" sz="2400" dirty="0"/>
              <a:t>LDA model did highlight a few issue frames we missed in the inductive, manual search</a:t>
            </a:r>
          </a:p>
          <a:p>
            <a:pPr lvl="1"/>
            <a:r>
              <a:rPr lang="en-US" dirty="0"/>
              <a:t>Prostitution</a:t>
            </a:r>
          </a:p>
          <a:p>
            <a:pPr lvl="1"/>
            <a:r>
              <a:rPr lang="en-US" dirty="0"/>
              <a:t>abortion discourse is centered around judicial actors</a:t>
            </a:r>
          </a:p>
          <a:p>
            <a:r>
              <a:rPr lang="en-US" sz="2400" dirty="0"/>
              <a:t>Takes more than a few days to train a model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791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7728-09AB-4CD0-AEB3-7EA477D2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58504-52DA-4192-818E-17A28D9F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18492"/>
            <a:ext cx="7796540" cy="4631452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*Some of the material in this talk is borrowed from SICSS 2020</a:t>
            </a:r>
          </a:p>
          <a:p>
            <a:r>
              <a:rPr lang="en-US" dirty="0"/>
              <a:t>see </a:t>
            </a:r>
            <a:r>
              <a:rPr lang="en-US" dirty="0" err="1"/>
              <a:t>Youtube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/>
              <a:t> for lots of topics</a:t>
            </a:r>
          </a:p>
          <a:p>
            <a:r>
              <a:rPr lang="en-US" dirty="0">
                <a:hlinkClick r:id="rId2"/>
              </a:rPr>
              <a:t>https://www.youtube.com/playlist?list=PL9UNgBC7ODr4M1_4RLr4IYcXbHPUWYMrZ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a public API: any-api.com or </a:t>
            </a:r>
            <a:r>
              <a:rPr lang="en-US" dirty="0">
                <a:hlinkClick r:id="rId3"/>
              </a:rPr>
              <a:t>https://www.programmableweb.com/category/all/apis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5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1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13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7" name="Rectangle 15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D7728-09AB-4CD0-AEB3-7EA477D2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9459090" cy="1077229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What is an API? Application Programming Interface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58504-52DA-4192-818E-17A28D9F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1517904"/>
            <a:ext cx="3151999" cy="4800600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People wanted data sharing between organizations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Get data or send data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Interact with a site without a typical user interface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Social media, news media, data hubs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Allows the interfaces to share with each other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Share Instagram on FB or NYT article on Twitter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Some APIs even help with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1B8EA-D0E5-464D-B253-5F5F4786F0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77" r="-3" b="-3"/>
          <a:stretch/>
        </p:blipFill>
        <p:spPr>
          <a:xfrm>
            <a:off x="5153690" y="1721822"/>
            <a:ext cx="6030778" cy="422177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0" name="Rectangle 21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2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7728-09AB-4CD0-AEB3-7EA477D2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920160"/>
          </a:xfrm>
        </p:spPr>
        <p:txBody>
          <a:bodyPr/>
          <a:lstStyle/>
          <a:p>
            <a:r>
              <a:rPr lang="en-US" dirty="0"/>
              <a:t>You need: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58504-52DA-4192-818E-17A28D9F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9424" y="1508760"/>
            <a:ext cx="8320715" cy="4541184"/>
          </a:xfrm>
        </p:spPr>
        <p:txBody>
          <a:bodyPr anchor="t"/>
          <a:lstStyle/>
          <a:p>
            <a:r>
              <a:rPr lang="en-US" dirty="0"/>
              <a:t>Credentialing</a:t>
            </a:r>
          </a:p>
          <a:p>
            <a:pPr lvl="1"/>
            <a:r>
              <a:rPr lang="en-US" dirty="0"/>
              <a:t>Key (almost always)</a:t>
            </a:r>
          </a:p>
          <a:p>
            <a:pPr lvl="1"/>
            <a:r>
              <a:rPr lang="en-US" dirty="0"/>
              <a:t>Secret and/or app name (sometimes)</a:t>
            </a:r>
          </a:p>
          <a:p>
            <a:r>
              <a:rPr lang="en-US" dirty="0"/>
              <a:t>API Calls that are specific to your API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understand the data return format – JSON data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0B5DA-E452-4E89-8017-F2AF1732A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3537135"/>
            <a:ext cx="7678222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7728-09AB-4CD0-AEB3-7EA477D2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920160"/>
          </a:xfrm>
        </p:spPr>
        <p:txBody>
          <a:bodyPr/>
          <a:lstStyle/>
          <a:p>
            <a:r>
              <a:rPr lang="en-US" dirty="0"/>
              <a:t>You need: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58504-52DA-4192-818E-17A28D9F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9424" y="1508760"/>
            <a:ext cx="8320715" cy="4541184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Credentialing</a:t>
            </a:r>
          </a:p>
          <a:p>
            <a:pPr lvl="1"/>
            <a:r>
              <a:rPr lang="en-US" dirty="0"/>
              <a:t>Key (almost always)</a:t>
            </a:r>
          </a:p>
          <a:p>
            <a:pPr lvl="1"/>
            <a:r>
              <a:rPr lang="en-US" dirty="0"/>
              <a:t>Secret and/or app name (sometimes)</a:t>
            </a:r>
          </a:p>
          <a:p>
            <a:r>
              <a:rPr lang="en-US" dirty="0"/>
              <a:t>Twitter example</a:t>
            </a:r>
          </a:p>
          <a:p>
            <a:pPr lvl="1"/>
            <a:r>
              <a:rPr lang="en-US" dirty="0"/>
              <a:t>Get a Developer Account if you want more than the last 7 days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https://developer.twitter.com/en/apply-for-access</a:t>
            </a:r>
            <a:endParaRPr lang="en-US" dirty="0"/>
          </a:p>
          <a:p>
            <a:pPr lvl="1"/>
            <a:r>
              <a:rPr lang="en-US" dirty="0"/>
              <a:t>Before you work with Twitter know that there was a big change to authorization protocol, so don’t use blogs with old dates</a:t>
            </a:r>
          </a:p>
          <a:p>
            <a:pPr lvl="1"/>
            <a:r>
              <a:rPr lang="en-US" dirty="0"/>
              <a:t>A better program to use is </a:t>
            </a:r>
            <a:r>
              <a:rPr lang="en-US" i="1" dirty="0" err="1"/>
              <a:t>rtweet</a:t>
            </a:r>
            <a:r>
              <a:rPr lang="en-US" i="1" dirty="0"/>
              <a:t> </a:t>
            </a:r>
            <a:r>
              <a:rPr lang="en-US" dirty="0"/>
              <a:t>not </a:t>
            </a:r>
            <a:r>
              <a:rPr lang="en-US" dirty="0" err="1"/>
              <a:t>TwitteR</a:t>
            </a:r>
            <a:endParaRPr lang="en-US" dirty="0"/>
          </a:p>
          <a:p>
            <a:pPr lvl="1"/>
            <a:r>
              <a:rPr lang="en-US" dirty="0"/>
              <a:t>Try these instructions for some updated basics</a:t>
            </a:r>
          </a:p>
          <a:p>
            <a:pPr lvl="2"/>
            <a:r>
              <a:rPr lang="en-US" dirty="0"/>
              <a:t>https://www.earthdatascience.org/courses/earth-analytics/get-data-using-apis/use-twitter-api-r/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8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7728-09AB-4CD0-AEB3-7EA477D2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920160"/>
          </a:xfrm>
        </p:spPr>
        <p:txBody>
          <a:bodyPr/>
          <a:lstStyle/>
          <a:p>
            <a:r>
              <a:rPr lang="en-US" dirty="0"/>
              <a:t>New York Times example: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58504-52DA-4192-818E-17A28D9F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9424" y="1508760"/>
            <a:ext cx="8320715" cy="4541184"/>
          </a:xfrm>
        </p:spPr>
        <p:txBody>
          <a:bodyPr anchor="t"/>
          <a:lstStyle/>
          <a:p>
            <a:r>
              <a:rPr lang="en-US" dirty="0"/>
              <a:t>Creating a call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first part is the </a:t>
            </a:r>
            <a:r>
              <a:rPr lang="en-US" dirty="0" err="1"/>
              <a:t>api</a:t>
            </a:r>
            <a:r>
              <a:rPr lang="en-US" dirty="0"/>
              <a:t> address</a:t>
            </a:r>
          </a:p>
          <a:p>
            <a:r>
              <a:rPr lang="en-US" dirty="0"/>
              <a:t>The part after the question mark is the query</a:t>
            </a:r>
          </a:p>
          <a:p>
            <a:r>
              <a:rPr lang="en-US" dirty="0"/>
              <a:t>What you can put in your query depends on your API and app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EB348-1A00-4642-9082-229B4A32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39" y="2057331"/>
            <a:ext cx="7678222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8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35A988-05C3-45F0-A40E-C1D984F2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Editorials contain policy actors, solutions, and issues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2F8DD8-7904-4B8B-BCFB-1CD69BA35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8"/>
            <a:ext cx="10515599" cy="4486275"/>
          </a:xfrm>
        </p:spPr>
        <p:txBody>
          <a:bodyPr>
            <a:noAutofit/>
          </a:bodyPr>
          <a:lstStyle/>
          <a:p>
            <a:r>
              <a:rPr lang="en-US" sz="2400" dirty="0"/>
              <a:t>We want to understand media because that gives us clues to:</a:t>
            </a:r>
          </a:p>
          <a:p>
            <a:pPr lvl="1"/>
            <a:r>
              <a:rPr lang="en-US" dirty="0"/>
              <a:t> what the major frames are</a:t>
            </a:r>
          </a:p>
          <a:p>
            <a:pPr lvl="1"/>
            <a:r>
              <a:rPr lang="en-US" dirty="0"/>
              <a:t>who is expected to solve the policy problems, and </a:t>
            </a:r>
          </a:p>
          <a:p>
            <a:pPr lvl="1"/>
            <a:r>
              <a:rPr lang="en-US" dirty="0"/>
              <a:t>what the major solutions proposed are</a:t>
            </a:r>
          </a:p>
          <a:p>
            <a:pPr lvl="1"/>
            <a:r>
              <a:rPr lang="en-US" dirty="0"/>
              <a:t>how much attention is given to women’s issues in various presidencies</a:t>
            </a:r>
          </a:p>
          <a:p>
            <a:pPr lvl="2"/>
            <a:r>
              <a:rPr lang="en-US" sz="2000" dirty="0"/>
              <a:t>We can measure the volume and relate it to attention as agenda’s shift</a:t>
            </a:r>
            <a:endParaRPr lang="en-US" dirty="0"/>
          </a:p>
          <a:p>
            <a:pPr lvl="1"/>
            <a:r>
              <a:rPr lang="en-US" sz="2000" dirty="0"/>
              <a:t>How policy actors are constructed in the media</a:t>
            </a:r>
          </a:p>
          <a:p>
            <a:pPr lvl="2"/>
            <a:r>
              <a:rPr lang="en-US" dirty="0"/>
              <a:t>proxy for social construction of target populations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38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B2D2C-85F4-4B84-9327-7B17036B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sz="3200" dirty="0"/>
              <a:t>Inductive Dictionary Development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011DD-0C5D-496B-9707-ABC77FD24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17600"/>
            <a:ext cx="5332412" cy="50720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n-grams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Coded n-grams to words/phrases to categories manually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Issue Frames </a:t>
            </a:r>
          </a:p>
          <a:p>
            <a:pPr marL="914400" lvl="2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E.g.(RIGHTS, LGBTQ, ABORTION ,SEXASSUALT, VIOLENCE, MILITARY, HEALTH)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Actor Categories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E.g. (JUDICIAL, LEGISLATIVE, PRESIDENTIAL, VICTIMS, WOMEN, MEN, RELIGIOUS)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 Categories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E.g. (JUDICIAL, LEGISLATIVE, PRESIDENTIAL, VICTIMS, WOMEN, MEN, RELIGIOUS) 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90A6D4-22B1-4E73-A165-BDCC8EDAE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117600"/>
            <a:ext cx="5183188" cy="50720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in dictionary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sentences containing those words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Measure sentiment of characters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 issues, solutions, and characters over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LDA model to compare findings of issues </a:t>
            </a:r>
          </a:p>
        </p:txBody>
      </p:sp>
    </p:spTree>
    <p:extLst>
      <p:ext uri="{BB962C8B-B14F-4D97-AF65-F5344CB8AC3E}">
        <p14:creationId xmlns:p14="http://schemas.microsoft.com/office/powerpoint/2010/main" val="197905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B2D2C-85F4-4B84-9327-7B17036B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sz="3200" dirty="0"/>
              <a:t>Findings-Actors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011DD-0C5D-496B-9707-ABC77FD24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17600"/>
            <a:ext cx="5157787" cy="5072063"/>
          </a:xfrm>
        </p:spPr>
        <p:txBody>
          <a:bodyPr/>
          <a:lstStyle/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AACBA-C54A-43F9-A888-122ADEEDD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1117600"/>
            <a:ext cx="10515599" cy="551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35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576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MS Shell Dlg 2</vt:lpstr>
      <vt:lpstr>Wingdings</vt:lpstr>
      <vt:lpstr>Wingdings 3</vt:lpstr>
      <vt:lpstr>Madison</vt:lpstr>
      <vt:lpstr>Working with APIs</vt:lpstr>
      <vt:lpstr>What is an API?</vt:lpstr>
      <vt:lpstr>What is an API? Application Programming Interface </vt:lpstr>
      <vt:lpstr>You need:</vt:lpstr>
      <vt:lpstr>You need:</vt:lpstr>
      <vt:lpstr>New York Times example:</vt:lpstr>
      <vt:lpstr>Editorials contain policy actors, solutions, and issues</vt:lpstr>
      <vt:lpstr>Inductive Dictionary Development</vt:lpstr>
      <vt:lpstr>Findings-Actors</vt:lpstr>
      <vt:lpstr>Findings -Issues</vt:lpstr>
      <vt:lpstr>Findings -Solutions</vt:lpstr>
      <vt:lpstr>Findings –LDA model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APIs</dc:title>
  <dc:creator>Laura Wolton</dc:creator>
  <cp:lastModifiedBy>Laura Wolton</cp:lastModifiedBy>
  <cp:revision>12</cp:revision>
  <dcterms:created xsi:type="dcterms:W3CDTF">2020-10-15T15:20:38Z</dcterms:created>
  <dcterms:modified xsi:type="dcterms:W3CDTF">2020-10-15T19:56:05Z</dcterms:modified>
</cp:coreProperties>
</file>