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9292B-C358-4C8C-8F48-D4EDF7360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C80274-3BDC-421E-ADDC-E149F9C02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92E24-2FF6-43C1-A97B-22A0BB91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EA30E-6FAE-4439-8DF6-CA2C67FE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1F7E6-DDEC-4598-8330-EF319511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6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EDDB8-C4A0-41D2-9DD5-416C451A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9D43CE-5C97-4393-A4CD-472482697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D6716-BD46-4E1D-BBAF-3301DE3A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31685-2FEA-44AE-B1E6-98C7C547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57BD0-191D-47FD-9B31-A9CA1F09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57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31AB84-73BF-4CEB-BBF1-259391AAF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8B3F17-9A65-4AB5-AEF8-26537E03D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E820E-4F95-4E73-AE28-6E60EF65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1F693-C135-4141-8B18-6F972D27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B303-9F32-4954-9640-2CCA81A9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73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228C8-1DD4-4529-8BBA-80E2BCC6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BA592-D684-4626-A5EE-06135E6AA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F29FC-A1AD-43B1-B52A-922DF7DA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29F02-BD7B-4A2E-88A4-CD03546D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B4D42-B029-4806-98F0-4BBA34D3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26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8E498-3AD7-411D-AF49-38372DF4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3A73B-A0F6-49AB-B766-05ADE2852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35F87-7FBE-4E52-85AC-CCB99094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2A529-E396-41E2-9FE9-40F8AF8B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588E7-D39A-4F05-9AA6-8747E851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5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A61B0-718A-4108-8123-EBAE2755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129C0-4271-4681-BBBA-B52C312E8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640DDE-0548-4DDD-83F6-807E2B758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75ADA3-CF72-438C-BB8E-B0E7C1D0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43A6A-A274-4021-97F1-A97425C8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C2A590-08E3-459A-A426-BAEEDA92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5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8B58D-D8EA-41B8-82CD-506C5561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DA6253-3C7D-4749-9C63-6CA85F6FF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6E5715-ACD1-4C87-91A4-CD2FEF495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985852-B050-4472-8179-A4DBC585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594C02-838F-4DCC-9754-C2BDB3311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37D701-5374-469D-A585-E8954FEA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D5FBFE-739E-4525-A0F4-3E491941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F431CC-1924-4CBA-858B-A9C56F82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64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4759-8BD5-4ACF-807A-7CC5C54E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511281-5EC4-490F-88F8-5664D43E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BC4100-E2CC-45F6-B397-4CDE5B26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733200-0654-43EA-A9C8-0F5A7E8D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61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DD5260-E875-4F54-8620-FA2BEDFA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65C351-85ED-4345-ACA0-1B83DB04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F35A83-15BD-4092-AB2B-E6DE0351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77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9F0E7-B318-4F24-83DC-0ED1DF21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6F33A-4065-4496-BECF-29F93DE7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4F4A21-6687-4B80-9130-679356225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AB1AEA-76FB-425B-B6C6-6950ECE7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CA8F26-BEEF-4B8D-937E-E515D181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854106-42F5-49FE-B6BC-DD859371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59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F9D46-CD81-43E5-B9BA-951C46DF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D1FAAD-F591-47DD-BB4A-4F314228B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B24D8-E46F-419E-8D48-36F13A6EF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F94350-94F0-40F7-977B-98755103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AE0812-031C-493A-BD79-89131F43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AF7D78-296B-4E01-8B20-82996EBD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9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549739-627A-43E5-B2E9-AFC26EE5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5F4B6B-5B8D-4706-B84F-1AB8066B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847FA-321E-47CE-B52A-9186C38E5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A73A-530B-4180-8B42-735A1C2745EE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A9D68-00DE-48CA-850F-2CD03F39E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9D8334-426D-4C9F-A5C5-31C60172E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65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对角圆角 3">
            <a:extLst>
              <a:ext uri="{FF2B5EF4-FFF2-40B4-BE49-F238E27FC236}">
                <a16:creationId xmlns:a16="http://schemas.microsoft.com/office/drawing/2014/main" id="{2AF13FA5-A064-4FB2-B869-2DD53971893D}"/>
              </a:ext>
            </a:extLst>
          </p:cNvPr>
          <p:cNvSpPr/>
          <p:nvPr/>
        </p:nvSpPr>
        <p:spPr>
          <a:xfrm rot="2700000">
            <a:off x="106118" y="2964543"/>
            <a:ext cx="4412939" cy="928915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185FB18A-44C1-4B01-9852-B082FC31360F}"/>
              </a:ext>
            </a:extLst>
          </p:cNvPr>
          <p:cNvSpPr/>
          <p:nvPr/>
        </p:nvSpPr>
        <p:spPr>
          <a:xfrm rot="8100000">
            <a:off x="3054773" y="3774567"/>
            <a:ext cx="2917371" cy="928915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360130F7-EA6D-485E-93DD-FBC2051310CD}"/>
              </a:ext>
            </a:extLst>
          </p:cNvPr>
          <p:cNvSpPr/>
          <p:nvPr/>
        </p:nvSpPr>
        <p:spPr>
          <a:xfrm rot="2700000">
            <a:off x="3144926" y="2274069"/>
            <a:ext cx="2917371" cy="928915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851616E8-63AA-4AD9-A0F1-902C49EBCC1F}"/>
              </a:ext>
            </a:extLst>
          </p:cNvPr>
          <p:cNvSpPr/>
          <p:nvPr/>
        </p:nvSpPr>
        <p:spPr>
          <a:xfrm rot="8100000">
            <a:off x="39831" y="2957413"/>
            <a:ext cx="4886588" cy="92891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149EDF-1ADE-424B-8FBC-FBA7A38D0641}"/>
              </a:ext>
            </a:extLst>
          </p:cNvPr>
          <p:cNvSpPr txBox="1"/>
          <p:nvPr/>
        </p:nvSpPr>
        <p:spPr>
          <a:xfrm>
            <a:off x="6598341" y="1997839"/>
            <a:ext cx="70262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0" dirty="0">
                <a:latin typeface="Eurostile ExtendedTwo" panose="020B0507020202060204" pitchFamily="34" charset="0"/>
                <a:ea typeface="Microsoft JhengHei UI Light" panose="020B0304030504040204" pitchFamily="34" charset="-120"/>
              </a:rPr>
              <a:t>PYLI</a:t>
            </a:r>
            <a:endParaRPr lang="zh-CN" altLang="en-US" sz="18000" dirty="0">
              <a:latin typeface="Eurostile ExtendedTwo" panose="020B0507020202060204" pitchFamily="34" charset="0"/>
              <a:ea typeface="Microsoft JhengHei UI Light" panose="020B0304030504040204" pitchFamily="34" charset="-120"/>
            </a:endParaRPr>
          </a:p>
        </p:txBody>
      </p:sp>
      <p:sp>
        <p:nvSpPr>
          <p:cNvPr id="9" name="矩形: 对角圆角 8">
            <a:extLst>
              <a:ext uri="{FF2B5EF4-FFF2-40B4-BE49-F238E27FC236}">
                <a16:creationId xmlns:a16="http://schemas.microsoft.com/office/drawing/2014/main" id="{BCED7407-7395-4030-B580-BC8820764F81}"/>
              </a:ext>
            </a:extLst>
          </p:cNvPr>
          <p:cNvSpPr/>
          <p:nvPr/>
        </p:nvSpPr>
        <p:spPr>
          <a:xfrm rot="8100000" flipV="1">
            <a:off x="2175446" y="3820778"/>
            <a:ext cx="1255181" cy="306364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60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Eurostile ExtendedTwo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Pengyuan</dc:creator>
  <cp:lastModifiedBy>Li Pengyuan</cp:lastModifiedBy>
  <cp:revision>2</cp:revision>
  <dcterms:created xsi:type="dcterms:W3CDTF">2021-01-19T09:09:54Z</dcterms:created>
  <dcterms:modified xsi:type="dcterms:W3CDTF">2021-01-19T12:41:09Z</dcterms:modified>
</cp:coreProperties>
</file>