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292B-C358-4C8C-8F48-D4EDF7360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C80274-3BDC-421E-ADDC-E149F9C02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92E24-2FF6-43C1-A97B-22A0BB91E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EA30E-6FAE-4439-8DF6-CA2C67FE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1F7E6-DDEC-4598-8330-EF319511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6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EDDB8-C4A0-41D2-9DD5-416C451A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9D43CE-5C97-4393-A4CD-472482697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6D6716-BD46-4E1D-BBAF-3301DE3A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31685-2FEA-44AE-B1E6-98C7C547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57BD0-191D-47FD-9B31-A9CA1F09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7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31AB84-73BF-4CEB-BBF1-259391AAF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8B3F17-9A65-4AB5-AEF8-26537E03D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6E820E-4F95-4E73-AE28-6E60EF65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31F693-C135-4141-8B18-6F972D277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93B303-9F32-4954-9640-2CCA81A9C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73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228C8-1DD4-4529-8BBA-80E2BCC6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7BA592-D684-4626-A5EE-06135E6AA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3F29FC-A1AD-43B1-B52A-922DF7DA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29F02-BD7B-4A2E-88A4-CD03546D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B4D42-B029-4806-98F0-4BBA34D3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6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8E498-3AD7-411D-AF49-38372DF4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3A73B-A0F6-49AB-B766-05ADE2852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35F87-7FBE-4E52-85AC-CCB99094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2A529-E396-41E2-9FE9-40F8AF8B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588E7-D39A-4F05-9AA6-8747E851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A61B0-718A-4108-8123-EBAE2755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5129C0-4271-4681-BBBA-B52C312E8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640DDE-0548-4DDD-83F6-807E2B758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75ADA3-CF72-438C-BB8E-B0E7C1D0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943A6A-A274-4021-97F1-A97425C8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C2A590-08E3-459A-A426-BAEEDA92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8B58D-D8EA-41B8-82CD-506C5561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A6253-3C7D-4749-9C63-6CA85F6FF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6E5715-ACD1-4C87-91A4-CD2FEF495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985852-B050-4472-8179-A4DBC585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594C02-838F-4DCC-9754-C2BDB33114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37D701-5374-469D-A585-E8954FEA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D5FBFE-739E-4525-A0F4-3E491941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F431CC-1924-4CBA-858B-A9C56F82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4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759-8BD5-4ACF-807A-7CC5C54E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511281-5EC4-490F-88F8-5664D43E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C4100-E2CC-45F6-B397-4CDE5B26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733200-0654-43EA-A9C8-0F5A7E8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1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DD5260-E875-4F54-8620-FA2BEDFA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65C351-85ED-4345-ACA0-1B83DB04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F35A83-15BD-4092-AB2B-E6DE03511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77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9F0E7-B318-4F24-83DC-0ED1DF21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6F33A-4065-4496-BECF-29F93DE7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F4A21-6687-4B80-9130-679356225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AB1AEA-76FB-425B-B6C6-6950ECE7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A8F26-BEEF-4B8D-937E-E515D181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54106-42F5-49FE-B6BC-DD859371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59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F9D46-CD81-43E5-B9BA-951C46DF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D1FAAD-F591-47DD-BB4A-4F314228B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4B24D8-E46F-419E-8D48-36F13A6EF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F94350-94F0-40F7-977B-98755103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A73A-530B-4180-8B42-735A1C2745E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AE0812-031C-493A-BD79-89131F438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AF7D78-296B-4E01-8B20-82996EBD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09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549739-627A-43E5-B2E9-AFC26EE5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5F4B6B-5B8D-4706-B84F-1AB8066B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847FA-321E-47CE-B52A-9186C38E5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A73A-530B-4180-8B42-735A1C2745EE}" type="datetimeFigureOut">
              <a:rPr lang="zh-CN" altLang="en-US" smtClean="0"/>
              <a:t>2021/2/8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FA9D68-00DE-48CA-850F-2CD03F39E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9D8334-426D-4C9F-A5C5-31C60172E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8601C-1352-4DCA-B01D-7B8B98C100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65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8149EDF-1ADE-424B-8FBC-FBA7A38D0641}"/>
              </a:ext>
            </a:extLst>
          </p:cNvPr>
          <p:cNvSpPr txBox="1"/>
          <p:nvPr/>
        </p:nvSpPr>
        <p:spPr>
          <a:xfrm>
            <a:off x="4218114" y="1228396"/>
            <a:ext cx="80812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0" dirty="0">
                <a:latin typeface="Candara Light" panose="020E0502030303020204" pitchFamily="34" charset="0"/>
                <a:ea typeface="汉仪篆书繁" panose="02010609000101010101" pitchFamily="49" charset="-122"/>
              </a:rPr>
              <a:t>PYLI</a:t>
            </a:r>
            <a:endParaRPr lang="zh-CN" altLang="en-US" sz="28000" dirty="0">
              <a:latin typeface="Candara Light" panose="020E0502030303020204" pitchFamily="34" charset="0"/>
              <a:ea typeface="汉仪篆书繁" panose="0201060900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17C999-BA09-4D33-B002-20B2622D2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55" y="1171709"/>
            <a:ext cx="2674021" cy="45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0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Candara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Pengyuan</dc:creator>
  <cp:lastModifiedBy>Li Pengyuan</cp:lastModifiedBy>
  <cp:revision>8</cp:revision>
  <dcterms:created xsi:type="dcterms:W3CDTF">2021-01-19T09:09:54Z</dcterms:created>
  <dcterms:modified xsi:type="dcterms:W3CDTF">2021-02-08T03:55:11Z</dcterms:modified>
</cp:coreProperties>
</file>