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webp" ContentType="image/webp"/>
  <Override PartName="/ppt/media/image2.webp" ContentType="image/webp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76"/>
        <p:guide pos="381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65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63.xml"/><Relationship Id="rId8" Type="http://schemas.openxmlformats.org/officeDocument/2006/relationships/image" Target="../media/image8.jpe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3" Type="http://schemas.openxmlformats.org/officeDocument/2006/relationships/image" Target="../media/image3.png"/><Relationship Id="rId2" Type="http://schemas.openxmlformats.org/officeDocument/2006/relationships/image" Target="../media/image2.webp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webp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64.xml"/><Relationship Id="rId5" Type="http://schemas.openxmlformats.org/officeDocument/2006/relationships/image" Target="../media/image5.png"/><Relationship Id="rId4" Type="http://schemas.openxmlformats.org/officeDocument/2006/relationships/image" Target="../media/image1.webp"/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1040"/>
            <a:ext cx="5047615" cy="825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6941820" y="897255"/>
            <a:ext cx="26670" cy="5579745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立方体 6"/>
          <p:cNvSpPr/>
          <p:nvPr/>
        </p:nvSpPr>
        <p:spPr>
          <a:xfrm>
            <a:off x="1694180" y="1934845"/>
            <a:ext cx="4122420" cy="712470"/>
          </a:xfrm>
          <a:prstGeom prst="cube">
            <a:avLst>
              <a:gd name="adj" fmla="val 8666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40141" t="39902" r="26414" b="27159"/>
          <a:stretch>
            <a:fillRect/>
          </a:stretch>
        </p:blipFill>
        <p:spPr>
          <a:xfrm>
            <a:off x="3268980" y="2835275"/>
            <a:ext cx="1204595" cy="1186815"/>
          </a:xfrm>
          <a:prstGeom prst="rect">
            <a:avLst/>
          </a:prstGeom>
          <a:scene3d>
            <a:camera prst="isometricOffAxis1Top"/>
            <a:lightRig rig="threePt" dir="t"/>
          </a:scene3d>
        </p:spPr>
      </p:pic>
      <p:pic>
        <p:nvPicPr>
          <p:cNvPr id="10" name="图片 9"/>
          <p:cNvPicPr/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89785" y="1388110"/>
            <a:ext cx="3222625" cy="14668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clrChange>
              <a:clrFrom>
                <a:srgbClr val="32373A">
                  <a:alpha val="100000"/>
                </a:srgbClr>
              </a:clrFrom>
              <a:clrTo>
                <a:srgbClr val="32373A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rot="1560000">
            <a:off x="2556510" y="1528445"/>
            <a:ext cx="2459990" cy="1628775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40141" t="39902" r="26414" b="27159"/>
          <a:stretch>
            <a:fillRect/>
          </a:stretch>
        </p:blipFill>
        <p:spPr>
          <a:xfrm>
            <a:off x="3184525" y="783590"/>
            <a:ext cx="1204595" cy="1186815"/>
          </a:xfrm>
          <a:prstGeom prst="rect">
            <a:avLst/>
          </a:prstGeom>
          <a:scene3d>
            <a:camera prst="isometricOffAxis1Top"/>
            <a:lightRig rig="threePt" dir="t"/>
          </a:scene3d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clrChange>
              <a:clrFrom>
                <a:srgbClr val="F0F0EC">
                  <a:alpha val="100000"/>
                </a:srgbClr>
              </a:clrFrom>
              <a:clrTo>
                <a:srgbClr val="F0F0EC">
                  <a:alpha val="100000"/>
                  <a:alpha val="0"/>
                </a:srgbClr>
              </a:clrTo>
            </a:clrChange>
          </a:blip>
          <a:srcRect l="41408"/>
          <a:stretch>
            <a:fillRect/>
          </a:stretch>
        </p:blipFill>
        <p:spPr>
          <a:xfrm flipH="1">
            <a:off x="1525270" y="2473960"/>
            <a:ext cx="972185" cy="125603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clrChange>
              <a:clrFrom>
                <a:srgbClr val="F0F0EC">
                  <a:alpha val="100000"/>
                </a:srgbClr>
              </a:clrFrom>
              <a:clrTo>
                <a:srgbClr val="F0F0EC">
                  <a:alpha val="100000"/>
                  <a:alpha val="0"/>
                </a:srgbClr>
              </a:clrTo>
            </a:clrChange>
          </a:blip>
          <a:srcRect r="64983"/>
          <a:stretch>
            <a:fillRect/>
          </a:stretch>
        </p:blipFill>
        <p:spPr>
          <a:xfrm rot="19740000" flipH="1">
            <a:off x="2406015" y="2297430"/>
            <a:ext cx="581025" cy="1256030"/>
          </a:xfrm>
          <a:prstGeom prst="rect">
            <a:avLst/>
          </a:prstGeom>
        </p:spPr>
      </p:pic>
      <p:sp>
        <p:nvSpPr>
          <p:cNvPr id="15" name="圆角矩形 14"/>
          <p:cNvSpPr/>
          <p:nvPr/>
        </p:nvSpPr>
        <p:spPr>
          <a:xfrm>
            <a:off x="247650" y="1104900"/>
            <a:ext cx="1310640" cy="266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照相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47650" y="2070100"/>
            <a:ext cx="1310640" cy="266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测长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47650" y="2921000"/>
            <a:ext cx="1310640" cy="266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测重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47650" y="3463290"/>
            <a:ext cx="1310640" cy="266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照相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7" name="图片 26"/>
          <p:cNvPicPr/>
          <p:nvPr/>
        </p:nvPicPr>
        <p:blipFill>
          <a:blip r:embed="rId5">
            <a:clrChange>
              <a:clrFrom>
                <a:srgbClr val="8C9BAE">
                  <a:alpha val="100000"/>
                </a:srgbClr>
              </a:clrFrom>
              <a:clrTo>
                <a:srgbClr val="8C9BAE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62700" y="1371600"/>
            <a:ext cx="423545" cy="2205990"/>
          </a:xfrm>
          <a:prstGeom prst="rect">
            <a:avLst/>
          </a:prstGeom>
        </p:spPr>
      </p:pic>
      <p:pic>
        <p:nvPicPr>
          <p:cNvPr id="28" name="图片 27"/>
          <p:cNvPicPr/>
          <p:nvPr/>
        </p:nvPicPr>
        <p:blipFill>
          <a:blip r:embed="rId5">
            <a:clrChange>
              <a:clrFrom>
                <a:srgbClr val="8C9BAE">
                  <a:alpha val="100000"/>
                </a:srgbClr>
              </a:clrFrom>
              <a:clrTo>
                <a:srgbClr val="8C9BAE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rot="5400000">
            <a:off x="5206365" y="2325370"/>
            <a:ext cx="423545" cy="2205990"/>
          </a:xfrm>
          <a:prstGeom prst="rect">
            <a:avLst/>
          </a:prstGeom>
        </p:spPr>
      </p:pic>
      <p:pic>
        <p:nvPicPr>
          <p:cNvPr id="29" name="图片 28"/>
          <p:cNvPicPr/>
          <p:nvPr/>
        </p:nvPicPr>
        <p:blipFill>
          <a:blip r:embed="rId5">
            <a:clrChange>
              <a:clrFrom>
                <a:srgbClr val="8C9BAE">
                  <a:alpha val="100000"/>
                </a:srgbClr>
              </a:clrFrom>
              <a:clrTo>
                <a:srgbClr val="8C9BAE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rot="5400000">
            <a:off x="5851525" y="1730375"/>
            <a:ext cx="423545" cy="1063625"/>
          </a:xfrm>
          <a:prstGeom prst="rect">
            <a:avLst/>
          </a:prstGeom>
        </p:spPr>
      </p:pic>
      <p:pic>
        <p:nvPicPr>
          <p:cNvPr id="30" name="图片 29"/>
          <p:cNvPicPr/>
          <p:nvPr/>
        </p:nvPicPr>
        <p:blipFill>
          <a:blip r:embed="rId5">
            <a:clrChange>
              <a:clrFrom>
                <a:srgbClr val="8C9BAE">
                  <a:alpha val="100000"/>
                </a:srgbClr>
              </a:clrFrom>
              <a:clrTo>
                <a:srgbClr val="8C9BAE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rot="5400000">
            <a:off x="5215255" y="191135"/>
            <a:ext cx="423545" cy="2335530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409575" y="2997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检测仪</a:t>
            </a:r>
            <a:endParaRPr lang="zh-CN" altLang="en-US"/>
          </a:p>
        </p:txBody>
      </p:sp>
      <p:pic>
        <p:nvPicPr>
          <p:cNvPr id="32" name="图片 31"/>
          <p:cNvPicPr/>
          <p:nvPr/>
        </p:nvPicPr>
        <p:blipFill>
          <a:blip r:embed="rId6">
            <a:clrChange>
              <a:clrFrom>
                <a:srgbClr val="898886">
                  <a:alpha val="100000"/>
                </a:srgbClr>
              </a:clrFrom>
              <a:clrTo>
                <a:srgbClr val="898886">
                  <a:alpha val="100000"/>
                  <a:alpha val="0"/>
                </a:srgbClr>
              </a:clrTo>
            </a:clrChange>
          </a:blip>
          <a:srcRect r="12875"/>
          <a:stretch>
            <a:fillRect/>
          </a:stretch>
        </p:blipFill>
        <p:spPr>
          <a:xfrm>
            <a:off x="2089785" y="4062095"/>
            <a:ext cx="4247515" cy="2713355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  <p:sp>
        <p:nvSpPr>
          <p:cNvPr id="33" name="圆角矩形 32"/>
          <p:cNvSpPr/>
          <p:nvPr/>
        </p:nvSpPr>
        <p:spPr>
          <a:xfrm>
            <a:off x="247650" y="4912360"/>
            <a:ext cx="1310640" cy="10128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树莓派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系统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35" name="图片 34"/>
          <p:cNvPicPr/>
          <p:nvPr/>
        </p:nvPicPr>
        <p:blipFill>
          <a:blip r:embed="rId7"/>
          <a:srcRect t="55213" r="42235" b="12787"/>
          <a:stretch>
            <a:fillRect/>
          </a:stretch>
        </p:blipFill>
        <p:spPr>
          <a:xfrm rot="15420000">
            <a:off x="5278120" y="3692525"/>
            <a:ext cx="1129030" cy="827405"/>
          </a:xfrm>
          <a:prstGeom prst="rect">
            <a:avLst/>
          </a:prstGeom>
        </p:spPr>
      </p:pic>
      <p:sp>
        <p:nvSpPr>
          <p:cNvPr id="36" name="圆角矩形 35"/>
          <p:cNvSpPr/>
          <p:nvPr/>
        </p:nvSpPr>
        <p:spPr>
          <a:xfrm>
            <a:off x="7388860" y="701040"/>
            <a:ext cx="1791335" cy="6019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树莓派</a:t>
            </a:r>
            <a:r>
              <a:rPr lang="en-US" altLang="zh-CN">
                <a:solidFill>
                  <a:schemeClr val="tx1"/>
                </a:solidFill>
              </a:rPr>
              <a:t>web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界面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402830" y="1433830"/>
            <a:ext cx="4457700" cy="214439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10835640" y="1617980"/>
            <a:ext cx="808990" cy="266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照相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7946390" y="1595120"/>
            <a:ext cx="969010" cy="8661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图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9296400" y="1602740"/>
            <a:ext cx="969010" cy="8661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图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10835640" y="3096260"/>
            <a:ext cx="808990" cy="266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导出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10833100" y="2322830"/>
            <a:ext cx="808990" cy="6394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算法分析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7537450" y="2590800"/>
            <a:ext cx="2889250" cy="8661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分析结果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7388860" y="3807460"/>
            <a:ext cx="1791335" cy="3429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界面</a:t>
            </a:r>
            <a:r>
              <a:rPr lang="en-US" altLang="zh-CN">
                <a:solidFill>
                  <a:schemeClr val="tx1"/>
                </a:solidFill>
              </a:rPr>
              <a:t>2-</a:t>
            </a:r>
            <a:r>
              <a:rPr lang="zh-CN" altLang="en-US">
                <a:solidFill>
                  <a:schemeClr val="tx1"/>
                </a:solidFill>
              </a:rPr>
              <a:t>监测大屏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407910" y="4332605"/>
            <a:ext cx="4457700" cy="214439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7" name="图片 46"/>
          <p:cNvPicPr/>
          <p:nvPr/>
        </p:nvPicPr>
        <p:blipFill>
          <a:blip r:embed="rId8"/>
          <a:srcRect r="51737" b="63093"/>
          <a:stretch>
            <a:fillRect/>
          </a:stretch>
        </p:blipFill>
        <p:spPr>
          <a:xfrm>
            <a:off x="7614285" y="1689735"/>
            <a:ext cx="1565910" cy="647065"/>
          </a:xfrm>
          <a:prstGeom prst="rect">
            <a:avLst/>
          </a:prstGeom>
        </p:spPr>
      </p:pic>
      <p:sp>
        <p:nvSpPr>
          <p:cNvPr id="48" name="圆角矩形 47"/>
          <p:cNvSpPr/>
          <p:nvPr/>
        </p:nvSpPr>
        <p:spPr>
          <a:xfrm>
            <a:off x="7606030" y="4500880"/>
            <a:ext cx="1174750" cy="37909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指标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10467340" y="5925185"/>
            <a:ext cx="1174750" cy="37909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指标</a:t>
            </a:r>
            <a:r>
              <a:rPr lang="en-US" altLang="zh-CN">
                <a:solidFill>
                  <a:schemeClr val="tx1"/>
                </a:solidFill>
              </a:rPr>
              <a:t>N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738235" y="48234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</a:t>
            </a:r>
            <a:endParaRPr lang="en-US" altLang="zh-CN"/>
          </a:p>
        </p:txBody>
      </p:sp>
      <p:sp>
        <p:nvSpPr>
          <p:cNvPr id="51" name="文本框 50"/>
          <p:cNvSpPr txBox="1"/>
          <p:nvPr/>
        </p:nvSpPr>
        <p:spPr>
          <a:xfrm>
            <a:off x="8915400" y="49504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</a:t>
            </a:r>
            <a:endParaRPr lang="en-US" altLang="zh-CN"/>
          </a:p>
        </p:txBody>
      </p:sp>
      <p:sp>
        <p:nvSpPr>
          <p:cNvPr id="52" name="文本框 51"/>
          <p:cNvSpPr txBox="1"/>
          <p:nvPr/>
        </p:nvSpPr>
        <p:spPr>
          <a:xfrm>
            <a:off x="9070975" y="51917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</a:t>
            </a:r>
            <a:endParaRPr lang="en-US" altLang="zh-CN"/>
          </a:p>
        </p:txBody>
      </p:sp>
      <p:sp>
        <p:nvSpPr>
          <p:cNvPr id="53" name="文本框 52"/>
          <p:cNvSpPr txBox="1"/>
          <p:nvPr/>
        </p:nvSpPr>
        <p:spPr>
          <a:xfrm>
            <a:off x="9360535" y="54375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</a:t>
            </a:r>
            <a:endParaRPr lang="en-US" altLang="zh-CN"/>
          </a:p>
        </p:txBody>
      </p:sp>
      <p:sp>
        <p:nvSpPr>
          <p:cNvPr id="54" name="文本框 53"/>
          <p:cNvSpPr txBox="1"/>
          <p:nvPr/>
        </p:nvSpPr>
        <p:spPr>
          <a:xfrm>
            <a:off x="9703435" y="55600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</a:t>
            </a:r>
            <a:endParaRPr lang="en-US" altLang="zh-CN"/>
          </a:p>
        </p:txBody>
      </p:sp>
      <p:sp>
        <p:nvSpPr>
          <p:cNvPr id="55" name="文本框 54"/>
          <p:cNvSpPr txBox="1"/>
          <p:nvPr/>
        </p:nvSpPr>
        <p:spPr>
          <a:xfrm>
            <a:off x="9208135" y="53740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</a:t>
            </a:r>
            <a:endParaRPr lang="en-US" altLang="zh-CN"/>
          </a:p>
        </p:txBody>
      </p:sp>
    </p:spTree>
    <p:custDataLst>
      <p:tags r:id="rId9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64260" y="440690"/>
            <a:ext cx="52533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三大模块</a:t>
            </a:r>
            <a:r>
              <a:rPr lang="en-US" altLang="zh-CN" sz="3200"/>
              <a:t>--</a:t>
            </a:r>
            <a:r>
              <a:rPr lang="zh-CN" altLang="en-US" sz="3200"/>
              <a:t>可并行</a:t>
            </a:r>
            <a:r>
              <a:rPr lang="zh-CN" altLang="en-US" sz="3200"/>
              <a:t>开展</a:t>
            </a:r>
            <a:endParaRPr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1375410" y="1545590"/>
            <a:ext cx="217043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1. </a:t>
            </a:r>
            <a:r>
              <a:rPr lang="zh-CN" altLang="en-US"/>
              <a:t>支架</a:t>
            </a:r>
            <a:r>
              <a:rPr lang="en-US" altLang="zh-CN"/>
              <a:t>+</a:t>
            </a:r>
            <a:r>
              <a:rPr lang="zh-CN" altLang="en-US"/>
              <a:t>摄像头</a:t>
            </a:r>
            <a:r>
              <a:rPr lang="zh-CN" altLang="en-US"/>
              <a:t>模块</a:t>
            </a:r>
            <a:endParaRPr lang="zh-CN" altLang="en-US"/>
          </a:p>
          <a:p>
            <a:pPr algn="l"/>
            <a:r>
              <a:rPr lang="en-US" altLang="zh-CN"/>
              <a:t>2</a:t>
            </a:r>
            <a:r>
              <a:rPr lang="en-US" altLang="zh-CN">
                <a:sym typeface="+mn-ea"/>
              </a:rPr>
              <a:t>. </a:t>
            </a:r>
            <a:r>
              <a:rPr lang="zh-CN" altLang="en-US">
                <a:sym typeface="+mn-ea"/>
              </a:rPr>
              <a:t>鱼长体重模块</a:t>
            </a:r>
            <a:endParaRPr lang="en-US" altLang="zh-CN"/>
          </a:p>
          <a:p>
            <a:pPr algn="l"/>
            <a:r>
              <a:rPr lang="en-US" altLang="zh-CN"/>
              <a:t>3. </a:t>
            </a:r>
            <a:r>
              <a:rPr lang="zh-CN" altLang="en-US">
                <a:sym typeface="+mn-ea"/>
              </a:rPr>
              <a:t>软件开发模块</a:t>
            </a:r>
            <a:endParaRPr lang="zh-CN" altLang="en-US"/>
          </a:p>
          <a:p>
            <a:endParaRPr lang="zh-CN" altLang="en-US"/>
          </a:p>
        </p:txBody>
      </p:sp>
      <p:sp>
        <p:nvSpPr>
          <p:cNvPr id="7" name="立方体 6"/>
          <p:cNvSpPr/>
          <p:nvPr/>
        </p:nvSpPr>
        <p:spPr>
          <a:xfrm>
            <a:off x="1191895" y="4779010"/>
            <a:ext cx="4122420" cy="712470"/>
          </a:xfrm>
          <a:prstGeom prst="cube">
            <a:avLst>
              <a:gd name="adj" fmla="val 8666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clrChange>
              <a:clrFrom>
                <a:srgbClr val="F0F0EC">
                  <a:alpha val="100000"/>
                </a:srgbClr>
              </a:clrFrom>
              <a:clrTo>
                <a:srgbClr val="F0F0EC">
                  <a:alpha val="100000"/>
                  <a:alpha val="0"/>
                </a:srgbClr>
              </a:clrTo>
            </a:clrChange>
          </a:blip>
          <a:srcRect l="41408"/>
          <a:stretch>
            <a:fillRect/>
          </a:stretch>
        </p:blipFill>
        <p:spPr>
          <a:xfrm flipH="1">
            <a:off x="1022985" y="5318125"/>
            <a:ext cx="972185" cy="125603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">
            <a:clrChange>
              <a:clrFrom>
                <a:srgbClr val="F0F0EC">
                  <a:alpha val="100000"/>
                </a:srgbClr>
              </a:clrFrom>
              <a:clrTo>
                <a:srgbClr val="F0F0EC">
                  <a:alpha val="100000"/>
                  <a:alpha val="0"/>
                </a:srgbClr>
              </a:clrTo>
            </a:clrChange>
          </a:blip>
          <a:srcRect r="64983"/>
          <a:stretch>
            <a:fillRect/>
          </a:stretch>
        </p:blipFill>
        <p:spPr>
          <a:xfrm rot="19740000" flipH="1">
            <a:off x="1903730" y="5141595"/>
            <a:ext cx="581025" cy="12560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clrChange>
              <a:clrFrom>
                <a:srgbClr val="32373A">
                  <a:alpha val="100000"/>
                </a:srgbClr>
              </a:clrFrom>
              <a:clrTo>
                <a:srgbClr val="32373A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rot="1560000">
            <a:off x="2023110" y="4320540"/>
            <a:ext cx="2459990" cy="1628775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pic>
        <p:nvPicPr>
          <p:cNvPr id="32" name="图片 31"/>
          <p:cNvPicPr/>
          <p:nvPr/>
        </p:nvPicPr>
        <p:blipFill>
          <a:blip r:embed="rId3">
            <a:clrChange>
              <a:clrFrom>
                <a:srgbClr val="898886">
                  <a:alpha val="100000"/>
                </a:srgbClr>
              </a:clrFrom>
              <a:clrTo>
                <a:srgbClr val="898886">
                  <a:alpha val="100000"/>
                  <a:alpha val="0"/>
                </a:srgbClr>
              </a:clrTo>
            </a:clrChange>
          </a:blip>
          <a:srcRect r="12875"/>
          <a:stretch>
            <a:fillRect/>
          </a:stretch>
        </p:blipFill>
        <p:spPr>
          <a:xfrm>
            <a:off x="7211695" y="4011930"/>
            <a:ext cx="4247515" cy="2713355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40141" t="39902" r="26414" b="27159"/>
          <a:stretch>
            <a:fillRect/>
          </a:stretch>
        </p:blipFill>
        <p:spPr>
          <a:xfrm>
            <a:off x="7647305" y="2430780"/>
            <a:ext cx="1204595" cy="1186815"/>
          </a:xfrm>
          <a:prstGeom prst="rect">
            <a:avLst/>
          </a:prstGeom>
          <a:scene3d>
            <a:camera prst="isometricOffAxis1Top"/>
            <a:lightRig rig="threePt" dir="t"/>
          </a:scene3d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40141" t="39902" r="26414" b="27159"/>
          <a:stretch>
            <a:fillRect/>
          </a:stretch>
        </p:blipFill>
        <p:spPr>
          <a:xfrm>
            <a:off x="7562850" y="379095"/>
            <a:ext cx="1204595" cy="1186815"/>
          </a:xfrm>
          <a:prstGeom prst="rect">
            <a:avLst/>
          </a:prstGeom>
          <a:scene3d>
            <a:camera prst="isometricOffAxis1Top"/>
            <a:lightRig rig="threePt" dir="t"/>
          </a:scene3d>
        </p:spPr>
      </p:pic>
      <p:pic>
        <p:nvPicPr>
          <p:cNvPr id="27" name="图片 26"/>
          <p:cNvPicPr/>
          <p:nvPr/>
        </p:nvPicPr>
        <p:blipFill>
          <a:blip r:embed="rId5">
            <a:clrChange>
              <a:clrFrom>
                <a:srgbClr val="8C9BAE">
                  <a:alpha val="100000"/>
                </a:srgbClr>
              </a:clrFrom>
              <a:clrTo>
                <a:srgbClr val="8C9BAE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41025" y="967105"/>
            <a:ext cx="423545" cy="2205990"/>
          </a:xfrm>
          <a:prstGeom prst="rect">
            <a:avLst/>
          </a:prstGeom>
        </p:spPr>
      </p:pic>
      <p:pic>
        <p:nvPicPr>
          <p:cNvPr id="28" name="图片 27"/>
          <p:cNvPicPr/>
          <p:nvPr/>
        </p:nvPicPr>
        <p:blipFill>
          <a:blip r:embed="rId5">
            <a:clrChange>
              <a:clrFrom>
                <a:srgbClr val="8C9BAE">
                  <a:alpha val="100000"/>
                </a:srgbClr>
              </a:clrFrom>
              <a:clrTo>
                <a:srgbClr val="8C9BAE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rot="5400000">
            <a:off x="9584690" y="1920875"/>
            <a:ext cx="423545" cy="2205990"/>
          </a:xfrm>
          <a:prstGeom prst="rect">
            <a:avLst/>
          </a:prstGeom>
        </p:spPr>
      </p:pic>
      <p:pic>
        <p:nvPicPr>
          <p:cNvPr id="29" name="图片 28"/>
          <p:cNvPicPr/>
          <p:nvPr/>
        </p:nvPicPr>
        <p:blipFill>
          <a:blip r:embed="rId5">
            <a:clrChange>
              <a:clrFrom>
                <a:srgbClr val="8C9BAE">
                  <a:alpha val="100000"/>
                </a:srgbClr>
              </a:clrFrom>
              <a:clrTo>
                <a:srgbClr val="8C9BAE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rot="5400000">
            <a:off x="10229850" y="1325880"/>
            <a:ext cx="423545" cy="1063625"/>
          </a:xfrm>
          <a:prstGeom prst="rect">
            <a:avLst/>
          </a:prstGeom>
        </p:spPr>
      </p:pic>
      <p:pic>
        <p:nvPicPr>
          <p:cNvPr id="30" name="图片 29"/>
          <p:cNvPicPr/>
          <p:nvPr/>
        </p:nvPicPr>
        <p:blipFill>
          <a:blip r:embed="rId5">
            <a:clrChange>
              <a:clrFrom>
                <a:srgbClr val="8C9BAE">
                  <a:alpha val="100000"/>
                </a:srgbClr>
              </a:clrFrom>
              <a:clrTo>
                <a:srgbClr val="8C9BAE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rot="5400000">
            <a:off x="9593580" y="-213360"/>
            <a:ext cx="423545" cy="233553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851900" y="37465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模块</a:t>
            </a:r>
            <a:r>
              <a:rPr lang="zh-CN" altLang="en-US"/>
              <a:t>一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677160" y="4011930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模块</a:t>
            </a:r>
            <a:r>
              <a:rPr lang="zh-CN" altLang="en-US">
                <a:sym typeface="+mn-ea"/>
              </a:rPr>
              <a:t>二</a:t>
            </a:r>
            <a:endParaRPr lang="zh-CN" altLang="en-US"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851900" y="3643630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模块</a:t>
            </a:r>
            <a:r>
              <a:rPr lang="zh-CN" altLang="en-US">
                <a:sym typeface="+mn-ea"/>
              </a:rPr>
              <a:t>三</a:t>
            </a:r>
            <a:endParaRPr lang="zh-CN" altLang="en-US">
              <a:sym typeface="+mn-ea"/>
            </a:endParaRPr>
          </a:p>
        </p:txBody>
      </p:sp>
    </p:spTree>
    <p:custDataLst>
      <p:tags r:id="rId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COMMONDATA" val="eyJoZGlkIjoiMTZjYzIzZTgzYWQyZGZhOWJjNmRjNTZmNDFhYzQ1MTk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WPS 演示</Application>
  <PresentationFormat>宽屏</PresentationFormat>
  <Paragraphs>59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薯片</cp:lastModifiedBy>
  <cp:revision>189</cp:revision>
  <dcterms:created xsi:type="dcterms:W3CDTF">2019-06-19T02:08:00Z</dcterms:created>
  <dcterms:modified xsi:type="dcterms:W3CDTF">2025-09-24T09:34:13Z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2052-11.1.0.12165</vt:lpwstr>
  </property>
  <property fmtid="{D5CDD505-2E9C-101B-9397-08002B2CF9AE}" pid="3" name="ICV">
    <vt:lpwstr>F2158422086F47CA9AA28DB613974E9E</vt:lpwstr>
  </property>
</Properties>
</file>