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200" d="100"/>
          <a:sy n="200" d="100"/>
        </p:scale>
        <p:origin x="300" y="-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169BD-BFC1-8821-3426-37AF4A9F2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B1C4FD-B72B-DA8A-5344-C8250B214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E6A9A-58E3-B1D8-8B84-A4171929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0C61-45E9-4791-9AB7-B47CB7AD611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1D87A-0FCB-0CC0-1F7B-C0DBB943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621C-4C7A-62D1-D7BB-57A56601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1DC1-AB21-4321-863C-1338D01A6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11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A4520-695C-BD45-8A31-D429B191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3B7F5B-478B-E480-7FC6-5365A51D5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445737-144F-0D30-CC31-170A569F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0C61-45E9-4791-9AB7-B47CB7AD611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1B820-E244-4552-8840-922B106D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4EAF5-AB45-BA51-C002-E67DB668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1DC1-AB21-4321-863C-1338D01A6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23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694FC6-B61C-189B-474A-066C4E6A9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D8F435-DCF7-7695-5B05-DC1CEB5C3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BB0F7-5E4A-2099-A7AA-78D226ED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0C61-45E9-4791-9AB7-B47CB7AD611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48CA88-0870-80D6-FA96-45225315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39DB6-FB73-32EE-5CC4-F3DC8F0F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1DC1-AB21-4321-863C-1338D01A6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8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1985D-AC5C-4DDA-09C5-119F0FC6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A0C55-EE58-ABF9-0367-796FEA7DE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1616F-459E-32A6-9C93-89B5AE5B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0C61-45E9-4791-9AB7-B47CB7AD611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C571F-45FE-4A78-486D-A73B273F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282580-58D7-4CF2-7EEB-3294C76C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1DC1-AB21-4321-863C-1338D01A6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87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14DD-ED0F-9E52-181C-8832C353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5AEC81-DB74-B315-B17B-B7985A414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301EE-EFE8-1594-34A0-6921FCB4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0C61-45E9-4791-9AB7-B47CB7AD611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FEDD8-4096-AAFA-D7B6-94BBBCB7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3D810-167D-DC81-DCA4-E518556A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1DC1-AB21-4321-863C-1338D01A6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9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16D2F-B479-B846-A029-8E7C0EA5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65861-DF89-2373-233E-D90128248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864E3-5D6F-E0F8-881E-5697093A4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6C27C-ABAE-A4B8-BE02-C677562B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0C61-45E9-4791-9AB7-B47CB7AD611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50A01E-B5DA-A418-2883-827DD145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91764C-D061-500E-6F95-B56C27A6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1DC1-AB21-4321-863C-1338D01A6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86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54105-C014-606B-FBCF-838870C1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A7CF49-FA78-214A-C638-0ED6CC7FE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11E00D-6094-0ADD-0FF0-FEAEC795A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3E9429-BC49-E73F-45CD-C50891530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23569F-95A7-82BC-B430-0E0863502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21811-22CB-9AAE-628C-DA1AF3DF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0C61-45E9-4791-9AB7-B47CB7AD611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39F3F0-3886-ABAC-B068-42793EFD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E77069-107C-1BDF-AD09-BC5E1EF3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1DC1-AB21-4321-863C-1338D01A6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00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B43A8-F465-6B20-C040-126859EB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D87F95-A7DA-AC15-974A-32EF1EB5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0C61-45E9-4791-9AB7-B47CB7AD611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0AAB01-1128-453E-072B-4936063A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2B3573-BBD0-3F21-3E4C-3DF82B1D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1DC1-AB21-4321-863C-1338D01A6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11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33F156-2341-1832-D4AA-37AF1B4F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0C61-45E9-4791-9AB7-B47CB7AD611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2882C7-21E7-0E9A-29FE-B1FE095E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03AD85-59D6-3772-92A4-D8D59D74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1DC1-AB21-4321-863C-1338D01A6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40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2DC3A-915B-C6DD-20DA-4105E10E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7B01B1-6C58-C007-A2AA-7C3921FAC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DE9825-F892-3E0B-2022-5B8E51D2E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CCE780-86CE-D247-A3F1-20DE2E8F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0C61-45E9-4791-9AB7-B47CB7AD611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D0C34-29B6-19B8-38E4-6D0E2FB3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1FE30F-AB9C-B748-7454-3E8E16BE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1DC1-AB21-4321-863C-1338D01A6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84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75141-79BF-3E11-0A07-33E918EC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B1A61E-48AE-7EA4-927C-3F6E2C0A3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DFAF05-C518-FF29-1175-DA1825735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D252BB-015F-819C-DD26-3C53EB07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0C61-45E9-4791-9AB7-B47CB7AD611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6ACAD-DFD2-686B-8B77-CB3F2280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1DB56C-28D9-D7D4-482B-164A261E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1DC1-AB21-4321-863C-1338D01A6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7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8534AA-6278-180E-CE7D-682D14F1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D97494-D250-C791-75FE-890D2D684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927E9-015D-89CA-2D7D-2BDDF49A4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30C61-45E9-4791-9AB7-B47CB7AD611D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E3997-0340-F177-2689-DD112BD6D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7B8880-C2F9-3A81-7D09-1D14A5966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21DC1-AB21-4321-863C-1338D01A6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30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EC3E5E86-FC5F-234F-0622-E61EF8E429A4}"/>
              </a:ext>
            </a:extLst>
          </p:cNvPr>
          <p:cNvSpPr/>
          <p:nvPr/>
        </p:nvSpPr>
        <p:spPr>
          <a:xfrm>
            <a:off x="2443789" y="2762250"/>
            <a:ext cx="1089985" cy="1039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889D42-65B2-51E0-6121-AA15AF116422}"/>
              </a:ext>
            </a:extLst>
          </p:cNvPr>
          <p:cNvSpPr txBox="1"/>
          <p:nvPr/>
        </p:nvSpPr>
        <p:spPr>
          <a:xfrm>
            <a:off x="2397914" y="309710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  <a:r>
              <a:rPr lang="en-US" altLang="zh-CN" dirty="0" err="1">
                <a:latin typeface="Segoe Script" panose="030B0504020000000003" pitchFamily="66" charset="0"/>
              </a:rPr>
              <a:t>Math</a:t>
            </a:r>
            <a:endParaRPr lang="zh-CN" altLang="en-US" dirty="0">
              <a:latin typeface="Segoe Script" panose="030B0504020000000003" pitchFamily="66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B1489B2-F0E8-CAAE-83D9-94D8752D372B}"/>
              </a:ext>
            </a:extLst>
          </p:cNvPr>
          <p:cNvSpPr/>
          <p:nvPr/>
        </p:nvSpPr>
        <p:spPr>
          <a:xfrm>
            <a:off x="4077326" y="2762250"/>
            <a:ext cx="1089985" cy="1039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93CE0A-D200-2138-72B9-7E588DA9C8DF}"/>
              </a:ext>
            </a:extLst>
          </p:cNvPr>
          <p:cNvSpPr txBox="1"/>
          <p:nvPr/>
        </p:nvSpPr>
        <p:spPr>
          <a:xfrm>
            <a:off x="4158366" y="2938847"/>
            <a:ext cx="684483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  <a:endParaRPr lang="zh-CN" altLang="en-US" sz="2400" dirty="0">
              <a:latin typeface="Segoe Script" panose="030B0504020000000003" pitchFamily="66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B4F4AA-01D4-BEE7-667A-96D418C10B47}"/>
              </a:ext>
            </a:extLst>
          </p:cNvPr>
          <p:cNvSpPr txBox="1"/>
          <p:nvPr/>
        </p:nvSpPr>
        <p:spPr>
          <a:xfrm>
            <a:off x="2477074" y="2196559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Segoe Script" panose="030B0504020000000003" pitchFamily="66" charset="0"/>
              </a:rPr>
              <a:t>Math</a:t>
            </a:r>
            <a:endParaRPr lang="zh-CN" altLang="en-US" sz="2400" dirty="0">
              <a:latin typeface="Segoe Script" panose="030B0504020000000003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3A525C4-EA9B-9513-9FAD-3D2433B4ADF2}"/>
                  </a:ext>
                </a:extLst>
              </p:cNvPr>
              <p:cNvSpPr txBox="1"/>
              <p:nvPr/>
            </p:nvSpPr>
            <p:spPr>
              <a:xfrm>
                <a:off x="4112883" y="3223082"/>
                <a:ext cx="10188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𝕄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𝔱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𝒽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3A525C4-EA9B-9513-9FAD-3D2433B4A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883" y="3223082"/>
                <a:ext cx="101886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FF6D075-7646-BD92-1C64-7968DE18D665}"/>
              </a:ext>
            </a:extLst>
          </p:cNvPr>
          <p:cNvSpPr/>
          <p:nvPr/>
        </p:nvSpPr>
        <p:spPr>
          <a:xfrm>
            <a:off x="6058523" y="2126496"/>
            <a:ext cx="1828800" cy="1828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35EC44-4B8E-101F-E8EE-E65FDC2A1D3B}"/>
              </a:ext>
            </a:extLst>
          </p:cNvPr>
          <p:cNvSpPr txBox="1"/>
          <p:nvPr/>
        </p:nvSpPr>
        <p:spPr>
          <a:xfrm>
            <a:off x="6182817" y="2353681"/>
            <a:ext cx="1090042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4800" dirty="0">
                <a:solidFill>
                  <a:srgbClr val="00B050"/>
                </a:solidFill>
                <a:latin typeface="Bahnschrift SemiBold SemiConden" panose="020B0502040204020203" pitchFamily="34" charset="0"/>
                <a:cs typeface="Arial" panose="020B0604020202020204" pitchFamily="34" charset="0"/>
              </a:rPr>
              <a:t>Chat</a:t>
            </a:r>
            <a:endParaRPr lang="zh-CN" altLang="en-US" sz="5400" dirty="0">
              <a:latin typeface="Bahnschrift SemiBold SemiConden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5BE6342-99BB-F7D7-5509-49B44557D7B9}"/>
                  </a:ext>
                </a:extLst>
              </p:cNvPr>
              <p:cNvSpPr txBox="1"/>
              <p:nvPr/>
            </p:nvSpPr>
            <p:spPr>
              <a:xfrm>
                <a:off x="6096000" y="2982009"/>
                <a:ext cx="175189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800" i="1" smtClean="0">
                          <a:latin typeface="Cambria Math" panose="02040503050406030204" pitchFamily="18" charset="0"/>
                        </a:rPr>
                        <m:t>𝕄</m:t>
                      </m:r>
                      <m:r>
                        <a:rPr lang="zh-CN" altLang="en-US" sz="48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4800" i="1" smtClean="0">
                          <a:latin typeface="Cambria Math" panose="02040503050406030204" pitchFamily="18" charset="0"/>
                        </a:rPr>
                        <m:t>𝔱</m:t>
                      </m:r>
                      <m:r>
                        <a:rPr lang="zh-CN" altLang="en-US" sz="4800" i="1" smtClean="0">
                          <a:latin typeface="Cambria Math" panose="02040503050406030204" pitchFamily="18" charset="0"/>
                        </a:rPr>
                        <m:t>𝒽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5BE6342-99BB-F7D7-5509-49B44557D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82009"/>
                <a:ext cx="175189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95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6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Bahnschrift SemiBold SemiConden</vt:lpstr>
      <vt:lpstr>Cambria Math</vt:lpstr>
      <vt:lpstr>Segoe Script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Qiao</dc:creator>
  <cp:lastModifiedBy>Li Qiao</cp:lastModifiedBy>
  <cp:revision>2</cp:revision>
  <dcterms:created xsi:type="dcterms:W3CDTF">2023-03-31T03:47:11Z</dcterms:created>
  <dcterms:modified xsi:type="dcterms:W3CDTF">2023-03-31T15:29:28Z</dcterms:modified>
</cp:coreProperties>
</file>