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6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733"/>
    <a:srgbClr val="2C3E50"/>
    <a:srgbClr val="1ABC9C"/>
    <a:srgbClr val="FF3300"/>
    <a:srgbClr val="002A3D"/>
    <a:srgbClr val="17202F"/>
    <a:srgbClr val="121924"/>
    <a:srgbClr val="121524"/>
    <a:srgbClr val="17212B"/>
    <a:srgbClr val="013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71" autoAdjust="0"/>
  </p:normalViewPr>
  <p:slideViewPr>
    <p:cSldViewPr>
      <p:cViewPr>
        <p:scale>
          <a:sx n="75" d="100"/>
          <a:sy n="75" d="100"/>
        </p:scale>
        <p:origin x="-12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AA917-92C5-431A-B2B7-1304AE3A5B1E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2DBCC-EA21-42AE-85F3-4624CBB3B1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94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2DBCC-EA21-42AE-85F3-4624CBB3B11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0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70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6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8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99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98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85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25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83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7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6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1925-3F21-4ED2-AC31-06AE7318E3A5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3003-3CF9-446E-8806-434E262035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45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5687616" y="55892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Lección </a:t>
            </a:r>
            <a:r>
              <a:rPr lang="es-ES" sz="3600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13</a:t>
            </a:r>
            <a:endParaRPr lang="es-ES" sz="3600" dirty="0">
              <a:solidFill>
                <a:schemeClr val="bg1"/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860032" y="62331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Tutor:  Nilton </a:t>
            </a:r>
            <a:r>
              <a:rPr lang="es-ES" sz="2400" i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J</a:t>
            </a:r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airo Hoyos</a:t>
            </a:r>
            <a:endParaRPr lang="es-ES" sz="2400" i="1" dirty="0">
              <a:solidFill>
                <a:schemeClr val="bg1"/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9610" y="5066020"/>
            <a:ext cx="535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https://www.facebook.com/plusis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7" name="AutoShape 2" descr="Resultado de imagen para suscribete a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4" descr="Resultado de imagen para suscribete a youtu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2083" y="4425979"/>
            <a:ext cx="2413272" cy="697814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79512" y="5463874"/>
            <a:ext cx="514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1ABC9C"/>
                </a:solidFill>
              </a:rPr>
              <a:t>https://</a:t>
            </a:r>
            <a:r>
              <a:rPr lang="es-ES" sz="2800" dirty="0">
                <a:solidFill>
                  <a:srgbClr val="1ABC9C"/>
                </a:solidFill>
              </a:rPr>
              <a:t>www.youtube.com/c/plusis</a:t>
            </a:r>
          </a:p>
        </p:txBody>
      </p:sp>
    </p:spTree>
    <p:extLst>
      <p:ext uri="{BB962C8B-B14F-4D97-AF65-F5344CB8AC3E}">
        <p14:creationId xmlns:p14="http://schemas.microsoft.com/office/powerpoint/2010/main" val="22238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Elipse"/>
          <p:cNvSpPr/>
          <p:nvPr/>
        </p:nvSpPr>
        <p:spPr>
          <a:xfrm>
            <a:off x="584109" y="2729669"/>
            <a:ext cx="216024" cy="2160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 rot="3184823">
            <a:off x="349984" y="240377"/>
            <a:ext cx="1243232" cy="1285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 rot="3184823">
            <a:off x="1237127" y="485784"/>
            <a:ext cx="1243232" cy="12851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2123728" y="188640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Contenido </a:t>
            </a:r>
            <a:r>
              <a:rPr lang="es-ES" sz="3200" b="1" dirty="0" smtClean="0">
                <a:solidFill>
                  <a:srgbClr val="1ABC9C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Tutorial</a:t>
            </a:r>
            <a:endParaRPr lang="es-ES" sz="3200" b="1" dirty="0">
              <a:solidFill>
                <a:srgbClr val="1ABC9C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53604" y="6308159"/>
            <a:ext cx="6768752" cy="45719"/>
          </a:xfrm>
          <a:prstGeom prst="rect">
            <a:avLst/>
          </a:prstGeom>
          <a:solidFill>
            <a:srgbClr val="1ABC9C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39552" y="882974"/>
            <a:ext cx="92050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b="1" dirty="0" smtClean="0">
                <a:solidFill>
                  <a:srgbClr val="1ABC9C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Tema:  </a:t>
            </a:r>
            <a:r>
              <a:rPr lang="es-ES" sz="2600" b="1" dirty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S</a:t>
            </a:r>
            <a:r>
              <a:rPr lang="es-ES" sz="26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end Mail en laravel</a:t>
            </a:r>
            <a:endParaRPr lang="es-ES" sz="2600" b="1" dirty="0" smtClean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645749" y="4448727"/>
            <a:ext cx="216024" cy="216024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971600" y="4341295"/>
            <a:ext cx="763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 Crear funciones Controlador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979240" y="3585791"/>
            <a:ext cx="763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 Crear ajax </a:t>
            </a:r>
            <a:r>
              <a:rPr lang="es-ES" sz="2200" b="1" dirty="0" err="1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js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 y </a:t>
            </a:r>
            <a:r>
              <a:rPr lang="es-ES" sz="2200" b="1" dirty="0" err="1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routes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603717" y="3693223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863588" y="2622237"/>
            <a:ext cx="763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 Crear las 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vistas usar </a:t>
            </a:r>
            <a:r>
              <a:rPr lang="es-ES" sz="2200" b="1" dirty="0" err="1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plugin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 de </a:t>
            </a:r>
            <a:r>
              <a:rPr lang="es-ES" sz="2200" b="1" dirty="0" err="1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edicion</a:t>
            </a:r>
            <a:r>
              <a:rPr lang="es-ES" sz="2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 de texto</a:t>
            </a:r>
            <a:endParaRPr lang="es-ES" sz="2200" b="1" dirty="0">
              <a:solidFill>
                <a:schemeClr val="bg1"/>
              </a:solidFill>
              <a:latin typeface="Corbert" pitchFamily="50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0" t="43828" r="6111" b="40802"/>
          <a:stretch/>
        </p:blipFill>
        <p:spPr>
          <a:xfrm>
            <a:off x="6156176" y="4293096"/>
            <a:ext cx="2641600" cy="10541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809080" y="2204864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Gracias</a:t>
            </a:r>
          </a:p>
          <a:p>
            <a:r>
              <a:rPr lang="es-ES" sz="3200" b="1" dirty="0" smtClean="0">
                <a:solidFill>
                  <a:srgbClr val="1ABC9C"/>
                </a:solidFill>
                <a:latin typeface="Corbert" pitchFamily="50" charset="0"/>
                <a:ea typeface="Ebrima" pitchFamily="2" charset="0"/>
                <a:cs typeface="Ebrima" pitchFamily="2" charset="0"/>
              </a:rPr>
              <a:t>No olvides Suscribirte al canal plusis en youtube 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22524" y="134076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Tutor:  Nilton </a:t>
            </a:r>
            <a:r>
              <a:rPr lang="es-ES" sz="2400" i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J</a:t>
            </a:r>
            <a:r>
              <a:rPr lang="es-ES" sz="2400" i="1" dirty="0" smtClean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rPr>
              <a:t>airo Hoyos</a:t>
            </a:r>
            <a:endParaRPr lang="es-ES" sz="2400" i="1" dirty="0">
              <a:solidFill>
                <a:schemeClr val="bg1"/>
              </a:solidFill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422108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https://www.facebook.com/plusis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48568" y="4544253"/>
            <a:ext cx="514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1ABC9C"/>
                </a:solidFill>
              </a:rPr>
              <a:t>https://</a:t>
            </a:r>
            <a:r>
              <a:rPr lang="es-ES" sz="2800" dirty="0">
                <a:solidFill>
                  <a:srgbClr val="1ABC9C"/>
                </a:solidFill>
              </a:rPr>
              <a:t>www.youtube.com/c/plusis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051" y="5067473"/>
            <a:ext cx="2413272" cy="697814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8626</TotalTime>
  <Words>62</Words>
  <Application>Microsoft Office PowerPoint</Application>
  <PresentationFormat>Presentación en pantalla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93</cp:revision>
  <dcterms:created xsi:type="dcterms:W3CDTF">2015-08-17T13:44:26Z</dcterms:created>
  <dcterms:modified xsi:type="dcterms:W3CDTF">2016-04-10T14:02:53Z</dcterms:modified>
</cp:coreProperties>
</file>