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59" r:id="rId4"/>
    <p:sldId id="262" r:id="rId5"/>
    <p:sldId id="260" r:id="rId6"/>
    <p:sldId id="263" r:id="rId7"/>
    <p:sldId id="264" r:id="rId8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9" autoAdjust="0"/>
    <p:restoredTop sz="93784" autoAdjust="0"/>
  </p:normalViewPr>
  <p:slideViewPr>
    <p:cSldViewPr snapToGrid="0">
      <p:cViewPr>
        <p:scale>
          <a:sx n="33" d="100"/>
          <a:sy n="33" d="100"/>
        </p:scale>
        <p:origin x="1116" y="-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ng Qianchen" userId="dc306e9d82c44ef2" providerId="LiveId" clId="{92D61899-1828-4184-8121-8C1238F091CE}"/>
    <pc:docChg chg="custSel addSld modSld">
      <pc:chgData name="Liang Qianchen" userId="dc306e9d82c44ef2" providerId="LiveId" clId="{92D61899-1828-4184-8121-8C1238F091CE}" dt="2021-08-30T00:53:54.890" v="184" actId="1076"/>
      <pc:docMkLst>
        <pc:docMk/>
      </pc:docMkLst>
      <pc:sldChg chg="modSp mod">
        <pc:chgData name="Liang Qianchen" userId="dc306e9d82c44ef2" providerId="LiveId" clId="{92D61899-1828-4184-8121-8C1238F091CE}" dt="2021-08-30T00:53:54.890" v="184" actId="1076"/>
        <pc:sldMkLst>
          <pc:docMk/>
          <pc:sldMk cId="2919402014" sldId="256"/>
        </pc:sldMkLst>
        <pc:spChg chg="mod">
          <ac:chgData name="Liang Qianchen" userId="dc306e9d82c44ef2" providerId="LiveId" clId="{92D61899-1828-4184-8121-8C1238F091CE}" dt="2021-08-30T00:53:54.890" v="184" actId="1076"/>
          <ac:spMkLst>
            <pc:docMk/>
            <pc:sldMk cId="2919402014" sldId="256"/>
            <ac:spMk id="49" creationId="{4E8950A1-BF12-4D75-B5B0-7EA69560EC5B}"/>
          </ac:spMkLst>
        </pc:spChg>
      </pc:sldChg>
      <pc:sldChg chg="addSp delSp modSp new mod">
        <pc:chgData name="Liang Qianchen" userId="dc306e9d82c44ef2" providerId="LiveId" clId="{92D61899-1828-4184-8121-8C1238F091CE}" dt="2021-08-27T03:46:29.504" v="183" actId="1076"/>
        <pc:sldMkLst>
          <pc:docMk/>
          <pc:sldMk cId="3650501388" sldId="258"/>
        </pc:sldMkLst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6" creationId="{23B0D6D0-85C3-466F-948B-BA98CE736912}"/>
          </ac:spMkLst>
        </pc:spChg>
        <pc:spChg chg="mod">
          <ac:chgData name="Liang Qianchen" userId="dc306e9d82c44ef2" providerId="LiveId" clId="{92D61899-1828-4184-8121-8C1238F091CE}" dt="2021-08-27T03:35:30.190" v="16"/>
          <ac:spMkLst>
            <pc:docMk/>
            <pc:sldMk cId="3650501388" sldId="258"/>
            <ac:spMk id="7" creationId="{4F46748A-29B9-4FE7-B390-BB84B110C260}"/>
          </ac:spMkLst>
        </pc:spChg>
        <pc:spChg chg="add mod">
          <ac:chgData name="Liang Qianchen" userId="dc306e9d82c44ef2" providerId="LiveId" clId="{92D61899-1828-4184-8121-8C1238F091CE}" dt="2021-08-27T03:43:47.874" v="139" actId="1076"/>
          <ac:spMkLst>
            <pc:docMk/>
            <pc:sldMk cId="3650501388" sldId="258"/>
            <ac:spMk id="8" creationId="{5C334310-6C09-4A83-B923-F7F9CA2B895C}"/>
          </ac:spMkLst>
        </pc:spChg>
        <pc:spChg chg="add mod">
          <ac:chgData name="Liang Qianchen" userId="dc306e9d82c44ef2" providerId="LiveId" clId="{92D61899-1828-4184-8121-8C1238F091CE}" dt="2021-08-27T03:46:29.504" v="183" actId="1076"/>
          <ac:spMkLst>
            <pc:docMk/>
            <pc:sldMk cId="3650501388" sldId="258"/>
            <ac:spMk id="9" creationId="{6B4E3DA3-4ECF-492C-9992-AE880DF90FD8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1" creationId="{68C0F5CF-C702-4F06-A88B-5633384F5BCE}"/>
          </ac:spMkLst>
        </pc:spChg>
        <pc:spChg chg="mod">
          <ac:chgData name="Liang Qianchen" userId="dc306e9d82c44ef2" providerId="LiveId" clId="{92D61899-1828-4184-8121-8C1238F091CE}" dt="2021-08-27T03:38:05.157" v="49"/>
          <ac:spMkLst>
            <pc:docMk/>
            <pc:sldMk cId="3650501388" sldId="258"/>
            <ac:spMk id="22" creationId="{B8A8D482-A868-45EA-93D5-19E9454D7034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4" creationId="{504B0790-752A-41AB-AF7B-AECC08D07971}"/>
          </ac:spMkLst>
        </pc:spChg>
        <pc:spChg chg="mod">
          <ac:chgData name="Liang Qianchen" userId="dc306e9d82c44ef2" providerId="LiveId" clId="{92D61899-1828-4184-8121-8C1238F091CE}" dt="2021-08-27T03:39:19.446" v="58"/>
          <ac:spMkLst>
            <pc:docMk/>
            <pc:sldMk cId="3650501388" sldId="258"/>
            <ac:spMk id="25" creationId="{009E1DCE-ED81-40D4-BDCE-FCAEA6CBE242}"/>
          </ac:spMkLst>
        </pc:spChg>
        <pc:spChg chg="add mod">
          <ac:chgData name="Liang Qianchen" userId="dc306e9d82c44ef2" providerId="LiveId" clId="{92D61899-1828-4184-8121-8C1238F091CE}" dt="2021-08-27T03:41:52.645" v="107" actId="1076"/>
          <ac:spMkLst>
            <pc:docMk/>
            <pc:sldMk cId="3650501388" sldId="258"/>
            <ac:spMk id="26" creationId="{8C248BAA-A01D-44BB-B356-98DBB6A96BBA}"/>
          </ac:spMkLst>
        </pc:spChg>
        <pc:spChg chg="add mod">
          <ac:chgData name="Liang Qianchen" userId="dc306e9d82c44ef2" providerId="LiveId" clId="{92D61899-1828-4184-8121-8C1238F091CE}" dt="2021-08-27T03:44:02.350" v="141" actId="1076"/>
          <ac:spMkLst>
            <pc:docMk/>
            <pc:sldMk cId="3650501388" sldId="258"/>
            <ac:spMk id="34" creationId="{2D8F5900-2E56-4540-B5CB-A1168298C70C}"/>
          </ac:spMkLst>
        </pc:spChg>
        <pc:spChg chg="add mod">
          <ac:chgData name="Liang Qianchen" userId="dc306e9d82c44ef2" providerId="LiveId" clId="{92D61899-1828-4184-8121-8C1238F091CE}" dt="2021-08-27T03:44:06.614" v="143" actId="1076"/>
          <ac:spMkLst>
            <pc:docMk/>
            <pc:sldMk cId="3650501388" sldId="258"/>
            <ac:spMk id="35" creationId="{19194D18-DFB2-45E6-90EC-294DD6CC48FA}"/>
          </ac:spMkLst>
        </pc:spChg>
        <pc:spChg chg="add mod">
          <ac:chgData name="Liang Qianchen" userId="dc306e9d82c44ef2" providerId="LiveId" clId="{92D61899-1828-4184-8121-8C1238F091CE}" dt="2021-08-27T03:44:11.727" v="145" actId="1076"/>
          <ac:spMkLst>
            <pc:docMk/>
            <pc:sldMk cId="3650501388" sldId="258"/>
            <ac:spMk id="36" creationId="{B084737B-D1C5-4C7C-BD04-2A4F4138749D}"/>
          </ac:spMkLst>
        </pc:spChg>
        <pc:spChg chg="add mod">
          <ac:chgData name="Liang Qianchen" userId="dc306e9d82c44ef2" providerId="LiveId" clId="{92D61899-1828-4184-8121-8C1238F091CE}" dt="2021-08-27T03:45:30.238" v="172" actId="1076"/>
          <ac:spMkLst>
            <pc:docMk/>
            <pc:sldMk cId="3650501388" sldId="258"/>
            <ac:spMk id="37" creationId="{682D25D8-D60F-4FF0-8F4D-D66A7F0AA62A}"/>
          </ac:spMkLst>
        </pc:spChg>
        <pc:spChg chg="add mod">
          <ac:chgData name="Liang Qianchen" userId="dc306e9d82c44ef2" providerId="LiveId" clId="{92D61899-1828-4184-8121-8C1238F091CE}" dt="2021-08-27T03:45:37.153" v="177" actId="20577"/>
          <ac:spMkLst>
            <pc:docMk/>
            <pc:sldMk cId="3650501388" sldId="258"/>
            <ac:spMk id="38" creationId="{7E9F512D-A506-4336-8FEF-E70453F8FE51}"/>
          </ac:spMkLst>
        </pc:spChg>
        <pc:grpChg chg="add mod">
          <ac:chgData name="Liang Qianchen" userId="dc306e9d82c44ef2" providerId="LiveId" clId="{92D61899-1828-4184-8121-8C1238F091CE}" dt="2021-08-27T03:35:51.943" v="21" actId="1076"/>
          <ac:grpSpMkLst>
            <pc:docMk/>
            <pc:sldMk cId="3650501388" sldId="258"/>
            <ac:grpSpMk id="5" creationId="{4BCCBFE4-690E-43B1-B184-F0C49692A44D}"/>
          </ac:grpSpMkLst>
        </pc:grpChg>
        <pc:grpChg chg="add mod">
          <ac:chgData name="Liang Qianchen" userId="dc306e9d82c44ef2" providerId="LiveId" clId="{92D61899-1828-4184-8121-8C1238F091CE}" dt="2021-08-27T03:37:43.545" v="47" actId="164"/>
          <ac:grpSpMkLst>
            <pc:docMk/>
            <pc:sldMk cId="3650501388" sldId="258"/>
            <ac:grpSpMk id="17" creationId="{950FC13C-BFD7-44FA-9867-BB1CA86E55FA}"/>
          </ac:grpSpMkLst>
        </pc:grpChg>
        <pc:grpChg chg="add mod">
          <ac:chgData name="Liang Qianchen" userId="dc306e9d82c44ef2" providerId="LiveId" clId="{92D61899-1828-4184-8121-8C1238F091CE}" dt="2021-08-27T03:38:24.162" v="55" actId="14100"/>
          <ac:grpSpMkLst>
            <pc:docMk/>
            <pc:sldMk cId="3650501388" sldId="258"/>
            <ac:grpSpMk id="18" creationId="{F3442F45-3927-4792-81B3-6D2523B85163}"/>
          </ac:grpSpMkLst>
        </pc:grpChg>
        <pc:grpChg chg="mod">
          <ac:chgData name="Liang Qianchen" userId="dc306e9d82c44ef2" providerId="LiveId" clId="{92D61899-1828-4184-8121-8C1238F091CE}" dt="2021-08-27T03:38:05.157" v="49"/>
          <ac:grpSpMkLst>
            <pc:docMk/>
            <pc:sldMk cId="3650501388" sldId="258"/>
            <ac:grpSpMk id="19" creationId="{B1888254-3646-40C9-A66F-2817E0D0EDD3}"/>
          </ac:grpSpMkLst>
        </pc:grpChg>
        <pc:grpChg chg="add mod ord">
          <ac:chgData name="Liang Qianchen" userId="dc306e9d82c44ef2" providerId="LiveId" clId="{92D61899-1828-4184-8121-8C1238F091CE}" dt="2021-08-27T03:41:59.003" v="108" actId="164"/>
          <ac:grpSpMkLst>
            <pc:docMk/>
            <pc:sldMk cId="3650501388" sldId="258"/>
            <ac:grpSpMk id="23" creationId="{C6C66366-E10F-4E29-9F00-E53F066E43B7}"/>
          </ac:grpSpMkLst>
        </pc:grpChg>
        <pc:grpChg chg="add mod">
          <ac:chgData name="Liang Qianchen" userId="dc306e9d82c44ef2" providerId="LiveId" clId="{92D61899-1828-4184-8121-8C1238F091CE}" dt="2021-08-27T03:42:24.090" v="114" actId="1076"/>
          <ac:grpSpMkLst>
            <pc:docMk/>
            <pc:sldMk cId="3650501388" sldId="258"/>
            <ac:grpSpMk id="31" creationId="{25D8B1C2-AA51-4CBD-BA89-679D08F94FDE}"/>
          </ac:grpSpMkLst>
        </pc:grpChg>
        <pc:picChg chg="add mod ord">
          <ac:chgData name="Liang Qianchen" userId="dc306e9d82c44ef2" providerId="LiveId" clId="{92D61899-1828-4184-8121-8C1238F091CE}" dt="2021-08-27T03:39:35.790" v="63" actId="1076"/>
          <ac:picMkLst>
            <pc:docMk/>
            <pc:sldMk cId="3650501388" sldId="258"/>
            <ac:picMk id="3" creationId="{4F3C096E-EC52-4D57-8BB6-3D5AA7A8097B}"/>
          </ac:picMkLst>
        </pc:picChg>
        <pc:picChg chg="add mod ord">
          <ac:chgData name="Liang Qianchen" userId="dc306e9d82c44ef2" providerId="LiveId" clId="{92D61899-1828-4184-8121-8C1238F091CE}" dt="2021-08-27T03:36:04.154" v="24" actId="1076"/>
          <ac:picMkLst>
            <pc:docMk/>
            <pc:sldMk cId="3650501388" sldId="258"/>
            <ac:picMk id="4" creationId="{132CDAB1-139A-4780-83A0-17B671306A16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0" creationId="{8E87FDC3-28CC-40F1-9700-8AB631BEEFF9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1" creationId="{DD23247F-2D73-4F18-B6F2-0EE0C7C72593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2" creationId="{F08BF898-693F-44E9-B79E-7A74F905CC5A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3" creationId="{617A0C7B-5129-4FF5-A109-12FFD418303F}"/>
          </ac:picMkLst>
        </pc:picChg>
        <pc:picChg chg="add mod">
          <ac:chgData name="Liang Qianchen" userId="dc306e9d82c44ef2" providerId="LiveId" clId="{92D61899-1828-4184-8121-8C1238F091CE}" dt="2021-08-27T03:37:43.545" v="47" actId="164"/>
          <ac:picMkLst>
            <pc:docMk/>
            <pc:sldMk cId="3650501388" sldId="258"/>
            <ac:picMk id="16" creationId="{A792C54D-98F4-45DD-B051-EDE47C86C15A}"/>
          </ac:picMkLst>
        </pc:picChg>
        <pc:picChg chg="mod">
          <ac:chgData name="Liang Qianchen" userId="dc306e9d82c44ef2" providerId="LiveId" clId="{92D61899-1828-4184-8121-8C1238F091CE}" dt="2021-08-27T03:38:05.157" v="49"/>
          <ac:picMkLst>
            <pc:docMk/>
            <pc:sldMk cId="3650501388" sldId="258"/>
            <ac:picMk id="20" creationId="{06A29A31-3046-4349-BCE7-13DB1A16BDA7}"/>
          </ac:picMkLst>
        </pc:picChg>
        <pc:picChg chg="add del mod">
          <ac:chgData name="Liang Qianchen" userId="dc306e9d82c44ef2" providerId="LiveId" clId="{92D61899-1828-4184-8121-8C1238F091CE}" dt="2021-08-27T03:41:20.019" v="100" actId="478"/>
          <ac:picMkLst>
            <pc:docMk/>
            <pc:sldMk cId="3650501388" sldId="258"/>
            <ac:picMk id="28" creationId="{9EFF92EE-74F4-44D1-91C9-35C2BCD29AB2}"/>
          </ac:picMkLst>
        </pc:picChg>
        <pc:picChg chg="add mod">
          <ac:chgData name="Liang Qianchen" userId="dc306e9d82c44ef2" providerId="LiveId" clId="{92D61899-1828-4184-8121-8C1238F091CE}" dt="2021-08-27T03:41:59.003" v="108" actId="164"/>
          <ac:picMkLst>
            <pc:docMk/>
            <pc:sldMk cId="3650501388" sldId="258"/>
            <ac:picMk id="30" creationId="{CFD360B2-373D-43FB-9BA7-89E06C350D69}"/>
          </ac:picMkLst>
        </pc:picChg>
        <pc:picChg chg="add mod">
          <ac:chgData name="Liang Qianchen" userId="dc306e9d82c44ef2" providerId="LiveId" clId="{92D61899-1828-4184-8121-8C1238F091CE}" dt="2021-08-27T03:42:27.790" v="115" actId="1076"/>
          <ac:picMkLst>
            <pc:docMk/>
            <pc:sldMk cId="3650501388" sldId="258"/>
            <ac:picMk id="32" creationId="{DCDD3E3A-DACA-44A4-9787-6920BBFF26AB}"/>
          </ac:picMkLst>
        </pc:picChg>
        <pc:cxnChg chg="add mod">
          <ac:chgData name="Liang Qianchen" userId="dc306e9d82c44ef2" providerId="LiveId" clId="{92D61899-1828-4184-8121-8C1238F091CE}" dt="2021-08-27T03:46:21.758" v="182" actId="14100"/>
          <ac:cxnSpMkLst>
            <pc:docMk/>
            <pc:sldMk cId="3650501388" sldId="258"/>
            <ac:cxnSpMk id="14" creationId="{D3B09FD0-BE6E-4570-B8CB-35209D30C591}"/>
          </ac:cxnSpMkLst>
        </pc:cxnChg>
      </pc:sldChg>
    </pc:docChg>
  </pc:docChgLst>
  <pc:docChgLst>
    <pc:chgData name="Liang Qianchen" userId="dc306e9d82c44ef2" providerId="LiveId" clId="{FBBC9EAC-9F5C-4674-BA19-80A2D9818648}"/>
    <pc:docChg chg="undo redo custSel addSld modSld">
      <pc:chgData name="Liang Qianchen" userId="dc306e9d82c44ef2" providerId="LiveId" clId="{FBBC9EAC-9F5C-4674-BA19-80A2D9818648}" dt="2019-11-01T02:54:37.140" v="19651" actId="20577"/>
      <pc:docMkLst>
        <pc:docMk/>
      </pc:docMkLst>
      <pc:sldChg chg="addSp delSp modSp add modAnim">
        <pc:chgData name="Liang Qianchen" userId="dc306e9d82c44ef2" providerId="LiveId" clId="{FBBC9EAC-9F5C-4674-BA19-80A2D9818648}" dt="2019-11-01T02:54:37.140" v="19651" actId="20577"/>
        <pc:sldMkLst>
          <pc:docMk/>
          <pc:sldMk cId="2919402014" sldId="256"/>
        </pc:sldMkLst>
        <pc:spChg chg="del mod">
          <ac:chgData name="Liang Qianchen" userId="dc306e9d82c44ef2" providerId="LiveId" clId="{FBBC9EAC-9F5C-4674-BA19-80A2D9818648}" dt="2019-10-28T00:02:24.542" v="261" actId="478"/>
          <ac:spMkLst>
            <pc:docMk/>
            <pc:sldMk cId="2919402014" sldId="256"/>
            <ac:spMk id="2" creationId="{26CD0E0C-AFD9-4C8B-AE8B-AE9A3D01240D}"/>
          </ac:spMkLst>
        </pc:spChg>
        <pc:spChg chg="del">
          <ac:chgData name="Liang Qianchen" userId="dc306e9d82c44ef2" providerId="LiveId" clId="{FBBC9EAC-9F5C-4674-BA19-80A2D9818648}" dt="2019-10-28T02:42:54.757" v="2641" actId="478"/>
          <ac:spMkLst>
            <pc:docMk/>
            <pc:sldMk cId="2919402014" sldId="256"/>
            <ac:spMk id="3" creationId="{21094575-9FAD-4A57-A2AD-D3F45F59840B}"/>
          </ac:spMkLst>
        </pc:spChg>
        <pc:spChg chg="add del mod">
          <ac:chgData name="Liang Qianchen" userId="dc306e9d82c44ef2" providerId="LiveId" clId="{FBBC9EAC-9F5C-4674-BA19-80A2D9818648}" dt="2019-10-28T00:10:38.503" v="555" actId="478"/>
          <ac:spMkLst>
            <pc:docMk/>
            <pc:sldMk cId="2919402014" sldId="256"/>
            <ac:spMk id="5" creationId="{5AD9032B-0579-4240-9CDE-6564BCBA8871}"/>
          </ac:spMkLst>
        </pc:spChg>
        <pc:spChg chg="add mod">
          <ac:chgData name="Liang Qianchen" userId="dc306e9d82c44ef2" providerId="LiveId" clId="{FBBC9EAC-9F5C-4674-BA19-80A2D9818648}" dt="2019-10-31T04:25:22.507" v="19527" actId="1076"/>
          <ac:spMkLst>
            <pc:docMk/>
            <pc:sldMk cId="2919402014" sldId="256"/>
            <ac:spMk id="6" creationId="{9182EB22-68A8-48A6-9A11-E93C3CBF41F1}"/>
          </ac:spMkLst>
        </pc:spChg>
        <pc:spChg chg="add mod topLvl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7" creationId="{D3F04E1C-37AC-4A2A-A974-749DCB34916E}"/>
          </ac:spMkLst>
        </pc:spChg>
        <pc:spChg chg="add del mod">
          <ac:chgData name="Liang Qianchen" userId="dc306e9d82c44ef2" providerId="LiveId" clId="{FBBC9EAC-9F5C-4674-BA19-80A2D9818648}" dt="2019-10-28T00:28:19.540" v="1838"/>
          <ac:spMkLst>
            <pc:docMk/>
            <pc:sldMk cId="2919402014" sldId="256"/>
            <ac:spMk id="8" creationId="{89578C9E-6B96-44AC-AB50-31828B2A5699}"/>
          </ac:spMkLst>
        </pc:spChg>
        <pc:spChg chg="add del mod">
          <ac:chgData name="Liang Qianchen" userId="dc306e9d82c44ef2" providerId="LiveId" clId="{FBBC9EAC-9F5C-4674-BA19-80A2D9818648}" dt="2019-10-28T00:31:09.934" v="1942"/>
          <ac:spMkLst>
            <pc:docMk/>
            <pc:sldMk cId="2919402014" sldId="256"/>
            <ac:spMk id="9" creationId="{17DF006A-7A24-4E95-A0B3-37E562238B90}"/>
          </ac:spMkLst>
        </pc:spChg>
        <pc:spChg chg="add mod ord topLvl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0" creationId="{430D3F75-B3A4-424B-ACE0-5D1266DE0DCC}"/>
          </ac:spMkLst>
        </pc:spChg>
        <pc:spChg chg="add mod">
          <ac:chgData name="Liang Qianchen" userId="dc306e9d82c44ef2" providerId="LiveId" clId="{FBBC9EAC-9F5C-4674-BA19-80A2D9818648}" dt="2019-10-31T04:03:46.979" v="19092" actId="1038"/>
          <ac:spMkLst>
            <pc:docMk/>
            <pc:sldMk cId="2919402014" sldId="256"/>
            <ac:spMk id="12" creationId="{BBCC92C2-BB1C-4FB7-B2F8-D182C33E9267}"/>
          </ac:spMkLst>
        </pc:spChg>
        <pc:spChg chg="add mod">
          <ac:chgData name="Liang Qianchen" userId="dc306e9d82c44ef2" providerId="LiveId" clId="{FBBC9EAC-9F5C-4674-BA19-80A2D9818648}" dt="2019-10-28T00:47:38.070" v="2112" actId="164"/>
          <ac:spMkLst>
            <pc:docMk/>
            <pc:sldMk cId="2919402014" sldId="256"/>
            <ac:spMk id="13" creationId="{D546DE58-9AD4-4339-BFB1-B251FED57E19}"/>
          </ac:spMkLst>
        </pc:spChg>
        <pc:spChg chg="add del mod">
          <ac:chgData name="Liang Qianchen" userId="dc306e9d82c44ef2" providerId="LiveId" clId="{FBBC9EAC-9F5C-4674-BA19-80A2D9818648}" dt="2019-10-28T01:38:28.613" v="2637"/>
          <ac:spMkLst>
            <pc:docMk/>
            <pc:sldMk cId="2919402014" sldId="256"/>
            <ac:spMk id="15" creationId="{3EA33D53-8415-4484-BBD5-249DCDAB82DC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7" creationId="{F69F78DA-41DA-40D4-984A-A215D3AACED8}"/>
          </ac:spMkLst>
        </pc:spChg>
        <pc:spChg chg="add mod ord topLvl">
          <ac:chgData name="Liang Qianchen" userId="dc306e9d82c44ef2" providerId="LiveId" clId="{FBBC9EAC-9F5C-4674-BA19-80A2D9818648}" dt="2019-10-30T04:59:35.580" v="19000" actId="20577"/>
          <ac:spMkLst>
            <pc:docMk/>
            <pc:sldMk cId="2919402014" sldId="256"/>
            <ac:spMk id="21" creationId="{13D4C4C6-F385-46B6-8D0E-F349538E80CE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2" creationId="{B1DC7C92-309B-4FDC-85D5-C51F56D48621}"/>
          </ac:spMkLst>
        </pc:spChg>
        <pc:spChg chg="add mod ord topLvl">
          <ac:chgData name="Liang Qianchen" userId="dc306e9d82c44ef2" providerId="LiveId" clId="{FBBC9EAC-9F5C-4674-BA19-80A2D9818648}" dt="2019-10-31T05:40:41.232" v="19579" actId="14100"/>
          <ac:spMkLst>
            <pc:docMk/>
            <pc:sldMk cId="2919402014" sldId="256"/>
            <ac:spMk id="23" creationId="{99B3E909-8BE5-4D37-9565-826089FB5CA3}"/>
          </ac:spMkLst>
        </pc:spChg>
        <pc:spChg chg="add mod or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25" creationId="{1BC1C006-185F-4E27-851A-5CCA40C958DF}"/>
          </ac:spMkLst>
        </pc:spChg>
        <pc:spChg chg="add del mod">
          <ac:chgData name="Liang Qianchen" userId="dc306e9d82c44ef2" providerId="LiveId" clId="{FBBC9EAC-9F5C-4674-BA19-80A2D9818648}" dt="2019-10-29T23:01:30.686" v="14005" actId="478"/>
          <ac:spMkLst>
            <pc:docMk/>
            <pc:sldMk cId="2919402014" sldId="256"/>
            <ac:spMk id="26" creationId="{F55A6A06-0D15-4028-893D-357AB5890B02}"/>
          </ac:spMkLst>
        </pc:spChg>
        <pc:spChg chg="add del mod">
          <ac:chgData name="Liang Qianchen" userId="dc306e9d82c44ef2" providerId="LiveId" clId="{FBBC9EAC-9F5C-4674-BA19-80A2D9818648}" dt="2019-10-30T04:17:28.897" v="18239" actId="478"/>
          <ac:spMkLst>
            <pc:docMk/>
            <pc:sldMk cId="2919402014" sldId="256"/>
            <ac:spMk id="27" creationId="{323CBEED-DF13-4B40-B9F6-27A5C4081642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27" creationId="{43CCC801-4C8A-45F3-9455-A4C60B270564}"/>
          </ac:spMkLst>
        </pc:spChg>
        <pc:spChg chg="add del mod">
          <ac:chgData name="Liang Qianchen" userId="dc306e9d82c44ef2" providerId="LiveId" clId="{FBBC9EAC-9F5C-4674-BA19-80A2D9818648}" dt="2019-10-30T04:19:36.568" v="18253" actId="478"/>
          <ac:spMkLst>
            <pc:docMk/>
            <pc:sldMk cId="2919402014" sldId="256"/>
            <ac:spMk id="29" creationId="{CD2FF228-8BD3-443E-9508-A596F74E95B8}"/>
          </ac:spMkLst>
        </pc:spChg>
        <pc:spChg chg="add del mod">
          <ac:chgData name="Liang Qianchen" userId="dc306e9d82c44ef2" providerId="LiveId" clId="{FBBC9EAC-9F5C-4674-BA19-80A2D9818648}" dt="2019-10-30T04:34:49.061" v="18579" actId="478"/>
          <ac:spMkLst>
            <pc:docMk/>
            <pc:sldMk cId="2919402014" sldId="256"/>
            <ac:spMk id="30" creationId="{4DBEAB62-5A36-4EB7-ABED-23C5F0EDEAC1}"/>
          </ac:spMkLst>
        </pc:spChg>
        <pc:spChg chg="add mod">
          <ac:chgData name="Liang Qianchen" userId="dc306e9d82c44ef2" providerId="LiveId" clId="{FBBC9EAC-9F5C-4674-BA19-80A2D9818648}" dt="2019-10-31T04:23:24.246" v="19506" actId="1076"/>
          <ac:spMkLst>
            <pc:docMk/>
            <pc:sldMk cId="2919402014" sldId="256"/>
            <ac:spMk id="31" creationId="{CC507B7E-802F-4B7F-8493-0BA7E025D3AC}"/>
          </ac:spMkLst>
        </pc:spChg>
        <pc:spChg chg="add mod">
          <ac:chgData name="Liang Qianchen" userId="dc306e9d82c44ef2" providerId="LiveId" clId="{FBBC9EAC-9F5C-4674-BA19-80A2D9818648}" dt="2019-10-31T05:44:13.330" v="19598" actId="1035"/>
          <ac:spMkLst>
            <pc:docMk/>
            <pc:sldMk cId="2919402014" sldId="256"/>
            <ac:spMk id="32" creationId="{02F3191B-6283-4ACA-9BD0-888B4762BE10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3" creationId="{B95D9EF9-B2A7-462D-9198-C8E0759D9279}"/>
          </ac:spMkLst>
        </pc:spChg>
        <pc:spChg chg="add del mod">
          <ac:chgData name="Liang Qianchen" userId="dc306e9d82c44ef2" providerId="LiveId" clId="{FBBC9EAC-9F5C-4674-BA19-80A2D9818648}" dt="2019-10-29T23:09:19.718" v="14311" actId="478"/>
          <ac:spMkLst>
            <pc:docMk/>
            <pc:sldMk cId="2919402014" sldId="256"/>
            <ac:spMk id="37" creationId="{A7FF6BD8-3581-4E7A-B45E-E25F2D49D481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38" creationId="{22019DE8-CCC9-4949-A51F-60B669301996}"/>
          </ac:spMkLst>
        </pc:spChg>
        <pc:spChg chg="add del mod">
          <ac:chgData name="Liang Qianchen" userId="dc306e9d82c44ef2" providerId="LiveId" clId="{FBBC9EAC-9F5C-4674-BA19-80A2D9818648}" dt="2019-10-30T04:24:24.788" v="18408" actId="478"/>
          <ac:spMkLst>
            <pc:docMk/>
            <pc:sldMk cId="2919402014" sldId="256"/>
            <ac:spMk id="38" creationId="{FF682F0F-EEB7-4E29-9DEE-C3267F89017F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39" creationId="{8EAB0530-0A88-4474-AD6C-21BA210EE9F0}"/>
          </ac:spMkLst>
        </pc:spChg>
        <pc:spChg chg="add mod">
          <ac:chgData name="Liang Qianchen" userId="dc306e9d82c44ef2" providerId="LiveId" clId="{FBBC9EAC-9F5C-4674-BA19-80A2D9818648}" dt="2019-11-01T02:54:37.140" v="19651" actId="20577"/>
          <ac:spMkLst>
            <pc:docMk/>
            <pc:sldMk cId="2919402014" sldId="256"/>
            <ac:spMk id="39" creationId="{CDC6C1CA-8EA9-4404-9A44-3F67D4460B8E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0" creationId="{1E6CF1D1-8FA6-4DEA-A25B-750A709ACA8F}"/>
          </ac:spMkLst>
        </pc:spChg>
        <pc:spChg chg="add del mod">
          <ac:chgData name="Liang Qianchen" userId="dc306e9d82c44ef2" providerId="LiveId" clId="{FBBC9EAC-9F5C-4674-BA19-80A2D9818648}" dt="2019-10-30T04:28:37.780" v="18527" actId="478"/>
          <ac:spMkLst>
            <pc:docMk/>
            <pc:sldMk cId="2919402014" sldId="256"/>
            <ac:spMk id="40" creationId="{2107BC4E-3647-4CE9-9EEF-32D1913E3CD7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40" creationId="{71415D4B-D08A-4757-8F02-BCA17932C852}"/>
          </ac:spMkLst>
        </pc:spChg>
        <pc:spChg chg="add del mod">
          <ac:chgData name="Liang Qianchen" userId="dc306e9d82c44ef2" providerId="LiveId" clId="{FBBC9EAC-9F5C-4674-BA19-80A2D9818648}" dt="2019-10-30T04:34:46.601" v="18578" actId="478"/>
          <ac:spMkLst>
            <pc:docMk/>
            <pc:sldMk cId="2919402014" sldId="256"/>
            <ac:spMk id="41" creationId="{974D353C-2CD8-45FC-8581-025458899942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1" creationId="{E64969D6-634B-4507-B918-D48AE456EE95}"/>
          </ac:spMkLst>
        </pc:spChg>
        <pc:spChg chg="add del mod">
          <ac:chgData name="Liang Qianchen" userId="dc306e9d82c44ef2" providerId="LiveId" clId="{FBBC9EAC-9F5C-4674-BA19-80A2D9818648}" dt="2019-10-29T22:55:00.396" v="13836" actId="478"/>
          <ac:spMkLst>
            <pc:docMk/>
            <pc:sldMk cId="2919402014" sldId="256"/>
            <ac:spMk id="41" creationId="{ED08A405-EFBB-4359-B47C-C6F46B904AFB}"/>
          </ac:spMkLst>
        </pc:spChg>
        <pc:spChg chg="add del mod">
          <ac:chgData name="Liang Qianchen" userId="dc306e9d82c44ef2" providerId="LiveId" clId="{FBBC9EAC-9F5C-4674-BA19-80A2D9818648}" dt="2019-10-29T22:54:58.399" v="13835" actId="478"/>
          <ac:spMkLst>
            <pc:docMk/>
            <pc:sldMk cId="2919402014" sldId="256"/>
            <ac:spMk id="42" creationId="{20B2DC8C-212D-48B6-80D6-6D36A36A0C19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3" creationId="{43D82176-FD54-47D1-8B34-EEF2EFA38B2A}"/>
          </ac:spMkLst>
        </pc:spChg>
        <pc:spChg chg="add del mod">
          <ac:chgData name="Liang Qianchen" userId="dc306e9d82c44ef2" providerId="LiveId" clId="{FBBC9EAC-9F5C-4674-BA19-80A2D9818648}" dt="2019-10-29T13:42:21.095" v="12553"/>
          <ac:spMkLst>
            <pc:docMk/>
            <pc:sldMk cId="2919402014" sldId="256"/>
            <ac:spMk id="43" creationId="{4E76F43C-A42B-4FB5-9419-DBD07974CB78}"/>
          </ac:spMkLst>
        </pc:spChg>
        <pc:spChg chg="add del mod">
          <ac:chgData name="Liang Qianchen" userId="dc306e9d82c44ef2" providerId="LiveId" clId="{FBBC9EAC-9F5C-4674-BA19-80A2D9818648}" dt="2019-10-29T23:09:19.739" v="14313"/>
          <ac:spMkLst>
            <pc:docMk/>
            <pc:sldMk cId="2919402014" sldId="256"/>
            <ac:spMk id="43" creationId="{EA099A17-E0A6-49FC-B01E-C8BF04E7DC74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4" creationId="{7402FB1D-5BA6-4C13-B4F4-84E177105007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45" creationId="{8CED2236-100D-4173-AA16-7E5BEA95A583}"/>
          </ac:spMkLst>
        </pc:spChg>
        <pc:spChg chg="add del mod">
          <ac:chgData name="Liang Qianchen" userId="dc306e9d82c44ef2" providerId="LiveId" clId="{FBBC9EAC-9F5C-4674-BA19-80A2D9818648}" dt="2019-10-30T04:46:55.765" v="18815" actId="478"/>
          <ac:spMkLst>
            <pc:docMk/>
            <pc:sldMk cId="2919402014" sldId="256"/>
            <ac:spMk id="47" creationId="{7753EFCC-13A2-4691-920C-FA292AB5592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8" creationId="{870AA32A-D1FD-4893-B8C6-07D46A97170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49" creationId="{4E8950A1-BF12-4D75-B5B0-7EA69560EC5B}"/>
          </ac:spMkLst>
        </pc:spChg>
        <pc:spChg chg="add del mod">
          <ac:chgData name="Liang Qianchen" userId="dc306e9d82c44ef2" providerId="LiveId" clId="{FBBC9EAC-9F5C-4674-BA19-80A2D9818648}" dt="2019-10-28T03:16:39.651" v="3197" actId="478"/>
          <ac:spMkLst>
            <pc:docMk/>
            <pc:sldMk cId="2919402014" sldId="256"/>
            <ac:spMk id="56" creationId="{A6CCC44B-2C0F-4931-8897-681AD9B08F1C}"/>
          </ac:spMkLst>
        </pc:spChg>
        <pc:spChg chg="add del mod topLvl">
          <ac:chgData name="Liang Qianchen" userId="dc306e9d82c44ef2" providerId="LiveId" clId="{FBBC9EAC-9F5C-4674-BA19-80A2D9818648}" dt="2019-10-29T11:54:52.420" v="10617" actId="478"/>
          <ac:spMkLst>
            <pc:docMk/>
            <pc:sldMk cId="2919402014" sldId="256"/>
            <ac:spMk id="60" creationId="{588F930B-C96B-462F-BBF1-BBF87EBA14B8}"/>
          </ac:spMkLst>
        </pc:spChg>
        <pc:spChg chg="add del mod">
          <ac:chgData name="Liang Qianchen" userId="dc306e9d82c44ef2" providerId="LiveId" clId="{FBBC9EAC-9F5C-4674-BA19-80A2D9818648}" dt="2019-10-29T01:09:32.962" v="6248" actId="478"/>
          <ac:spMkLst>
            <pc:docMk/>
            <pc:sldMk cId="2919402014" sldId="256"/>
            <ac:spMk id="62" creationId="{1C60958C-F3F3-4723-A460-2D1741361B8C}"/>
          </ac:spMkLst>
        </pc:spChg>
        <pc:spChg chg="add mod">
          <ac:chgData name="Liang Qianchen" userId="dc306e9d82c44ef2" providerId="LiveId" clId="{FBBC9EAC-9F5C-4674-BA19-80A2D9818648}" dt="2019-10-31T05:43:27.649" v="19593" actId="1035"/>
          <ac:spMkLst>
            <pc:docMk/>
            <pc:sldMk cId="2919402014" sldId="256"/>
            <ac:spMk id="62" creationId="{F043FBEA-00B5-44A8-9E27-CF1EBFB23B08}"/>
          </ac:spMkLst>
        </pc:spChg>
        <pc:spChg chg="add mod">
          <ac:chgData name="Liang Qianchen" userId="dc306e9d82c44ef2" providerId="LiveId" clId="{FBBC9EAC-9F5C-4674-BA19-80A2D9818648}" dt="2019-10-31T05:43:36.466" v="19594" actId="1035"/>
          <ac:spMkLst>
            <pc:docMk/>
            <pc:sldMk cId="2919402014" sldId="256"/>
            <ac:spMk id="63" creationId="{50D8286C-4E0C-444E-AE26-86C99879CE19}"/>
          </ac:spMkLst>
        </pc:spChg>
        <pc:spChg chg="add del mod">
          <ac:chgData name="Liang Qianchen" userId="dc306e9d82c44ef2" providerId="LiveId" clId="{FBBC9EAC-9F5C-4674-BA19-80A2D9818648}" dt="2019-10-29T02:15:05.312" v="6259" actId="478"/>
          <ac:spMkLst>
            <pc:docMk/>
            <pc:sldMk cId="2919402014" sldId="256"/>
            <ac:spMk id="63" creationId="{C9B2A4C0-DA40-445E-A215-027D8FC91EE6}"/>
          </ac:spMkLst>
        </pc:spChg>
        <pc:spChg chg="add mod">
          <ac:chgData name="Liang Qianchen" userId="dc306e9d82c44ef2" providerId="LiveId" clId="{FBBC9EAC-9F5C-4674-BA19-80A2D9818648}" dt="2019-10-29T03:06:55.205" v="7672" actId="1035"/>
          <ac:spMkLst>
            <pc:docMk/>
            <pc:sldMk cId="2919402014" sldId="256"/>
            <ac:spMk id="64" creationId="{A0CDEAD2-0979-4CEC-906C-24D0DB0AF29B}"/>
          </ac:spMkLst>
        </pc:spChg>
        <pc:spChg chg="add mod">
          <ac:chgData name="Liang Qianchen" userId="dc306e9d82c44ef2" providerId="LiveId" clId="{FBBC9EAC-9F5C-4674-BA19-80A2D9818648}" dt="2019-10-29T12:01:31.815" v="10630" actId="1076"/>
          <ac:spMkLst>
            <pc:docMk/>
            <pc:sldMk cId="2919402014" sldId="256"/>
            <ac:spMk id="66" creationId="{4890BF15-30B7-4764-915C-EC19FBA5ABAB}"/>
          </ac:spMkLst>
        </pc:spChg>
        <pc:spChg chg="add del mod">
          <ac:chgData name="Liang Qianchen" userId="dc306e9d82c44ef2" providerId="LiveId" clId="{FBBC9EAC-9F5C-4674-BA19-80A2D9818648}" dt="2019-10-29T02:27:50.260" v="6601"/>
          <ac:spMkLst>
            <pc:docMk/>
            <pc:sldMk cId="2919402014" sldId="256"/>
            <ac:spMk id="66" creationId="{7F48526E-5DDE-44A7-A538-FF2176C0CF59}"/>
          </ac:spMkLst>
        </pc:spChg>
        <pc:spChg chg="add del mod">
          <ac:chgData name="Liang Qianchen" userId="dc306e9d82c44ef2" providerId="LiveId" clId="{FBBC9EAC-9F5C-4674-BA19-80A2D9818648}" dt="2019-10-29T03:18:42.190" v="7886" actId="478"/>
          <ac:spMkLst>
            <pc:docMk/>
            <pc:sldMk cId="2919402014" sldId="256"/>
            <ac:spMk id="70" creationId="{99D8AE43-3889-419F-B816-A710BBECC38F}"/>
          </ac:spMkLst>
        </pc:spChg>
        <pc:spChg chg="add del mod topLvl">
          <ac:chgData name="Liang Qianchen" userId="dc306e9d82c44ef2" providerId="LiveId" clId="{FBBC9EAC-9F5C-4674-BA19-80A2D9818648}" dt="2019-10-28T04:33:53.262" v="4995"/>
          <ac:spMkLst>
            <pc:docMk/>
            <pc:sldMk cId="2919402014" sldId="256"/>
            <ac:spMk id="74" creationId="{F58DA0C7-2C9A-4374-B68A-5EF1B9C9D7FD}"/>
          </ac:spMkLst>
        </pc:spChg>
        <pc:spChg chg="add del mod topLvl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77" creationId="{D117722F-1E68-4790-8D05-DEAEE2588CA7}"/>
          </ac:spMkLst>
        </pc:spChg>
        <pc:spChg chg="mod">
          <ac:chgData name="Liang Qianchen" userId="dc306e9d82c44ef2" providerId="LiveId" clId="{FBBC9EAC-9F5C-4674-BA19-80A2D9818648}" dt="2019-10-29T22:43:14.933" v="13280" actId="404"/>
          <ac:spMkLst>
            <pc:docMk/>
            <pc:sldMk cId="2919402014" sldId="256"/>
            <ac:spMk id="81" creationId="{FED85661-68A2-4878-9950-3465C372C9DE}"/>
          </ac:spMkLst>
        </pc:spChg>
        <pc:spChg chg="add mod topLvl">
          <ac:chgData name="Liang Qianchen" userId="dc306e9d82c44ef2" providerId="LiveId" clId="{FBBC9EAC-9F5C-4674-BA19-80A2D9818648}" dt="2019-10-31T05:42:34.255" v="19588" actId="14100"/>
          <ac:spMkLst>
            <pc:docMk/>
            <pc:sldMk cId="2919402014" sldId="256"/>
            <ac:spMk id="87" creationId="{0B995CF1-A3F6-4A0F-A5DD-46E05ED7DD3A}"/>
          </ac:spMkLst>
        </pc:spChg>
        <pc:spChg chg="mod">
          <ac:chgData name="Liang Qianchen" userId="dc306e9d82c44ef2" providerId="LiveId" clId="{FBBC9EAC-9F5C-4674-BA19-80A2D9818648}" dt="2019-10-29T13:17:36.060" v="11929" actId="1037"/>
          <ac:spMkLst>
            <pc:docMk/>
            <pc:sldMk cId="2919402014" sldId="256"/>
            <ac:spMk id="88" creationId="{87610E62-9C5B-48A5-80BD-DA75BA9025CA}"/>
          </ac:spMkLst>
        </pc:spChg>
        <pc:spChg chg="add mod topLvl">
          <ac:chgData name="Liang Qianchen" userId="dc306e9d82c44ef2" providerId="LiveId" clId="{FBBC9EAC-9F5C-4674-BA19-80A2D9818648}" dt="2019-10-31T04:03:43.652" v="19091" actId="14100"/>
          <ac:spMkLst>
            <pc:docMk/>
            <pc:sldMk cId="2919402014" sldId="256"/>
            <ac:spMk id="89" creationId="{AB1A199C-EB11-47D6-80A0-30E898F8DA87}"/>
          </ac:spMkLst>
        </pc:spChg>
        <pc:spChg chg="add del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0" creationId="{2D6AA41C-40BC-4726-A038-E19C944990FC}"/>
          </ac:spMkLst>
        </pc:spChg>
        <pc:spChg chg="add mod or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1" creationId="{9B589C1C-D317-4145-97F2-D5A95FE75D97}"/>
          </ac:spMkLst>
        </pc:spChg>
        <pc:spChg chg="mod topLvl">
          <ac:chgData name="Liang Qianchen" userId="dc306e9d82c44ef2" providerId="LiveId" clId="{FBBC9EAC-9F5C-4674-BA19-80A2D9818648}" dt="2019-10-28T04:19:01.332" v="4901" actId="208"/>
          <ac:spMkLst>
            <pc:docMk/>
            <pc:sldMk cId="2919402014" sldId="256"/>
            <ac:spMk id="92" creationId="{0D5D3CD4-F9D5-4B1B-AE95-8791FFD31E65}"/>
          </ac:spMkLst>
        </pc:spChg>
        <pc:spChg chg="mod">
          <ac:chgData name="Liang Qianchen" userId="dc306e9d82c44ef2" providerId="LiveId" clId="{FBBC9EAC-9F5C-4674-BA19-80A2D9818648}" dt="2019-10-29T03:40:40.794" v="8063" actId="207"/>
          <ac:spMkLst>
            <pc:docMk/>
            <pc:sldMk cId="2919402014" sldId="256"/>
            <ac:spMk id="93" creationId="{29B48CEC-083A-4900-8187-6DA8242C0F3A}"/>
          </ac:spMkLst>
        </pc:spChg>
        <pc:spChg chg="mod topLvl">
          <ac:chgData name="Liang Qianchen" userId="dc306e9d82c44ef2" providerId="LiveId" clId="{FBBC9EAC-9F5C-4674-BA19-80A2D9818648}" dt="2019-10-28T04:19:01.506" v="4902" actId="207"/>
          <ac:spMkLst>
            <pc:docMk/>
            <pc:sldMk cId="2919402014" sldId="256"/>
            <ac:spMk id="93" creationId="{9FB6836D-FFAD-456D-BE95-7B6EBC9DBEAC}"/>
          </ac:spMkLst>
        </pc:spChg>
        <pc:spChg chg="mod">
          <ac:chgData name="Liang Qianchen" userId="dc306e9d82c44ef2" providerId="LiveId" clId="{FBBC9EAC-9F5C-4674-BA19-80A2D9818648}" dt="2019-10-29T03:40:44.889" v="8066" actId="1035"/>
          <ac:spMkLst>
            <pc:docMk/>
            <pc:sldMk cId="2919402014" sldId="256"/>
            <ac:spMk id="94" creationId="{FB85CD67-6083-4FC5-B339-B24BDB5237E9}"/>
          </ac:spMkLst>
        </pc:spChg>
        <pc:spChg chg="add del mod">
          <ac:chgData name="Liang Qianchen" userId="dc306e9d82c44ef2" providerId="LiveId" clId="{FBBC9EAC-9F5C-4674-BA19-80A2D9818648}" dt="2019-10-29T02:43:30" v="7150"/>
          <ac:spMkLst>
            <pc:docMk/>
            <pc:sldMk cId="2919402014" sldId="256"/>
            <ac:spMk id="95" creationId="{27F193D6-A0AE-4C9A-BE57-BB78D07B2AB1}"/>
          </ac:spMkLst>
        </pc:spChg>
        <pc:spChg chg="mod ord topLvl">
          <ac:chgData name="Liang Qianchen" userId="dc306e9d82c44ef2" providerId="LiveId" clId="{FBBC9EAC-9F5C-4674-BA19-80A2D9818648}" dt="2019-10-29T03:41:12.982" v="8070" actId="207"/>
          <ac:spMkLst>
            <pc:docMk/>
            <pc:sldMk cId="2919402014" sldId="256"/>
            <ac:spMk id="96" creationId="{426EDB11-5BC9-4DD3-AFA9-FC4970F15227}"/>
          </ac:spMkLst>
        </pc:spChg>
        <pc:spChg chg="mod ord topLvl">
          <ac:chgData name="Liang Qianchen" userId="dc306e9d82c44ef2" providerId="LiveId" clId="{FBBC9EAC-9F5C-4674-BA19-80A2D9818648}" dt="2019-10-29T03:34:20.079" v="8029" actId="164"/>
          <ac:spMkLst>
            <pc:docMk/>
            <pc:sldMk cId="2919402014" sldId="256"/>
            <ac:spMk id="97" creationId="{46F67D6D-38FB-429C-AB91-FE9F699D56C5}"/>
          </ac:spMkLst>
        </pc:spChg>
        <pc:spChg chg="add mod">
          <ac:chgData name="Liang Qianchen" userId="dc306e9d82c44ef2" providerId="LiveId" clId="{FBBC9EAC-9F5C-4674-BA19-80A2D9818648}" dt="2019-10-31T04:02:57.146" v="19086" actId="1038"/>
          <ac:spMkLst>
            <pc:docMk/>
            <pc:sldMk cId="2919402014" sldId="256"/>
            <ac:spMk id="98" creationId="{614533C0-15A6-4571-B4AA-42A6436166EF}"/>
          </ac:spMkLst>
        </pc:spChg>
        <pc:spChg chg="mod topLvl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0" creationId="{A48C50FE-0AC6-4C43-BC9B-E487B4650330}"/>
          </ac:spMkLst>
        </pc:spChg>
        <pc:spChg chg="add del mod topLvl">
          <ac:chgData name="Liang Qianchen" userId="dc306e9d82c44ef2" providerId="LiveId" clId="{FBBC9EAC-9F5C-4674-BA19-80A2D9818648}" dt="2019-10-29T02:21:45.628" v="6287"/>
          <ac:spMkLst>
            <pc:docMk/>
            <pc:sldMk cId="2919402014" sldId="256"/>
            <ac:spMk id="101" creationId="{0478F07B-1828-4818-9B55-DC7EF4AB1001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01" creationId="{52389885-C194-4E8A-9894-71FF70BE9184}"/>
          </ac:spMkLst>
        </pc:spChg>
        <pc:spChg chg="add del mod topLvl">
          <ac:chgData name="Liang Qianchen" userId="dc306e9d82c44ef2" providerId="LiveId" clId="{FBBC9EAC-9F5C-4674-BA19-80A2D9818648}" dt="2019-10-29T10:46:53.394" v="9343"/>
          <ac:spMkLst>
            <pc:docMk/>
            <pc:sldMk cId="2919402014" sldId="256"/>
            <ac:spMk id="102" creationId="{AD3D289C-AD5F-41CC-B13E-60433D9B1F70}"/>
          </ac:spMkLst>
        </pc:spChg>
        <pc:spChg chg="add del mod">
          <ac:chgData name="Liang Qianchen" userId="dc306e9d82c44ef2" providerId="LiveId" clId="{FBBC9EAC-9F5C-4674-BA19-80A2D9818648}" dt="2019-10-29T10:41:49.156" v="9175" actId="478"/>
          <ac:spMkLst>
            <pc:docMk/>
            <pc:sldMk cId="2919402014" sldId="256"/>
            <ac:spMk id="107" creationId="{BA280723-FA3E-4D53-8A95-A1B35397F3B2}"/>
          </ac:spMkLst>
        </pc:spChg>
        <pc:spChg chg="add del mod">
          <ac:chgData name="Liang Qianchen" userId="dc306e9d82c44ef2" providerId="LiveId" clId="{FBBC9EAC-9F5C-4674-BA19-80A2D9818648}" dt="2019-10-29T10:54:50.349" v="9507"/>
          <ac:spMkLst>
            <pc:docMk/>
            <pc:sldMk cId="2919402014" sldId="256"/>
            <ac:spMk id="108" creationId="{5D00764F-17D9-4496-9BCE-34B23DD10888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8" creationId="{CFD3252D-71F2-41A2-8CE3-0C8B12EFCC5C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09" creationId="{8B916B0B-F287-4685-B880-29F1F8A1C481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0" creationId="{E533D83A-1FE2-4446-A257-0FFB377BBD49}"/>
          </ac:spMkLst>
        </pc:spChg>
        <pc:spChg chg="add del mod">
          <ac:chgData name="Liang Qianchen" userId="dc306e9d82c44ef2" providerId="LiveId" clId="{FBBC9EAC-9F5C-4674-BA19-80A2D9818648}" dt="2019-10-28T04:36:11.736" v="5007" actId="478"/>
          <ac:spMkLst>
            <pc:docMk/>
            <pc:sldMk cId="2919402014" sldId="256"/>
            <ac:spMk id="110" creationId="{EF863C21-6194-40D2-9F92-13D4E18E8523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1" creationId="{B910D96D-362C-4AF5-A4AD-B11A9158AC5D}"/>
          </ac:spMkLst>
        </pc:spChg>
        <pc:spChg chg="add del">
          <ac:chgData name="Liang Qianchen" userId="dc306e9d82c44ef2" providerId="LiveId" clId="{FBBC9EAC-9F5C-4674-BA19-80A2D9818648}" dt="2019-10-29T03:00:21.428" v="7500"/>
          <ac:spMkLst>
            <pc:docMk/>
            <pc:sldMk cId="2919402014" sldId="256"/>
            <ac:spMk id="112" creationId="{25094632-068C-4BAE-A260-340961E91D21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6" creationId="{446F1FA4-11E6-4F49-A13D-E4066761DB88}"/>
          </ac:spMkLst>
        </pc:spChg>
        <pc:spChg chg="add del mod">
          <ac:chgData name="Liang Qianchen" userId="dc306e9d82c44ef2" providerId="LiveId" clId="{FBBC9EAC-9F5C-4674-BA19-80A2D9818648}" dt="2019-10-28T04:44:31.808" v="5271" actId="478"/>
          <ac:spMkLst>
            <pc:docMk/>
            <pc:sldMk cId="2919402014" sldId="256"/>
            <ac:spMk id="117" creationId="{32F5718A-83DA-4EC5-84A2-6FD086FA5A8B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7" creationId="{DAFE4DD7-8A60-4EA2-80A9-50B4F2DB92A4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8" creationId="{7BEB0CFA-956E-4BB9-8DB1-801842954946}"/>
          </ac:spMkLst>
        </pc:spChg>
        <pc:spChg chg="add del mod">
          <ac:chgData name="Liang Qianchen" userId="dc306e9d82c44ef2" providerId="LiveId" clId="{FBBC9EAC-9F5C-4674-BA19-80A2D9818648}" dt="2019-10-28T04:44:33.318" v="5272" actId="478"/>
          <ac:spMkLst>
            <pc:docMk/>
            <pc:sldMk cId="2919402014" sldId="256"/>
            <ac:spMk id="119" creationId="{05FFD94C-2543-4733-995B-AAEA4D58A45E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19" creationId="{0C93A561-4C23-49F6-8C98-4DB3507C27D0}"/>
          </ac:spMkLst>
        </pc:spChg>
        <pc:spChg chg="add del mod">
          <ac:chgData name="Liang Qianchen" userId="dc306e9d82c44ef2" providerId="LiveId" clId="{FBBC9EAC-9F5C-4674-BA19-80A2D9818648}" dt="2019-10-29T10:35:58.572" v="9123" actId="478"/>
          <ac:spMkLst>
            <pc:docMk/>
            <pc:sldMk cId="2919402014" sldId="256"/>
            <ac:spMk id="120" creationId="{525E3F51-F96B-45C0-A4E3-62196AD025CA}"/>
          </ac:spMkLst>
        </pc:spChg>
        <pc:spChg chg="add mod">
          <ac:chgData name="Liang Qianchen" userId="dc306e9d82c44ef2" providerId="LiveId" clId="{FBBC9EAC-9F5C-4674-BA19-80A2D9818648}" dt="2019-10-30T05:21:12.609" v="19072" actId="1076"/>
          <ac:spMkLst>
            <pc:docMk/>
            <pc:sldMk cId="2919402014" sldId="256"/>
            <ac:spMk id="124" creationId="{096E8508-A86D-4ECA-B1F2-32CE477ACC4B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26" creationId="{5B0D83A1-4D6A-447D-9421-CC4243848681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6" creationId="{E0A2A437-9CBD-4B7E-9480-256367D24A65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7" creationId="{CB6CBD2D-7413-4C1D-9588-0338C1087297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28" creationId="{864F9352-B3E7-4C74-BF42-5AE082767908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1" creationId="{0D58CCE7-DFAC-4BFF-9A56-9CEE3B1E811C}"/>
          </ac:spMkLst>
        </pc:spChg>
        <pc:spChg chg="add mod">
          <ac:chgData name="Liang Qianchen" userId="dc306e9d82c44ef2" providerId="LiveId" clId="{FBBC9EAC-9F5C-4674-BA19-80A2D9818648}" dt="2019-10-29T13:11:48.196" v="11656" actId="20577"/>
          <ac:spMkLst>
            <pc:docMk/>
            <pc:sldMk cId="2919402014" sldId="256"/>
            <ac:spMk id="132" creationId="{502B6B2A-0F53-4323-994B-54AF0BC91CBA}"/>
          </ac:spMkLst>
        </pc:spChg>
        <pc:spChg chg="add del">
          <ac:chgData name="Liang Qianchen" userId="dc306e9d82c44ef2" providerId="LiveId" clId="{FBBC9EAC-9F5C-4674-BA19-80A2D9818648}" dt="2019-10-29T03:07:26.506" v="7681"/>
          <ac:spMkLst>
            <pc:docMk/>
            <pc:sldMk cId="2919402014" sldId="256"/>
            <ac:spMk id="133" creationId="{0E2B1AA6-83B2-40CF-9456-05472B3A6853}"/>
          </ac:spMkLst>
        </pc:spChg>
        <pc:spChg chg="add del mod">
          <ac:chgData name="Liang Qianchen" userId="dc306e9d82c44ef2" providerId="LiveId" clId="{FBBC9EAC-9F5C-4674-BA19-80A2D9818648}" dt="2019-10-29T09:52:37.198" v="8130" actId="478"/>
          <ac:spMkLst>
            <pc:docMk/>
            <pc:sldMk cId="2919402014" sldId="256"/>
            <ac:spMk id="134" creationId="{AD2E0DD1-878A-40DC-A175-16FDFD0201EE}"/>
          </ac:spMkLst>
        </pc:spChg>
        <pc:spChg chg="add del mod">
          <ac:chgData name="Liang Qianchen" userId="dc306e9d82c44ef2" providerId="LiveId" clId="{FBBC9EAC-9F5C-4674-BA19-80A2D9818648}" dt="2019-10-29T10:36:04.216" v="9124"/>
          <ac:spMkLst>
            <pc:docMk/>
            <pc:sldMk cId="2919402014" sldId="256"/>
            <ac:spMk id="135" creationId="{638AA104-34B8-4CA4-A2BC-6024BC5625A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0" creationId="{E7F9AB41-105D-4099-A997-31C34E2AB20C}"/>
          </ac:spMkLst>
        </pc:spChg>
        <pc:spChg chg="add mod">
          <ac:chgData name="Liang Qianchen" userId="dc306e9d82c44ef2" providerId="LiveId" clId="{FBBC9EAC-9F5C-4674-BA19-80A2D9818648}" dt="2019-10-29T22:36:43.112" v="13096" actId="164"/>
          <ac:spMkLst>
            <pc:docMk/>
            <pc:sldMk cId="2919402014" sldId="256"/>
            <ac:spMk id="141" creationId="{FA9B3465-AB61-4C37-B196-BB74763A227F}"/>
          </ac:spMkLst>
        </pc:spChg>
        <pc:spChg chg="add del">
          <ac:chgData name="Liang Qianchen" userId="dc306e9d82c44ef2" providerId="LiveId" clId="{FBBC9EAC-9F5C-4674-BA19-80A2D9818648}" dt="2019-10-29T22:38:10.706" v="13116" actId="478"/>
          <ac:spMkLst>
            <pc:docMk/>
            <pc:sldMk cId="2919402014" sldId="256"/>
            <ac:spMk id="142" creationId="{382A3712-E9A4-4D63-B7D9-461D9A3ACF3F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5" creationId="{82960CE9-601D-48A9-B70D-7C305D4FF29A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6" creationId="{5803AA6E-7795-4D2D-A3B3-EB58FA3DFDF9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7" creationId="{7A636C17-0E1F-4F94-B0E8-9FE280AD31F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8" creationId="{23E6A2C0-A61F-456B-ADAD-C04CEAD9C6ED}"/>
          </ac:spMkLst>
        </pc:spChg>
        <pc:spChg chg="mod">
          <ac:chgData name="Liang Qianchen" userId="dc306e9d82c44ef2" providerId="LiveId" clId="{FBBC9EAC-9F5C-4674-BA19-80A2D9818648}" dt="2019-10-29T13:17:44.422" v="11937" actId="1038"/>
          <ac:spMkLst>
            <pc:docMk/>
            <pc:sldMk cId="2919402014" sldId="256"/>
            <ac:spMk id="148" creationId="{938805C6-3620-494E-90C2-85F922AAA4E3}"/>
          </ac:spMkLst>
        </pc:spChg>
        <pc:spChg chg="add mod">
          <ac:chgData name="Liang Qianchen" userId="dc306e9d82c44ef2" providerId="LiveId" clId="{FBBC9EAC-9F5C-4674-BA19-80A2D9818648}" dt="2019-10-31T04:03:27.973" v="19090" actId="1037"/>
          <ac:spMkLst>
            <pc:docMk/>
            <pc:sldMk cId="2919402014" sldId="256"/>
            <ac:spMk id="149" creationId="{C3B2CC3B-B951-4D14-8B78-37FC6564A07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0" creationId="{B7FD48E8-38C9-46A0-AAC4-9280CE0D8181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152" creationId="{31B5C1D1-E6AA-401D-B5F8-398F461B8365}"/>
          </ac:spMkLst>
        </pc:spChg>
        <pc:spChg chg="add del mod">
          <ac:chgData name="Liang Qianchen" userId="dc306e9d82c44ef2" providerId="LiveId" clId="{FBBC9EAC-9F5C-4674-BA19-80A2D9818648}" dt="2019-10-30T04:16:34.619" v="18221"/>
          <ac:spMkLst>
            <pc:docMk/>
            <pc:sldMk cId="2919402014" sldId="256"/>
            <ac:spMk id="153" creationId="{95DC562F-67FC-400F-8BBF-966EBD68429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5" creationId="{1B2B46E1-58A5-4579-918C-571544FA7625}"/>
          </ac:spMkLst>
        </pc:spChg>
        <pc:spChg chg="add del mod">
          <ac:chgData name="Liang Qianchen" userId="dc306e9d82c44ef2" providerId="LiveId" clId="{FBBC9EAC-9F5C-4674-BA19-80A2D9818648}" dt="2019-10-29T22:57:21.572" v="13868" actId="478"/>
          <ac:spMkLst>
            <pc:docMk/>
            <pc:sldMk cId="2919402014" sldId="256"/>
            <ac:spMk id="156" creationId="{90755FA0-6225-48FA-835A-6A8332B96FF5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57" creationId="{01BF0F85-FBD7-434E-B7E9-1D3ED6BAD65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57" creationId="{721BD534-A09D-4316-B61C-8FFDD6F91594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1" creationId="{423C9FC8-5A37-413A-AE8A-6E0F01E42837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1" creationId="{ABAEA515-510B-412B-A962-615540F505F8}"/>
          </ac:spMkLst>
        </pc:spChg>
        <pc:spChg chg="add del mod">
          <ac:chgData name="Liang Qianchen" userId="dc306e9d82c44ef2" providerId="LiveId" clId="{FBBC9EAC-9F5C-4674-BA19-80A2D9818648}" dt="2019-10-30T04:40:11.119" v="18710" actId="478"/>
          <ac:spMkLst>
            <pc:docMk/>
            <pc:sldMk cId="2919402014" sldId="256"/>
            <ac:spMk id="162" creationId="{027509D7-61E7-4C91-84DA-7AE2779FB733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2" creationId="{8E7DD8EB-2C58-4079-8C43-6C22D99BF56B}"/>
          </ac:spMkLst>
        </pc:spChg>
        <pc:spChg chg="add mod">
          <ac:chgData name="Liang Qianchen" userId="dc306e9d82c44ef2" providerId="LiveId" clId="{FBBC9EAC-9F5C-4674-BA19-80A2D9818648}" dt="2019-10-29T22:57:25.766" v="13869" actId="164"/>
          <ac:spMkLst>
            <pc:docMk/>
            <pc:sldMk cId="2919402014" sldId="256"/>
            <ac:spMk id="163" creationId="{8D0E8366-4E0B-4EF5-B603-77D7C66682EA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3" creationId="{D03420B1-1185-46F5-8301-8A54D471B11B}"/>
          </ac:spMkLst>
        </pc:spChg>
        <pc:spChg chg="add del mod">
          <ac:chgData name="Liang Qianchen" userId="dc306e9d82c44ef2" providerId="LiveId" clId="{FBBC9EAC-9F5C-4674-BA19-80A2D9818648}" dt="2019-10-30T04:42:49.407" v="18729" actId="478"/>
          <ac:spMkLst>
            <pc:docMk/>
            <pc:sldMk cId="2919402014" sldId="256"/>
            <ac:spMk id="164" creationId="{60D66628-FB08-468F-973A-E77079CA7D81}"/>
          </ac:spMkLst>
        </pc:spChg>
        <pc:spChg chg="add mod">
          <ac:chgData name="Liang Qianchen" userId="dc306e9d82c44ef2" providerId="LiveId" clId="{FBBC9EAC-9F5C-4674-BA19-80A2D9818648}" dt="2019-10-29T22:59:37.896" v="13952" actId="1037"/>
          <ac:spMkLst>
            <pc:docMk/>
            <pc:sldMk cId="2919402014" sldId="256"/>
            <ac:spMk id="164" creationId="{91AEC328-FA4A-434F-B212-FAB6929D1FBF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165" creationId="{7CCDD95C-5B46-4106-B187-139039E1DD82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8" creationId="{2AE716DE-90A3-4266-9648-4A673D40FA30}"/>
          </ac:spMkLst>
        </pc:spChg>
        <pc:spChg chg="add del mod">
          <ac:chgData name="Liang Qianchen" userId="dc306e9d82c44ef2" providerId="LiveId" clId="{FBBC9EAC-9F5C-4674-BA19-80A2D9818648}" dt="2019-10-29T23:34:28.661" v="15336" actId="478"/>
          <ac:spMkLst>
            <pc:docMk/>
            <pc:sldMk cId="2919402014" sldId="256"/>
            <ac:spMk id="169" creationId="{C6CDF5C9-41C8-4423-B116-09ADB3E0462D}"/>
          </ac:spMkLst>
        </pc:spChg>
        <pc:spChg chg="add del mod">
          <ac:chgData name="Liang Qianchen" userId="dc306e9d82c44ef2" providerId="LiveId" clId="{FBBC9EAC-9F5C-4674-BA19-80A2D9818648}" dt="2019-10-30T04:46:53.089" v="18814" actId="478"/>
          <ac:spMkLst>
            <pc:docMk/>
            <pc:sldMk cId="2919402014" sldId="256"/>
            <ac:spMk id="170" creationId="{DE0ACD05-D4B2-4966-90C9-328FFA6FEA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4" creationId="{5F1AC67A-DFC2-4C4F-92BD-01398E5BFD94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5" creationId="{473B2FDC-45A9-46B1-B25E-C16B7D80722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76" creationId="{E7A88274-FE0E-4092-854D-1B25253E8B10}"/>
          </ac:spMkLst>
        </pc:spChg>
        <pc:spChg chg="add mod">
          <ac:chgData name="Liang Qianchen" userId="dc306e9d82c44ef2" providerId="LiveId" clId="{FBBC9EAC-9F5C-4674-BA19-80A2D9818648}" dt="2019-10-31T05:45:27.714" v="19617" actId="1038"/>
          <ac:spMkLst>
            <pc:docMk/>
            <pc:sldMk cId="2919402014" sldId="256"/>
            <ac:spMk id="177" creationId="{5D8D4DDD-171F-4BC7-8D24-067891936B9F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4" creationId="{76279818-542E-47FF-BFA9-61A5128D2BA3}"/>
          </ac:spMkLst>
        </pc:spChg>
        <pc:spChg chg="add del">
          <ac:chgData name="Liang Qianchen" userId="dc306e9d82c44ef2" providerId="LiveId" clId="{FBBC9EAC-9F5C-4674-BA19-80A2D9818648}" dt="2019-10-29T23:11:33.898" v="14351" actId="478"/>
          <ac:spMkLst>
            <pc:docMk/>
            <pc:sldMk cId="2919402014" sldId="256"/>
            <ac:spMk id="185" creationId="{CD17E215-B764-4473-87F4-B253A17A1FB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6" creationId="{9710C60D-33F8-4350-A232-AE666F791978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7" creationId="{579BAB4B-BF20-4771-8BB9-BA52F606033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89" creationId="{5AFABF3C-1840-4FFE-A9C6-1E019D99F1E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1" creationId="{566EF5D5-ED74-408B-B22A-1A932B48EADC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3" creationId="{99BE7DFF-28D3-49E0-ACD2-A59FA6E48BC9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4" creationId="{3829CC44-B327-4E55-8EA8-1120A70CA503}"/>
          </ac:spMkLst>
        </pc:spChg>
        <pc:spChg chg="add del mod">
          <ac:chgData name="Liang Qianchen" userId="dc306e9d82c44ef2" providerId="LiveId" clId="{FBBC9EAC-9F5C-4674-BA19-80A2D9818648}" dt="2019-10-29T23:18:07.507" v="14586"/>
          <ac:spMkLst>
            <pc:docMk/>
            <pc:sldMk cId="2919402014" sldId="256"/>
            <ac:spMk id="195" creationId="{8BBE1BDF-3F7A-4450-BB18-CBE390D16F1E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197" creationId="{A71D57DA-6B5F-441D-B2A1-2D82E5D8E12A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0" creationId="{A2346A52-5BEE-4D3B-A8F2-EEFED3403206}"/>
          </ac:spMkLst>
        </pc:spChg>
        <pc:spChg chg="add del mod">
          <ac:chgData name="Liang Qianchen" userId="dc306e9d82c44ef2" providerId="LiveId" clId="{FBBC9EAC-9F5C-4674-BA19-80A2D9818648}" dt="2019-10-29T23:25:01.259" v="14756"/>
          <ac:spMkLst>
            <pc:docMk/>
            <pc:sldMk cId="2919402014" sldId="256"/>
            <ac:spMk id="207" creationId="{674AD606-C13B-46E9-952B-AE3DC0F466FC}"/>
          </ac:spMkLst>
        </pc:spChg>
        <pc:spChg chg="add del mod">
          <ac:chgData name="Liang Qianchen" userId="dc306e9d82c44ef2" providerId="LiveId" clId="{FBBC9EAC-9F5C-4674-BA19-80A2D9818648}" dt="2019-10-29T23:25:29.769" v="14763" actId="478"/>
          <ac:spMkLst>
            <pc:docMk/>
            <pc:sldMk cId="2919402014" sldId="256"/>
            <ac:spMk id="209" creationId="{ECA6A3C3-0316-4D98-8A29-24A2BB7C658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11" creationId="{46919445-B6DF-44D2-A3C6-0ACD7C04435D}"/>
          </ac:spMkLst>
        </pc:spChg>
        <pc:spChg chg="mod">
          <ac:chgData name="Liang Qianchen" userId="dc306e9d82c44ef2" providerId="LiveId" clId="{FBBC9EAC-9F5C-4674-BA19-80A2D9818648}" dt="2019-11-01T02:52:15.137" v="19646" actId="1037"/>
          <ac:spMkLst>
            <pc:docMk/>
            <pc:sldMk cId="2919402014" sldId="256"/>
            <ac:spMk id="217" creationId="{54089323-8307-4D26-A10C-634283063E92}"/>
          </ac:spMkLst>
        </pc:spChg>
        <pc:spChg chg="mod">
          <ac:chgData name="Liang Qianchen" userId="dc306e9d82c44ef2" providerId="LiveId" clId="{FBBC9EAC-9F5C-4674-BA19-80A2D9818648}" dt="2019-11-01T02:52:28.250" v="19649" actId="1038"/>
          <ac:spMkLst>
            <pc:docMk/>
            <pc:sldMk cId="2919402014" sldId="256"/>
            <ac:spMk id="218" creationId="{3E633F31-504D-4EEF-8C85-D518C380AED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3" creationId="{29830DC1-49C4-4658-8AA5-B2FEAE5AEAF2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4" creationId="{42319D84-65DC-492E-8AD9-4C63A66DD1EC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5" creationId="{8389F54F-5710-4038-9E9F-A22A91C4B4D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26" creationId="{4E01D0A0-2513-40F2-A883-A2019452A02E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0" creationId="{31CC417C-6B7E-491A-ADBB-396717D13EAA}"/>
          </ac:spMkLst>
        </pc:spChg>
        <pc:spChg chg="add mod">
          <ac:chgData name="Liang Qianchen" userId="dc306e9d82c44ef2" providerId="LiveId" clId="{FBBC9EAC-9F5C-4674-BA19-80A2D9818648}" dt="2019-10-31T05:44:32.228" v="19606" actId="1036"/>
          <ac:spMkLst>
            <pc:docMk/>
            <pc:sldMk cId="2919402014" sldId="256"/>
            <ac:spMk id="232" creationId="{0651EDB0-520F-4249-B379-B4E9FCED3018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5" creationId="{122C4B38-4104-4163-9F64-A20D3E5663EB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6" creationId="{1E2D5D55-C0D6-4A79-95CC-577837A1B245}"/>
          </ac:spMkLst>
        </pc:spChg>
        <pc:spChg chg="add del mod">
          <ac:chgData name="Liang Qianchen" userId="dc306e9d82c44ef2" providerId="LiveId" clId="{FBBC9EAC-9F5C-4674-BA19-80A2D9818648}" dt="2019-10-30T04:10:10.149" v="18010" actId="478"/>
          <ac:spMkLst>
            <pc:docMk/>
            <pc:sldMk cId="2919402014" sldId="256"/>
            <ac:spMk id="237" creationId="{2E157AC3-AA7E-4BB0-8532-D83CA03CF9AA}"/>
          </ac:spMkLst>
        </pc:spChg>
        <pc:spChg chg="add del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39" creationId="{8F0DA17F-5BE3-4AE9-B491-0796B293C4B6}"/>
          </ac:spMkLst>
        </pc:spChg>
        <pc:spChg chg="add del mod">
          <ac:chgData name="Liang Qianchen" userId="dc306e9d82c44ef2" providerId="LiveId" clId="{FBBC9EAC-9F5C-4674-BA19-80A2D9818648}" dt="2019-10-30T04:16:55.327" v="18233" actId="478"/>
          <ac:spMkLst>
            <pc:docMk/>
            <pc:sldMk cId="2919402014" sldId="256"/>
            <ac:spMk id="241" creationId="{DC47B3AC-BFD9-4D5C-851B-E3A479199CE0}"/>
          </ac:spMkLst>
        </pc:spChg>
        <pc:spChg chg="add del mod">
          <ac:chgData name="Liang Qianchen" userId="dc306e9d82c44ef2" providerId="LiveId" clId="{FBBC9EAC-9F5C-4674-BA19-80A2D9818648}" dt="2019-10-30T04:10:27.209" v="18013" actId="478"/>
          <ac:spMkLst>
            <pc:docMk/>
            <pc:sldMk cId="2919402014" sldId="256"/>
            <ac:spMk id="243" creationId="{29A77511-CFC1-4C9E-9BB6-13B3393A5CE1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4" creationId="{159FD6AF-58A3-404B-9BEA-629C7FAC58F3}"/>
          </ac:spMkLst>
        </pc:spChg>
        <pc:spChg chg="add mod">
          <ac:chgData name="Liang Qianchen" userId="dc306e9d82c44ef2" providerId="LiveId" clId="{FBBC9EAC-9F5C-4674-BA19-80A2D9818648}" dt="2019-10-31T04:22:55.265" v="19503" actId="1037"/>
          <ac:spMkLst>
            <pc:docMk/>
            <pc:sldMk cId="2919402014" sldId="256"/>
            <ac:spMk id="245" creationId="{6CD20ABE-1521-4D6F-9D50-D97AC83AD4E2}"/>
          </ac:spMkLst>
        </pc:spChg>
        <pc:spChg chg="add mod ord">
          <ac:chgData name="Liang Qianchen" userId="dc306e9d82c44ef2" providerId="LiveId" clId="{FBBC9EAC-9F5C-4674-BA19-80A2D9818648}" dt="2019-10-31T05:49:26.518" v="19629" actId="1038"/>
          <ac:spMkLst>
            <pc:docMk/>
            <pc:sldMk cId="2919402014" sldId="256"/>
            <ac:spMk id="247" creationId="{F3E44ED5-D59E-42A7-A9E8-CB3AF358E8FF}"/>
          </ac:spMkLst>
        </pc:spChg>
        <pc:spChg chg="add del mod">
          <ac:chgData name="Liang Qianchen" userId="dc306e9d82c44ef2" providerId="LiveId" clId="{FBBC9EAC-9F5C-4674-BA19-80A2D9818648}" dt="2019-10-29T23:46:48.375" v="16035" actId="478"/>
          <ac:spMkLst>
            <pc:docMk/>
            <pc:sldMk cId="2919402014" sldId="256"/>
            <ac:spMk id="248" creationId="{78123A62-2628-4D5A-BCDB-0CB7105B034C}"/>
          </ac:spMkLst>
        </pc:spChg>
        <pc:spChg chg="add del mod">
          <ac:chgData name="Liang Qianchen" userId="dc306e9d82c44ef2" providerId="LiveId" clId="{FBBC9EAC-9F5C-4674-BA19-80A2D9818648}" dt="2019-10-29T23:49:35.910" v="16260"/>
          <ac:spMkLst>
            <pc:docMk/>
            <pc:sldMk cId="2919402014" sldId="256"/>
            <ac:spMk id="249" creationId="{DD5B3BAC-6ADB-4CE7-B4A0-DD09727F0482}"/>
          </ac:spMkLst>
        </pc:spChg>
        <pc:spChg chg="add mod">
          <ac:chgData name="Liang Qianchen" userId="dc306e9d82c44ef2" providerId="LiveId" clId="{FBBC9EAC-9F5C-4674-BA19-80A2D9818648}" dt="2019-10-31T05:40:57.023" v="19583" actId="1035"/>
          <ac:spMkLst>
            <pc:docMk/>
            <pc:sldMk cId="2919402014" sldId="256"/>
            <ac:spMk id="250" creationId="{E3D373F8-BC53-4B30-A767-A7C6601EC861}"/>
          </ac:spMkLst>
        </pc:s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2" creationId="{79286C1A-B101-4355-A473-09BA0ABA00C6}"/>
          </ac:grpSpMkLst>
        </pc:grpChg>
        <pc:grpChg chg="add del mod topLvl">
          <ac:chgData name="Liang Qianchen" userId="dc306e9d82c44ef2" providerId="LiveId" clId="{FBBC9EAC-9F5C-4674-BA19-80A2D9818648}" dt="2019-10-29T12:03:05.141" v="10650" actId="478"/>
          <ac:grpSpMkLst>
            <pc:docMk/>
            <pc:sldMk cId="2919402014" sldId="256"/>
            <ac:grpSpMk id="2" creationId="{CE036EBC-ACB3-4B65-911E-4892CCEBA0C6}"/>
          </ac:grpSpMkLst>
        </pc:grpChg>
        <pc:grpChg chg="add del mod">
          <ac:chgData name="Liang Qianchen" userId="dc306e9d82c44ef2" providerId="LiveId" clId="{FBBC9EAC-9F5C-4674-BA19-80A2D9818648}" dt="2019-10-29T10:35:58.572" v="9123" actId="478"/>
          <ac:grpSpMkLst>
            <pc:docMk/>
            <pc:sldMk cId="2919402014" sldId="256"/>
            <ac:grpSpMk id="3" creationId="{26925234-8FAB-410F-89DB-994872AB8968}"/>
          </ac:grpSpMkLst>
        </pc:grpChg>
        <pc:grpChg chg="add del mod">
          <ac:chgData name="Liang Qianchen" userId="dc306e9d82c44ef2" providerId="LiveId" clId="{FBBC9EAC-9F5C-4674-BA19-80A2D9818648}" dt="2019-10-29T10:43:45.839" v="9289" actId="165"/>
          <ac:grpSpMkLst>
            <pc:docMk/>
            <pc:sldMk cId="2919402014" sldId="256"/>
            <ac:grpSpMk id="11" creationId="{588FCF03-40C6-4303-ADC0-FD613E6A8BE3}"/>
          </ac:grpSpMkLst>
        </pc:grpChg>
        <pc:grpChg chg="add del mod">
          <ac:chgData name="Liang Qianchen" userId="dc306e9d82c44ef2" providerId="LiveId" clId="{FBBC9EAC-9F5C-4674-BA19-80A2D9818648}" dt="2019-10-28T00:46:40.908" v="2102" actId="165"/>
          <ac:grpSpMkLst>
            <pc:docMk/>
            <pc:sldMk cId="2919402014" sldId="256"/>
            <ac:grpSpMk id="11" creationId="{C1E6096A-E8A4-4980-92B3-594E6E4C2F93}"/>
          </ac:grpSpMkLst>
        </pc:grpChg>
        <pc:grpChg chg="add mod">
          <ac:chgData name="Liang Qianchen" userId="dc306e9d82c44ef2" providerId="LiveId" clId="{FBBC9EAC-9F5C-4674-BA19-80A2D9818648}" dt="2019-10-31T04:03:46.979" v="19092" actId="1038"/>
          <ac:grpSpMkLst>
            <pc:docMk/>
            <pc:sldMk cId="2919402014" sldId="256"/>
            <ac:grpSpMk id="14" creationId="{A6863557-4201-41DB-9130-294D92F5B2C6}"/>
          </ac:grpSpMkLst>
        </pc:grpChg>
        <pc:grpChg chg="add del mod">
          <ac:chgData name="Liang Qianchen" userId="dc306e9d82c44ef2" providerId="LiveId" clId="{FBBC9EAC-9F5C-4674-BA19-80A2D9818648}" dt="2019-10-29T03:01:31.104" v="7513" actId="165"/>
          <ac:grpSpMkLst>
            <pc:docMk/>
            <pc:sldMk cId="2919402014" sldId="256"/>
            <ac:grpSpMk id="16" creationId="{3F2002C9-D1C0-47C7-9B95-A9C14C6EC80A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6" creationId="{BB59FCD0-4EFB-4A0D-A559-FEFB79D476A3}"/>
          </ac:grpSpMkLst>
        </pc:grpChg>
        <pc:grpChg chg="add del mod">
          <ac:chgData name="Liang Qianchen" userId="dc306e9d82c44ef2" providerId="LiveId" clId="{FBBC9EAC-9F5C-4674-BA19-80A2D9818648}" dt="2019-10-30T03:38:49.932" v="16872" actId="165"/>
          <ac:grpSpMkLst>
            <pc:docMk/>
            <pc:sldMk cId="2919402014" sldId="256"/>
            <ac:grpSpMk id="19" creationId="{69CD2C02-C0EB-4658-9B08-29AB0E1443C6}"/>
          </ac:grpSpMkLst>
        </pc:grpChg>
        <pc:grpChg chg="add del mod">
          <ac:chgData name="Liang Qianchen" userId="dc306e9d82c44ef2" providerId="LiveId" clId="{FBBC9EAC-9F5C-4674-BA19-80A2D9818648}" dt="2019-10-29T23:18:07.507" v="14586"/>
          <ac:grpSpMkLst>
            <pc:docMk/>
            <pc:sldMk cId="2919402014" sldId="256"/>
            <ac:grpSpMk id="24" creationId="{784E254E-D3A7-4280-AB89-9489565AF993}"/>
          </ac:grpSpMkLst>
        </pc:grpChg>
        <pc:grpChg chg="add mod ord">
          <ac:chgData name="Liang Qianchen" userId="dc306e9d82c44ef2" providerId="LiveId" clId="{FBBC9EAC-9F5C-4674-BA19-80A2D9818648}" dt="2019-10-30T05:01:02.548" v="19001" actId="1076"/>
          <ac:grpSpMkLst>
            <pc:docMk/>
            <pc:sldMk cId="2919402014" sldId="256"/>
            <ac:grpSpMk id="26" creationId="{715540F1-576E-4BE1-BF8C-8E9F536F95B6}"/>
          </ac:grpSpMkLst>
        </pc:grpChg>
        <pc:grpChg chg="add del mod topLvl">
          <ac:chgData name="Liang Qianchen" userId="dc306e9d82c44ef2" providerId="LiveId" clId="{FBBC9EAC-9F5C-4674-BA19-80A2D9818648}" dt="2019-10-29T12:01:25.066" v="10629" actId="165"/>
          <ac:grpSpMkLst>
            <pc:docMk/>
            <pc:sldMk cId="2919402014" sldId="256"/>
            <ac:grpSpMk id="27" creationId="{2AB27938-6E8B-455E-97B0-4A24C9F59E94}"/>
          </ac:grpSpMkLst>
        </pc:grpChg>
        <pc:grpChg chg="add del mod">
          <ac:chgData name="Liang Qianchen" userId="dc306e9d82c44ef2" providerId="LiveId" clId="{FBBC9EAC-9F5C-4674-BA19-80A2D9818648}" dt="2019-10-29T12:01:20.497" v="10628" actId="165"/>
          <ac:grpSpMkLst>
            <pc:docMk/>
            <pc:sldMk cId="2919402014" sldId="256"/>
            <ac:grpSpMk id="29" creationId="{2C5D24F5-81CB-4ED3-B9D4-D8F1BF88CB1B}"/>
          </ac:grpSpMkLst>
        </pc:grpChg>
        <pc:grpChg chg="add del mod">
          <ac:chgData name="Liang Qianchen" userId="dc306e9d82c44ef2" providerId="LiveId" clId="{FBBC9EAC-9F5C-4674-BA19-80A2D9818648}" dt="2019-10-29T03:08:50.548" v="7699" actId="478"/>
          <ac:grpSpMkLst>
            <pc:docMk/>
            <pc:sldMk cId="2919402014" sldId="256"/>
            <ac:grpSpMk id="46" creationId="{16648437-31C5-4CEA-93D4-88CA371EC4C2}"/>
          </ac:grpSpMkLst>
        </pc:grpChg>
        <pc:grpChg chg="add del mod topLvl">
          <ac:chgData name="Liang Qianchen" userId="dc306e9d82c44ef2" providerId="LiveId" clId="{FBBC9EAC-9F5C-4674-BA19-80A2D9818648}" dt="2019-10-28T04:36:16.115" v="5008" actId="165"/>
          <ac:grpSpMkLst>
            <pc:docMk/>
            <pc:sldMk cId="2919402014" sldId="256"/>
            <ac:grpSpMk id="53" creationId="{A8E208BA-A652-4E46-9468-4EAADEC3ADE5}"/>
          </ac:grpSpMkLst>
        </pc:grpChg>
        <pc:grpChg chg="add del mod">
          <ac:chgData name="Liang Qianchen" userId="dc306e9d82c44ef2" providerId="LiveId" clId="{FBBC9EAC-9F5C-4674-BA19-80A2D9818648}" dt="2019-10-29T03:06:07.214" v="7656" actId="165"/>
          <ac:grpSpMkLst>
            <pc:docMk/>
            <pc:sldMk cId="2919402014" sldId="256"/>
            <ac:grpSpMk id="61" creationId="{E74EBD77-E894-4F1F-8DA3-EF82D3EDDECF}"/>
          </ac:grpSpMkLst>
        </pc:grpChg>
        <pc:grpChg chg="add del mod">
          <ac:chgData name="Liang Qianchen" userId="dc306e9d82c44ef2" providerId="LiveId" clId="{FBBC9EAC-9F5C-4674-BA19-80A2D9818648}" dt="2019-10-29T13:26:10.885" v="12051" actId="478"/>
          <ac:grpSpMkLst>
            <pc:docMk/>
            <pc:sldMk cId="2919402014" sldId="256"/>
            <ac:grpSpMk id="65" creationId="{88835EEB-999F-4090-99E7-78A889B9E9CB}"/>
          </ac:grpSpMkLst>
        </pc:grpChg>
        <pc:grpChg chg="add del mod">
          <ac:chgData name="Liang Qianchen" userId="dc306e9d82c44ef2" providerId="LiveId" clId="{FBBC9EAC-9F5C-4674-BA19-80A2D9818648}" dt="2019-10-30T05:18:51.752" v="19020" actId="478"/>
          <ac:grpSpMkLst>
            <pc:docMk/>
            <pc:sldMk cId="2919402014" sldId="256"/>
            <ac:grpSpMk id="71" creationId="{37955A11-21FF-45B9-9AF7-FFC756C36CAB}"/>
          </ac:grpSpMkLst>
        </pc:grpChg>
        <pc:grpChg chg="add del mod">
          <ac:chgData name="Liang Qianchen" userId="dc306e9d82c44ef2" providerId="LiveId" clId="{FBBC9EAC-9F5C-4674-BA19-80A2D9818648}" dt="2019-10-29T22:29:41.464" v="13013" actId="165"/>
          <ac:grpSpMkLst>
            <pc:docMk/>
            <pc:sldMk cId="2919402014" sldId="256"/>
            <ac:grpSpMk id="73" creationId="{C913A9E8-6456-4A45-AA1B-5ED8497098A1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4" creationId="{48E98F88-1F77-4FCF-8DD5-CCF020808809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77" creationId="{5FB3E196-A768-4C00-AE49-AE88B3BF0606}"/>
          </ac:grpSpMkLst>
        </pc:grpChg>
        <pc:grpChg chg="add del mod">
          <ac:chgData name="Liang Qianchen" userId="dc306e9d82c44ef2" providerId="LiveId" clId="{FBBC9EAC-9F5C-4674-BA19-80A2D9818648}" dt="2019-10-29T10:57:25.659" v="9540" actId="165"/>
          <ac:grpSpMkLst>
            <pc:docMk/>
            <pc:sldMk cId="2919402014" sldId="256"/>
            <ac:grpSpMk id="81" creationId="{4BB7BE5B-724B-435A-964D-01763B19C325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85" creationId="{94F84F93-0A82-44D0-AE5E-39D6C0A7E898}"/>
          </ac:grpSpMkLst>
        </pc:grpChg>
        <pc:grpChg chg="add del mod">
          <ac:chgData name="Liang Qianchen" userId="dc306e9d82c44ef2" providerId="LiveId" clId="{FBBC9EAC-9F5C-4674-BA19-80A2D9818648}" dt="2019-10-28T03:43:30.312" v="3737" actId="165"/>
          <ac:grpSpMkLst>
            <pc:docMk/>
            <pc:sldMk cId="2919402014" sldId="256"/>
            <ac:grpSpMk id="86" creationId="{736F6697-3D5C-4115-A8D3-726C10074FAC}"/>
          </ac:grpSpMkLst>
        </pc:grpChg>
        <pc:grpChg chg="add del mod topLvl">
          <ac:chgData name="Liang Qianchen" userId="dc306e9d82c44ef2" providerId="LiveId" clId="{FBBC9EAC-9F5C-4674-BA19-80A2D9818648}" dt="2019-10-28T04:28:38.931" v="4966" actId="165"/>
          <ac:grpSpMkLst>
            <pc:docMk/>
            <pc:sldMk cId="2919402014" sldId="256"/>
            <ac:grpSpMk id="88" creationId="{9D221B77-0CDC-4CB7-974F-AFFB59BEE6FC}"/>
          </ac:grpSpMkLst>
        </pc:grpChg>
        <pc:grpChg chg="add del mod topLvl">
          <ac:chgData name="Liang Qianchen" userId="dc306e9d82c44ef2" providerId="LiveId" clId="{FBBC9EAC-9F5C-4674-BA19-80A2D9818648}" dt="2019-10-28T04:28:33.110" v="4965" actId="165"/>
          <ac:grpSpMkLst>
            <pc:docMk/>
            <pc:sldMk cId="2919402014" sldId="256"/>
            <ac:grpSpMk id="90" creationId="{F5EA132C-A230-463C-9CF9-68F99AF64A65}"/>
          </ac:grpSpMkLst>
        </pc:grpChg>
        <pc:grpChg chg="add del mod">
          <ac:chgData name="Liang Qianchen" userId="dc306e9d82c44ef2" providerId="LiveId" clId="{FBBC9EAC-9F5C-4674-BA19-80A2D9818648}" dt="2019-10-28T04:19:01.999" v="4904"/>
          <ac:grpSpMkLst>
            <pc:docMk/>
            <pc:sldMk cId="2919402014" sldId="256"/>
            <ac:grpSpMk id="91" creationId="{40EDBE0B-63FD-40C1-A82E-A73937C44987}"/>
          </ac:grpSpMkLst>
        </pc:grpChg>
        <pc:grpChg chg="add mod">
          <ac:chgData name="Liang Qianchen" userId="dc306e9d82c44ef2" providerId="LiveId" clId="{FBBC9EAC-9F5C-4674-BA19-80A2D9818648}" dt="2019-10-31T04:02:57.146" v="19086" actId="1038"/>
          <ac:grpSpMkLst>
            <pc:docMk/>
            <pc:sldMk cId="2919402014" sldId="256"/>
            <ac:grpSpMk id="92" creationId="{DF5D6EC7-7DAB-4407-9F28-DE0D8D25C3E8}"/>
          </ac:grpSpMkLst>
        </pc:grpChg>
        <pc:grpChg chg="add mod">
          <ac:chgData name="Liang Qianchen" userId="dc306e9d82c44ef2" providerId="LiveId" clId="{FBBC9EAC-9F5C-4674-BA19-80A2D9818648}" dt="2019-10-28T04:18:54.255" v="4889" actId="164"/>
          <ac:grpSpMkLst>
            <pc:docMk/>
            <pc:sldMk cId="2919402014" sldId="256"/>
            <ac:grpSpMk id="94" creationId="{B0887CA2-DF48-47A3-BEA5-0B63FD4B96C8}"/>
          </ac:grpSpMkLst>
        </pc:grpChg>
        <pc:grpChg chg="add del mod">
          <ac:chgData name="Liang Qianchen" userId="dc306e9d82c44ef2" providerId="LiveId" clId="{FBBC9EAC-9F5C-4674-BA19-80A2D9818648}" dt="2019-10-28T04:21:16.506" v="4916" actId="165"/>
          <ac:grpSpMkLst>
            <pc:docMk/>
            <pc:sldMk cId="2919402014" sldId="256"/>
            <ac:grpSpMk id="95" creationId="{A91606F1-27DD-46D3-8F3C-BA694A677069}"/>
          </ac:grpSpMkLst>
        </pc:grpChg>
        <pc:grpChg chg="add del mod">
          <ac:chgData name="Liang Qianchen" userId="dc306e9d82c44ef2" providerId="LiveId" clId="{FBBC9EAC-9F5C-4674-BA19-80A2D9818648}" dt="2019-10-28T04:28:21.888" v="4962" actId="165"/>
          <ac:grpSpMkLst>
            <pc:docMk/>
            <pc:sldMk cId="2919402014" sldId="256"/>
            <ac:grpSpMk id="98" creationId="{AFCAF69F-68FC-4C0E-A14C-C0413AC46706}"/>
          </ac:grpSpMkLst>
        </pc:grpChg>
        <pc:grpChg chg="add del mod">
          <ac:chgData name="Liang Qianchen" userId="dc306e9d82c44ef2" providerId="LiveId" clId="{FBBC9EAC-9F5C-4674-BA19-80A2D9818648}" dt="2019-10-28T04:28:27.957" v="4964" actId="165"/>
          <ac:grpSpMkLst>
            <pc:docMk/>
            <pc:sldMk cId="2919402014" sldId="256"/>
            <ac:grpSpMk id="99" creationId="{E33C0AA9-748D-4CDE-98D6-EC502DD7DA36}"/>
          </ac:grpSpMkLst>
        </pc:grpChg>
        <pc:grpChg chg="add del mod">
          <ac:chgData name="Liang Qianchen" userId="dc306e9d82c44ef2" providerId="LiveId" clId="{FBBC9EAC-9F5C-4674-BA19-80A2D9818648}" dt="2019-10-29T22:29:58.007" v="13018" actId="478"/>
          <ac:grpSpMkLst>
            <pc:docMk/>
            <pc:sldMk cId="2919402014" sldId="256"/>
            <ac:grpSpMk id="103" creationId="{6DD21D56-CC7E-47B2-AD5C-258C8349221D}"/>
          </ac:grpSpMkLst>
        </pc:grpChg>
        <pc:grpChg chg="add del mod">
          <ac:chgData name="Liang Qianchen" userId="dc306e9d82c44ef2" providerId="LiveId" clId="{FBBC9EAC-9F5C-4674-BA19-80A2D9818648}" dt="2019-10-29T22:26:19.747" v="12981"/>
          <ac:grpSpMkLst>
            <pc:docMk/>
            <pc:sldMk cId="2919402014" sldId="256"/>
            <ac:grpSpMk id="109" creationId="{7840B8DE-1055-4545-B12E-67677B1A5652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16" creationId="{C8CE1408-4E49-47C8-BD7E-ACE3D094226E}"/>
          </ac:grpSpMkLst>
        </pc:grpChg>
        <pc:grpChg chg="add del mod topLvl">
          <ac:chgData name="Liang Qianchen" userId="dc306e9d82c44ef2" providerId="LiveId" clId="{FBBC9EAC-9F5C-4674-BA19-80A2D9818648}" dt="2019-10-29T00:55:57.720" v="5987" actId="165"/>
          <ac:grpSpMkLst>
            <pc:docMk/>
            <pc:sldMk cId="2919402014" sldId="256"/>
            <ac:grpSpMk id="123" creationId="{9C3A2CB9-3E9D-48C2-9023-C4E8C703E819}"/>
          </ac:grpSpMkLst>
        </pc:grpChg>
        <pc:grpChg chg="add del mod">
          <ac:chgData name="Liang Qianchen" userId="dc306e9d82c44ef2" providerId="LiveId" clId="{FBBC9EAC-9F5C-4674-BA19-80A2D9818648}" dt="2019-10-28T04:49:44.684" v="5374" actId="165"/>
          <ac:grpSpMkLst>
            <pc:docMk/>
            <pc:sldMk cId="2919402014" sldId="256"/>
            <ac:grpSpMk id="124" creationId="{5D7E4D81-3690-49D0-BDE7-F1B67AE4B087}"/>
          </ac:grpSpMkLst>
        </pc:grpChg>
        <pc:grpChg chg="add del mod">
          <ac:chgData name="Liang Qianchen" userId="dc306e9d82c44ef2" providerId="LiveId" clId="{FBBC9EAC-9F5C-4674-BA19-80A2D9818648}" dt="2019-10-29T22:55:30.069" v="13841" actId="165"/>
          <ac:grpSpMkLst>
            <pc:docMk/>
            <pc:sldMk cId="2919402014" sldId="256"/>
            <ac:grpSpMk id="127" creationId="{62D1B1CE-59CC-417E-B2C8-D22A55E16CCC}"/>
          </ac:grpSpMkLst>
        </pc:grpChg>
        <pc:grpChg chg="add mod">
          <ac:chgData name="Liang Qianchen" userId="dc306e9d82c44ef2" providerId="LiveId" clId="{FBBC9EAC-9F5C-4674-BA19-80A2D9818648}" dt="2019-10-31T04:03:27.973" v="19090" actId="1037"/>
          <ac:grpSpMkLst>
            <pc:docMk/>
            <pc:sldMk cId="2919402014" sldId="256"/>
            <ac:grpSpMk id="130" creationId="{056DDB3B-F390-420D-8054-A9E3FCD801F7}"/>
          </ac:grpSpMkLst>
        </pc:grpChg>
        <pc:grpChg chg="add del mod ord">
          <ac:chgData name="Liang Qianchen" userId="dc306e9d82c44ef2" providerId="LiveId" clId="{FBBC9EAC-9F5C-4674-BA19-80A2D9818648}" dt="2019-10-29T00:41:04.037" v="5543" actId="165"/>
          <ac:grpSpMkLst>
            <pc:docMk/>
            <pc:sldMk cId="2919402014" sldId="256"/>
            <ac:grpSpMk id="136" creationId="{69696F6C-8AA7-4603-ACF5-CB0FB931601D}"/>
          </ac:grpSpMkLst>
        </pc:grpChg>
        <pc:grpChg chg="add del mod">
          <ac:chgData name="Liang Qianchen" userId="dc306e9d82c44ef2" providerId="LiveId" clId="{FBBC9EAC-9F5C-4674-BA19-80A2D9818648}" dt="2019-10-29T13:18:16.813" v="11942" actId="478"/>
          <ac:grpSpMkLst>
            <pc:docMk/>
            <pc:sldMk cId="2919402014" sldId="256"/>
            <ac:grpSpMk id="140" creationId="{0BC3AF65-5616-426A-A118-969600040042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46" creationId="{8E0024D7-8DB3-42BB-83E8-7C5F529B4EBE}"/>
          </ac:grpSpMkLst>
        </pc:grpChg>
        <pc:grpChg chg="add del mod">
          <ac:chgData name="Liang Qianchen" userId="dc306e9d82c44ef2" providerId="LiveId" clId="{FBBC9EAC-9F5C-4674-BA19-80A2D9818648}" dt="2019-10-29T13:18:39.499" v="11947" actId="478"/>
          <ac:grpSpMkLst>
            <pc:docMk/>
            <pc:sldMk cId="2919402014" sldId="256"/>
            <ac:grpSpMk id="149" creationId="{0D097FF3-ADDB-4BEA-A867-1E06408D7E12}"/>
          </ac:grpSpMkLst>
        </pc:grpChg>
        <pc:grpChg chg="add del mod">
          <ac:chgData name="Liang Qianchen" userId="dc306e9d82c44ef2" providerId="LiveId" clId="{FBBC9EAC-9F5C-4674-BA19-80A2D9818648}" dt="2019-10-29T13:26:07.782" v="12050" actId="478"/>
          <ac:grpSpMkLst>
            <pc:docMk/>
            <pc:sldMk cId="2919402014" sldId="256"/>
            <ac:grpSpMk id="154" creationId="{FEB1B599-36DD-4FDC-ADDA-A8D1468798BE}"/>
          </ac:grpSpMkLst>
        </pc:grpChg>
        <pc:grpChg chg="add del mod">
          <ac:chgData name="Liang Qianchen" userId="dc306e9d82c44ef2" providerId="LiveId" clId="{FBBC9EAC-9F5C-4674-BA19-80A2D9818648}" dt="2019-10-29T13:26:02.313" v="12048" actId="478"/>
          <ac:grpSpMkLst>
            <pc:docMk/>
            <pc:sldMk cId="2919402014" sldId="256"/>
            <ac:grpSpMk id="159" creationId="{DBC3A60C-56A4-4D01-B4F5-ECCAA4410763}"/>
          </ac:grpSpMkLst>
        </pc:grpChg>
        <pc:grpChg chg="add mod">
          <ac:chgData name="Liang Qianchen" userId="dc306e9d82c44ef2" providerId="LiveId" clId="{FBBC9EAC-9F5C-4674-BA19-80A2D9818648}" dt="2019-10-31T04:22:55.265" v="19503" actId="1037"/>
          <ac:grpSpMkLst>
            <pc:docMk/>
            <pc:sldMk cId="2919402014" sldId="256"/>
            <ac:grpSpMk id="212" creationId="{0C055309-B1C6-447D-9B4D-13385C4F250D}"/>
          </ac:grpSpMkLst>
        </pc:grpChg>
        <pc:graphicFrameChg chg="add del mod ord modGraphic">
          <ac:chgData name="Liang Qianchen" userId="dc306e9d82c44ef2" providerId="LiveId" clId="{FBBC9EAC-9F5C-4674-BA19-80A2D9818648}" dt="2019-10-29T03:08:36.771" v="7697"/>
          <ac:graphicFrameMkLst>
            <pc:docMk/>
            <pc:sldMk cId="2919402014" sldId="256"/>
            <ac:graphicFrameMk id="2" creationId="{458A4A61-4E51-4C15-B07E-ADC469A0C935}"/>
          </ac:graphicFrameMkLst>
        </pc:graphicFrameChg>
        <pc:graphicFrameChg chg="add mod modGraphic">
          <ac:chgData name="Liang Qianchen" userId="dc306e9d82c44ef2" providerId="LiveId" clId="{FBBC9EAC-9F5C-4674-BA19-80A2D9818648}" dt="2019-11-01T02:51:37.878" v="19642" actId="1076"/>
          <ac:graphicFrameMkLst>
            <pc:docMk/>
            <pc:sldMk cId="2919402014" sldId="256"/>
            <ac:graphicFrameMk id="11" creationId="{F40846A0-DFD3-4223-9B71-FE1380163DA0}"/>
          </ac:graphicFrameMkLst>
        </pc:graphicFrameChg>
        <pc:graphicFrameChg chg="add mod modGraphic">
          <ac:chgData name="Liang Qianchen" userId="dc306e9d82c44ef2" providerId="LiveId" clId="{FBBC9EAC-9F5C-4674-BA19-80A2D9818648}" dt="2019-10-31T04:03:27.973" v="19090" actId="1037"/>
          <ac:graphicFrameMkLst>
            <pc:docMk/>
            <pc:sldMk cId="2919402014" sldId="256"/>
            <ac:graphicFrameMk id="72" creationId="{9FC80171-6A3C-4D7C-A89B-44A6ADCC0F6A}"/>
          </ac:graphicFrameMkLst>
        </pc:graphicFrameChg>
        <pc:picChg chg="add mod or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4" creationId="{839EF2BC-3537-4F2E-80C1-D610A568A7FD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5" creationId="{397C8B75-DDE8-4400-B24B-02203DBEB712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5" creationId="{C0B2761E-6F86-4C8C-A408-1A5881FDFD54}"/>
          </ac:picMkLst>
        </pc:picChg>
        <pc:picChg chg="add del mod">
          <ac:chgData name="Liang Qianchen" userId="dc306e9d82c44ef2" providerId="LiveId" clId="{FBBC9EAC-9F5C-4674-BA19-80A2D9818648}" dt="2019-10-29T10:35:37.517" v="9119" actId="478"/>
          <ac:picMkLst>
            <pc:docMk/>
            <pc:sldMk cId="2919402014" sldId="256"/>
            <ac:picMk id="8" creationId="{071CACCD-A386-4B4B-82C0-271AA1DF8E84}"/>
          </ac:picMkLst>
        </pc:picChg>
        <pc:picChg chg="add mod ord">
          <ac:chgData name="Liang Qianchen" userId="dc306e9d82c44ef2" providerId="LiveId" clId="{FBBC9EAC-9F5C-4674-BA19-80A2D9818648}" dt="2019-10-30T03:44:37.584" v="17340" actId="164"/>
          <ac:picMkLst>
            <pc:docMk/>
            <pc:sldMk cId="2919402014" sldId="256"/>
            <ac:picMk id="8" creationId="{F0BF122A-AE54-419E-BA82-419870AD0066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9" creationId="{2B6C3562-04D2-45E8-BA63-12E8251B7B26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9" creationId="{5FAE15B6-B817-40B7-A4E9-FDF1334C6858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5" creationId="{941EBB5A-ACAD-4207-84D0-264273DB9B18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15" creationId="{AC9EAFCF-9B9F-49FA-B00F-BEF667E4274D}"/>
          </ac:picMkLst>
        </pc:picChg>
        <pc:picChg chg="add del mod topLvl">
          <ac:chgData name="Liang Qianchen" userId="dc306e9d82c44ef2" providerId="LiveId" clId="{FBBC9EAC-9F5C-4674-BA19-80A2D9818648}" dt="2019-10-28T04:28:41.968" v="4967" actId="478"/>
          <ac:picMkLst>
            <pc:docMk/>
            <pc:sldMk cId="2919402014" sldId="256"/>
            <ac:picMk id="16" creationId="{29681066-865D-43AC-96B6-4BBED1CAF07E}"/>
          </ac:picMkLst>
        </pc:picChg>
        <pc:picChg chg="add del mod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7" creationId="{FA846F59-9225-47C2-B921-AEF40C985E97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8" creationId="{7908C4E7-9627-42B2-B57F-508E076FABB6}"/>
          </ac:picMkLst>
        </pc:picChg>
        <pc:picChg chg="add mod ord topLvl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20" creationId="{08A7EE4B-FE6A-4EB1-90C9-A8F698CBF383}"/>
          </ac:picMkLst>
        </pc:picChg>
        <pc:picChg chg="add del mod topLvl">
          <ac:chgData name="Liang Qianchen" userId="dc306e9d82c44ef2" providerId="LiveId" clId="{FBBC9EAC-9F5C-4674-BA19-80A2D9818648}" dt="2019-10-29T11:55:05.704" v="10623" actId="478"/>
          <ac:picMkLst>
            <pc:docMk/>
            <pc:sldMk cId="2919402014" sldId="256"/>
            <ac:picMk id="22" creationId="{79C25CE7-8463-4D23-B371-6983D582495A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4" creationId="{6E375F0F-7B1F-43EF-89E7-FAF3FE8CDB7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5" creationId="{77BEF647-5008-4ACB-AF7F-BF46083359BF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6" creationId="{4A00D0EC-CF0F-4B9D-BDCD-2BE265AD3B1F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7" creationId="{88CC2DB2-3354-458C-83BB-395D34591722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28" creationId="{708BC175-CD0E-4662-AC0A-CBAFA659378E}"/>
          </ac:picMkLst>
        </pc:picChg>
        <pc:picChg chg="add del mod">
          <ac:chgData name="Liang Qianchen" userId="dc306e9d82c44ef2" providerId="LiveId" clId="{FBBC9EAC-9F5C-4674-BA19-80A2D9818648}" dt="2019-10-28T02:53:46.626" v="2680" actId="478"/>
          <ac:picMkLst>
            <pc:docMk/>
            <pc:sldMk cId="2919402014" sldId="256"/>
            <ac:picMk id="29" creationId="{A67E361F-D1A6-41BB-9909-E9A7CDDE6729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0" creationId="{D83C77B4-4BA3-49D2-A43D-A2F0C96B1FF8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1" creationId="{5BC462AE-16F1-4292-A0D2-D75236D2F7DB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3" creationId="{1F3F3AAE-796D-423A-96E5-B93A7C0B3527}"/>
          </ac:picMkLst>
        </pc:picChg>
        <pc:picChg chg="add del mod">
          <ac:chgData name="Liang Qianchen" userId="dc306e9d82c44ef2" providerId="LiveId" clId="{FBBC9EAC-9F5C-4674-BA19-80A2D9818648}" dt="2019-10-28T02:56:28.988" v="2707" actId="478"/>
          <ac:picMkLst>
            <pc:docMk/>
            <pc:sldMk cId="2919402014" sldId="256"/>
            <ac:picMk id="33" creationId="{E142BCB6-346C-4687-BAD6-AA93CD4CCF11}"/>
          </ac:picMkLst>
        </pc:picChg>
        <pc:picChg chg="add del mod">
          <ac:chgData name="Liang Qianchen" userId="dc306e9d82c44ef2" providerId="LiveId" clId="{FBBC9EAC-9F5C-4674-BA19-80A2D9818648}" dt="2019-10-28T02:56:27.205" v="2706" actId="478"/>
          <ac:picMkLst>
            <pc:docMk/>
            <pc:sldMk cId="2919402014" sldId="256"/>
            <ac:picMk id="35" creationId="{79A7F939-AD1C-4486-A9AC-405316A7EC8F}"/>
          </ac:picMkLst>
        </pc:picChg>
        <pc:picChg chg="add mod topLvl">
          <ac:chgData name="Liang Qianchen" userId="dc306e9d82c44ef2" providerId="LiveId" clId="{FBBC9EAC-9F5C-4674-BA19-80A2D9818648}" dt="2019-10-29T10:01:18.930" v="8402" actId="164"/>
          <ac:picMkLst>
            <pc:docMk/>
            <pc:sldMk cId="2919402014" sldId="256"/>
            <ac:picMk id="35" creationId="{FF3CFD4A-7481-4217-A150-90723ADAC196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36" creationId="{6DE57A6C-BF41-4465-8D72-54990E6073E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37" creationId="{68AB7C09-5A55-48FA-8AAD-B70433717D51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38" creationId="{B6ADBEF9-7115-4A66-B717-19C7BCD48050}"/>
          </ac:picMkLst>
        </pc:picChg>
        <pc:picChg chg="add mod ord">
          <ac:chgData name="Liang Qianchen" userId="dc306e9d82c44ef2" providerId="LiveId" clId="{FBBC9EAC-9F5C-4674-BA19-80A2D9818648}" dt="2019-10-31T04:24:41.667" v="19525" actId="1076"/>
          <ac:picMkLst>
            <pc:docMk/>
            <pc:sldMk cId="2919402014" sldId="256"/>
            <ac:picMk id="51" creationId="{4718C7C4-8EE9-4305-BCF2-8531148A2144}"/>
          </ac:picMkLst>
        </pc:picChg>
        <pc:picChg chg="add del mod">
          <ac:chgData name="Liang Qianchen" userId="dc306e9d82c44ef2" providerId="LiveId" clId="{FBBC9EAC-9F5C-4674-BA19-80A2D9818648}" dt="2019-10-29T03:08:50.548" v="7699" actId="478"/>
          <ac:picMkLst>
            <pc:docMk/>
            <pc:sldMk cId="2919402014" sldId="256"/>
            <ac:picMk id="51" creationId="{F0004B97-13EE-4EAB-AF19-2324E68854B4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2" creationId="{049DBBB8-B960-4BD1-946F-C450DFEF5F72}"/>
          </ac:picMkLst>
        </pc:picChg>
        <pc:picChg chg="add del mod ord topLvl">
          <ac:chgData name="Liang Qianchen" userId="dc306e9d82c44ef2" providerId="LiveId" clId="{FBBC9EAC-9F5C-4674-BA19-80A2D9818648}" dt="2019-10-29T11:55:03.956" v="10622" actId="478"/>
          <ac:picMkLst>
            <pc:docMk/>
            <pc:sldMk cId="2919402014" sldId="256"/>
            <ac:picMk id="53" creationId="{7A39CD81-06F5-485A-A02D-4A159A64796E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5" creationId="{267186CE-70C1-47C7-A5DB-2CAE06D42E3C}"/>
          </ac:picMkLst>
        </pc:picChg>
        <pc:picChg chg="add del mod topLvl">
          <ac:chgData name="Liang Qianchen" userId="dc306e9d82c44ef2" providerId="LiveId" clId="{FBBC9EAC-9F5C-4674-BA19-80A2D9818648}" dt="2019-10-29T10:35:58.572" v="9123" actId="478"/>
          <ac:picMkLst>
            <pc:docMk/>
            <pc:sldMk cId="2919402014" sldId="256"/>
            <ac:picMk id="57" creationId="{15A40FFC-FD8D-40FC-A693-188FEA2351BA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58" creationId="{DA37655C-A318-40E7-8B00-773230036540}"/>
          </ac:picMkLst>
        </pc:picChg>
        <pc:picChg chg="add mod or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59" creationId="{3190C941-5B7C-42DC-91B9-9FFC4453B265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0" creationId="{B6BA846A-3CC7-4E95-ABD1-CC6D601154A1}"/>
          </ac:picMkLst>
        </pc:picChg>
        <pc:picChg chg="add mod">
          <ac:chgData name="Liang Qianchen" userId="dc306e9d82c44ef2" providerId="LiveId" clId="{FBBC9EAC-9F5C-4674-BA19-80A2D9818648}" dt="2019-10-29T12:01:16.719" v="10627" actId="1076"/>
          <ac:picMkLst>
            <pc:docMk/>
            <pc:sldMk cId="2919402014" sldId="256"/>
            <ac:picMk id="63" creationId="{974C6A78-4AE2-4BBB-8FCE-12015FF9FFA2}"/>
          </ac:picMkLst>
        </pc:picChg>
        <pc:picChg chg="add del mod">
          <ac:chgData name="Liang Qianchen" userId="dc306e9d82c44ef2" providerId="LiveId" clId="{FBBC9EAC-9F5C-4674-BA19-80A2D9818648}" dt="2019-10-28T03:16:39.651" v="3197" actId="478"/>
          <ac:picMkLst>
            <pc:docMk/>
            <pc:sldMk cId="2919402014" sldId="256"/>
            <ac:picMk id="64" creationId="{46F8DD6A-3DFD-4D0F-BA38-B576BB6D7480}"/>
          </ac:picMkLst>
        </pc:picChg>
        <pc:picChg chg="add del mod topLvl">
          <ac:chgData name="Liang Qianchen" userId="dc306e9d82c44ef2" providerId="LiveId" clId="{FBBC9EAC-9F5C-4674-BA19-80A2D9818648}" dt="2019-10-30T03:38:57.074" v="16876" actId="478"/>
          <ac:picMkLst>
            <pc:docMk/>
            <pc:sldMk cId="2919402014" sldId="256"/>
            <ac:picMk id="67" creationId="{47038603-2B45-40CA-AF7D-A141577542CA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5" creationId="{38E8B84D-583D-475E-823E-CBC8CBD3853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6" creationId="{AA9052BF-6D61-4BCF-9FDD-FBD59D849B21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6" creationId="{AE197205-8847-4E5B-AF3D-E205C99F06B5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78" creationId="{192C3A17-0771-4DF7-B27E-67C7DAEB6A05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8" creationId="{4AAAA5E8-7A58-4A2B-900E-9F0576C2ED78}"/>
          </ac:picMkLst>
        </pc:picChg>
        <pc:picChg chg="mod topLvl">
          <ac:chgData name="Liang Qianchen" userId="dc306e9d82c44ef2" providerId="LiveId" clId="{FBBC9EAC-9F5C-4674-BA19-80A2D9818648}" dt="2019-10-29T22:29:55.510" v="13017" actId="164"/>
          <ac:picMkLst>
            <pc:docMk/>
            <pc:sldMk cId="2919402014" sldId="256"/>
            <ac:picMk id="79" creationId="{92190BF0-867A-4B1C-8BFC-184BCDB16473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0" creationId="{3C675564-4582-4081-B8C5-FA33A9F7073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0" creationId="{C8AE151B-9AE9-4E66-AFCF-80792D0B49A7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2" creationId="{A2FA0C78-732C-4C1E-9BAA-208E9796EBAB}"/>
          </ac:picMkLst>
        </pc:picChg>
        <pc:picChg chg="del">
          <ac:chgData name="Liang Qianchen" userId="dc306e9d82c44ef2" providerId="LiveId" clId="{FBBC9EAC-9F5C-4674-BA19-80A2D9818648}" dt="2019-10-29T10:37:11.869" v="9135" actId="478"/>
          <ac:picMkLst>
            <pc:docMk/>
            <pc:sldMk cId="2919402014" sldId="256"/>
            <ac:picMk id="83" creationId="{80BB9B8E-F480-4CF6-9B42-1D4BD89D39ED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84" creationId="{0B8CF69C-81A1-49D8-A999-5F572B88AC80}"/>
          </ac:picMkLst>
        </pc:picChg>
        <pc:picChg chg="add del mod topLvl">
          <ac:chgData name="Liang Qianchen" userId="dc306e9d82c44ef2" providerId="LiveId" clId="{FBBC9EAC-9F5C-4674-BA19-80A2D9818648}" dt="2019-10-28T04:33:53.262" v="4995"/>
          <ac:picMkLst>
            <pc:docMk/>
            <pc:sldMk cId="2919402014" sldId="256"/>
            <ac:picMk id="85" creationId="{8540206E-45A1-4586-B286-E79C1E58826A}"/>
          </ac:picMkLst>
        </pc:picChg>
        <pc:picChg chg="mod">
          <ac:chgData name="Liang Qianchen" userId="dc306e9d82c44ef2" providerId="LiveId" clId="{FBBC9EAC-9F5C-4674-BA19-80A2D9818648}" dt="2019-10-29T13:17:30.466" v="11926" actId="1038"/>
          <ac:picMkLst>
            <pc:docMk/>
            <pc:sldMk cId="2919402014" sldId="256"/>
            <ac:picMk id="86" creationId="{39265905-970F-4AD4-A629-CDFCFE34213E}"/>
          </ac:picMkLst>
        </pc:picChg>
        <pc:picChg chg="mod">
          <ac:chgData name="Liang Qianchen" userId="dc306e9d82c44ef2" providerId="LiveId" clId="{FBBC9EAC-9F5C-4674-BA19-80A2D9818648}" dt="2019-10-29T22:43:18.264" v="13281" actId="1076"/>
          <ac:picMkLst>
            <pc:docMk/>
            <pc:sldMk cId="2919402014" sldId="256"/>
            <ac:picMk id="88" creationId="{2D45A0AF-77FA-49A7-AD69-422BDCA5BB38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5" creationId="{DDF247A0-E9EC-4184-A34D-0A7AE53BB8B5}"/>
          </ac:picMkLst>
        </pc:picChg>
        <pc:picChg chg="mod topLvl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99" creationId="{E1B95A54-ADA7-4D8A-A9A5-0E3ECFBE37CC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0" creationId="{249CD01F-5CE1-4FAD-B139-005FD475D655}"/>
          </ac:picMkLst>
        </pc:picChg>
        <pc:picChg chg="add del mod ord topLvl">
          <ac:chgData name="Liang Qianchen" userId="dc306e9d82c44ef2" providerId="LiveId" clId="{FBBC9EAC-9F5C-4674-BA19-80A2D9818648}" dt="2019-10-28T04:49:47.460" v="5375" actId="478"/>
          <ac:picMkLst>
            <pc:docMk/>
            <pc:sldMk cId="2919402014" sldId="256"/>
            <ac:picMk id="100" creationId="{D2AA5ED7-5B47-4E23-9A37-196909A7C5E2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2" creationId="{E2A2B066-EDC3-4F36-A7B9-302BA5D5BC2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3" creationId="{12AE5047-1AFD-451C-9645-CB216399A97F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3" creationId="{786FF71B-B7F8-44E3-9B22-59400326D5B4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4" creationId="{584EEA52-E9A6-46F4-B09A-48310EED9091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4" creationId="{793A2E5F-3B4C-4CA4-A154-D5A36FBF1397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5" creationId="{046A067D-7A71-4396-A37A-5B919A0ADD76}"/>
          </ac:picMkLst>
        </pc:picChg>
        <pc:picChg chg="add del mod topLvl">
          <ac:chgData name="Liang Qianchen" userId="dc306e9d82c44ef2" providerId="LiveId" clId="{FBBC9EAC-9F5C-4674-BA19-80A2D9818648}" dt="2019-10-29T10:46:53.394" v="9343"/>
          <ac:picMkLst>
            <pc:docMk/>
            <pc:sldMk cId="2919402014" sldId="256"/>
            <ac:picMk id="106" creationId="{3F38ADDD-8315-44D3-89FF-64AB4885E81A}"/>
          </ac:picMkLst>
        </pc:picChg>
        <pc:picChg chg="add del mod topLvl">
          <ac:chgData name="Liang Qianchen" userId="dc306e9d82c44ef2" providerId="LiveId" clId="{FBBC9EAC-9F5C-4674-BA19-80A2D9818648}" dt="2019-10-29T02:21:45.628" v="6287"/>
          <ac:picMkLst>
            <pc:docMk/>
            <pc:sldMk cId="2919402014" sldId="256"/>
            <ac:picMk id="106" creationId="{FFE64976-89F8-42A1-903D-691FC2006CDF}"/>
          </ac:picMkLst>
        </pc:picChg>
        <pc:picChg chg="add del">
          <ac:chgData name="Liang Qianchen" userId="dc306e9d82c44ef2" providerId="LiveId" clId="{FBBC9EAC-9F5C-4674-BA19-80A2D9818648}" dt="2019-10-29T03:00:21.428" v="7500"/>
          <ac:picMkLst>
            <pc:docMk/>
            <pc:sldMk cId="2919402014" sldId="256"/>
            <ac:picMk id="107" creationId="{AB0E4356-5F44-45CB-B1E4-B3A32F8E3FAF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8" creationId="{55693FF5-A2C9-49AE-8AFF-3DD2D60FE046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2" creationId="{5F0CF672-2C10-4BDD-A481-652F9CF6D4E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4" creationId="{565D957D-3E23-4DC5-BE6B-03CE98B5C746}"/>
          </ac:picMkLst>
        </pc:picChg>
        <pc:picChg chg="add del mod">
          <ac:chgData name="Liang Qianchen" userId="dc306e9d82c44ef2" providerId="LiveId" clId="{FBBC9EAC-9F5C-4674-BA19-80A2D9818648}" dt="2019-10-29T03:01:27.286" v="7512" actId="478"/>
          <ac:picMkLst>
            <pc:docMk/>
            <pc:sldMk cId="2919402014" sldId="256"/>
            <ac:picMk id="114" creationId="{6549FCF1-E457-450A-B7FE-54537946DB81}"/>
          </ac:picMkLst>
        </pc:picChg>
        <pc:picChg chg="add del mod">
          <ac:chgData name="Liang Qianchen" userId="dc306e9d82c44ef2" providerId="LiveId" clId="{FBBC9EAC-9F5C-4674-BA19-80A2D9818648}" dt="2019-10-29T03:10:13.813" v="7715" actId="478"/>
          <ac:picMkLst>
            <pc:docMk/>
            <pc:sldMk cId="2919402014" sldId="256"/>
            <ac:picMk id="115" creationId="{6D7FDA6E-CFE9-4367-A123-6CCF1389ABA0}"/>
          </ac:picMkLst>
        </pc:picChg>
        <pc:picChg chg="add del mod">
          <ac:chgData name="Liang Qianchen" userId="dc306e9d82c44ef2" providerId="LiveId" clId="{FBBC9EAC-9F5C-4674-BA19-80A2D9818648}" dt="2019-10-28T04:46:54.631" v="5361" actId="478"/>
          <ac:picMkLst>
            <pc:docMk/>
            <pc:sldMk cId="2919402014" sldId="256"/>
            <ac:picMk id="116" creationId="{0C745264-DC14-42B7-B7C7-2DEB835311B9}"/>
          </ac:picMkLst>
        </pc:picChg>
        <pc:picChg chg="mod">
          <ac:chgData name="Liang Qianchen" userId="dc306e9d82c44ef2" providerId="LiveId" clId="{FBBC9EAC-9F5C-4674-BA19-80A2D9818648}" dt="2019-10-29T22:30:13.387" v="13025" actId="1035"/>
          <ac:picMkLst>
            <pc:docMk/>
            <pc:sldMk cId="2919402014" sldId="256"/>
            <ac:picMk id="120" creationId="{84406101-5E2C-4651-AF82-293645D10B77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1" creationId="{CEE563E3-EAA7-4D5E-96CA-382009C5C60E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2" creationId="{8682C2C1-485B-4F3B-88A6-75D902923C41}"/>
          </ac:picMkLst>
        </pc:picChg>
        <pc:picChg chg="add mod ord topLvl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2" creationId="{9D23CB29-354C-430A-9EB4-9D079EA3B70D}"/>
          </ac:picMkLst>
        </pc:picChg>
        <pc:picChg chg="add mod ord">
          <ac:chgData name="Liang Qianchen" userId="dc306e9d82c44ef2" providerId="LiveId" clId="{FBBC9EAC-9F5C-4674-BA19-80A2D9818648}" dt="2019-10-30T05:01:12.416" v="19017" actId="1035"/>
          <ac:picMkLst>
            <pc:docMk/>
            <pc:sldMk cId="2919402014" sldId="256"/>
            <ac:picMk id="123" creationId="{A10F068B-BC40-4A5B-8EFA-2B7536829F8D}"/>
          </ac:picMkLst>
        </pc:picChg>
        <pc:picChg chg="add del">
          <ac:chgData name="Liang Qianchen" userId="dc306e9d82c44ef2" providerId="LiveId" clId="{FBBC9EAC-9F5C-4674-BA19-80A2D9818648}" dt="2019-10-29T03:07:26.506" v="7681"/>
          <ac:picMkLst>
            <pc:docMk/>
            <pc:sldMk cId="2919402014" sldId="256"/>
            <ac:picMk id="124" creationId="{42B6EAF9-30F7-4048-A0F4-416ECDF8AF51}"/>
          </ac:picMkLst>
        </pc:picChg>
        <pc:picChg chg="add del">
          <ac:chgData name="Liang Qianchen" userId="dc306e9d82c44ef2" providerId="LiveId" clId="{FBBC9EAC-9F5C-4674-BA19-80A2D9818648}" dt="2019-10-29T22:30:08.455" v="13023" actId="478"/>
          <ac:picMkLst>
            <pc:docMk/>
            <pc:sldMk cId="2919402014" sldId="256"/>
            <ac:picMk id="125" creationId="{604BF5BD-F819-4F1D-B9FF-BF906C6CF1A7}"/>
          </ac:picMkLst>
        </pc:picChg>
        <pc:picChg chg="add del mod ord topLvl">
          <ac:chgData name="Liang Qianchen" userId="dc306e9d82c44ef2" providerId="LiveId" clId="{FBBC9EAC-9F5C-4674-BA19-80A2D9818648}" dt="2019-10-29T10:32:52.298" v="9071" actId="478"/>
          <ac:picMkLst>
            <pc:docMk/>
            <pc:sldMk cId="2919402014" sldId="256"/>
            <ac:picMk id="125" creationId="{AB5D8BBD-96D1-40A8-931A-A512734C69FA}"/>
          </ac:picMkLst>
        </pc:picChg>
        <pc:picChg chg="add del mod">
          <ac:chgData name="Liang Qianchen" userId="dc306e9d82c44ef2" providerId="LiveId" clId="{FBBC9EAC-9F5C-4674-BA19-80A2D9818648}" dt="2019-10-28T05:22:26.380" v="5392" actId="478"/>
          <ac:picMkLst>
            <pc:docMk/>
            <pc:sldMk cId="2919402014" sldId="256"/>
            <ac:picMk id="127" creationId="{F25EE747-49EA-4C2C-8170-8DED8399FC3F}"/>
          </ac:picMkLst>
        </pc:picChg>
        <pc:picChg chg="del mod topLvl">
          <ac:chgData name="Liang Qianchen" userId="dc306e9d82c44ef2" providerId="LiveId" clId="{FBBC9EAC-9F5C-4674-BA19-80A2D9818648}" dt="2019-10-29T23:10:34.408" v="14333" actId="478"/>
          <ac:picMkLst>
            <pc:docMk/>
            <pc:sldMk cId="2919402014" sldId="256"/>
            <ac:picMk id="128" creationId="{D9C84AEA-D360-48B3-A95B-E445B7EEDB27}"/>
          </ac:picMkLst>
        </pc:picChg>
        <pc:picChg chg="add mod">
          <ac:chgData name="Liang Qianchen" userId="dc306e9d82c44ef2" providerId="LiveId" clId="{FBBC9EAC-9F5C-4674-BA19-80A2D9818648}" dt="2019-10-29T13:09:49.186" v="11634" actId="1076"/>
          <ac:picMkLst>
            <pc:docMk/>
            <pc:sldMk cId="2919402014" sldId="256"/>
            <ac:picMk id="129" creationId="{E94B3BF6-3781-4CFF-9D43-8BC3755D2DB1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1" creationId="{EBAEBFD4-42D2-41B1-837E-C0B3047304A8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3" creationId="{BF61E5C6-5333-4DE6-A047-D2016CB8E511}"/>
          </ac:picMkLst>
        </pc:picChg>
        <pc:picChg chg="mod">
          <ac:chgData name="Liang Qianchen" userId="dc306e9d82c44ef2" providerId="LiveId" clId="{FBBC9EAC-9F5C-4674-BA19-80A2D9818648}" dt="2019-10-29T22:37:18.614" v="13111" actId="1038"/>
          <ac:picMkLst>
            <pc:docMk/>
            <pc:sldMk cId="2919402014" sldId="256"/>
            <ac:picMk id="134" creationId="{392E2856-23D1-45E4-B04D-8073EACBAD4D}"/>
          </ac:picMkLst>
        </pc:picChg>
        <pc:picChg chg="del mod topLvl">
          <ac:chgData name="Liang Qianchen" userId="dc306e9d82c44ef2" providerId="LiveId" clId="{FBBC9EAC-9F5C-4674-BA19-80A2D9818648}" dt="2019-10-29T22:55:37.160" v="13842" actId="478"/>
          <ac:picMkLst>
            <pc:docMk/>
            <pc:sldMk cId="2919402014" sldId="256"/>
            <ac:picMk id="136" creationId="{81527C8A-5690-4A96-8DD9-94B17E37C472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7" creationId="{7B788775-E53D-4B7D-94F2-1573716BEB0B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8" creationId="{2C9400D9-95E8-4601-AE85-460B87D8B155}"/>
          </ac:picMkLst>
        </pc:picChg>
        <pc:picChg chg="add mod">
          <ac:chgData name="Liang Qianchen" userId="dc306e9d82c44ef2" providerId="LiveId" clId="{FBBC9EAC-9F5C-4674-BA19-80A2D9818648}" dt="2019-10-29T22:36:43.112" v="13096" actId="164"/>
          <ac:picMkLst>
            <pc:docMk/>
            <pc:sldMk cId="2919402014" sldId="256"/>
            <ac:picMk id="139" creationId="{23DCF2AE-5A42-4CE3-A7EC-DECE98559D08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39" creationId="{25C918D8-C3F2-46F9-BE30-65C3C43BA53E}"/>
          </ac:picMkLst>
        </pc:picChg>
        <pc:picChg chg="add del mod">
          <ac:chgData name="Liang Qianchen" userId="dc306e9d82c44ef2" providerId="LiveId" clId="{FBBC9EAC-9F5C-4674-BA19-80A2D9818648}" dt="2019-10-29T10:36:04.216" v="9124"/>
          <ac:picMkLst>
            <pc:docMk/>
            <pc:sldMk cId="2919402014" sldId="256"/>
            <ac:picMk id="141" creationId="{8CE60158-764B-4927-A075-506C479882E4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3" creationId="{5BDB4396-1A89-4BAB-845A-C291976ABB30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44" creationId="{A94D6997-3FC0-43C9-8D25-0E7471EE4F80}"/>
          </ac:picMkLst>
        </pc:picChg>
        <pc:picChg chg="mod">
          <ac:chgData name="Liang Qianchen" userId="dc306e9d82c44ef2" providerId="LiveId" clId="{FBBC9EAC-9F5C-4674-BA19-80A2D9818648}" dt="2019-10-29T13:17:20.704" v="11924" actId="1037"/>
          <ac:picMkLst>
            <pc:docMk/>
            <pc:sldMk cId="2919402014" sldId="256"/>
            <ac:picMk id="147" creationId="{221D0FF0-B178-4878-857A-0A241AE17E64}"/>
          </ac:picMkLst>
        </pc:picChg>
        <pc:picChg chg="add del mod">
          <ac:chgData name="Liang Qianchen" userId="dc306e9d82c44ef2" providerId="LiveId" clId="{FBBC9EAC-9F5C-4674-BA19-80A2D9818648}" dt="2019-10-29T23:10:46.134" v="14337" actId="478"/>
          <ac:picMkLst>
            <pc:docMk/>
            <pc:sldMk cId="2919402014" sldId="256"/>
            <ac:picMk id="150" creationId="{B236F848-8DD3-44CE-9AA6-2AF3F34DE33D}"/>
          </ac:picMkLst>
        </pc:picChg>
        <pc:picChg chg="add del mod">
          <ac:chgData name="Liang Qianchen" userId="dc306e9d82c44ef2" providerId="LiveId" clId="{FBBC9EAC-9F5C-4674-BA19-80A2D9818648}" dt="2019-10-29T23:10:58.641" v="14342" actId="478"/>
          <ac:picMkLst>
            <pc:docMk/>
            <pc:sldMk cId="2919402014" sldId="256"/>
            <ac:picMk id="151" creationId="{730617F9-4C01-4135-A01A-85EF33BF68BF}"/>
          </ac:picMkLst>
        </pc:picChg>
        <pc:picChg chg="add del mod">
          <ac:chgData name="Liang Qianchen" userId="dc306e9d82c44ef2" providerId="LiveId" clId="{FBBC9EAC-9F5C-4674-BA19-80A2D9818648}" dt="2019-10-29T22:56:06.542" v="13854" actId="478"/>
          <ac:picMkLst>
            <pc:docMk/>
            <pc:sldMk cId="2919402014" sldId="256"/>
            <ac:picMk id="152" creationId="{661351A8-F5B7-4363-81BD-2C918C20C236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3" creationId="{3CA2A770-098A-42D5-8A40-248E254A8C90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4" creationId="{6C5241F9-1C93-4A1C-9418-7528C6B65063}"/>
          </ac:picMkLst>
        </pc:picChg>
        <pc:picChg chg="add del mod">
          <ac:chgData name="Liang Qianchen" userId="dc306e9d82c44ef2" providerId="LiveId" clId="{FBBC9EAC-9F5C-4674-BA19-80A2D9818648}" dt="2019-10-29T22:57:17.798" v="13867" actId="478"/>
          <ac:picMkLst>
            <pc:docMk/>
            <pc:sldMk cId="2919402014" sldId="256"/>
            <ac:picMk id="155" creationId="{62EC29EF-B012-46E0-AF43-EA4DA269E28E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8" creationId="{DB0B0B12-92A5-4BFF-A1F6-3A212B35A717}"/>
          </ac:picMkLst>
        </pc:picChg>
        <pc:picChg chg="add mod">
          <ac:chgData name="Liang Qianchen" userId="dc306e9d82c44ef2" providerId="LiveId" clId="{FBBC9EAC-9F5C-4674-BA19-80A2D9818648}" dt="2019-10-29T22:57:25.766" v="13869" actId="164"/>
          <ac:picMkLst>
            <pc:docMk/>
            <pc:sldMk cId="2919402014" sldId="256"/>
            <ac:picMk id="159" creationId="{BD9D37DD-B4F1-4686-9BDA-EE4B07D174A0}"/>
          </ac:picMkLst>
        </pc:picChg>
        <pc:picChg chg="add mod">
          <ac:chgData name="Liang Qianchen" userId="dc306e9d82c44ef2" providerId="LiveId" clId="{FBBC9EAC-9F5C-4674-BA19-80A2D9818648}" dt="2019-10-29T22:59:30.386" v="13939" actId="1036"/>
          <ac:picMkLst>
            <pc:docMk/>
            <pc:sldMk cId="2919402014" sldId="256"/>
            <ac:picMk id="160" creationId="{A92B8AB5-890F-434B-B325-9E5AF0A01C47}"/>
          </ac:picMkLst>
        </pc:picChg>
        <pc:picChg chg="add del mod">
          <ac:chgData name="Liang Qianchen" userId="dc306e9d82c44ef2" providerId="LiveId" clId="{FBBC9EAC-9F5C-4674-BA19-80A2D9818648}" dt="2019-10-29T13:27:37.655" v="12121" actId="478"/>
          <ac:picMkLst>
            <pc:docMk/>
            <pc:sldMk cId="2919402014" sldId="256"/>
            <ac:picMk id="164" creationId="{F9155031-8E8D-4B83-BF8B-EFFC7AE95E19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5" creationId="{39E22094-386D-499F-BE0E-2FA7A7BEE3BA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6" creationId="{EBF58D14-715A-4F24-AD2C-4D746E9104BB}"/>
          </ac:picMkLst>
        </pc:picChg>
        <pc:picChg chg="add del mod">
          <ac:chgData name="Liang Qianchen" userId="dc306e9d82c44ef2" providerId="LiveId" clId="{FBBC9EAC-9F5C-4674-BA19-80A2D9818648}" dt="2019-10-29T23:34:28.661" v="15336" actId="478"/>
          <ac:picMkLst>
            <pc:docMk/>
            <pc:sldMk cId="2919402014" sldId="256"/>
            <ac:picMk id="167" creationId="{63FF0BC4-3C5F-4DD4-9283-B50CDDFDAB8B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0" creationId="{070ABCB4-918E-48E2-ABA7-FF524226F12C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1" creationId="{E228DD57-527A-4729-9C2E-355F357A952F}"/>
          </ac:picMkLst>
        </pc:picChg>
        <pc:picChg chg="add del">
          <ac:chgData name="Liang Qianchen" userId="dc306e9d82c44ef2" providerId="LiveId" clId="{FBBC9EAC-9F5C-4674-BA19-80A2D9818648}" dt="2019-10-29T22:58:34.643" v="13888" actId="478"/>
          <ac:picMkLst>
            <pc:docMk/>
            <pc:sldMk cId="2919402014" sldId="256"/>
            <ac:picMk id="172" creationId="{F7551C05-EBD6-41B9-A467-4350DD00D816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73" creationId="{1F52FF6D-C4E8-4A8D-8C9E-8ADDFE16847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1" creationId="{BC79BED0-9DEA-4F19-8762-FC023153AA43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2" creationId="{346D4641-1C67-4D43-BD3F-D7BEF1E9F5B9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83" creationId="{C6A5D66B-AD53-4EA7-94AF-CDC32BC70BCF}"/>
          </ac:picMkLst>
        </pc:picChg>
        <pc:picChg chg="add del mod">
          <ac:chgData name="Liang Qianchen" userId="dc306e9d82c44ef2" providerId="LiveId" clId="{FBBC9EAC-9F5C-4674-BA19-80A2D9818648}" dt="2019-10-29T23:18:07.507" v="14586"/>
          <ac:picMkLst>
            <pc:docMk/>
            <pc:sldMk cId="2919402014" sldId="256"/>
            <ac:picMk id="198" creationId="{521EAED6-2B08-4015-8132-8AB67592E8E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1" creationId="{166EF8BC-7D8A-4286-9482-F4A781D5EA66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3" creationId="{13F32995-C6F0-48A1-AE79-B09BE0105182}"/>
          </ac:picMkLst>
        </pc:picChg>
        <pc:picChg chg="add del mod">
          <ac:chgData name="Liang Qianchen" userId="dc306e9d82c44ef2" providerId="LiveId" clId="{FBBC9EAC-9F5C-4674-BA19-80A2D9818648}" dt="2019-10-29T23:25:01.259" v="14756"/>
          <ac:picMkLst>
            <pc:docMk/>
            <pc:sldMk cId="2919402014" sldId="256"/>
            <ac:picMk id="205" creationId="{4EAEED1F-990E-464E-951D-564CF5D9E21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0" creationId="{21E480EE-5F6A-4E31-AC87-E51484DBAB5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1" creationId="{75C80E89-FCC4-47BD-BEFC-8394639C97C9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22" creationId="{5C4D7D8B-891B-4E84-BA36-EF7D17EA3257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3" creationId="{DC5919CD-B1BD-4A58-A838-5304464010C5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34" creationId="{D8127B29-286F-4789-95C2-89F2418FDEB0}"/>
          </ac:picMkLst>
        </pc:picChg>
        <pc:picChg chg="add mod">
          <ac:chgData name="Liang Qianchen" userId="dc306e9d82c44ef2" providerId="LiveId" clId="{FBBC9EAC-9F5C-4674-BA19-80A2D9818648}" dt="2019-10-31T04:22:55.265" v="19503" actId="1037"/>
          <ac:picMkLst>
            <pc:docMk/>
            <pc:sldMk cId="2919402014" sldId="256"/>
            <ac:picMk id="246" creationId="{32080B41-9794-4297-AA28-3E7FA6F1BFAE}"/>
          </ac:picMkLst>
        </pc:picChg>
        <pc:picChg chg="add mod">
          <ac:chgData name="Liang Qianchen" userId="dc306e9d82c44ef2" providerId="LiveId" clId="{FBBC9EAC-9F5C-4674-BA19-80A2D9818648}" dt="2019-10-31T04:25:40.137" v="19577" actId="1035"/>
          <ac:picMkLst>
            <pc:docMk/>
            <pc:sldMk cId="2919402014" sldId="256"/>
            <ac:picMk id="251" creationId="{45B45018-3258-4488-B05B-FB209E6DBF33}"/>
          </ac:picMkLst>
        </pc:picChg>
        <pc:picChg chg="add mod">
          <ac:chgData name="Liang Qianchen" userId="dc306e9d82c44ef2" providerId="LiveId" clId="{FBBC9EAC-9F5C-4674-BA19-80A2D9818648}" dt="2019-10-31T04:03:27.973" v="19090" actId="1037"/>
          <ac:picMkLst>
            <pc:docMk/>
            <pc:sldMk cId="2919402014" sldId="256"/>
            <ac:picMk id="1026" creationId="{5D6A3094-C46D-46FA-B1C4-513E09AC2A9B}"/>
          </ac:picMkLst>
        </pc:picChg>
        <pc:picChg chg="add mod">
          <ac:chgData name="Liang Qianchen" userId="dc306e9d82c44ef2" providerId="LiveId" clId="{FBBC9EAC-9F5C-4674-BA19-80A2D9818648}" dt="2019-10-29T02:15:55.492" v="6273" actId="164"/>
          <ac:picMkLst>
            <pc:docMk/>
            <pc:sldMk cId="2919402014" sldId="256"/>
            <ac:picMk id="1026" creationId="{EEFE4298-2EA9-411D-91FB-9287EE9D685B}"/>
          </ac:picMkLst>
        </pc:picChg>
        <pc:picChg chg="add del mod">
          <ac:chgData name="Liang Qianchen" userId="dc306e9d82c44ef2" providerId="LiveId" clId="{FBBC9EAC-9F5C-4674-BA19-80A2D9818648}" dt="2019-10-29T02:16:00.697" v="6276" actId="478"/>
          <ac:picMkLst>
            <pc:docMk/>
            <pc:sldMk cId="2919402014" sldId="256"/>
            <ac:picMk id="1028" creationId="{C6D8B96B-719E-415E-8C6D-9EFBA097B790}"/>
          </ac:picMkLst>
        </pc:picChg>
        <pc:picChg chg="add del mod">
          <ac:chgData name="Liang Qianchen" userId="dc306e9d82c44ef2" providerId="LiveId" clId="{FBBC9EAC-9F5C-4674-BA19-80A2D9818648}" dt="2019-10-29T09:44:24.988" v="8085" actId="478"/>
          <ac:picMkLst>
            <pc:docMk/>
            <pc:sldMk cId="2919402014" sldId="256"/>
            <ac:picMk id="1030" creationId="{BD9911CC-F397-4705-907C-919CED551CC2}"/>
          </ac:picMkLst>
        </pc:picChg>
        <pc:cxnChg chg="add del mod">
          <ac:chgData name="Liang Qianchen" userId="dc306e9d82c44ef2" providerId="LiveId" clId="{FBBC9EAC-9F5C-4674-BA19-80A2D9818648}" dt="2019-10-28T02:51:29.108" v="2661" actId="478"/>
          <ac:cxnSpMkLst>
            <pc:docMk/>
            <pc:sldMk cId="2919402014" sldId="256"/>
            <ac:cxnSpMk id="18" creationId="{BE04C670-582B-4D6A-B752-ABF6F74FE7D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29" creationId="{04B6037C-EB7C-4976-A127-B7A8ACC2EB10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43" creationId="{319A39C2-6469-4858-816A-0AC308DF6C54}"/>
          </ac:cxnSpMkLst>
        </pc:cxnChg>
        <pc:cxnChg chg="add del mod">
          <ac:chgData name="Liang Qianchen" userId="dc306e9d82c44ef2" providerId="LiveId" clId="{FBBC9EAC-9F5C-4674-BA19-80A2D9818648}" dt="2019-10-28T03:16:39.651" v="3197" actId="478"/>
          <ac:cxnSpMkLst>
            <pc:docMk/>
            <pc:sldMk cId="2919402014" sldId="256"/>
            <ac:cxnSpMk id="54" creationId="{00B798E8-9434-4B93-9EB9-DFE241D49FF7}"/>
          </ac:cxnSpMkLst>
        </pc:cxnChg>
        <pc:cxnChg chg="add del mod ord topLvl">
          <ac:chgData name="Liang Qianchen" userId="dc306e9d82c44ef2" providerId="LiveId" clId="{FBBC9EAC-9F5C-4674-BA19-80A2D9818648}" dt="2019-10-30T03:44:37.584" v="17340" actId="164"/>
          <ac:cxnSpMkLst>
            <pc:docMk/>
            <pc:sldMk cId="2919402014" sldId="256"/>
            <ac:cxnSpMk id="68" creationId="{82B1E261-2865-4A06-A93D-680D26A9880A}"/>
          </ac:cxnSpMkLst>
        </pc:cxnChg>
        <pc:cxnChg chg="add del mod">
          <ac:chgData name="Liang Qianchen" userId="dc306e9d82c44ef2" providerId="LiveId" clId="{FBBC9EAC-9F5C-4674-BA19-80A2D9818648}" dt="2019-10-28T03:27:57.900" v="3334" actId="478"/>
          <ac:cxnSpMkLst>
            <pc:docMk/>
            <pc:sldMk cId="2919402014" sldId="256"/>
            <ac:cxnSpMk id="72" creationId="{9E775229-DAB9-4741-AF4D-2586908C4132}"/>
          </ac:cxnSpMkLst>
        </pc:cxnChg>
        <pc:cxnChg chg="add del mod topLvl">
          <ac:chgData name="Liang Qianchen" userId="dc306e9d82c44ef2" providerId="LiveId" clId="{FBBC9EAC-9F5C-4674-BA19-80A2D9818648}" dt="2019-10-28T04:33:53.262" v="4995"/>
          <ac:cxnSpMkLst>
            <pc:docMk/>
            <pc:sldMk cId="2919402014" sldId="256"/>
            <ac:cxnSpMk id="81" creationId="{B00E3052-4A81-489A-B925-BAD6413D3B0E}"/>
          </ac:cxnSpMkLst>
        </pc:cxnChg>
        <pc:cxnChg chg="add del">
          <ac:chgData name="Liang Qianchen" userId="dc306e9d82c44ef2" providerId="LiveId" clId="{FBBC9EAC-9F5C-4674-BA19-80A2D9818648}" dt="2019-10-29T03:00:21.428" v="7500"/>
          <ac:cxnSpMkLst>
            <pc:docMk/>
            <pc:sldMk cId="2919402014" sldId="256"/>
            <ac:cxnSpMk id="99" creationId="{792000A0-657D-474F-BAA1-D0C722AE9194}"/>
          </ac:cxnSpMkLst>
        </pc:cxnChg>
        <pc:cxnChg chg="add del mod topLvl">
          <ac:chgData name="Liang Qianchen" userId="dc306e9d82c44ef2" providerId="LiveId" clId="{FBBC9EAC-9F5C-4674-BA19-80A2D9818648}" dt="2019-10-29T02:21:45.628" v="6287"/>
          <ac:cxnSpMkLst>
            <pc:docMk/>
            <pc:sldMk cId="2919402014" sldId="256"/>
            <ac:cxnSpMk id="105" creationId="{473E6267-E04D-4A92-9B8C-AEA3D9599F4B}"/>
          </ac:cxnSpMkLst>
        </pc:cxnChg>
        <pc:cxnChg chg="add del mod">
          <ac:chgData name="Liang Qianchen" userId="dc306e9d82c44ef2" providerId="LiveId" clId="{FBBC9EAC-9F5C-4674-BA19-80A2D9818648}" dt="2019-10-29T03:18:03.679" v="7883" actId="478"/>
          <ac:cxnSpMkLst>
            <pc:docMk/>
            <pc:sldMk cId="2919402014" sldId="256"/>
            <ac:cxnSpMk id="113" creationId="{13A237AF-07D2-4CFD-9DDB-108E950BF835}"/>
          </ac:cxnSpMkLst>
        </pc:cxnChg>
        <pc:cxnChg chg="add del">
          <ac:chgData name="Liang Qianchen" userId="dc306e9d82c44ef2" providerId="LiveId" clId="{FBBC9EAC-9F5C-4674-BA19-80A2D9818648}" dt="2019-10-29T03:07:26.506" v="7681"/>
          <ac:cxnSpMkLst>
            <pc:docMk/>
            <pc:sldMk cId="2919402014" sldId="256"/>
            <ac:cxnSpMk id="121" creationId="{43AB86EF-A9B4-4228-8D43-A1E3386E2E96}"/>
          </ac:cxnSpMkLst>
        </pc:cxnChg>
        <pc:cxnChg chg="add del mod">
          <ac:chgData name="Liang Qianchen" userId="dc306e9d82c44ef2" providerId="LiveId" clId="{FBBC9EAC-9F5C-4674-BA19-80A2D9818648}" dt="2019-10-29T13:11:50.470" v="11657" actId="478"/>
          <ac:cxnSpMkLst>
            <pc:docMk/>
            <pc:sldMk cId="2919402014" sldId="256"/>
            <ac:cxnSpMk id="130" creationId="{51CCD33D-9F53-4BFE-8674-93DA01FFA4F5}"/>
          </ac:cxnSpMkLst>
        </pc:cxnChg>
        <pc:cxnChg chg="add del mod">
          <ac:chgData name="Liang Qianchen" userId="dc306e9d82c44ef2" providerId="LiveId" clId="{FBBC9EAC-9F5C-4674-BA19-80A2D9818648}" dt="2019-10-30T04:17:28.897" v="18239" actId="478"/>
          <ac:cxnSpMkLst>
            <pc:docMk/>
            <pc:sldMk cId="2919402014" sldId="256"/>
            <ac:cxnSpMk id="136" creationId="{052434F5-2F57-4DD1-B1B8-31299AD4B4FE}"/>
          </ac:cxnSpMkLst>
        </pc:cxnChg>
        <pc:cxnChg chg="add del mod">
          <ac:chgData name="Liang Qianchen" userId="dc306e9d82c44ef2" providerId="LiveId" clId="{FBBC9EAC-9F5C-4674-BA19-80A2D9818648}" dt="2019-10-29T03:34:52.263" v="8035" actId="478"/>
          <ac:cxnSpMkLst>
            <pc:docMk/>
            <pc:sldMk cId="2919402014" sldId="256"/>
            <ac:cxnSpMk id="140" creationId="{BD6EFC55-9E7F-4854-8D8C-5F5F49E347DD}"/>
          </ac:cxnSpMkLst>
        </pc:cxnChg>
        <pc:cxnChg chg="add del mod">
          <ac:chgData name="Liang Qianchen" userId="dc306e9d82c44ef2" providerId="LiveId" clId="{FBBC9EAC-9F5C-4674-BA19-80A2D9818648}" dt="2019-10-30T04:16:55.327" v="18233" actId="478"/>
          <ac:cxnSpMkLst>
            <pc:docMk/>
            <pc:sldMk cId="2919402014" sldId="256"/>
            <ac:cxnSpMk id="142" creationId="{AC2CE68C-204B-4389-99BC-2D2AC414D7EA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151" creationId="{B00DB9D0-8330-42E8-8D6E-26317789DFDA}"/>
          </ac:cxnSpMkLst>
        </pc:cxnChg>
        <pc:cxnChg chg="add del">
          <ac:chgData name="Liang Qianchen" userId="dc306e9d82c44ef2" providerId="LiveId" clId="{FBBC9EAC-9F5C-4674-BA19-80A2D9818648}" dt="2019-10-30T04:16:52.434" v="18232" actId="478"/>
          <ac:cxnSpMkLst>
            <pc:docMk/>
            <pc:sldMk cId="2919402014" sldId="256"/>
            <ac:cxnSpMk id="154" creationId="{D43DD536-D773-46D1-AEC7-22852E660F2A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156" creationId="{A16A185C-99DF-4356-8CDF-A7471FDD7AD8}"/>
          </ac:cxnSpMkLst>
        </pc:cxnChg>
        <pc:cxnChg chg="add del mod">
          <ac:chgData name="Liang Qianchen" userId="dc306e9d82c44ef2" providerId="LiveId" clId="{FBBC9EAC-9F5C-4674-BA19-80A2D9818648}" dt="2019-10-30T04:19:25.888" v="18251" actId="478"/>
          <ac:cxnSpMkLst>
            <pc:docMk/>
            <pc:sldMk cId="2919402014" sldId="256"/>
            <ac:cxnSpMk id="158" creationId="{B3182169-CBF4-4F8E-B53D-5F6B966E9D0C}"/>
          </ac:cxnSpMkLst>
        </pc:cxnChg>
        <pc:cxnChg chg="add mod">
          <ac:chgData name="Liang Qianchen" userId="dc306e9d82c44ef2" providerId="LiveId" clId="{FBBC9EAC-9F5C-4674-BA19-80A2D9818648}" dt="2019-10-31T05:44:27.679" v="19605" actId="1036"/>
          <ac:cxnSpMkLst>
            <pc:docMk/>
            <pc:sldMk cId="2919402014" sldId="256"/>
            <ac:cxnSpMk id="159" creationId="{377CA4D1-88B2-4283-9699-BF8F539B9055}"/>
          </ac:cxnSpMkLst>
        </pc:cxnChg>
        <pc:cxnChg chg="add mod">
          <ac:chgData name="Liang Qianchen" userId="dc306e9d82c44ef2" providerId="LiveId" clId="{FBBC9EAC-9F5C-4674-BA19-80A2D9818648}" dt="2019-10-31T04:24:38.611" v="19524" actId="1076"/>
          <ac:cxnSpMkLst>
            <pc:docMk/>
            <pc:sldMk cId="2919402014" sldId="256"/>
            <ac:cxnSpMk id="175" creationId="{2712F571-B877-4B9F-88EF-D2BFD38329E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7" creationId="{66C453D8-8975-488F-9024-36831D457C6D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8" creationId="{913B51A3-6270-4518-840B-C063D4EB9156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79" creationId="{B1160706-34D1-4ECF-8219-F021E46E06E4}"/>
          </ac:cxnSpMkLst>
        </pc:cxnChg>
        <pc:cxnChg chg="add del mod">
          <ac:chgData name="Liang Qianchen" userId="dc306e9d82c44ef2" providerId="LiveId" clId="{FBBC9EAC-9F5C-4674-BA19-80A2D9818648}" dt="2019-10-29T23:09:21.811" v="14314" actId="478"/>
          <ac:cxnSpMkLst>
            <pc:docMk/>
            <pc:sldMk cId="2919402014" sldId="256"/>
            <ac:cxnSpMk id="180" creationId="{0E116F09-2B21-4F60-9BFD-E96C51BE6BF8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88" creationId="{8572F351-6256-4788-AFBE-192BC12A54D7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0" creationId="{3D7555DF-EE78-491E-8B5F-942E03A2073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2" creationId="{D05ECF33-BD3D-4FD0-BB53-2FCDCDCBF47E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6" creationId="{96C9B1DC-4E8B-40A3-8317-A36F448A8A2A}"/>
          </ac:cxnSpMkLst>
        </pc:cxnChg>
        <pc:cxnChg chg="add del mod">
          <ac:chgData name="Liang Qianchen" userId="dc306e9d82c44ef2" providerId="LiveId" clId="{FBBC9EAC-9F5C-4674-BA19-80A2D9818648}" dt="2019-10-29T23:18:07.507" v="14586"/>
          <ac:cxnSpMkLst>
            <pc:docMk/>
            <pc:sldMk cId="2919402014" sldId="256"/>
            <ac:cxnSpMk id="199" creationId="{58B70816-F852-491A-927A-9B7AEA6FEEAD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2" creationId="{7CDE4E0D-4AED-4087-A175-1FA768A3D881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4" creationId="{4A3EF0FB-6ABE-4B81-A828-84D2737AEFA2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6" creationId="{3D17C231-8EDC-4072-98BF-8AA974A146AB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08" creationId="{CA60F7AE-ACFC-493E-893B-A579468AD1C0}"/>
          </ac:cxnSpMkLst>
        </pc:cxnChg>
        <pc:cxnChg chg="add del mod">
          <ac:chgData name="Liang Qianchen" userId="dc306e9d82c44ef2" providerId="LiveId" clId="{FBBC9EAC-9F5C-4674-BA19-80A2D9818648}" dt="2019-10-29T23:25:01.259" v="14756"/>
          <ac:cxnSpMkLst>
            <pc:docMk/>
            <pc:sldMk cId="2919402014" sldId="256"/>
            <ac:cxnSpMk id="210" creationId="{8751B924-3531-4B57-BF50-DD21BEA0E8D2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7" creationId="{FE02D916-3E3D-4129-8C41-88BD72B0893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8" creationId="{0D7DDF64-AD36-42CC-B36B-1A2CF7E51305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29" creationId="{A72E5217-7D07-4377-B27E-C067CB657F70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1" creationId="{1AAD5257-C753-41D8-AF2A-50A995A8B4F7}"/>
          </ac:cxnSpMkLst>
        </pc:cxnChg>
        <pc:cxnChg chg="add del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38" creationId="{BD490B64-D97C-4D50-A9DB-60016879DDCC}"/>
          </ac:cxnSpMkLst>
        </pc:cxnChg>
        <pc:cxnChg chg="add mod">
          <ac:chgData name="Liang Qianchen" userId="dc306e9d82c44ef2" providerId="LiveId" clId="{FBBC9EAC-9F5C-4674-BA19-80A2D9818648}" dt="2019-10-31T04:22:55.265" v="19503" actId="1037"/>
          <ac:cxnSpMkLst>
            <pc:docMk/>
            <pc:sldMk cId="2919402014" sldId="256"/>
            <ac:cxnSpMk id="240" creationId="{94336DA0-597E-4859-8DD4-15D65B4EA08B}"/>
          </ac:cxnSpMkLst>
        </pc:cxnChg>
        <pc:cxnChg chg="add del mod">
          <ac:chgData name="Liang Qianchen" userId="dc306e9d82c44ef2" providerId="LiveId" clId="{FBBC9EAC-9F5C-4674-BA19-80A2D9818648}" dt="2019-10-30T04:10:24.641" v="18012" actId="478"/>
          <ac:cxnSpMkLst>
            <pc:docMk/>
            <pc:sldMk cId="2919402014" sldId="256"/>
            <ac:cxnSpMk id="242" creationId="{D8A3946B-A536-4628-904F-98E9B99F0828}"/>
          </ac:cxnSpMkLst>
        </pc:cxnChg>
      </pc:sldChg>
      <pc:sldChg chg="addSp delSp modSp add modTransition">
        <pc:chgData name="Liang Qianchen" userId="dc306e9d82c44ef2" providerId="LiveId" clId="{FBBC9EAC-9F5C-4674-BA19-80A2D9818648}" dt="2019-10-30T00:17:36.794" v="16866"/>
        <pc:sldMkLst>
          <pc:docMk/>
          <pc:sldMk cId="4100110718" sldId="257"/>
        </pc:sldMkLst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5" creationId="{175DEE1C-89E2-4722-B43D-0E9267616F4F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6" creationId="{1E9EADAB-61A2-4CD0-9DB2-1C759DE01FC3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7" creationId="{BAFDEB7D-8DB8-4864-9FEB-8192442DCCB1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8" creationId="{4049A582-56EB-4EC9-B545-5C9786D6A100}"/>
          </ac:spMkLst>
        </pc:spChg>
        <pc:spChg chg="add">
          <ac:chgData name="Liang Qianchen" userId="dc306e9d82c44ef2" providerId="LiveId" clId="{FBBC9EAC-9F5C-4674-BA19-80A2D9818648}" dt="2019-10-29T02:21:51.175" v="6289"/>
          <ac:spMkLst>
            <pc:docMk/>
            <pc:sldMk cId="4100110718" sldId="257"/>
            <ac:spMk id="9" creationId="{6A00CBDF-16B2-4FA3-A3CA-FA75696F9702}"/>
          </ac:spMkLst>
        </pc:spChg>
        <pc:spChg chg="add del">
          <ac:chgData name="Liang Qianchen" userId="dc306e9d82c44ef2" providerId="LiveId" clId="{FBBC9EAC-9F5C-4674-BA19-80A2D9818648}" dt="2019-10-29T03:11:11.188" v="7765"/>
          <ac:spMkLst>
            <pc:docMk/>
            <pc:sldMk cId="4100110718" sldId="257"/>
            <ac:spMk id="10" creationId="{562EEBC1-571A-4BA2-B7A0-2DE1CE85332B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11" creationId="{5F68DF4D-2883-4BA9-B9AC-CD65FE839DF6}"/>
          </ac:spMkLst>
        </pc:spChg>
        <pc:spChg chg="add mod">
          <ac:chgData name="Liang Qianchen" userId="dc306e9d82c44ef2" providerId="LiveId" clId="{FBBC9EAC-9F5C-4674-BA19-80A2D9818648}" dt="2019-10-29T10:20:59.211" v="8889" actId="1076"/>
          <ac:spMkLst>
            <pc:docMk/>
            <pc:sldMk cId="4100110718" sldId="257"/>
            <ac:spMk id="13" creationId="{DE10EDF1-F835-44FE-BFF0-182BA37FF610}"/>
          </ac:spMkLst>
        </pc:spChg>
        <pc:spChg chg="add mod">
          <ac:chgData name="Liang Qianchen" userId="dc306e9d82c44ef2" providerId="LiveId" clId="{FBBC9EAC-9F5C-4674-BA19-80A2D9818648}" dt="2019-10-29T10:20:52.176" v="8888" actId="1076"/>
          <ac:spMkLst>
            <pc:docMk/>
            <pc:sldMk cId="4100110718" sldId="257"/>
            <ac:spMk id="24" creationId="{02923FE0-8970-4BD0-9C74-CD9D8A56F138}"/>
          </ac:spMkLst>
        </pc:spChg>
        <pc:spChg chg="add mod">
          <ac:chgData name="Liang Qianchen" userId="dc306e9d82c44ef2" providerId="LiveId" clId="{FBBC9EAC-9F5C-4674-BA19-80A2D9818648}" dt="2019-10-29T10:21:10.992" v="8897" actId="20577"/>
          <ac:spMkLst>
            <pc:docMk/>
            <pc:sldMk cId="4100110718" sldId="257"/>
            <ac:spMk id="25" creationId="{4A082DB9-4691-4148-97EF-8CD92E316D93}"/>
          </ac:spMkLst>
        </pc:spChg>
        <pc:spChg chg="add mod">
          <ac:chgData name="Liang Qianchen" userId="dc306e9d82c44ef2" providerId="LiveId" clId="{FBBC9EAC-9F5C-4674-BA19-80A2D9818648}" dt="2019-10-29T10:06:56.216" v="8500" actId="164"/>
          <ac:spMkLst>
            <pc:docMk/>
            <pc:sldMk cId="4100110718" sldId="257"/>
            <ac:spMk id="26" creationId="{102E411D-F273-4CA7-86DB-9A5838747A1A}"/>
          </ac:spMkLst>
        </pc:spChg>
        <pc:spChg chg="add del mod">
          <ac:chgData name="Liang Qianchen" userId="dc306e9d82c44ef2" providerId="LiveId" clId="{FBBC9EAC-9F5C-4674-BA19-80A2D9818648}" dt="2019-10-29T10:19:18.022" v="8871" actId="478"/>
          <ac:spMkLst>
            <pc:docMk/>
            <pc:sldMk cId="4100110718" sldId="257"/>
            <ac:spMk id="27" creationId="{A6D5A5B1-BA87-4859-A619-B05C8C921C70}"/>
          </ac:spMkLst>
        </pc:spChg>
        <pc:spChg chg="add mod">
          <ac:chgData name="Liang Qianchen" userId="dc306e9d82c44ef2" providerId="LiveId" clId="{FBBC9EAC-9F5C-4674-BA19-80A2D9818648}" dt="2019-10-29T10:20:31.035" v="8883" actId="1076"/>
          <ac:spMkLst>
            <pc:docMk/>
            <pc:sldMk cId="4100110718" sldId="257"/>
            <ac:spMk id="28" creationId="{D796FFCB-6859-4B95-9AEA-2FA5FEF5299D}"/>
          </ac:spMkLst>
        </pc:spChg>
        <pc:spChg chg="add mod">
          <ac:chgData name="Liang Qianchen" userId="dc306e9d82c44ef2" providerId="LiveId" clId="{FBBC9EAC-9F5C-4674-BA19-80A2D9818648}" dt="2019-10-29T10:20:26.017" v="8882" actId="1076"/>
          <ac:spMkLst>
            <pc:docMk/>
            <pc:sldMk cId="4100110718" sldId="257"/>
            <ac:spMk id="29" creationId="{A945B09A-2929-41E1-A8CD-7ADB203E6536}"/>
          </ac:spMkLst>
        </pc:spChg>
        <pc:spChg chg="add mod">
          <ac:chgData name="Liang Qianchen" userId="dc306e9d82c44ef2" providerId="LiveId" clId="{FBBC9EAC-9F5C-4674-BA19-80A2D9818648}" dt="2019-10-29T10:06:07.300" v="8490" actId="1038"/>
          <ac:spMkLst>
            <pc:docMk/>
            <pc:sldMk cId="4100110718" sldId="257"/>
            <ac:spMk id="31" creationId="{06B44DEE-1B5D-442C-A3AC-C750C82A3D09}"/>
          </ac:spMkLst>
        </pc:spChg>
        <pc:spChg chg="add mod">
          <ac:chgData name="Liang Qianchen" userId="dc306e9d82c44ef2" providerId="LiveId" clId="{FBBC9EAC-9F5C-4674-BA19-80A2D9818648}" dt="2019-10-29T10:32:24.604" v="9070" actId="1076"/>
          <ac:spMkLst>
            <pc:docMk/>
            <pc:sldMk cId="4100110718" sldId="257"/>
            <ac:spMk id="32" creationId="{2DD1DEC7-7CBD-4F1B-BF9F-F2FDDED1933D}"/>
          </ac:spMkLst>
        </pc:spChg>
        <pc:spChg chg="add mod ord topLvl">
          <ac:chgData name="Liang Qianchen" userId="dc306e9d82c44ef2" providerId="LiveId" clId="{FBBC9EAC-9F5C-4674-BA19-80A2D9818648}" dt="2019-10-29T10:33:42.026" v="9081" actId="338"/>
          <ac:spMkLst>
            <pc:docMk/>
            <pc:sldMk cId="4100110718" sldId="257"/>
            <ac:spMk id="55" creationId="{C98F8875-3265-4E1E-A566-2CFBB9F1025B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6" creationId="{C5A4C3A3-46FE-44C1-BD40-54F80FDFFBE9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7" creationId="{840C47A6-9FA6-4DA0-AAFE-8CF8F86EAE1C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8" creationId="{7B6AC091-B2E5-4261-8A98-69474C8A4A42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59" creationId="{E24855D2-A414-4585-A7CD-12862247AF68}"/>
          </ac:spMkLst>
        </pc:spChg>
        <pc:spChg chg="add mod">
          <ac:chgData name="Liang Qianchen" userId="dc306e9d82c44ef2" providerId="LiveId" clId="{FBBC9EAC-9F5C-4674-BA19-80A2D9818648}" dt="2019-10-29T10:23:20.721" v="8906" actId="1076"/>
          <ac:spMkLst>
            <pc:docMk/>
            <pc:sldMk cId="4100110718" sldId="257"/>
            <ac:spMk id="60" creationId="{6188340D-9DC2-4B9F-9969-3864B69ACC4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61" creationId="{C08AC2EA-A9FB-44C3-9AD7-59885048FE88}"/>
          </ac:spMkLst>
        </pc:spChg>
        <pc:spChg chg="add mod">
          <ac:chgData name="Liang Qianchen" userId="dc306e9d82c44ef2" providerId="LiveId" clId="{FBBC9EAC-9F5C-4674-BA19-80A2D9818648}" dt="2019-10-29T10:33:59.788" v="9082" actId="1076"/>
          <ac:spMkLst>
            <pc:docMk/>
            <pc:sldMk cId="4100110718" sldId="257"/>
            <ac:spMk id="66" creationId="{9627C3A8-5B97-4124-9D6F-4B42AC75578A}"/>
          </ac:spMkLst>
        </pc:spChg>
        <pc:spChg chg="add mod">
          <ac:chgData name="Liang Qianchen" userId="dc306e9d82c44ef2" providerId="LiveId" clId="{FBBC9EAC-9F5C-4674-BA19-80A2D9818648}" dt="2019-10-29T10:59:10.542" v="9573" actId="164"/>
          <ac:spMkLst>
            <pc:docMk/>
            <pc:sldMk cId="4100110718" sldId="257"/>
            <ac:spMk id="70" creationId="{64ABA3EB-EDF3-46FA-8137-72E68490DFED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7" creationId="{232BBCEB-B8C6-4F57-9CCD-BF4F01A1BB4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8" creationId="{7224A4D5-9679-40DB-BACF-13312B6EF6C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79" creationId="{B5961012-5BD0-4F71-B160-4EF4F47112F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0" creationId="{BEF9CFEE-2DD8-4E47-B019-563EEADEBF6F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4" creationId="{E1D246DA-B4BD-42E5-9A90-DB6ED4DDDEEA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86" creationId="{B8349EB5-E317-4785-AC39-06FDDEF6ADCC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0" creationId="{4D807C2B-04BF-4A0C-B067-DC446A11E323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1" creationId="{40BADF98-DD6F-418A-9FFC-33C00F8410B4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2" creationId="{75C9221A-D376-4A2D-A7D8-15EEE526AE30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4" creationId="{10037415-662B-444A-996A-4190D841115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6" creationId="{F8844D50-D142-4A79-85CA-B18D32C662E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8" creationId="{149C4078-A78E-45F3-A556-11B55BE5FAF7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99" creationId="{BE1A7227-2848-4816-93B5-1E1019F9E88E}"/>
          </ac:spMkLst>
        </pc:spChg>
        <pc:spChg chg="add mod">
          <ac:chgData name="Liang Qianchen" userId="dc306e9d82c44ef2" providerId="LiveId" clId="{FBBC9EAC-9F5C-4674-BA19-80A2D9818648}" dt="2019-10-29T23:18:14.992" v="14630" actId="1035"/>
          <ac:spMkLst>
            <pc:docMk/>
            <pc:sldMk cId="4100110718" sldId="257"/>
            <ac:spMk id="100" creationId="{B6B869C6-D83F-4E1B-92B5-B7C298944BD5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4" creationId="{C2D156E8-EE35-4BB8-B812-7A4AE9BEAA7F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05" creationId="{5203994F-D901-4CFF-B632-DF0A169D48F0}"/>
          </ac:spMkLst>
        </pc:spChg>
        <pc:spChg chg="add mod">
          <ac:chgData name="Liang Qianchen" userId="dc306e9d82c44ef2" providerId="LiveId" clId="{FBBC9EAC-9F5C-4674-BA19-80A2D9818648}" dt="2019-10-29T23:25:05.323" v="14758" actId="1076"/>
          <ac:spMkLst>
            <pc:docMk/>
            <pc:sldMk cId="4100110718" sldId="257"/>
            <ac:spMk id="112" creationId="{D29A68C6-12B4-4DD6-9AC6-1DBB5A147409}"/>
          </ac:spMkLst>
        </pc:spChg>
        <pc:grpChg chg="add mod">
          <ac:chgData name="Liang Qianchen" userId="dc306e9d82c44ef2" providerId="LiveId" clId="{FBBC9EAC-9F5C-4674-BA19-80A2D9818648}" dt="2019-10-29T10:08:32.953" v="8518" actId="164"/>
          <ac:grpSpMkLst>
            <pc:docMk/>
            <pc:sldMk cId="4100110718" sldId="257"/>
            <ac:grpSpMk id="20" creationId="{F6D8F923-97F9-476B-B9E1-F371E95D1B67}"/>
          </ac:grpSpMkLst>
        </pc:grpChg>
        <pc:grpChg chg="add mod">
          <ac:chgData name="Liang Qianchen" userId="dc306e9d82c44ef2" providerId="LiveId" clId="{FBBC9EAC-9F5C-4674-BA19-80A2D9818648}" dt="2019-10-29T10:07:17.494" v="8506" actId="14100"/>
          <ac:grpSpMkLst>
            <pc:docMk/>
            <pc:sldMk cId="4100110718" sldId="257"/>
            <ac:grpSpMk id="34" creationId="{438F88E2-8652-4EDB-8E0E-CB6279F887BD}"/>
          </ac:grpSpMkLst>
        </pc:grpChg>
        <pc:grpChg chg="add mod ord">
          <ac:chgData name="Liang Qianchen" userId="dc306e9d82c44ef2" providerId="LiveId" clId="{FBBC9EAC-9F5C-4674-BA19-80A2D9818648}" dt="2019-10-29T10:16:26.278" v="8847" actId="1036"/>
          <ac:grpSpMkLst>
            <pc:docMk/>
            <pc:sldMk cId="4100110718" sldId="257"/>
            <ac:grpSpMk id="36" creationId="{279F25BA-8598-4F99-BBA7-EB1936DDAA1C}"/>
          </ac:grpSpMkLst>
        </pc:grpChg>
        <pc:grpChg chg="add del mod or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43" creationId="{C9A75AAA-F1FB-4E89-BC66-935AF5F14A37}"/>
          </ac:grpSpMkLst>
        </pc:grpChg>
        <pc:grpChg chg="add mod">
          <ac:chgData name="Liang Qianchen" userId="dc306e9d82c44ef2" providerId="LiveId" clId="{FBBC9EAC-9F5C-4674-BA19-80A2D9818648}" dt="2019-10-29T23:18:14.992" v="14630" actId="1035"/>
          <ac:grpSpMkLst>
            <pc:docMk/>
            <pc:sldMk cId="4100110718" sldId="257"/>
            <ac:grpSpMk id="62" creationId="{4A172EAB-38C8-4BDC-8CA6-D3CFA897EC3B}"/>
          </ac:grpSpMkLst>
        </pc:grpChg>
        <pc:grpChg chg="add del mod">
          <ac:chgData name="Liang Qianchen" userId="dc306e9d82c44ef2" providerId="LiveId" clId="{FBBC9EAC-9F5C-4674-BA19-80A2D9818648}" dt="2019-10-29T10:33:35.568" v="9080" actId="165"/>
          <ac:grpSpMkLst>
            <pc:docMk/>
            <pc:sldMk cId="4100110718" sldId="257"/>
            <ac:grpSpMk id="65" creationId="{0D1D2C35-F901-48D3-9CAD-3CD8B3C75790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8" creationId="{B98F03FF-BFB5-431D-95B2-B173A66FB8D6}"/>
          </ac:grpSpMkLst>
        </pc:grpChg>
        <pc:grpChg chg="add mod">
          <ac:chgData name="Liang Qianchen" userId="dc306e9d82c44ef2" providerId="LiveId" clId="{FBBC9EAC-9F5C-4674-BA19-80A2D9818648}" dt="2019-10-29T10:33:42.026" v="9081" actId="338"/>
          <ac:grpSpMkLst>
            <pc:docMk/>
            <pc:sldMk cId="4100110718" sldId="257"/>
            <ac:grpSpMk id="69" creationId="{BA78885B-9279-40D8-8B34-F51BCCD0A815}"/>
          </ac:grpSpMkLst>
        </pc:grpChg>
        <pc:grpChg chg="add del mod">
          <ac:chgData name="Liang Qianchen" userId="dc306e9d82c44ef2" providerId="LiveId" clId="{FBBC9EAC-9F5C-4674-BA19-80A2D9818648}" dt="2019-10-29T10:59:12.262" v="9574"/>
          <ac:grpSpMkLst>
            <pc:docMk/>
            <pc:sldMk cId="4100110718" sldId="257"/>
            <ac:grpSpMk id="76" creationId="{325ED26E-E1EE-47B1-8B8A-D51327A4735B}"/>
          </ac:grpSpMkLst>
        </pc:grpChg>
        <pc:graphicFrameChg chg="add mod">
          <ac:chgData name="Liang Qianchen" userId="dc306e9d82c44ef2" providerId="LiveId" clId="{FBBC9EAC-9F5C-4674-BA19-80A2D9818648}" dt="2019-10-29T23:25:09.468" v="14759" actId="1076"/>
          <ac:graphicFrameMkLst>
            <pc:docMk/>
            <pc:sldMk cId="4100110718" sldId="257"/>
            <ac:graphicFrameMk id="16" creationId="{13A30480-6582-4BB9-A3A1-E46BF64D6DEB}"/>
          </ac:graphicFrameMkLst>
        </pc:graphicFrameChg>
        <pc:graphicFrameChg chg="add del mod">
          <ac:chgData name="Liang Qianchen" userId="dc306e9d82c44ef2" providerId="LiveId" clId="{FBBC9EAC-9F5C-4674-BA19-80A2D9818648}" dt="2019-10-29T10:25:07.384" v="8912" actId="478"/>
          <ac:graphicFrameMkLst>
            <pc:docMk/>
            <pc:sldMk cId="4100110718" sldId="257"/>
            <ac:graphicFrameMk id="61" creationId="{E4369B46-120B-440C-A8CD-6D28880FBFCE}"/>
          </ac:graphicFrameMkLst>
        </pc:graphicFrameChg>
        <pc:graphicFrameChg chg="add mod modGraphic">
          <ac:chgData name="Liang Qianchen" userId="dc306e9d82c44ef2" providerId="LiveId" clId="{FBBC9EAC-9F5C-4674-BA19-80A2D9818648}" dt="2019-10-29T10:30:27.820" v="9005" actId="14734"/>
          <ac:graphicFrameMkLst>
            <pc:docMk/>
            <pc:sldMk cId="4100110718" sldId="257"/>
            <ac:graphicFrameMk id="63" creationId="{29B7F2CE-03F0-4DB8-AA2C-B452E111BCCA}"/>
          </ac:graphicFrameMkLst>
        </pc:graphicFrame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3" creationId="{B0B8B71D-ABAE-4B3D-B3E0-195A934B7338}"/>
          </ac:picMkLst>
        </pc:picChg>
        <pc:picChg chg="add">
          <ac:chgData name="Liang Qianchen" userId="dc306e9d82c44ef2" providerId="LiveId" clId="{FBBC9EAC-9F5C-4674-BA19-80A2D9818648}" dt="2019-10-29T02:21:51.175" v="6289"/>
          <ac:picMkLst>
            <pc:docMk/>
            <pc:sldMk cId="4100110718" sldId="257"/>
            <ac:picMk id="4" creationId="{1362FF91-9B19-435D-9230-0FB653272D66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1" creationId="{59043EA3-01B2-4037-9CB2-519FD299149C}"/>
          </ac:picMkLst>
        </pc:picChg>
        <pc:picChg chg="add mod ord">
          <ac:chgData name="Liang Qianchen" userId="dc306e9d82c44ef2" providerId="LiveId" clId="{FBBC9EAC-9F5C-4674-BA19-80A2D9818648}" dt="2019-10-29T10:12:44.584" v="8739" actId="1076"/>
          <ac:picMkLst>
            <pc:docMk/>
            <pc:sldMk cId="4100110718" sldId="257"/>
            <ac:picMk id="12" creationId="{1A8FB373-AFCF-4FCF-A17F-4398DDF2D3CD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2" creationId="{E6403B18-B29C-4D1C-ABA4-37A657E5C814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3" creationId="{546FEF09-28D2-411A-A018-A7018781653B}"/>
          </ac:picMkLst>
        </pc:picChg>
        <pc:picChg chg="add mod ord">
          <ac:chgData name="Liang Qianchen" userId="dc306e9d82c44ef2" providerId="LiveId" clId="{FBBC9EAC-9F5C-4674-BA19-80A2D9818648}" dt="2019-10-29T10:19:48.203" v="8877" actId="1076"/>
          <ac:picMkLst>
            <pc:docMk/>
            <pc:sldMk cId="4100110718" sldId="257"/>
            <ac:picMk id="14" creationId="{EC4270CB-FBFA-4632-B2FA-DDB9E788DDDD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5" creationId="{71E13D68-E7E0-46BD-B73E-1515065B18C1}"/>
          </ac:picMkLst>
        </pc:picChg>
        <pc:picChg chg="add del">
          <ac:chgData name="Liang Qianchen" userId="dc306e9d82c44ef2" providerId="LiveId" clId="{FBBC9EAC-9F5C-4674-BA19-80A2D9818648}" dt="2019-10-29T03:11:11.188" v="7765"/>
          <ac:picMkLst>
            <pc:docMk/>
            <pc:sldMk cId="4100110718" sldId="257"/>
            <ac:picMk id="15" creationId="{E9748BD2-EF6B-4C42-8388-ACE26BA13A53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7" creationId="{A1239D80-7B8B-4E0A-BF74-4567F7D3E9B5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8" creationId="{B97E2DC9-ECCD-42E9-8F65-31DB5DA399B6}"/>
          </ac:picMkLst>
        </pc:picChg>
        <pc:picChg chg="add mod ord">
          <ac:chgData name="Liang Qianchen" userId="dc306e9d82c44ef2" providerId="LiveId" clId="{FBBC9EAC-9F5C-4674-BA19-80A2D9818648}" dt="2019-10-29T10:16:11.490" v="8843" actId="1036"/>
          <ac:picMkLst>
            <pc:docMk/>
            <pc:sldMk cId="4100110718" sldId="257"/>
            <ac:picMk id="19" creationId="{34EECE06-DBCE-44C1-9EBF-3F368ABAF192}"/>
          </ac:picMkLst>
        </pc:picChg>
        <pc:picChg chg="add mod ord">
          <ac:chgData name="Liang Qianchen" userId="dc306e9d82c44ef2" providerId="LiveId" clId="{FBBC9EAC-9F5C-4674-BA19-80A2D9818648}" dt="2019-10-29T10:16:26.278" v="8847" actId="1036"/>
          <ac:picMkLst>
            <pc:docMk/>
            <pc:sldMk cId="4100110718" sldId="257"/>
            <ac:picMk id="23" creationId="{C1C2C3EC-68AF-41B3-B1CF-FD5900A0AF50}"/>
          </ac:picMkLst>
        </pc:picChg>
        <pc:picChg chg="add mod">
          <ac:chgData name="Liang Qianchen" userId="dc306e9d82c44ef2" providerId="LiveId" clId="{FBBC9EAC-9F5C-4674-BA19-80A2D9818648}" dt="2019-10-29T10:08:32.953" v="8518" actId="164"/>
          <ac:picMkLst>
            <pc:docMk/>
            <pc:sldMk cId="4100110718" sldId="257"/>
            <ac:picMk id="33" creationId="{CE073C5E-841C-4798-BE47-E52C8CD216D8}"/>
          </ac:picMkLst>
        </pc:picChg>
        <pc:picChg chg="add mod ord">
          <ac:chgData name="Liang Qianchen" userId="dc306e9d82c44ef2" providerId="LiveId" clId="{FBBC9EAC-9F5C-4674-BA19-80A2D9818648}" dt="2019-10-29T10:30:35.102" v="9007" actId="1076"/>
          <ac:picMkLst>
            <pc:docMk/>
            <pc:sldMk cId="4100110718" sldId="257"/>
            <ac:picMk id="42" creationId="{4E875AFB-FF7D-40BD-82CE-52A5E34C294C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4" creationId="{24D2FD43-DF11-41D7-A6B1-9B8B9E94798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5" creationId="{9A139DB8-0F1B-4EF9-8FD6-63F28B366608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6" creationId="{DCC73CF0-B8FF-42F0-AFDC-174FD030F779}"/>
          </ac:picMkLst>
        </pc:picChg>
        <pc:picChg chg="mo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7" creationId="{97562096-4464-4349-9E93-95105F8CE8C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48" creationId="{3895291D-0ECC-4285-AF2F-BCEF39351A0B}"/>
          </ac:picMkLst>
        </pc:picChg>
        <pc:picChg chg="add mod ord">
          <ac:chgData name="Liang Qianchen" userId="dc306e9d82c44ef2" providerId="LiveId" clId="{FBBC9EAC-9F5C-4674-BA19-80A2D9818648}" dt="2019-10-29T10:28:06.382" v="8947" actId="1076"/>
          <ac:picMkLst>
            <pc:docMk/>
            <pc:sldMk cId="4100110718" sldId="257"/>
            <ac:picMk id="49" creationId="{2BA489A1-E69F-4591-ADE5-C9340B293CF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0" creationId="{2681CDC0-7BB1-4573-B5A3-074803ED57E9}"/>
          </ac:picMkLst>
        </pc:picChg>
        <pc:picChg chg="add mod ord">
          <ac:chgData name="Liang Qianchen" userId="dc306e9d82c44ef2" providerId="LiveId" clId="{FBBC9EAC-9F5C-4674-BA19-80A2D9818648}" dt="2019-10-29T10:28:26.410" v="8950" actId="1076"/>
          <ac:picMkLst>
            <pc:docMk/>
            <pc:sldMk cId="4100110718" sldId="257"/>
            <ac:picMk id="51" creationId="{16F10116-D2E4-4760-98FC-E1057596BE2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2" creationId="{9607CFAD-C734-4E55-9B97-ABB80F515EAC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3" creationId="{A61C10C2-5D10-4779-B77F-A0872AE39CD1}"/>
          </ac:picMkLst>
        </pc:picChg>
        <pc:picChg chg="add mod ord topLvl">
          <ac:chgData name="Liang Qianchen" userId="dc306e9d82c44ef2" providerId="LiveId" clId="{FBBC9EAC-9F5C-4674-BA19-80A2D9818648}" dt="2019-10-29T10:33:42.026" v="9081" actId="338"/>
          <ac:picMkLst>
            <pc:docMk/>
            <pc:sldMk cId="4100110718" sldId="257"/>
            <ac:picMk id="54" creationId="{ED9EB3DB-468D-4434-BEED-EB6790A8D052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1" creationId="{146EC62D-DD43-408A-95CB-1503478DF56C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2" creationId="{047CD5B1-7A38-4C60-A0B1-62F1B2CE5A4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3" creationId="{905A1FD5-B8DD-4597-B95A-22FDF0CC64F0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4" creationId="{9C0B8CBC-7BD7-4A1A-BB4A-F675EEBF941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4" creationId="{C23C9B6E-3196-4A78-A566-63C5AD520D4D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5" creationId="{13A55CA1-B9AD-49BF-A3EC-7122AD4C80DE}"/>
          </ac:picMkLst>
        </pc:picChg>
        <pc:picChg chg="add mod">
          <ac:chgData name="Liang Qianchen" userId="dc306e9d82c44ef2" providerId="LiveId" clId="{FBBC9EAC-9F5C-4674-BA19-80A2D9818648}" dt="2019-10-29T10:59:10.542" v="9573" actId="164"/>
          <ac:picMkLst>
            <pc:docMk/>
            <pc:sldMk cId="4100110718" sldId="257"/>
            <ac:picMk id="75" creationId="{D3CED422-B87F-404F-BDA9-E64B53FA8553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76" creationId="{6C1BF071-B236-4DEC-9AF2-2A74F1EB302C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7" creationId="{1E97CC8A-A196-452E-8DB0-77A508F546F7}"/>
          </ac:picMkLst>
        </pc:picChg>
        <pc:picChg chg="add mod">
          <ac:chgData name="Liang Qianchen" userId="dc306e9d82c44ef2" providerId="LiveId" clId="{FBBC9EAC-9F5C-4674-BA19-80A2D9818648}" dt="2019-10-29T23:18:14.992" v="14630" actId="1035"/>
          <ac:picMkLst>
            <pc:docMk/>
            <pc:sldMk cId="4100110718" sldId="257"/>
            <ac:picMk id="88" creationId="{2CDED196-A487-4DD5-ABFA-7B31B066D193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89" creationId="{8BA3ED76-CB8B-4CF5-80C2-17473CB19384}"/>
          </ac:picMkLst>
        </pc:picChg>
        <pc:picChg chg="add mod">
          <ac:chgData name="Liang Qianchen" userId="dc306e9d82c44ef2" providerId="LiveId" clId="{FBBC9EAC-9F5C-4674-BA19-80A2D9818648}" dt="2019-10-29T23:25:13.187" v="14760" actId="1076"/>
          <ac:picMkLst>
            <pc:docMk/>
            <pc:sldMk cId="4100110718" sldId="257"/>
            <ac:picMk id="102" creationId="{2993A01C-6A66-4E69-9A8C-C525337D36DB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6" creationId="{5ADB722E-11F9-49DA-89D6-6F1114DA932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08" creationId="{ECF3DC73-905A-4477-84CD-933D6F2F737A}"/>
          </ac:picMkLst>
        </pc:picChg>
        <pc:picChg chg="add mod">
          <ac:chgData name="Liang Qianchen" userId="dc306e9d82c44ef2" providerId="LiveId" clId="{FBBC9EAC-9F5C-4674-BA19-80A2D9818648}" dt="2019-10-29T23:25:05.323" v="14758" actId="1076"/>
          <ac:picMkLst>
            <pc:docMk/>
            <pc:sldMk cId="4100110718" sldId="257"/>
            <ac:picMk id="110" creationId="{D65700DA-0FD6-4C6B-B519-0C2099635A29}"/>
          </ac:picMkLst>
        </pc:picChg>
        <pc:cxnChg chg="add">
          <ac:chgData name="Liang Qianchen" userId="dc306e9d82c44ef2" providerId="LiveId" clId="{FBBC9EAC-9F5C-4674-BA19-80A2D9818648}" dt="2019-10-29T02:21:51.175" v="6289"/>
          <ac:cxnSpMkLst>
            <pc:docMk/>
            <pc:sldMk cId="4100110718" sldId="257"/>
            <ac:cxnSpMk id="2" creationId="{7EC973E7-C0ED-4162-B638-73D1DF7DDC98}"/>
          </ac:cxnSpMkLst>
        </pc:cxnChg>
        <pc:cxnChg chg="add del">
          <ac:chgData name="Liang Qianchen" userId="dc306e9d82c44ef2" providerId="LiveId" clId="{FBBC9EAC-9F5C-4674-BA19-80A2D9818648}" dt="2019-10-29T03:11:11.188" v="7765"/>
          <ac:cxnSpMkLst>
            <pc:docMk/>
            <pc:sldMk cId="4100110718" sldId="257"/>
            <ac:cxnSpMk id="14" creationId="{3806A0D5-7683-41D1-9466-9F7961AE5BD5}"/>
          </ac:cxnSpMkLst>
        </pc:cxnChg>
        <pc:cxnChg chg="add mod ord">
          <ac:chgData name="Liang Qianchen" userId="dc306e9d82c44ef2" providerId="LiveId" clId="{FBBC9EAC-9F5C-4674-BA19-80A2D9818648}" dt="2019-10-29T10:32:20.940" v="9069" actId="1076"/>
          <ac:cxnSpMkLst>
            <pc:docMk/>
            <pc:sldMk cId="4100110718" sldId="257"/>
            <ac:cxnSpMk id="30" creationId="{DD024833-6EB8-4406-95B1-DC67DD39F66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1" creationId="{9D68ABD2-2C78-415C-A268-418738839EFE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2" creationId="{15818384-22F7-4029-8548-D6518101E505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3" creationId="{FBE151A1-556E-4C03-A886-2163E5D6FAE1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85" creationId="{B28D5829-4A6F-49B7-8988-1069621D6DD0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3" creationId="{E3D94FD3-15EA-472F-AE34-96B3C7717DE7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5" creationId="{F9E5452F-A3C2-4643-98D8-0BA3DF4D984D}"/>
          </ac:cxnSpMkLst>
        </pc:cxnChg>
        <pc:cxnChg chg="add mod">
          <ac:chgData name="Liang Qianchen" userId="dc306e9d82c44ef2" providerId="LiveId" clId="{FBBC9EAC-9F5C-4674-BA19-80A2D9818648}" dt="2019-10-29T23:18:14.992" v="14630" actId="1035"/>
          <ac:cxnSpMkLst>
            <pc:docMk/>
            <pc:sldMk cId="4100110718" sldId="257"/>
            <ac:cxnSpMk id="97" creationId="{3AAB3048-1D47-47CB-91CB-DB5DEA13A6F4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1" creationId="{949B69E4-E505-44B7-B65C-BAC9E7BE0327}"/>
          </ac:cxnSpMkLst>
        </pc:cxnChg>
        <pc:cxnChg chg="add mod">
          <ac:chgData name="Liang Qianchen" userId="dc306e9d82c44ef2" providerId="LiveId" clId="{FBBC9EAC-9F5C-4674-BA19-80A2D9818648}" dt="2019-10-29T23:25:13.187" v="14760" actId="1076"/>
          <ac:cxnSpMkLst>
            <pc:docMk/>
            <pc:sldMk cId="4100110718" sldId="257"/>
            <ac:cxnSpMk id="103" creationId="{A7BB121F-6CCE-4C9A-BF4E-10B0E7AB0C6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7" creationId="{EAD63C59-CB3D-4B79-98DD-A7B5F68FDB6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09" creationId="{87203395-B17F-4401-BECE-8152027E79A4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1" creationId="{12D55E9A-FC74-4574-989D-6EE6BD0638FD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3" creationId="{EC12B218-30CF-4634-85CE-347061F404F2}"/>
          </ac:cxnSpMkLst>
        </pc:cxnChg>
        <pc:cxnChg chg="add mod">
          <ac:chgData name="Liang Qianchen" userId="dc306e9d82c44ef2" providerId="LiveId" clId="{FBBC9EAC-9F5C-4674-BA19-80A2D9818648}" dt="2019-10-29T23:25:05.323" v="14758" actId="1076"/>
          <ac:cxnSpMkLst>
            <pc:docMk/>
            <pc:sldMk cId="4100110718" sldId="257"/>
            <ac:cxnSpMk id="114" creationId="{4351D179-234C-4BAB-BF25-BE184CBDEBC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26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23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25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09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0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7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33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81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364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71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09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4990-54EF-4F84-B612-5D2B38FEBCE3}" type="datetimeFigureOut">
              <a:rPr lang="en-AU" smtClean="0"/>
              <a:t>29/01/2022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521E-11D6-40F1-8CDD-EBC5208126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281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jpg"/><Relationship Id="rId2" Type="http://schemas.openxmlformats.org/officeDocument/2006/relationships/image" Target="../media/image3.jpg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11" Type="http://schemas.openxmlformats.org/officeDocument/2006/relationships/image" Target="../media/image30.jpg"/><Relationship Id="rId5" Type="http://schemas.openxmlformats.org/officeDocument/2006/relationships/image" Target="../media/image24.jpg"/><Relationship Id="rId10" Type="http://schemas.openxmlformats.org/officeDocument/2006/relationships/image" Target="../media/image29.jp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jpeg"/><Relationship Id="rId4" Type="http://schemas.openxmlformats.org/officeDocument/2006/relationships/image" Target="../media/image3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EF05CA-2BE9-46BD-849A-66B821D0AF7C}"/>
              </a:ext>
            </a:extLst>
          </p:cNvPr>
          <p:cNvGrpSpPr/>
          <p:nvPr/>
        </p:nvGrpSpPr>
        <p:grpSpPr>
          <a:xfrm>
            <a:off x="1" y="21084990"/>
            <a:ext cx="30447959" cy="19836866"/>
            <a:chOff x="939195" y="18531045"/>
            <a:chExt cx="26689922" cy="17388503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8764B6C-7539-4EA3-B42A-D2B491734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76" r="15064"/>
            <a:stretch/>
          </p:blipFill>
          <p:spPr>
            <a:xfrm>
              <a:off x="2232413" y="18925779"/>
              <a:ext cx="25396704" cy="160756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41EC31-61E9-4367-B609-C1B7DAF10C6D}"/>
                </a:ext>
              </a:extLst>
            </p:cNvPr>
            <p:cNvSpPr txBox="1"/>
            <p:nvPr/>
          </p:nvSpPr>
          <p:spPr>
            <a:xfrm>
              <a:off x="10885600" y="34903885"/>
              <a:ext cx="130228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 (D×C)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59F6B72-8202-4C7D-92C0-F8BC6E902B0F}"/>
                </a:ext>
              </a:extLst>
            </p:cNvPr>
            <p:cNvSpPr txBox="1"/>
            <p:nvPr/>
          </p:nvSpPr>
          <p:spPr>
            <a:xfrm rot="16200000">
              <a:off x="-2723584" y="25985939"/>
              <a:ext cx="8341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0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9CA7C2-2D26-4FB3-BC04-E7DA2D6CD7AC}"/>
                </a:ext>
              </a:extLst>
            </p:cNvPr>
            <p:cNvSpPr txBox="1"/>
            <p:nvPr/>
          </p:nvSpPr>
          <p:spPr>
            <a:xfrm>
              <a:off x="3139158" y="3317643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0EF1F1-92F2-40F7-8CC4-4D03BF7ADF10}"/>
                </a:ext>
              </a:extLst>
            </p:cNvPr>
            <p:cNvSpPr txBox="1"/>
            <p:nvPr/>
          </p:nvSpPr>
          <p:spPr>
            <a:xfrm>
              <a:off x="3710687" y="27802417"/>
              <a:ext cx="1385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6D42A7-E589-4BCA-86A7-2E5543A5D355}"/>
                </a:ext>
              </a:extLst>
            </p:cNvPr>
            <p:cNvSpPr txBox="1"/>
            <p:nvPr/>
          </p:nvSpPr>
          <p:spPr>
            <a:xfrm>
              <a:off x="4380889" y="27806521"/>
              <a:ext cx="14103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DC5CF0-8BE0-4B16-BEA7-E34F85184606}"/>
                </a:ext>
              </a:extLst>
            </p:cNvPr>
            <p:cNvSpPr txBox="1"/>
            <p:nvPr/>
          </p:nvSpPr>
          <p:spPr>
            <a:xfrm>
              <a:off x="5692553" y="28007987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C087E19-FDC3-46F9-A4C1-F0F51C1FD7EC}"/>
                </a:ext>
              </a:extLst>
            </p:cNvPr>
            <p:cNvSpPr txBox="1"/>
            <p:nvPr/>
          </p:nvSpPr>
          <p:spPr>
            <a:xfrm>
              <a:off x="6461424" y="27765393"/>
              <a:ext cx="9908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30B3-333F-4B56-8A57-667D0A442243}"/>
                </a:ext>
              </a:extLst>
            </p:cNvPr>
            <p:cNvSpPr txBox="1"/>
            <p:nvPr/>
          </p:nvSpPr>
          <p:spPr>
            <a:xfrm>
              <a:off x="7699035" y="25351811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057E4-A9E8-4E32-AAC3-A5EE65053BC0}"/>
                </a:ext>
              </a:extLst>
            </p:cNvPr>
            <p:cNvSpPr txBox="1"/>
            <p:nvPr/>
          </p:nvSpPr>
          <p:spPr>
            <a:xfrm>
              <a:off x="14388827" y="24763822"/>
              <a:ext cx="17040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8D9706A-BB59-4A20-B510-0D391AC3213A}"/>
                </a:ext>
              </a:extLst>
            </p:cNvPr>
            <p:cNvSpPr txBox="1"/>
            <p:nvPr/>
          </p:nvSpPr>
          <p:spPr>
            <a:xfrm>
              <a:off x="3077074" y="2753103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52A94D-B14F-46F8-A568-9BE707F42D0C}"/>
                </a:ext>
              </a:extLst>
            </p:cNvPr>
            <p:cNvSpPr txBox="1"/>
            <p:nvPr/>
          </p:nvSpPr>
          <p:spPr>
            <a:xfrm>
              <a:off x="3908048" y="33279215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C6A9E2-34FC-4E8F-A4D4-AE9232B281EE}"/>
                </a:ext>
              </a:extLst>
            </p:cNvPr>
            <p:cNvSpPr txBox="1"/>
            <p:nvPr/>
          </p:nvSpPr>
          <p:spPr>
            <a:xfrm>
              <a:off x="7760710" y="30988980"/>
              <a:ext cx="9648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C63951-0295-44B8-90F6-1731F5C02FC2}"/>
                </a:ext>
              </a:extLst>
            </p:cNvPr>
            <p:cNvSpPr txBox="1"/>
            <p:nvPr/>
          </p:nvSpPr>
          <p:spPr>
            <a:xfrm>
              <a:off x="15626458" y="27531028"/>
              <a:ext cx="109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CDA28-CCCD-4286-9F55-950616B08A9F}"/>
                </a:ext>
              </a:extLst>
            </p:cNvPr>
            <p:cNvSpPr txBox="1"/>
            <p:nvPr/>
          </p:nvSpPr>
          <p:spPr>
            <a:xfrm>
              <a:off x="16370674" y="27880510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6623B65-0633-4E0A-B924-656C394512FD}"/>
                </a:ext>
              </a:extLst>
            </p:cNvPr>
            <p:cNvSpPr txBox="1"/>
            <p:nvPr/>
          </p:nvSpPr>
          <p:spPr>
            <a:xfrm>
              <a:off x="17016220" y="27933943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368FD1-CE0C-4815-8D8C-C22474792D42}"/>
                </a:ext>
              </a:extLst>
            </p:cNvPr>
            <p:cNvSpPr txBox="1"/>
            <p:nvPr/>
          </p:nvSpPr>
          <p:spPr>
            <a:xfrm>
              <a:off x="18323751" y="2795864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433B36-0EA6-468F-A935-F8E264D697D0}"/>
                </a:ext>
              </a:extLst>
            </p:cNvPr>
            <p:cNvSpPr txBox="1"/>
            <p:nvPr/>
          </p:nvSpPr>
          <p:spPr>
            <a:xfrm>
              <a:off x="20248032" y="25368254"/>
              <a:ext cx="12787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81C699-9A92-4259-910E-92DCF48A8AC2}"/>
                </a:ext>
              </a:extLst>
            </p:cNvPr>
            <p:cNvSpPr txBox="1"/>
            <p:nvPr/>
          </p:nvSpPr>
          <p:spPr>
            <a:xfrm>
              <a:off x="21452774" y="27510453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3F2319-3EE1-4A1E-AC8E-D843FE730090}"/>
                </a:ext>
              </a:extLst>
            </p:cNvPr>
            <p:cNvSpPr txBox="1"/>
            <p:nvPr/>
          </p:nvSpPr>
          <p:spPr>
            <a:xfrm>
              <a:off x="22122979" y="27736593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AE8C13-E0D3-4F5F-80DF-BDF38FB616D2}"/>
                </a:ext>
              </a:extLst>
            </p:cNvPr>
            <p:cNvSpPr txBox="1"/>
            <p:nvPr/>
          </p:nvSpPr>
          <p:spPr>
            <a:xfrm>
              <a:off x="22789086" y="27588565"/>
              <a:ext cx="1190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00E67-AF41-420E-9941-3C1EF2E8527F}"/>
                </a:ext>
              </a:extLst>
            </p:cNvPr>
            <p:cNvSpPr txBox="1"/>
            <p:nvPr/>
          </p:nvSpPr>
          <p:spPr>
            <a:xfrm>
              <a:off x="26094918" y="25693123"/>
              <a:ext cx="11827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36250C7-3B48-47E2-A370-4FD004A91182}"/>
                </a:ext>
              </a:extLst>
            </p:cNvPr>
            <p:cNvSpPr txBox="1"/>
            <p:nvPr/>
          </p:nvSpPr>
          <p:spPr>
            <a:xfrm>
              <a:off x="9882397" y="33085963"/>
              <a:ext cx="10790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65708-37C3-43DE-AB42-C79F6083DFB7}"/>
                </a:ext>
              </a:extLst>
            </p:cNvPr>
            <p:cNvSpPr txBox="1"/>
            <p:nvPr/>
          </p:nvSpPr>
          <p:spPr>
            <a:xfrm>
              <a:off x="14520420" y="30248882"/>
              <a:ext cx="1026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924939-A666-49AE-A802-7962EDA6D2BF}"/>
                </a:ext>
              </a:extLst>
            </p:cNvPr>
            <p:cNvSpPr txBox="1"/>
            <p:nvPr/>
          </p:nvSpPr>
          <p:spPr>
            <a:xfrm>
              <a:off x="20297405" y="30968441"/>
              <a:ext cx="12148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8BE60-65B2-4B70-9E39-E75CA1460C01}"/>
                </a:ext>
              </a:extLst>
            </p:cNvPr>
            <p:cNvSpPr txBox="1"/>
            <p:nvPr/>
          </p:nvSpPr>
          <p:spPr>
            <a:xfrm>
              <a:off x="2064605" y="1853104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7744EE-49DF-4FDC-8C01-39516167409A}"/>
                </a:ext>
              </a:extLst>
            </p:cNvPr>
            <p:cNvSpPr txBox="1"/>
            <p:nvPr/>
          </p:nvSpPr>
          <p:spPr>
            <a:xfrm>
              <a:off x="2064605" y="2386044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FFBBA0-9B40-4EA4-B290-783EC2AD3CDB}"/>
                </a:ext>
              </a:extLst>
            </p:cNvPr>
            <p:cNvSpPr txBox="1"/>
            <p:nvPr/>
          </p:nvSpPr>
          <p:spPr>
            <a:xfrm>
              <a:off x="2123930" y="2885506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53655D-60C7-424A-AE16-EC059D410DC9}"/>
                </a:ext>
              </a:extLst>
            </p:cNvPr>
            <p:cNvSpPr txBox="1"/>
            <p:nvPr/>
          </p:nvSpPr>
          <p:spPr>
            <a:xfrm>
              <a:off x="8779061" y="18559815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5DBA2B8-0299-4C61-A1C4-8B0B390898DD}"/>
                </a:ext>
              </a:extLst>
            </p:cNvPr>
            <p:cNvSpPr txBox="1"/>
            <p:nvPr/>
          </p:nvSpPr>
          <p:spPr>
            <a:xfrm>
              <a:off x="8779061" y="23889219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5F66902-AFFB-4696-83E7-28570F415C32}"/>
                </a:ext>
              </a:extLst>
            </p:cNvPr>
            <p:cNvSpPr txBox="1"/>
            <p:nvPr/>
          </p:nvSpPr>
          <p:spPr>
            <a:xfrm>
              <a:off x="8838385" y="2888383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1D1415-3F2B-4B9A-A56E-A7738DA187D6}"/>
                </a:ext>
              </a:extLst>
            </p:cNvPr>
            <p:cNvSpPr txBox="1"/>
            <p:nvPr/>
          </p:nvSpPr>
          <p:spPr>
            <a:xfrm>
              <a:off x="14947743" y="1853355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1A31CBE-4687-415A-8615-8549C66ED553}"/>
                </a:ext>
              </a:extLst>
            </p:cNvPr>
            <p:cNvSpPr txBox="1"/>
            <p:nvPr/>
          </p:nvSpPr>
          <p:spPr>
            <a:xfrm>
              <a:off x="14947743" y="2386295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05A317-5654-442E-9890-0BAFB54F7D91}"/>
                </a:ext>
              </a:extLst>
            </p:cNvPr>
            <p:cNvSpPr txBox="1"/>
            <p:nvPr/>
          </p:nvSpPr>
          <p:spPr>
            <a:xfrm>
              <a:off x="15007067" y="2885757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2D5378-C72B-45BD-BAEF-2198F85A0569}"/>
                </a:ext>
              </a:extLst>
            </p:cNvPr>
            <p:cNvSpPr txBox="1"/>
            <p:nvPr/>
          </p:nvSpPr>
          <p:spPr>
            <a:xfrm>
              <a:off x="20838583" y="18573504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16701F-0331-4F0C-A064-6A418FAFC917}"/>
                </a:ext>
              </a:extLst>
            </p:cNvPr>
            <p:cNvSpPr txBox="1"/>
            <p:nvPr/>
          </p:nvSpPr>
          <p:spPr>
            <a:xfrm>
              <a:off x="20838583" y="23902908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AC8D951-B3FB-4DC8-ACAD-EE58DF31F525}"/>
                </a:ext>
              </a:extLst>
            </p:cNvPr>
            <p:cNvSpPr txBox="1"/>
            <p:nvPr/>
          </p:nvSpPr>
          <p:spPr>
            <a:xfrm>
              <a:off x="21045935" y="28897527"/>
              <a:ext cx="10618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9D720C-097B-42A6-82F4-EB6563B39132}"/>
              </a:ext>
            </a:extLst>
          </p:cNvPr>
          <p:cNvGrpSpPr/>
          <p:nvPr/>
        </p:nvGrpSpPr>
        <p:grpSpPr>
          <a:xfrm>
            <a:off x="-156248" y="1131513"/>
            <a:ext cx="30203283" cy="18787246"/>
            <a:chOff x="1102749" y="377617"/>
            <a:chExt cx="10193363" cy="634054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376A400D-E438-45D4-B2DB-0FF2A550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1" r="14306"/>
            <a:stretch/>
          </p:blipFill>
          <p:spPr>
            <a:xfrm>
              <a:off x="1591619" y="476105"/>
              <a:ext cx="9704493" cy="6071973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455390C-C587-463A-A526-DA648BA54BFE}"/>
                </a:ext>
              </a:extLst>
            </p:cNvPr>
            <p:cNvSpPr txBox="1"/>
            <p:nvPr/>
          </p:nvSpPr>
          <p:spPr>
            <a:xfrm>
              <a:off x="14476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514B6B6-5563-45C2-B2BF-FAEF2125ACC2}"/>
                </a:ext>
              </a:extLst>
            </p:cNvPr>
            <p:cNvSpPr txBox="1"/>
            <p:nvPr/>
          </p:nvSpPr>
          <p:spPr>
            <a:xfrm>
              <a:off x="4082276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9A3B03-2450-4454-8F38-86C0505BABFE}"/>
                </a:ext>
              </a:extLst>
            </p:cNvPr>
            <p:cNvSpPr txBox="1"/>
            <p:nvPr/>
          </p:nvSpPr>
          <p:spPr>
            <a:xfrm>
              <a:off x="6508884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C2B09D-0E81-48F6-A945-1B214D2A4E55}"/>
                </a:ext>
              </a:extLst>
            </p:cNvPr>
            <p:cNvSpPr txBox="1"/>
            <p:nvPr/>
          </p:nvSpPr>
          <p:spPr>
            <a:xfrm>
              <a:off x="8784195" y="377617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8E0497C-D327-42DA-AFB7-EC95BCADA9D6}"/>
                </a:ext>
              </a:extLst>
            </p:cNvPr>
            <p:cNvSpPr txBox="1"/>
            <p:nvPr/>
          </p:nvSpPr>
          <p:spPr>
            <a:xfrm>
              <a:off x="1439217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F56385C-0256-42C1-A8F0-343315F5272A}"/>
                </a:ext>
              </a:extLst>
            </p:cNvPr>
            <p:cNvSpPr txBox="1"/>
            <p:nvPr/>
          </p:nvSpPr>
          <p:spPr>
            <a:xfrm>
              <a:off x="4073809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84E130C-3363-4A95-9127-77A0D4C0B2AE}"/>
                </a:ext>
              </a:extLst>
            </p:cNvPr>
            <p:cNvSpPr txBox="1"/>
            <p:nvPr/>
          </p:nvSpPr>
          <p:spPr>
            <a:xfrm>
              <a:off x="6500417" y="225097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CD5E2D4-D13E-4BEE-977F-02F1E3C288FA}"/>
                </a:ext>
              </a:extLst>
            </p:cNvPr>
            <p:cNvSpPr txBox="1"/>
            <p:nvPr/>
          </p:nvSpPr>
          <p:spPr>
            <a:xfrm>
              <a:off x="8775728" y="2255170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h)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0E9CC56-D230-45DD-A08D-C8CC4192028E}"/>
                </a:ext>
              </a:extLst>
            </p:cNvPr>
            <p:cNvSpPr txBox="1"/>
            <p:nvPr/>
          </p:nvSpPr>
          <p:spPr>
            <a:xfrm>
              <a:off x="1486517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i)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97DE34-B62E-4059-B3A6-137810CB98D5}"/>
                </a:ext>
              </a:extLst>
            </p:cNvPr>
            <p:cNvSpPr txBox="1"/>
            <p:nvPr/>
          </p:nvSpPr>
          <p:spPr>
            <a:xfrm>
              <a:off x="4121109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j)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B3BC0E9-6E90-42D6-AC64-B88C5B534548}"/>
                </a:ext>
              </a:extLst>
            </p:cNvPr>
            <p:cNvSpPr txBox="1"/>
            <p:nvPr/>
          </p:nvSpPr>
          <p:spPr>
            <a:xfrm>
              <a:off x="6547717" y="4284718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k)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9E2BD2F-D0F5-4757-AC70-05A09079A567}"/>
                </a:ext>
              </a:extLst>
            </p:cNvPr>
            <p:cNvSpPr txBox="1"/>
            <p:nvPr/>
          </p:nvSpPr>
          <p:spPr>
            <a:xfrm>
              <a:off x="8823028" y="4288914"/>
              <a:ext cx="46736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l)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07568F-6630-4397-BC89-BB0190E39A53}"/>
                </a:ext>
              </a:extLst>
            </p:cNvPr>
            <p:cNvSpPr txBox="1"/>
            <p:nvPr/>
          </p:nvSpPr>
          <p:spPr>
            <a:xfrm rot="16200000">
              <a:off x="-1021374" y="25146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Proportion of responses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2660D5D-4E06-43CB-8CF0-4A37D6E6E895}"/>
                </a:ext>
              </a:extLst>
            </p:cNvPr>
            <p:cNvSpPr txBox="1"/>
            <p:nvPr/>
          </p:nvSpPr>
          <p:spPr>
            <a:xfrm>
              <a:off x="5102304" y="6445207"/>
              <a:ext cx="4521200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Decision × Confidence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CA424A-5CA4-445E-A552-9372F9C3DF96}"/>
                </a:ext>
              </a:extLst>
            </p:cNvPr>
            <p:cNvSpPr txBox="1"/>
            <p:nvPr/>
          </p:nvSpPr>
          <p:spPr>
            <a:xfrm>
              <a:off x="3654209" y="3061244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***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16B1EDA-9930-4209-A45C-FDF8B9BC6539}"/>
                </a:ext>
              </a:extLst>
            </p:cNvPr>
            <p:cNvSpPr txBox="1"/>
            <p:nvPr/>
          </p:nvSpPr>
          <p:spPr>
            <a:xfrm>
              <a:off x="6287350" y="2510909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2E62A17-C418-4D19-B8BD-03B0291FC79E}"/>
                </a:ext>
              </a:extLst>
            </p:cNvPr>
            <p:cNvSpPr txBox="1"/>
            <p:nvPr/>
          </p:nvSpPr>
          <p:spPr>
            <a:xfrm>
              <a:off x="8539489" y="2900376"/>
              <a:ext cx="533642" cy="272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**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D58341-E961-4EDD-ABA4-AAB3C6598C34}"/>
              </a:ext>
            </a:extLst>
          </p:cNvPr>
          <p:cNvSpPr txBox="1"/>
          <p:nvPr/>
        </p:nvSpPr>
        <p:spPr>
          <a:xfrm>
            <a:off x="24760098" y="21445238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9557EF-8F9B-4E7A-9CF0-810B80116276}"/>
              </a:ext>
            </a:extLst>
          </p:cNvPr>
          <p:cNvSpPr txBox="1"/>
          <p:nvPr/>
        </p:nvSpPr>
        <p:spPr>
          <a:xfrm>
            <a:off x="17884610" y="21462150"/>
            <a:ext cx="389550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Para-foveal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929E3-C39F-4562-8074-B3F0E3BDA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" r="7780"/>
          <a:stretch/>
        </p:blipFill>
        <p:spPr>
          <a:xfrm>
            <a:off x="860611" y="2597851"/>
            <a:ext cx="19740282" cy="22951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4E6580-CF16-4A3B-AD19-97096D87BC52}"/>
              </a:ext>
            </a:extLst>
          </p:cNvPr>
          <p:cNvSpPr txBox="1"/>
          <p:nvPr/>
        </p:nvSpPr>
        <p:spPr>
          <a:xfrm>
            <a:off x="1301328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EDCC5-699B-429C-8D96-9806BDB741FC}"/>
              </a:ext>
            </a:extLst>
          </p:cNvPr>
          <p:cNvSpPr txBox="1"/>
          <p:nvPr/>
        </p:nvSpPr>
        <p:spPr>
          <a:xfrm>
            <a:off x="11046541" y="2597851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C6BA8-876E-4FF3-822E-AA07C733B7D9}"/>
              </a:ext>
            </a:extLst>
          </p:cNvPr>
          <p:cNvSpPr txBox="1"/>
          <p:nvPr/>
        </p:nvSpPr>
        <p:spPr>
          <a:xfrm>
            <a:off x="1301328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9D7FC-68D6-49DD-943A-57EEB7D44EB4}"/>
              </a:ext>
            </a:extLst>
          </p:cNvPr>
          <p:cNvSpPr txBox="1"/>
          <p:nvPr/>
        </p:nvSpPr>
        <p:spPr>
          <a:xfrm>
            <a:off x="11046541" y="13782044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DC35E8-360F-4871-8960-E817580F5050}"/>
              </a:ext>
            </a:extLst>
          </p:cNvPr>
          <p:cNvGrpSpPr/>
          <p:nvPr/>
        </p:nvGrpSpPr>
        <p:grpSpPr>
          <a:xfrm>
            <a:off x="20102197" y="15128900"/>
            <a:ext cx="4226125" cy="3270148"/>
            <a:chOff x="7278768" y="1722207"/>
            <a:chExt cx="1690036" cy="130773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C4C0D-40EC-48F7-927A-F8B1107C0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1025" y="1931334"/>
              <a:ext cx="258489" cy="3846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1133546-99CB-4364-810C-4F26E2E079DF}"/>
                </a:ext>
              </a:extLst>
            </p:cNvPr>
            <p:cNvCxnSpPr>
              <a:cxnSpLocks/>
            </p:cNvCxnSpPr>
            <p:nvPr/>
          </p:nvCxnSpPr>
          <p:spPr>
            <a:xfrm>
              <a:off x="8261025" y="2316007"/>
              <a:ext cx="259241" cy="3660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32AE3-0872-4DC9-B9F7-79ABDBE1C71A}"/>
                </a:ext>
              </a:extLst>
            </p:cNvPr>
            <p:cNvSpPr txBox="1"/>
            <p:nvPr/>
          </p:nvSpPr>
          <p:spPr>
            <a:xfrm>
              <a:off x="7278768" y="2771477"/>
              <a:ext cx="1053929" cy="258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F4107C-BC4F-4889-BFA5-237DCAEA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063" y="1812808"/>
              <a:ext cx="947371" cy="94737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F96D4C-40A8-4566-BBFC-404B625D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105" y="1722207"/>
              <a:ext cx="442245" cy="43925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1220AE5-FEAD-4715-BE7D-E84532143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6559" y="2440413"/>
              <a:ext cx="442245" cy="439257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1BC81E-33CA-458A-8FEF-86DB3A182405}"/>
              </a:ext>
            </a:extLst>
          </p:cNvPr>
          <p:cNvGrpSpPr/>
          <p:nvPr/>
        </p:nvGrpSpPr>
        <p:grpSpPr>
          <a:xfrm>
            <a:off x="25055103" y="15085095"/>
            <a:ext cx="4150158" cy="3169654"/>
            <a:chOff x="3484266" y="1614014"/>
            <a:chExt cx="1720422" cy="131396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CB6709-1DDB-41D9-B4AA-C6B6C021D8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1539" y="1835718"/>
              <a:ext cx="256211" cy="38128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6629A7-477E-4D5D-83EC-B60ED7B168D7}"/>
                </a:ext>
              </a:extLst>
            </p:cNvPr>
            <p:cNvCxnSpPr>
              <a:cxnSpLocks/>
            </p:cNvCxnSpPr>
            <p:nvPr/>
          </p:nvCxnSpPr>
          <p:spPr>
            <a:xfrm>
              <a:off x="4491539" y="2217002"/>
              <a:ext cx="256958" cy="362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BA3702-FDEA-4415-A84E-0B0DE85A8781}"/>
                </a:ext>
              </a:extLst>
            </p:cNvPr>
            <p:cNvSpPr txBox="1"/>
            <p:nvPr/>
          </p:nvSpPr>
          <p:spPr>
            <a:xfrm>
              <a:off x="3484266" y="2660042"/>
              <a:ext cx="1191021" cy="267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23B3952-4BC6-45F9-86C9-8165BDC02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7578" y="1702152"/>
              <a:ext cx="947370" cy="9473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2753763-963D-4ABA-98A0-0CE629DD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1989" y="1614014"/>
              <a:ext cx="442245" cy="43925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3E16084-1697-4819-8059-483F61A03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443" y="2332220"/>
              <a:ext cx="442245" cy="43925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3353F5-DA92-4669-A8CC-C56BAF06BA09}"/>
              </a:ext>
            </a:extLst>
          </p:cNvPr>
          <p:cNvGrpSpPr/>
          <p:nvPr/>
        </p:nvGrpSpPr>
        <p:grpSpPr>
          <a:xfrm>
            <a:off x="20200471" y="19158182"/>
            <a:ext cx="4245949" cy="3248376"/>
            <a:chOff x="6096000" y="3492421"/>
            <a:chExt cx="1698920" cy="129976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2C7F82-6209-462D-AA91-E78D34BE1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9867" y="3693568"/>
              <a:ext cx="289816" cy="3983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B987A23-A840-4D07-8228-28601CD63D32}"/>
                </a:ext>
              </a:extLst>
            </p:cNvPr>
            <p:cNvCxnSpPr>
              <a:cxnSpLocks/>
            </p:cNvCxnSpPr>
            <p:nvPr/>
          </p:nvCxnSpPr>
          <p:spPr>
            <a:xfrm>
              <a:off x="7049867" y="4091882"/>
              <a:ext cx="296312" cy="39407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6C0733C-406D-498E-A530-BFD1FB14284B}"/>
                </a:ext>
              </a:extLst>
            </p:cNvPr>
            <p:cNvSpPr txBox="1"/>
            <p:nvPr/>
          </p:nvSpPr>
          <p:spPr>
            <a:xfrm>
              <a:off x="6096000" y="4533570"/>
              <a:ext cx="1023559" cy="258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4F84143-20BC-4FD9-BC0F-B8AFF2FBE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1" y="3608442"/>
              <a:ext cx="947370" cy="94737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E072CE-2959-4F37-9C83-94B0187F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7749" y="3492421"/>
              <a:ext cx="442245" cy="44525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BE48297-4EF6-4D5A-B2BD-D5295FD2A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675" y="4263327"/>
              <a:ext cx="442245" cy="44525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DE1D6E-E8B3-437A-9BFD-99EEFC823000}"/>
              </a:ext>
            </a:extLst>
          </p:cNvPr>
          <p:cNvGrpSpPr/>
          <p:nvPr/>
        </p:nvGrpSpPr>
        <p:grpSpPr>
          <a:xfrm>
            <a:off x="25049514" y="19069421"/>
            <a:ext cx="4401996" cy="3413829"/>
            <a:chOff x="2845906" y="3470941"/>
            <a:chExt cx="1651687" cy="1357148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4A6F06B-7485-491E-BE26-3827B4D36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9143" y="3695383"/>
              <a:ext cx="256600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0D60CCF-83F1-4FA0-9EE1-AA33364F4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77560" y="4122983"/>
              <a:ext cx="256598" cy="4133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87191C-4827-4380-8ACE-C4E73D726A93}"/>
                </a:ext>
              </a:extLst>
            </p:cNvPr>
            <p:cNvSpPr txBox="1"/>
            <p:nvPr/>
          </p:nvSpPr>
          <p:spPr>
            <a:xfrm>
              <a:off x="2845906" y="4546673"/>
              <a:ext cx="1132311" cy="2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Incongruent</a:t>
              </a:r>
              <a:endParaRPr lang="en-AU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B1C4A80-DE5D-4302-97A9-15246B00A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2936" y="3619165"/>
              <a:ext cx="892806" cy="94737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DA34554-8D54-4019-92D0-EE79A607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97" y="3470941"/>
              <a:ext cx="442245" cy="44525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27F6E52-3D65-47A0-A5D1-85089304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348" y="4239152"/>
              <a:ext cx="442245" cy="445253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46CCFC-1D2B-43E8-AA5C-D1C2533487E0}"/>
              </a:ext>
            </a:extLst>
          </p:cNvPr>
          <p:cNvGrpSpPr/>
          <p:nvPr/>
        </p:nvGrpSpPr>
        <p:grpSpPr>
          <a:xfrm>
            <a:off x="17373600" y="14600903"/>
            <a:ext cx="8952773" cy="1077204"/>
            <a:chOff x="17373600" y="14600903"/>
            <a:chExt cx="8952773" cy="107720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D64CB-E8B3-4DC2-B8E2-0BC6E4295EB9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89661-02DD-4BDB-B745-437C74C7BBDD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6326373" y="14600903"/>
              <a:ext cx="0" cy="696807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03A71F-CB9F-45F1-9DE9-B44B25ADDBBF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0ED9D2-E93A-4C5B-BF5D-E971F26F9003}"/>
              </a:ext>
            </a:extLst>
          </p:cNvPr>
          <p:cNvGrpSpPr/>
          <p:nvPr/>
        </p:nvGrpSpPr>
        <p:grpSpPr>
          <a:xfrm>
            <a:off x="16223233" y="21641226"/>
            <a:ext cx="10103140" cy="1143228"/>
            <a:chOff x="16223232" y="21641225"/>
            <a:chExt cx="10294351" cy="1395755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768FA4-CD83-43FE-8E36-8A566A3D3645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F2438EC-A1D3-49FF-8529-E77CE70E6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2FDAEB5-C3C5-4BE8-8A63-DDC2C7D43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3232" y="21641225"/>
              <a:ext cx="0" cy="1395755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122D730-5495-4408-89DE-5370C84A6E5D}"/>
              </a:ext>
            </a:extLst>
          </p:cNvPr>
          <p:cNvGrpSpPr/>
          <p:nvPr/>
        </p:nvGrpSpPr>
        <p:grpSpPr>
          <a:xfrm>
            <a:off x="19184569" y="14824439"/>
            <a:ext cx="2095667" cy="531016"/>
            <a:chOff x="17373600" y="14600903"/>
            <a:chExt cx="8952773" cy="820908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F1E6A9E-E932-4F2A-B383-C6091E95C248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DE46FE-1BF7-4D8E-B9F5-6605AEC8642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1F60640-4FEE-45CF-8253-6FD6B9ECC9A5}"/>
                </a:ext>
              </a:extLst>
            </p:cNvPr>
            <p:cNvCxnSpPr>
              <a:cxnSpLocks/>
            </p:cNvCxnSpPr>
            <p:nvPr/>
          </p:nvCxnSpPr>
          <p:spPr>
            <a:xfrm>
              <a:off x="17373600" y="14600903"/>
              <a:ext cx="0" cy="820908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43BE323-35C0-4C6D-A796-89DB9DF0F0C9}"/>
              </a:ext>
            </a:extLst>
          </p:cNvPr>
          <p:cNvGrpSpPr/>
          <p:nvPr/>
        </p:nvGrpSpPr>
        <p:grpSpPr>
          <a:xfrm>
            <a:off x="17088902" y="19037320"/>
            <a:ext cx="4272694" cy="429138"/>
            <a:chOff x="17373600" y="14600903"/>
            <a:chExt cx="8952773" cy="820908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80BC24B-C6B3-4E20-B352-69EBF2B793EF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D256B1-B0EA-4DB1-8D4D-C5DF136E74D2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B6BEB3-496D-4F40-A688-2BA53555B9F6}"/>
              </a:ext>
            </a:extLst>
          </p:cNvPr>
          <p:cNvGrpSpPr/>
          <p:nvPr/>
        </p:nvGrpSpPr>
        <p:grpSpPr>
          <a:xfrm>
            <a:off x="20416959" y="4282530"/>
            <a:ext cx="4223817" cy="3445691"/>
            <a:chOff x="20523977" y="3663255"/>
            <a:chExt cx="4223817" cy="344569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4ABF92C-23A5-4969-B24B-78EBA7F7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40909" y="4104194"/>
              <a:ext cx="2369006" cy="2369006"/>
            </a:xfrm>
            <a:prstGeom prst="rect">
              <a:avLst/>
            </a:prstGeom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63EBCF6-4855-419B-A5BC-AF05A132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81631" y="4120032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7C0C59C-BB6B-433A-B12D-A82291AA84F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9915" y="5054872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BAFA312E-3C04-4193-AD04-1DBCDA31D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6" y="3663255"/>
              <a:ext cx="1125458" cy="1117854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F04CB5B6-2BFC-4BE3-81B2-E3B40E384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335" y="5331442"/>
              <a:ext cx="1125459" cy="1164412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426F0C8-14CC-446D-A7D8-E3370A496D93}"/>
                </a:ext>
              </a:extLst>
            </p:cNvPr>
            <p:cNvSpPr txBox="1"/>
            <p:nvPr/>
          </p:nvSpPr>
          <p:spPr>
            <a:xfrm>
              <a:off x="20523977" y="6462615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14AF303-B336-471C-8CDD-AFD1715C87CB}"/>
              </a:ext>
            </a:extLst>
          </p:cNvPr>
          <p:cNvGrpSpPr/>
          <p:nvPr/>
        </p:nvGrpSpPr>
        <p:grpSpPr>
          <a:xfrm>
            <a:off x="20293430" y="8403566"/>
            <a:ext cx="4152990" cy="3244671"/>
            <a:chOff x="20512625" y="8757256"/>
            <a:chExt cx="4152990" cy="3244671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80A63394-D5DA-47C5-B775-947415E45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2625" y="8989564"/>
              <a:ext cx="2369006" cy="2369006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607058FF-3DAF-4CC2-9694-36B0436D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8757256"/>
              <a:ext cx="1117853" cy="1117853"/>
            </a:xfrm>
            <a:prstGeom prst="rect">
              <a:avLst/>
            </a:prstGeom>
          </p:spPr>
        </p:pic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B10FF6-A2C2-425A-B29A-56C13919E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71217" y="9288673"/>
              <a:ext cx="646381" cy="96191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B2717DB-1F01-4F10-915D-325E66E44504}"/>
                </a:ext>
              </a:extLst>
            </p:cNvPr>
            <p:cNvCxnSpPr>
              <a:cxnSpLocks/>
            </p:cNvCxnSpPr>
            <p:nvPr/>
          </p:nvCxnSpPr>
          <p:spPr>
            <a:xfrm>
              <a:off x="22899501" y="10223513"/>
              <a:ext cx="648261" cy="9154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1B76569-4813-4E35-AEBC-8C5EAA0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7762" y="10494205"/>
              <a:ext cx="1117853" cy="1117853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A6FF4B-1BA7-4051-AAC1-3D40B000A625}"/>
                </a:ext>
              </a:extLst>
            </p:cNvPr>
            <p:cNvSpPr txBox="1"/>
            <p:nvPr/>
          </p:nvSpPr>
          <p:spPr>
            <a:xfrm>
              <a:off x="20540909" y="11355596"/>
              <a:ext cx="2635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>
                  <a:latin typeface="Arial" panose="020B0604020202020204" pitchFamily="34" charset="0"/>
                  <a:cs typeface="Arial" panose="020B0604020202020204" pitchFamily="34" charset="0"/>
                </a:rPr>
                <a:t>Congruent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370B4A7-0CFC-4EFA-A6C9-7E5916DC68D7}"/>
              </a:ext>
            </a:extLst>
          </p:cNvPr>
          <p:cNvGrpSpPr/>
          <p:nvPr/>
        </p:nvGrpSpPr>
        <p:grpSpPr>
          <a:xfrm>
            <a:off x="25183707" y="8377162"/>
            <a:ext cx="4301688" cy="3244671"/>
            <a:chOff x="25149822" y="8671717"/>
            <a:chExt cx="4301688" cy="324467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93D243B-D9A1-4CF7-8308-2D851A7DA304}"/>
                </a:ext>
              </a:extLst>
            </p:cNvPr>
            <p:cNvGrpSpPr/>
            <p:nvPr/>
          </p:nvGrpSpPr>
          <p:grpSpPr>
            <a:xfrm>
              <a:off x="25149822" y="8671717"/>
              <a:ext cx="4301688" cy="3244671"/>
              <a:chOff x="20363927" y="8757256"/>
              <a:chExt cx="4301688" cy="3244671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0C842AC3-117B-4ED8-845D-5DFBA4BBA9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8757256"/>
                <a:ext cx="1117853" cy="1117853"/>
              </a:xfrm>
              <a:prstGeom prst="rect">
                <a:avLst/>
              </a:prstGeom>
            </p:spPr>
          </p:pic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897555E5-897E-4695-AA9C-DBA728FC5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71217" y="9288673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12F10E42-8062-44E5-BA1D-A05C703D16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99501" y="10223513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A44DB0F2-67E2-42AB-86E4-412066E0FF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47762" y="10494205"/>
                <a:ext cx="1117853" cy="1117853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51766D-78B4-4671-9A2A-4E58128F084C}"/>
                  </a:ext>
                </a:extLst>
              </p:cNvPr>
              <p:cNvSpPr txBox="1"/>
              <p:nvPr/>
            </p:nvSpPr>
            <p:spPr>
              <a:xfrm>
                <a:off x="20363927" y="11355596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7E71BD3-FACF-4342-8FDB-B57E662E3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2834" y="8901048"/>
              <a:ext cx="2419833" cy="2377405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E09BD80-072D-464B-A83D-5A9F76F97263}"/>
              </a:ext>
            </a:extLst>
          </p:cNvPr>
          <p:cNvGrpSpPr/>
          <p:nvPr/>
        </p:nvGrpSpPr>
        <p:grpSpPr>
          <a:xfrm>
            <a:off x="25294202" y="4255773"/>
            <a:ext cx="4282811" cy="3445691"/>
            <a:chOff x="25294202" y="4255773"/>
            <a:chExt cx="4282811" cy="344569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249BE3-32B9-42D2-9833-30ADEF91EE39}"/>
                </a:ext>
              </a:extLst>
            </p:cNvPr>
            <p:cNvGrpSpPr/>
            <p:nvPr/>
          </p:nvGrpSpPr>
          <p:grpSpPr>
            <a:xfrm>
              <a:off x="25294202" y="4255773"/>
              <a:ext cx="4282811" cy="3445691"/>
              <a:chOff x="20464983" y="3663255"/>
              <a:chExt cx="4282811" cy="3445691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0698E31-093C-44FB-87CB-E6D0582EB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81631" y="4120032"/>
                <a:ext cx="646381" cy="96191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2F9D03C-7058-47BD-BD93-515BE8180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9915" y="5054872"/>
                <a:ext cx="648261" cy="915414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C8E5B2BD-0976-49CE-81FC-A213C3A875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6" y="3663255"/>
                <a:ext cx="1125458" cy="1117854"/>
              </a:xfrm>
              <a:prstGeom prst="rect">
                <a:avLst/>
              </a:prstGeom>
            </p:spPr>
          </p:pic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5C84EFE-2098-4A47-A134-5B454C53EA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22335" y="5331442"/>
                <a:ext cx="1125459" cy="1164412"/>
              </a:xfrm>
              <a:prstGeom prst="rect">
                <a:avLst/>
              </a:prstGeom>
            </p:spPr>
          </p:pic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EEE1604-5A55-4EF5-A65F-3CE5F15EA388}"/>
                  </a:ext>
                </a:extLst>
              </p:cNvPr>
              <p:cNvSpPr txBox="1"/>
              <p:nvPr/>
            </p:nvSpPr>
            <p:spPr>
              <a:xfrm>
                <a:off x="20464983" y="6462615"/>
                <a:ext cx="2635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Incongruent</a:t>
                </a:r>
              </a:p>
            </p:txBody>
          </p:sp>
        </p:grp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2AEEF5B-6CEE-4CA9-BB0A-DF38F35C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66429" y="4702755"/>
              <a:ext cx="2359471" cy="235947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D8779BD-5207-4728-885F-076466F85329}"/>
              </a:ext>
            </a:extLst>
          </p:cNvPr>
          <p:cNvGrpSpPr/>
          <p:nvPr/>
        </p:nvGrpSpPr>
        <p:grpSpPr>
          <a:xfrm>
            <a:off x="19704538" y="4422994"/>
            <a:ext cx="1887101" cy="334945"/>
            <a:chOff x="17373600" y="14600903"/>
            <a:chExt cx="8952773" cy="82090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2397F3-1C5E-4806-96F8-1BA23C71BEFC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33FE113-56A2-439A-8467-232939398A5A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14EF7F-273E-410F-B42F-E4AD4359FF74}"/>
              </a:ext>
            </a:extLst>
          </p:cNvPr>
          <p:cNvGrpSpPr/>
          <p:nvPr/>
        </p:nvGrpSpPr>
        <p:grpSpPr>
          <a:xfrm>
            <a:off x="18966426" y="3868884"/>
            <a:ext cx="7580671" cy="889055"/>
            <a:chOff x="17373600" y="14600903"/>
            <a:chExt cx="8952773" cy="2066926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E489B92-0E8E-433A-988D-3DEA170D50A2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F745B02-6A16-4571-887D-2FE97BD4DB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2066926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067AFB-DB6C-4985-AFF7-B0AD10827A91}"/>
                </a:ext>
              </a:extLst>
            </p:cNvPr>
            <p:cNvCxnSpPr/>
            <p:nvPr/>
          </p:nvCxnSpPr>
          <p:spPr>
            <a:xfrm>
              <a:off x="17373600" y="14600903"/>
              <a:ext cx="0" cy="1077204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9103A1-422E-4D54-8C07-60F4EBAA2C97}"/>
              </a:ext>
            </a:extLst>
          </p:cNvPr>
          <p:cNvGrpSpPr/>
          <p:nvPr/>
        </p:nvGrpSpPr>
        <p:grpSpPr>
          <a:xfrm rot="5400000" flipV="1">
            <a:off x="17067004" y="6681152"/>
            <a:ext cx="5251314" cy="1073221"/>
            <a:chOff x="17373600" y="14600903"/>
            <a:chExt cx="8952773" cy="820908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891CF7-A2A8-4EF7-84F0-BDA88A9DE084}"/>
                </a:ext>
              </a:extLst>
            </p:cNvPr>
            <p:cNvCxnSpPr/>
            <p:nvPr/>
          </p:nvCxnSpPr>
          <p:spPr>
            <a:xfrm>
              <a:off x="17373600" y="14600903"/>
              <a:ext cx="8952773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7CC4A37-4770-4F3B-9D25-8C0378B03C8D}"/>
                </a:ext>
              </a:extLst>
            </p:cNvPr>
            <p:cNvCxnSpPr>
              <a:cxnSpLocks/>
            </p:cNvCxnSpPr>
            <p:nvPr/>
          </p:nvCxnSpPr>
          <p:spPr>
            <a:xfrm>
              <a:off x="26326373" y="14600903"/>
              <a:ext cx="0" cy="820908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E33E73-D005-4184-B403-D6AEBF7EBA2E}"/>
              </a:ext>
            </a:extLst>
          </p:cNvPr>
          <p:cNvGrpSpPr/>
          <p:nvPr/>
        </p:nvGrpSpPr>
        <p:grpSpPr>
          <a:xfrm>
            <a:off x="15604136" y="11591720"/>
            <a:ext cx="11007796" cy="237249"/>
            <a:chOff x="16223232" y="22471008"/>
            <a:chExt cx="10294351" cy="56597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956E18-8714-43EF-844A-E30C9FB28E5C}"/>
                </a:ext>
              </a:extLst>
            </p:cNvPr>
            <p:cNvCxnSpPr/>
            <p:nvPr/>
          </p:nvCxnSpPr>
          <p:spPr>
            <a:xfrm flipV="1">
              <a:off x="16223232" y="23036979"/>
              <a:ext cx="10294351" cy="0"/>
            </a:xfrm>
            <a:prstGeom prst="line">
              <a:avLst/>
            </a:prstGeom>
            <a:ln w="571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E4762B78-3D7D-4EC4-9BB8-4BC0F3DC5D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17583" y="22471008"/>
              <a:ext cx="0" cy="56597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F86AB-6C08-424B-BD42-6C8F77617F55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0" t="4870" r="8502"/>
          <a:stretch/>
        </p:blipFill>
        <p:spPr>
          <a:xfrm>
            <a:off x="860611" y="25202211"/>
            <a:ext cx="11799695" cy="118491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F5784F3-363B-494C-9DC9-F0EE6F27D9C7}"/>
              </a:ext>
            </a:extLst>
          </p:cNvPr>
          <p:cNvSpPr txBox="1"/>
          <p:nvPr/>
        </p:nvSpPr>
        <p:spPr>
          <a:xfrm>
            <a:off x="1301328" y="24042272"/>
            <a:ext cx="1183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412182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22439-BA63-4AD2-9015-949245CDA759}"/>
              </a:ext>
            </a:extLst>
          </p:cNvPr>
          <p:cNvGrpSpPr/>
          <p:nvPr/>
        </p:nvGrpSpPr>
        <p:grpSpPr>
          <a:xfrm>
            <a:off x="13633754" y="6256799"/>
            <a:ext cx="10025419" cy="10249429"/>
            <a:chOff x="19197691" y="19896407"/>
            <a:chExt cx="10025419" cy="102494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75F6C26-4366-4792-9CE4-1E5DE85429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2" r="49253"/>
            <a:stretch/>
          </p:blipFill>
          <p:spPr>
            <a:xfrm>
              <a:off x="19197691" y="19896407"/>
              <a:ext cx="10025419" cy="10249429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8EA6EB-C3C1-4323-A199-27D2E743766A}"/>
                </a:ext>
              </a:extLst>
            </p:cNvPr>
            <p:cNvSpPr txBox="1"/>
            <p:nvPr/>
          </p:nvSpPr>
          <p:spPr>
            <a:xfrm>
              <a:off x="21880501" y="26542135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Size = 23.11***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7.42**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S×C = 5.09*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5605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743834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01964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657165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36601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40224" y="15206679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658107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898808" cy="28322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AAE0AB8-A5A6-497A-83F5-369392D8C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480" y="5980573"/>
            <a:ext cx="9646398" cy="10454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A77D76-06A0-46A5-BFCD-71FB4A08CF5D}"/>
              </a:ext>
            </a:extLst>
          </p:cNvPr>
          <p:cNvSpPr txBox="1"/>
          <p:nvPr/>
        </p:nvSpPr>
        <p:spPr>
          <a:xfrm>
            <a:off x="1416812" y="3942022"/>
            <a:ext cx="4615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6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1A4F-76A0-4246-8612-6317ECB5BACB}"/>
              </a:ext>
            </a:extLst>
          </p:cNvPr>
          <p:cNvSpPr txBox="1"/>
          <p:nvPr/>
        </p:nvSpPr>
        <p:spPr>
          <a:xfrm>
            <a:off x="1315455" y="16367452"/>
            <a:ext cx="4181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Saliency 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186B44-7EC9-4850-BD59-3A65227C4A41}"/>
              </a:ext>
            </a:extLst>
          </p:cNvPr>
          <p:cNvGrpSpPr/>
          <p:nvPr/>
        </p:nvGrpSpPr>
        <p:grpSpPr>
          <a:xfrm>
            <a:off x="5786035" y="18143197"/>
            <a:ext cx="8199562" cy="7395500"/>
            <a:chOff x="8002846" y="18976102"/>
            <a:chExt cx="9044065" cy="81341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B2F19FE-FB75-4101-AE55-9BE698DA68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545" t="60376" r="12030" b="9133"/>
            <a:stretch/>
          </p:blipFill>
          <p:spPr>
            <a:xfrm>
              <a:off x="9011998" y="20113639"/>
              <a:ext cx="7119973" cy="699663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912FF0-072A-4072-A084-02F930A78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2846" y="18976102"/>
              <a:ext cx="9044065" cy="1025558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39C637-5BA3-4B30-929A-2F9D56FDEFA8}"/>
                </a:ext>
              </a:extLst>
            </p:cNvPr>
            <p:cNvSpPr/>
            <p:nvPr/>
          </p:nvSpPr>
          <p:spPr>
            <a:xfrm>
              <a:off x="11398932" y="20117988"/>
              <a:ext cx="2267190" cy="219292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F2C6EF5-7E9E-4FBC-8FD3-71A8C9ADA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54" y="4860449"/>
            <a:ext cx="4438511" cy="44385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451CA-B082-4DFD-9442-4B7D5968F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5" y="10506049"/>
            <a:ext cx="4438510" cy="44385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F89A82-6ED7-413B-AD2C-477047BD8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1" t="59994" r="41670" b="9399"/>
          <a:stretch/>
        </p:blipFill>
        <p:spPr>
          <a:xfrm>
            <a:off x="1042004" y="22724498"/>
            <a:ext cx="4822067" cy="46468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4520A1E-7CE5-4C2E-A2CE-470661B58F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0292" r="72009" b="9056"/>
          <a:stretch/>
        </p:blipFill>
        <p:spPr>
          <a:xfrm>
            <a:off x="1124650" y="17276508"/>
            <a:ext cx="4639538" cy="4615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90C5CFE-F77D-4287-B1E8-63A93196BC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1" t="24329" r="57279" b="27390"/>
          <a:stretch/>
        </p:blipFill>
        <p:spPr>
          <a:xfrm>
            <a:off x="7338341" y="4773019"/>
            <a:ext cx="4915726" cy="474216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63080E7-15A3-40CF-8DD4-8DC2080E58F2}"/>
              </a:ext>
            </a:extLst>
          </p:cNvPr>
          <p:cNvSpPr txBox="1"/>
          <p:nvPr/>
        </p:nvSpPr>
        <p:spPr>
          <a:xfrm>
            <a:off x="7675145" y="3894155"/>
            <a:ext cx="5042179" cy="807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RGB difference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FB63F0-DC74-403A-A90F-BA3BEB3EA7F3}"/>
              </a:ext>
            </a:extLst>
          </p:cNvPr>
          <p:cNvSpPr txBox="1"/>
          <p:nvPr/>
        </p:nvSpPr>
        <p:spPr>
          <a:xfrm>
            <a:off x="7030356" y="9531607"/>
            <a:ext cx="58518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rial" panose="020B0604020202020204" pitchFamily="34" charset="0"/>
                <a:cs typeface="Arial" panose="020B0604020202020204" pitchFamily="34" charset="0"/>
              </a:rPr>
              <a:t>Detected object area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AD33AA-AB16-443B-A64E-0E6035649F8D}"/>
              </a:ext>
            </a:extLst>
          </p:cNvPr>
          <p:cNvSpPr txBox="1"/>
          <p:nvPr/>
        </p:nvSpPr>
        <p:spPr>
          <a:xfrm>
            <a:off x="205143" y="3743983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F10799-0845-4F34-AEC8-7847A13244F2}"/>
              </a:ext>
            </a:extLst>
          </p:cNvPr>
          <p:cNvSpPr txBox="1"/>
          <p:nvPr/>
        </p:nvSpPr>
        <p:spPr>
          <a:xfrm>
            <a:off x="6308594" y="3743331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6248B-691D-4FB5-9DC5-0993D3CF5773}"/>
              </a:ext>
            </a:extLst>
          </p:cNvPr>
          <p:cNvSpPr txBox="1"/>
          <p:nvPr/>
        </p:nvSpPr>
        <p:spPr>
          <a:xfrm>
            <a:off x="13430616" y="6156464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5909E-7C03-4905-B084-E5E6203934A4}"/>
              </a:ext>
            </a:extLst>
          </p:cNvPr>
          <p:cNvSpPr txBox="1"/>
          <p:nvPr/>
        </p:nvSpPr>
        <p:spPr>
          <a:xfrm>
            <a:off x="137160" y="16694592"/>
            <a:ext cx="13393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AE2E3E-3DC6-47B8-AA81-A495C8FC1F38}"/>
              </a:ext>
            </a:extLst>
          </p:cNvPr>
          <p:cNvGrpSpPr/>
          <p:nvPr/>
        </p:nvGrpSpPr>
        <p:grpSpPr>
          <a:xfrm>
            <a:off x="13633754" y="17285927"/>
            <a:ext cx="10568266" cy="10400746"/>
            <a:chOff x="14307966" y="16877899"/>
            <a:chExt cx="10568266" cy="10400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0676186-BA49-410A-B1B8-13443326A7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96" r="6876"/>
            <a:stretch/>
          </p:blipFill>
          <p:spPr>
            <a:xfrm>
              <a:off x="14495020" y="17201893"/>
              <a:ext cx="9284070" cy="999649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DC81655-2984-49F9-A8C5-803C81705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6582" y="26427314"/>
              <a:ext cx="7435020" cy="85133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8E4E7C-8C1E-4FDC-B240-DDA0A4AD9BE8}"/>
                </a:ext>
              </a:extLst>
            </p:cNvPr>
            <p:cNvSpPr txBox="1"/>
            <p:nvPr/>
          </p:nvSpPr>
          <p:spPr>
            <a:xfrm>
              <a:off x="22681948" y="25755747"/>
              <a:ext cx="21942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×10</a:t>
              </a:r>
              <a:r>
                <a:rPr lang="en-AU" sz="40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B156E2-5518-4D2B-884E-E56C2626583F}"/>
                </a:ext>
              </a:extLst>
            </p:cNvPr>
            <p:cNvSpPr txBox="1"/>
            <p:nvPr/>
          </p:nvSpPr>
          <p:spPr>
            <a:xfrm>
              <a:off x="14307966" y="16877899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E)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D1AC717-34D8-4680-830E-4565EEC9D85C}"/>
                </a:ext>
              </a:extLst>
            </p:cNvPr>
            <p:cNvSpPr txBox="1"/>
            <p:nvPr/>
          </p:nvSpPr>
          <p:spPr>
            <a:xfrm>
              <a:off x="16508615" y="23801253"/>
              <a:ext cx="5501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∆Saliency = 10.95**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Congruence = 7.76*</a:t>
              </a:r>
            </a:p>
            <a:p>
              <a:r>
                <a:rPr lang="en-AU" sz="4000" dirty="0">
                  <a:latin typeface="Arial" panose="020B0604020202020204" pitchFamily="34" charset="0"/>
                  <a:cs typeface="Arial" panose="020B0604020202020204" pitchFamily="34" charset="0"/>
                </a:rPr>
                <a:t>∆Sal×C = 0.89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C2440D60-063A-4261-B44B-EE8C9BF7A2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19" t="24329" r="11792" b="27390"/>
          <a:stretch/>
        </p:blipFill>
        <p:spPr>
          <a:xfrm>
            <a:off x="7368753" y="10386607"/>
            <a:ext cx="5042179" cy="486415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DB5845B-C857-46C9-AEBD-D2AAED6246D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6" t="5454" r="19464" b="71464"/>
          <a:stretch/>
        </p:blipFill>
        <p:spPr>
          <a:xfrm>
            <a:off x="14838669" y="3782083"/>
            <a:ext cx="7506981" cy="269179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BD6F9C1-824F-43B6-B1BA-5D0FCD188E80}"/>
              </a:ext>
            </a:extLst>
          </p:cNvPr>
          <p:cNvGrpSpPr/>
          <p:nvPr/>
        </p:nvGrpSpPr>
        <p:grpSpPr>
          <a:xfrm>
            <a:off x="13729368" y="26989711"/>
            <a:ext cx="10077795" cy="10942415"/>
            <a:chOff x="13538722" y="28680288"/>
            <a:chExt cx="10077795" cy="109424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CC07AC-659C-4C92-9439-389A3D6AC290}"/>
                </a:ext>
              </a:extLst>
            </p:cNvPr>
            <p:cNvGrpSpPr/>
            <p:nvPr/>
          </p:nvGrpSpPr>
          <p:grpSpPr>
            <a:xfrm>
              <a:off x="13595834" y="29047439"/>
              <a:ext cx="10020683" cy="10575264"/>
              <a:chOff x="25480080" y="7423356"/>
              <a:chExt cx="10020683" cy="1057526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BC2F680-CB36-49AE-9F09-EE8BF2DCE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5" r="50000"/>
              <a:stretch/>
            </p:blipFill>
            <p:spPr>
              <a:xfrm>
                <a:off x="25480080" y="7423356"/>
                <a:ext cx="10020683" cy="1057526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F125C-790B-4E4E-8DCC-812BFB1EF420}"/>
                  </a:ext>
                </a:extLst>
              </p:cNvPr>
              <p:cNvSpPr txBox="1"/>
              <p:nvPr/>
            </p:nvSpPr>
            <p:spPr>
              <a:xfrm>
                <a:off x="27267228" y="14351392"/>
                <a:ext cx="55010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Weibull = 8.20*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Congruence = 9.50*</a:t>
                </a:r>
              </a:p>
              <a:p>
                <a:r>
                  <a:rPr lang="en-AU" sz="4000" dirty="0">
                    <a:latin typeface="Arial" panose="020B0604020202020204" pitchFamily="34" charset="0"/>
                    <a:cs typeface="Arial" panose="020B0604020202020204" pitchFamily="34" charset="0"/>
                  </a:rPr>
                  <a:t>W×C = 2.05 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40F5DED-7157-4579-8B1D-AF8FDF03D13A}"/>
                </a:ext>
              </a:extLst>
            </p:cNvPr>
            <p:cNvSpPr txBox="1"/>
            <p:nvPr/>
          </p:nvSpPr>
          <p:spPr>
            <a:xfrm>
              <a:off x="13538722" y="28680288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G)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EF8C49-CF5C-4871-92A5-1963B888B9AE}"/>
              </a:ext>
            </a:extLst>
          </p:cNvPr>
          <p:cNvGrpSpPr/>
          <p:nvPr/>
        </p:nvGrpSpPr>
        <p:grpSpPr>
          <a:xfrm>
            <a:off x="137160" y="26868993"/>
            <a:ext cx="13196291" cy="12265994"/>
            <a:chOff x="105537" y="27339036"/>
            <a:chExt cx="13196291" cy="122659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FF3B8D-C488-4CE7-BEBA-F4E0F68C38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59" t="24116" r="52269" b="22830"/>
            <a:stretch/>
          </p:blipFill>
          <p:spPr>
            <a:xfrm>
              <a:off x="638054" y="28137002"/>
              <a:ext cx="5226017" cy="55510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2411D5-5F40-40C2-B7DF-3567A5738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3" t="22962" r="51364" b="18583"/>
            <a:stretch/>
          </p:blipFill>
          <p:spPr>
            <a:xfrm>
              <a:off x="688459" y="33378158"/>
              <a:ext cx="5343440" cy="6191308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8B0DC8-BE53-419A-8071-A53E408A9353}"/>
                </a:ext>
              </a:extLst>
            </p:cNvPr>
            <p:cNvSpPr txBox="1"/>
            <p:nvPr/>
          </p:nvSpPr>
          <p:spPr>
            <a:xfrm>
              <a:off x="1206260" y="27503629"/>
              <a:ext cx="491572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Gradient images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C09C3F3-0DF4-4D7C-A3F2-3B9B03488EF2}"/>
                </a:ext>
              </a:extLst>
            </p:cNvPr>
            <p:cNvSpPr txBox="1"/>
            <p:nvPr/>
          </p:nvSpPr>
          <p:spPr>
            <a:xfrm>
              <a:off x="6871254" y="27514830"/>
              <a:ext cx="64305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600" dirty="0">
                  <a:latin typeface="Arial" panose="020B0604020202020204" pitchFamily="34" charset="0"/>
                  <a:cs typeface="Arial" panose="020B0604020202020204" pitchFamily="34" charset="0"/>
                </a:rPr>
                <a:t>Contrast Distributions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77CA12F-FED3-4177-B2A6-9E31B50CDD3C}"/>
                </a:ext>
              </a:extLst>
            </p:cNvPr>
            <p:cNvSpPr txBox="1"/>
            <p:nvPr/>
          </p:nvSpPr>
          <p:spPr>
            <a:xfrm>
              <a:off x="105537" y="27339036"/>
              <a:ext cx="133935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6600" b="1" dirty="0">
                  <a:latin typeface="Arial" panose="020B0604020202020204" pitchFamily="34" charset="0"/>
                  <a:cs typeface="Arial" panose="020B0604020202020204" pitchFamily="34" charset="0"/>
                </a:rPr>
                <a:t>F)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345D104-058C-48DF-A66F-E7B2BA9A17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043" t="24116" r="5261" b="22830"/>
            <a:stretch/>
          </p:blipFill>
          <p:spPr>
            <a:xfrm>
              <a:off x="6195507" y="28157820"/>
              <a:ext cx="6565047" cy="5551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F6085-6396-4A5A-AB2F-9839D2C3F9AE}"/>
                </a:ext>
              </a:extLst>
            </p:cNvPr>
            <p:cNvSpPr txBox="1"/>
            <p:nvPr/>
          </p:nvSpPr>
          <p:spPr>
            <a:xfrm>
              <a:off x="9179591" y="28866628"/>
              <a:ext cx="27597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4800" dirty="0"/>
                <a:t>β</a:t>
              </a:r>
              <a:r>
                <a:rPr lang="en-AU" sz="4800" dirty="0"/>
                <a:t> </a:t>
              </a:r>
              <a:r>
                <a:rPr lang="en-AU" sz="4800" dirty="0">
                  <a:latin typeface="Arial" panose="020B0604020202020204" pitchFamily="34" charset="0"/>
                  <a:cs typeface="Arial" panose="020B0604020202020204" pitchFamily="34" charset="0"/>
                </a:rPr>
                <a:t>= 32.86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3CE2AF-F3DF-46C5-85D5-07120CB57738}"/>
                </a:ext>
              </a:extLst>
            </p:cNvPr>
            <p:cNvGrpSpPr/>
            <p:nvPr/>
          </p:nvGrpSpPr>
          <p:grpSpPr>
            <a:xfrm>
              <a:off x="6062046" y="33413722"/>
              <a:ext cx="6563838" cy="6191308"/>
              <a:chOff x="6107766" y="33550882"/>
              <a:chExt cx="6563838" cy="6191308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61D18FD-B4B7-4DF8-A3D7-66DDAF65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458" t="22962" r="6376" b="18583"/>
              <a:stretch/>
            </p:blipFill>
            <p:spPr>
              <a:xfrm>
                <a:off x="6107766" y="33550882"/>
                <a:ext cx="6563838" cy="6191308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5CE01E-F380-4E24-A7FA-46454C17AA0D}"/>
                  </a:ext>
                </a:extLst>
              </p:cNvPr>
              <p:cNvSpPr txBox="1"/>
              <p:nvPr/>
            </p:nvSpPr>
            <p:spPr>
              <a:xfrm>
                <a:off x="9301768" y="34575063"/>
                <a:ext cx="27597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4800" dirty="0"/>
                  <a:t>β</a:t>
                </a:r>
                <a:r>
                  <a:rPr lang="en-AU" sz="4800" dirty="0"/>
                  <a:t> </a:t>
                </a:r>
                <a:r>
                  <a:rPr lang="en-AU" sz="4800" dirty="0">
                    <a:latin typeface="Arial" panose="020B0604020202020204" pitchFamily="34" charset="0"/>
                    <a:cs typeface="Arial" panose="020B0604020202020204" pitchFamily="34" charset="0"/>
                  </a:rPr>
                  <a:t>= 39.73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17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EE924-5471-4A6B-BCE8-9A0E586EA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8242" y="4783653"/>
            <a:ext cx="26980873" cy="18581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51253D-700F-4554-9F7F-45D9F901C4F0}"/>
              </a:ext>
            </a:extLst>
          </p:cNvPr>
          <p:cNvSpPr txBox="1"/>
          <p:nvPr/>
        </p:nvSpPr>
        <p:spPr>
          <a:xfrm>
            <a:off x="1002891" y="4783655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5ABB81-870B-494D-825C-C76C0650B19F}"/>
              </a:ext>
            </a:extLst>
          </p:cNvPr>
          <p:cNvSpPr txBox="1"/>
          <p:nvPr/>
        </p:nvSpPr>
        <p:spPr>
          <a:xfrm>
            <a:off x="9148917" y="4783654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7C91A-5A65-4C94-8A2A-F353391BFAC0}"/>
              </a:ext>
            </a:extLst>
          </p:cNvPr>
          <p:cNvSpPr txBox="1"/>
          <p:nvPr/>
        </p:nvSpPr>
        <p:spPr>
          <a:xfrm>
            <a:off x="16557524" y="4783653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531C-CB55-4E56-B717-A9949D1CDE5A}"/>
              </a:ext>
            </a:extLst>
          </p:cNvPr>
          <p:cNvSpPr txBox="1"/>
          <p:nvPr/>
        </p:nvSpPr>
        <p:spPr>
          <a:xfrm>
            <a:off x="1002891" y="13536669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AEEB-4C2F-4519-BEA5-0940ED6D5AD9}"/>
              </a:ext>
            </a:extLst>
          </p:cNvPr>
          <p:cNvSpPr txBox="1"/>
          <p:nvPr/>
        </p:nvSpPr>
        <p:spPr>
          <a:xfrm>
            <a:off x="9148917" y="13536668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A7087-DBD0-4588-909D-CE8C3A5F687E}"/>
              </a:ext>
            </a:extLst>
          </p:cNvPr>
          <p:cNvSpPr txBox="1"/>
          <p:nvPr/>
        </p:nvSpPr>
        <p:spPr>
          <a:xfrm>
            <a:off x="16557524" y="13536667"/>
            <a:ext cx="14748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</p:spTree>
    <p:extLst>
      <p:ext uri="{BB962C8B-B14F-4D97-AF65-F5344CB8AC3E}">
        <p14:creationId xmlns:p14="http://schemas.microsoft.com/office/powerpoint/2010/main" val="21129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D3D72-3AA7-49A2-9909-98A4D08B6C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3" r="15109" b="45224"/>
          <a:stretch/>
        </p:blipFill>
        <p:spPr>
          <a:xfrm>
            <a:off x="442452" y="8377084"/>
            <a:ext cx="19497367" cy="4306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8C8E79-9D13-4C13-B7AE-C30CE6E0F4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 r="14230" b="45149"/>
          <a:stretch/>
        </p:blipFill>
        <p:spPr>
          <a:xfrm>
            <a:off x="442451" y="16317662"/>
            <a:ext cx="19733342" cy="4405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A46C1-5E11-45FE-9F45-0C1FF00B76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2" r="15260" b="44617"/>
          <a:stretch/>
        </p:blipFill>
        <p:spPr>
          <a:xfrm>
            <a:off x="442451" y="12289748"/>
            <a:ext cx="19497367" cy="4520677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57F91F2E-715B-424A-B271-F0552D51024D}"/>
              </a:ext>
            </a:extLst>
          </p:cNvPr>
          <p:cNvSpPr/>
          <p:nvPr/>
        </p:nvSpPr>
        <p:spPr>
          <a:xfrm rot="5400000">
            <a:off x="4559083" y="6128986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76270FA-4366-4EE0-ADF6-24072D34D208}"/>
              </a:ext>
            </a:extLst>
          </p:cNvPr>
          <p:cNvSpPr/>
          <p:nvPr/>
        </p:nvSpPr>
        <p:spPr>
          <a:xfrm rot="5400000">
            <a:off x="11761214" y="6110980"/>
            <a:ext cx="851742" cy="4483511"/>
          </a:xfrm>
          <a:prstGeom prst="leftBrace">
            <a:avLst>
              <a:gd name="adj1" fmla="val 47727"/>
              <a:gd name="adj2" fmla="val 4875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7FF4F-CC08-4C12-BB4C-FEC9DE54F846}"/>
              </a:ext>
            </a:extLst>
          </p:cNvPr>
          <p:cNvSpPr txBox="1"/>
          <p:nvPr/>
        </p:nvSpPr>
        <p:spPr>
          <a:xfrm>
            <a:off x="2979173" y="7157423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09E71-A84E-445F-9648-0D72B297E0D8}"/>
              </a:ext>
            </a:extLst>
          </p:cNvPr>
          <p:cNvSpPr txBox="1"/>
          <p:nvPr/>
        </p:nvSpPr>
        <p:spPr>
          <a:xfrm>
            <a:off x="10149348" y="715742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maps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BC182A-65DC-4C6D-92D9-DADF092F7B60}"/>
              </a:ext>
            </a:extLst>
          </p:cNvPr>
          <p:cNvSpPr txBox="1"/>
          <p:nvPr/>
        </p:nvSpPr>
        <p:spPr>
          <a:xfrm>
            <a:off x="16387915" y="7321763"/>
            <a:ext cx="468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Saliency difference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D92FC-4F04-4E05-890E-DF50F99FA4C7}"/>
              </a:ext>
            </a:extLst>
          </p:cNvPr>
          <p:cNvSpPr/>
          <p:nvPr/>
        </p:nvSpPr>
        <p:spPr>
          <a:xfrm>
            <a:off x="17196620" y="8906109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A362-9739-46F8-8469-2D7EDFC9C9EC}"/>
              </a:ext>
            </a:extLst>
          </p:cNvPr>
          <p:cNvSpPr/>
          <p:nvPr/>
        </p:nvSpPr>
        <p:spPr>
          <a:xfrm>
            <a:off x="17196620" y="12951915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CA4B11-4E95-477F-BB9F-C1C916EA5398}"/>
              </a:ext>
            </a:extLst>
          </p:cNvPr>
          <p:cNvSpPr/>
          <p:nvPr/>
        </p:nvSpPr>
        <p:spPr>
          <a:xfrm>
            <a:off x="18288001" y="18966803"/>
            <a:ext cx="1091381" cy="10913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831CA-7403-41A7-8835-5D67A0887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7" b="42500"/>
          <a:stretch/>
        </p:blipFill>
        <p:spPr bwMode="auto">
          <a:xfrm>
            <a:off x="1199535" y="22879467"/>
            <a:ext cx="20092219" cy="66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7E0910-2D7E-4436-8E2F-CFF244AAADAB}"/>
              </a:ext>
            </a:extLst>
          </p:cNvPr>
          <p:cNvSpPr txBox="1"/>
          <p:nvPr/>
        </p:nvSpPr>
        <p:spPr>
          <a:xfrm>
            <a:off x="2187675" y="22435752"/>
            <a:ext cx="46899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Original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15DF6D-25FA-4ED9-A043-09295F1F8509}"/>
              </a:ext>
            </a:extLst>
          </p:cNvPr>
          <p:cNvSpPr txBox="1"/>
          <p:nvPr/>
        </p:nvSpPr>
        <p:spPr>
          <a:xfrm>
            <a:off x="7086599" y="22435752"/>
            <a:ext cx="5348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Gradient magnitude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6561C4-901B-4E43-B366-8A8251228275}"/>
              </a:ext>
            </a:extLst>
          </p:cNvPr>
          <p:cNvSpPr txBox="1"/>
          <p:nvPr/>
        </p:nvSpPr>
        <p:spPr>
          <a:xfrm>
            <a:off x="13688959" y="22494746"/>
            <a:ext cx="6250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Arial" panose="020B0604020202020204" pitchFamily="34" charset="0"/>
                <a:cs typeface="Arial" panose="020B0604020202020204" pitchFamily="34" charset="0"/>
              </a:rPr>
              <a:t>Contrast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0995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86B243B-4B5E-47D8-AA8C-4E361088D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55" b="45223"/>
          <a:stretch/>
        </p:blipFill>
        <p:spPr>
          <a:xfrm>
            <a:off x="1608727" y="10530348"/>
            <a:ext cx="23493030" cy="4041058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BB31D4B-EBF3-4E13-ACCB-54E9BE711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8" b="41900"/>
          <a:stretch/>
        </p:blipFill>
        <p:spPr>
          <a:xfrm>
            <a:off x="1608728" y="14512412"/>
            <a:ext cx="23493029" cy="4660490"/>
          </a:xfrm>
          <a:prstGeom prst="rect">
            <a:avLst/>
          </a:prstGeom>
        </p:spPr>
      </p:pic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5420BAE-0F8C-4754-A82B-8460A2469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0" b="45313"/>
          <a:stretch/>
        </p:blipFill>
        <p:spPr>
          <a:xfrm>
            <a:off x="1608727" y="5928852"/>
            <a:ext cx="23493030" cy="46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6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47167</TotalTime>
  <Words>274</Words>
  <Application>Microsoft Office PowerPoint</Application>
  <PresentationFormat>Custom</PresentationFormat>
  <Paragraphs>127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Qianchen</dc:creator>
  <cp:lastModifiedBy>Liang Qianchen</cp:lastModifiedBy>
  <cp:revision>93</cp:revision>
  <dcterms:created xsi:type="dcterms:W3CDTF">2019-10-27T23:54:43Z</dcterms:created>
  <dcterms:modified xsi:type="dcterms:W3CDTF">2022-01-29T04:10:06Z</dcterms:modified>
</cp:coreProperties>
</file>