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61" r:id="rId4"/>
    <p:sldId id="265" r:id="rId5"/>
    <p:sldId id="262" r:id="rId6"/>
    <p:sldId id="259" r:id="rId7"/>
    <p:sldId id="260" r:id="rId8"/>
    <p:sldId id="263" r:id="rId9"/>
    <p:sldId id="266" r:id="rId10"/>
    <p:sldId id="264" r:id="rId11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481"/>
    <a:srgbClr val="A4B3D5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93784" autoAdjust="0"/>
  </p:normalViewPr>
  <p:slideViewPr>
    <p:cSldViewPr snapToGrid="0">
      <p:cViewPr varScale="1">
        <p:scale>
          <a:sx n="18" d="100"/>
          <a:sy n="18" d="100"/>
        </p:scale>
        <p:origin x="27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png"/><Relationship Id="rId21" Type="http://schemas.openxmlformats.org/officeDocument/2006/relationships/image" Target="../media/image27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image" Target="../media/image8.jpg"/><Relationship Id="rId16" Type="http://schemas.openxmlformats.org/officeDocument/2006/relationships/image" Target="../media/image22.jpg"/><Relationship Id="rId20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19" Type="http://schemas.openxmlformats.org/officeDocument/2006/relationships/image" Target="../media/image25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44.jpg"/><Relationship Id="rId7" Type="http://schemas.openxmlformats.org/officeDocument/2006/relationships/image" Target="../media/image37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45.png"/><Relationship Id="rId9" Type="http://schemas.openxmlformats.org/officeDocument/2006/relationships/image" Target="../media/image3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660730-CBC7-4FFE-9FD0-EE8D129E176D}"/>
              </a:ext>
            </a:extLst>
          </p:cNvPr>
          <p:cNvGrpSpPr/>
          <p:nvPr/>
        </p:nvGrpSpPr>
        <p:grpSpPr>
          <a:xfrm>
            <a:off x="-94206" y="21505795"/>
            <a:ext cx="30447956" cy="21379822"/>
            <a:chOff x="2" y="21451514"/>
            <a:chExt cx="30447956" cy="213798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1475309" y="23444784"/>
              <a:ext cx="28972649" cy="183391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346895" y="41672664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178510" y="31499040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2814525" y="39701981"/>
              <a:ext cx="860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466530" y="33665068"/>
              <a:ext cx="828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184200" y="33646304"/>
              <a:ext cx="796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703998" y="33876136"/>
              <a:ext cx="710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299779" y="33529047"/>
              <a:ext cx="1130420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969560" y="3084596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5648187" y="3022207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2696807" y="33261688"/>
              <a:ext cx="860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574449" y="39819235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8086807" y="37206527"/>
              <a:ext cx="110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7013190" y="33332022"/>
              <a:ext cx="1245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7979425" y="33777602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8668972" y="33815113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20160612" y="33843290"/>
              <a:ext cx="756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2332388" y="30958503"/>
              <a:ext cx="960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3706762" y="33238211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4471333" y="33613421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5207787" y="33444552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9002529" y="31258779"/>
              <a:ext cx="1349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10507235" y="39598772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5821755" y="36456003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2365268" y="37276880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283873" y="229944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283873" y="290742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351551" y="3477215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943748" y="230272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943748" y="2910709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9011425" y="348049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163882" y="2299733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163882" y="2907713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231559" y="347750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823213" y="2304290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823213" y="2912271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3059761" y="3482058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760098" y="23354718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884610" y="23371630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714590" y="2610257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476590" y="271693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184200" y="2752696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7421880-CB60-46B4-B39C-CE447518E788}"/>
                </a:ext>
              </a:extLst>
            </p:cNvPr>
            <p:cNvSpPr txBox="1"/>
            <p:nvPr/>
          </p:nvSpPr>
          <p:spPr>
            <a:xfrm>
              <a:off x="4980728" y="277055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477692" y="278493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7181086" y="274741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978252" y="2550470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393214" y="254578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1131768" y="2715764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86270" y="2777314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2CCBE-39DF-4721-A074-E5DEA3500702}"/>
                </a:ext>
              </a:extLst>
            </p:cNvPr>
            <p:cNvSpPr txBox="1"/>
            <p:nvPr/>
          </p:nvSpPr>
          <p:spPr>
            <a:xfrm>
              <a:off x="12635906" y="279282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4AA079-AADE-4E5C-92CD-35FB1026E001}"/>
                </a:ext>
              </a:extLst>
            </p:cNvPr>
            <p:cNvSpPr txBox="1"/>
            <p:nvPr/>
          </p:nvSpPr>
          <p:spPr>
            <a:xfrm>
              <a:off x="14906602" y="271810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656876" y="245551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8479" y="2604396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790479" y="271107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521535" y="276324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A1C086-DE87-41DD-B348-396E593248E4}"/>
                </a:ext>
              </a:extLst>
            </p:cNvPr>
            <p:cNvSpPr txBox="1"/>
            <p:nvPr/>
          </p:nvSpPr>
          <p:spPr>
            <a:xfrm>
              <a:off x="19294617" y="2783446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791581" y="279079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494975" y="274155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2315587" y="2525852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94245" y="2632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425765" y="2739211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508B71-EA9E-4D36-9A38-A19AEA1B3C2F}"/>
                </a:ext>
              </a:extLst>
            </p:cNvPr>
            <p:cNvSpPr txBox="1"/>
            <p:nvPr/>
          </p:nvSpPr>
          <p:spPr>
            <a:xfrm>
              <a:off x="25156821" y="276090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7FCDE3-ABFD-4DA2-B301-A01E0DCBF26D}"/>
                </a:ext>
              </a:extLst>
            </p:cNvPr>
            <p:cNvSpPr txBox="1"/>
            <p:nvPr/>
          </p:nvSpPr>
          <p:spPr>
            <a:xfrm>
              <a:off x="25929903" y="27764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82F946A-33C7-46D2-8F07-B8B0A2B85AF5}"/>
                </a:ext>
              </a:extLst>
            </p:cNvPr>
            <p:cNvSpPr txBox="1"/>
            <p:nvPr/>
          </p:nvSpPr>
          <p:spPr>
            <a:xfrm>
              <a:off x="27450313" y="277672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8153707" y="273452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950873" y="2589156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373741" y="21451514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2 (N=240, online)</a:t>
              </a:r>
              <a:endParaRPr lang="en-AU" sz="7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6A80E0-40A0-470A-BEDB-86825120672B}"/>
              </a:ext>
            </a:extLst>
          </p:cNvPr>
          <p:cNvGrpSpPr/>
          <p:nvPr/>
        </p:nvGrpSpPr>
        <p:grpSpPr>
          <a:xfrm>
            <a:off x="61885" y="591668"/>
            <a:ext cx="29973695" cy="20494260"/>
            <a:chOff x="61885" y="591668"/>
            <a:chExt cx="29973695" cy="204942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AF732D-93E7-4F4D-B1CD-B1ED0FE71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1"/>
            <a:stretch/>
          </p:blipFill>
          <p:spPr>
            <a:xfrm>
              <a:off x="1023761" y="1943788"/>
              <a:ext cx="29011819" cy="1914214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6183894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3014360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246985" y="76053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6373960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3070787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6328454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3221666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8387" y="102927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15485163" y="9212758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22159830" y="10413820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591668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 (N=15, in-lab)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691455" y="4516305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336224" y="52783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184510" y="52869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070" y="580101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855910" y="54838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659972" y="47954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507235" y="4333420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950093" y="522639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1245227" y="549233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823015" y="530491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7037652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909493" y="543758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431388" y="4261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649514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801306" y="59964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434362" y="52695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2125211" y="484972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779150" y="455979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571491" y="537282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5272205" y="524769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7471913" y="5710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8104969" y="560176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855243" y="53217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B243B-4B5E-47D8-AA8C-4E361088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5" b="45223"/>
          <a:stretch/>
        </p:blipFill>
        <p:spPr>
          <a:xfrm>
            <a:off x="1608727" y="10530348"/>
            <a:ext cx="23493030" cy="404105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31D4B-EBF3-4E13-ACCB-54E9BE7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8" b="41900"/>
          <a:stretch/>
        </p:blipFill>
        <p:spPr>
          <a:xfrm>
            <a:off x="1608728" y="14512412"/>
            <a:ext cx="23493029" cy="466049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5420BAE-0F8C-4754-A82B-8460A246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 b="45313"/>
          <a:stretch/>
        </p:blipFill>
        <p:spPr>
          <a:xfrm>
            <a:off x="1608727" y="5928852"/>
            <a:ext cx="23493030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060073C0-FC54-4B14-9DD4-2060E0A6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1" y="20972304"/>
            <a:ext cx="28995989" cy="220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2B1BDC-1D10-42AA-AE8D-38B5BB9D8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/>
          <a:stretch/>
        </p:blipFill>
        <p:spPr bwMode="auto">
          <a:xfrm>
            <a:off x="913497" y="1705393"/>
            <a:ext cx="28605330" cy="196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08ABD2F-C4B8-41BB-A986-A980AF45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1" y="2541260"/>
            <a:ext cx="4945228" cy="17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7E1ED8-1B7F-48A6-BAE1-5AAAABB1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89" y="8697212"/>
            <a:ext cx="2813154" cy="12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AA0DD06-F9AA-40E8-89B6-53369FBD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29" y="14689978"/>
            <a:ext cx="2961214" cy="11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455390C-C587-463A-A526-DA648BA54BFE}"/>
              </a:ext>
            </a:extLst>
          </p:cNvPr>
          <p:cNvSpPr txBox="1"/>
          <p:nvPr/>
        </p:nvSpPr>
        <p:spPr>
          <a:xfrm>
            <a:off x="1187385" y="2021484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14B6B6-5563-45C2-B2BF-FAEF2125ACC2}"/>
              </a:ext>
            </a:extLst>
          </p:cNvPr>
          <p:cNvSpPr txBox="1"/>
          <p:nvPr/>
        </p:nvSpPr>
        <p:spPr>
          <a:xfrm>
            <a:off x="8857005" y="2021484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9A3B03-2450-4454-8F38-86C0505BABFE}"/>
              </a:ext>
            </a:extLst>
          </p:cNvPr>
          <p:cNvSpPr txBox="1"/>
          <p:nvPr/>
        </p:nvSpPr>
        <p:spPr>
          <a:xfrm>
            <a:off x="15892068" y="2021484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C2B09D-0E81-48F6-A945-1B214D2A4E55}"/>
              </a:ext>
            </a:extLst>
          </p:cNvPr>
          <p:cNvSpPr txBox="1"/>
          <p:nvPr/>
        </p:nvSpPr>
        <p:spPr>
          <a:xfrm>
            <a:off x="22430703" y="2078861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8E0497C-D327-42DA-AFB7-EC95BCADA9D6}"/>
              </a:ext>
            </a:extLst>
          </p:cNvPr>
          <p:cNvSpPr txBox="1"/>
          <p:nvPr/>
        </p:nvSpPr>
        <p:spPr>
          <a:xfrm>
            <a:off x="1381101" y="7518297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56385C-0256-42C1-A8F0-343315F5272A}"/>
              </a:ext>
            </a:extLst>
          </p:cNvPr>
          <p:cNvSpPr txBox="1"/>
          <p:nvPr/>
        </p:nvSpPr>
        <p:spPr>
          <a:xfrm>
            <a:off x="9035456" y="7768307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4E130C-3363-4A95-9127-77A0D4C0B2AE}"/>
              </a:ext>
            </a:extLst>
          </p:cNvPr>
          <p:cNvSpPr txBox="1"/>
          <p:nvPr/>
        </p:nvSpPr>
        <p:spPr>
          <a:xfrm>
            <a:off x="15936529" y="7679880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D5E2D4-D13E-4BEE-977F-02F1E3C288FA}"/>
              </a:ext>
            </a:extLst>
          </p:cNvPr>
          <p:cNvSpPr txBox="1"/>
          <p:nvPr/>
        </p:nvSpPr>
        <p:spPr>
          <a:xfrm>
            <a:off x="22438801" y="7679880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9CC56-D230-45DD-A08D-C8CC4192028E}"/>
              </a:ext>
            </a:extLst>
          </p:cNvPr>
          <p:cNvSpPr txBox="1"/>
          <p:nvPr/>
        </p:nvSpPr>
        <p:spPr>
          <a:xfrm>
            <a:off x="1302449" y="13610791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97DE34-B62E-4059-B3A6-137810CB98D5}"/>
              </a:ext>
            </a:extLst>
          </p:cNvPr>
          <p:cNvSpPr txBox="1"/>
          <p:nvPr/>
        </p:nvSpPr>
        <p:spPr>
          <a:xfrm>
            <a:off x="9138332" y="13817270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3BC0E9-6E90-42D6-AC64-B88C5B534548}"/>
              </a:ext>
            </a:extLst>
          </p:cNvPr>
          <p:cNvSpPr txBox="1"/>
          <p:nvPr/>
        </p:nvSpPr>
        <p:spPr>
          <a:xfrm>
            <a:off x="15939351" y="13804837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E2BD2F-D0F5-4757-AC70-05A09079A567}"/>
              </a:ext>
            </a:extLst>
          </p:cNvPr>
          <p:cNvSpPr txBox="1"/>
          <p:nvPr/>
        </p:nvSpPr>
        <p:spPr>
          <a:xfrm>
            <a:off x="22642262" y="13881209"/>
            <a:ext cx="1384804" cy="8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07568F-6630-4397-BC89-BB0190E39A53}"/>
              </a:ext>
            </a:extLst>
          </p:cNvPr>
          <p:cNvSpPr txBox="1"/>
          <p:nvPr/>
        </p:nvSpPr>
        <p:spPr>
          <a:xfrm rot="16200000">
            <a:off x="-6128518" y="8021412"/>
            <a:ext cx="13396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660D5D-4E06-43CB-8CF0-4A37D6E6E895}"/>
              </a:ext>
            </a:extLst>
          </p:cNvPr>
          <p:cNvSpPr txBox="1"/>
          <p:nvPr/>
        </p:nvSpPr>
        <p:spPr>
          <a:xfrm>
            <a:off x="10845375" y="20068812"/>
            <a:ext cx="13396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2E6FA-7DC6-4A9B-8F07-1CB3D06C544A}"/>
              </a:ext>
            </a:extLst>
          </p:cNvPr>
          <p:cNvSpPr txBox="1"/>
          <p:nvPr/>
        </p:nvSpPr>
        <p:spPr>
          <a:xfrm>
            <a:off x="1023761" y="416573"/>
            <a:ext cx="2652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I) Experiment 1, first 6 patches in every trial v.s. all patches  </a:t>
            </a:r>
            <a:endParaRPr lang="en-AU" sz="7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41EC31-61E9-4367-B609-C1B7DAF10C6D}"/>
              </a:ext>
            </a:extLst>
          </p:cNvPr>
          <p:cNvSpPr txBox="1"/>
          <p:nvPr/>
        </p:nvSpPr>
        <p:spPr>
          <a:xfrm>
            <a:off x="11252687" y="41726945"/>
            <a:ext cx="14856507" cy="115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9F6B72-8202-4C7D-92C0-F8BC6E902B0F}"/>
              </a:ext>
            </a:extLst>
          </p:cNvPr>
          <p:cNvSpPr txBox="1"/>
          <p:nvPr/>
        </p:nvSpPr>
        <p:spPr>
          <a:xfrm rot="16200000">
            <a:off x="-4272718" y="31553321"/>
            <a:ext cx="9515695" cy="115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C8BE60-65B2-4B70-9E39-E75CA1460C01}"/>
              </a:ext>
            </a:extLst>
          </p:cNvPr>
          <p:cNvSpPr txBox="1"/>
          <p:nvPr/>
        </p:nvSpPr>
        <p:spPr>
          <a:xfrm>
            <a:off x="1189665" y="23885328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7744EE-49DF-4FDC-8C01-39516167409A}"/>
              </a:ext>
            </a:extLst>
          </p:cNvPr>
          <p:cNvSpPr txBox="1"/>
          <p:nvPr/>
        </p:nvSpPr>
        <p:spPr>
          <a:xfrm>
            <a:off x="1219162" y="29158051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FFBBA0-9B40-4EA4-B290-783EC2AD3CDB}"/>
              </a:ext>
            </a:extLst>
          </p:cNvPr>
          <p:cNvSpPr txBox="1"/>
          <p:nvPr/>
        </p:nvSpPr>
        <p:spPr>
          <a:xfrm>
            <a:off x="1323204" y="35297346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53655D-60C7-424A-AE16-EC059D410DC9}"/>
              </a:ext>
            </a:extLst>
          </p:cNvPr>
          <p:cNvSpPr txBox="1"/>
          <p:nvPr/>
        </p:nvSpPr>
        <p:spPr>
          <a:xfrm>
            <a:off x="8849540" y="23918149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BA2B8-0299-4C61-A1C4-8B0B390898DD}"/>
              </a:ext>
            </a:extLst>
          </p:cNvPr>
          <p:cNvSpPr txBox="1"/>
          <p:nvPr/>
        </p:nvSpPr>
        <p:spPr>
          <a:xfrm>
            <a:off x="8961727" y="29111817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F66902-AFFB-4696-83E7-28570F415C32}"/>
              </a:ext>
            </a:extLst>
          </p:cNvPr>
          <p:cNvSpPr txBox="1"/>
          <p:nvPr/>
        </p:nvSpPr>
        <p:spPr>
          <a:xfrm>
            <a:off x="9208942" y="35286717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1D1415-3F2B-4B9A-A56E-A7738DA187D6}"/>
              </a:ext>
            </a:extLst>
          </p:cNvPr>
          <p:cNvSpPr txBox="1"/>
          <p:nvPr/>
        </p:nvSpPr>
        <p:spPr>
          <a:xfrm>
            <a:off x="16069674" y="23888190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A31CBE-4687-415A-8615-8549C66ED553}"/>
              </a:ext>
            </a:extLst>
          </p:cNvPr>
          <p:cNvSpPr txBox="1"/>
          <p:nvPr/>
        </p:nvSpPr>
        <p:spPr>
          <a:xfrm>
            <a:off x="16246656" y="29308398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05A317-5654-442E-9890-0BAFB54F7D91}"/>
              </a:ext>
            </a:extLst>
          </p:cNvPr>
          <p:cNvSpPr txBox="1"/>
          <p:nvPr/>
        </p:nvSpPr>
        <p:spPr>
          <a:xfrm>
            <a:off x="16244548" y="35498764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2D5378-C72B-45BD-BAEF-2198F85A0569}"/>
              </a:ext>
            </a:extLst>
          </p:cNvPr>
          <p:cNvSpPr txBox="1"/>
          <p:nvPr/>
        </p:nvSpPr>
        <p:spPr>
          <a:xfrm>
            <a:off x="22729005" y="23933765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16701F-0331-4F0C-A064-6A418FAFC917}"/>
              </a:ext>
            </a:extLst>
          </p:cNvPr>
          <p:cNvSpPr txBox="1"/>
          <p:nvPr/>
        </p:nvSpPr>
        <p:spPr>
          <a:xfrm>
            <a:off x="22905987" y="29353973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C8D951-B3FB-4DC8-ACAD-EE58DF31F525}"/>
              </a:ext>
            </a:extLst>
          </p:cNvPr>
          <p:cNvSpPr txBox="1"/>
          <p:nvPr/>
        </p:nvSpPr>
        <p:spPr>
          <a:xfrm>
            <a:off x="23072750" y="35544337"/>
            <a:ext cx="1211318" cy="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24937D-EC27-4680-A598-AFACA64A297B}"/>
              </a:ext>
            </a:extLst>
          </p:cNvPr>
          <p:cNvSpPr txBox="1"/>
          <p:nvPr/>
        </p:nvSpPr>
        <p:spPr>
          <a:xfrm>
            <a:off x="1279533" y="22095734"/>
            <a:ext cx="2435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II) Experiment 1, first 24 trials v.s. </a:t>
            </a:r>
            <a:r>
              <a:rPr lang="pt-BR" sz="72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 trials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8125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643483A2-5E60-4242-8492-1266075C2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4" b="2055"/>
          <a:stretch/>
        </p:blipFill>
        <p:spPr>
          <a:xfrm>
            <a:off x="-400176" y="17208038"/>
            <a:ext cx="22863302" cy="112064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18B53CF3-C5EB-4A5A-A5C6-BEDF59719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" b="50339"/>
          <a:stretch/>
        </p:blipFill>
        <p:spPr>
          <a:xfrm>
            <a:off x="-223401" y="3685215"/>
            <a:ext cx="22598808" cy="1107675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E315C0C-6352-4444-A463-119A62618FB2}"/>
              </a:ext>
            </a:extLst>
          </p:cNvPr>
          <p:cNvGrpSpPr/>
          <p:nvPr/>
        </p:nvGrpSpPr>
        <p:grpSpPr>
          <a:xfrm>
            <a:off x="11786983" y="28541677"/>
            <a:ext cx="17654246" cy="12141267"/>
            <a:chOff x="12321396" y="28041967"/>
            <a:chExt cx="17654246" cy="1214126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6DFD40-4DDA-40B7-BE18-0B4D10B4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1396" y="28047898"/>
              <a:ext cx="17654246" cy="1213533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F7C683D-BFBF-4947-86AB-FD6969D1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133" r="76151" b="30619"/>
            <a:stretch/>
          </p:blipFill>
          <p:spPr>
            <a:xfrm>
              <a:off x="14635870" y="28041968"/>
              <a:ext cx="3878754" cy="8461188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2C56560-FD61-46EE-A324-279025046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688" r="42597" b="10910"/>
            <a:stretch/>
          </p:blipFill>
          <p:spPr>
            <a:xfrm>
              <a:off x="19985977" y="28047310"/>
              <a:ext cx="3878754" cy="1086475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ACBF8B-24FB-472F-B19B-3B95EFDC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765" r="10554" b="13305"/>
            <a:stretch/>
          </p:blipFill>
          <p:spPr>
            <a:xfrm>
              <a:off x="25306675" y="28041967"/>
              <a:ext cx="3258152" cy="1057274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530F67-36A0-43A2-8FC3-2BDCF5970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r="9066"/>
          <a:stretch/>
        </p:blipFill>
        <p:spPr>
          <a:xfrm>
            <a:off x="903988" y="28826940"/>
            <a:ext cx="11213261" cy="1255530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C62C6-0F92-4F48-8A0F-4FCAA9A3C419}"/>
              </a:ext>
            </a:extLst>
          </p:cNvPr>
          <p:cNvGrpSpPr/>
          <p:nvPr/>
        </p:nvGrpSpPr>
        <p:grpSpPr>
          <a:xfrm>
            <a:off x="7424867" y="30326913"/>
            <a:ext cx="5754194" cy="1501582"/>
            <a:chOff x="17509477" y="28341217"/>
            <a:chExt cx="4819581" cy="111482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4AB82E-8AE8-42BF-8DA4-9DE1A260A2DD}"/>
                </a:ext>
              </a:extLst>
            </p:cNvPr>
            <p:cNvSpPr txBox="1"/>
            <p:nvPr/>
          </p:nvSpPr>
          <p:spPr>
            <a:xfrm>
              <a:off x="18671458" y="28341217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34DD78-B2EF-41F2-BE8F-34F59354B154}"/>
                </a:ext>
              </a:extLst>
            </p:cNvPr>
            <p:cNvSpPr/>
            <p:nvPr/>
          </p:nvSpPr>
          <p:spPr>
            <a:xfrm>
              <a:off x="17509477" y="28346074"/>
              <a:ext cx="1161981" cy="412955"/>
            </a:xfrm>
            <a:prstGeom prst="rect">
              <a:avLst/>
            </a:prstGeom>
            <a:solidFill>
              <a:srgbClr val="A4B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00EDBA-60D5-430A-9E56-D6E843A011D6}"/>
                </a:ext>
              </a:extLst>
            </p:cNvPr>
            <p:cNvSpPr txBox="1"/>
            <p:nvPr/>
          </p:nvSpPr>
          <p:spPr>
            <a:xfrm>
              <a:off x="18671458" y="28884782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2119983-8C37-4EB5-91FB-47F79F8BBA9A}"/>
                </a:ext>
              </a:extLst>
            </p:cNvPr>
            <p:cNvSpPr/>
            <p:nvPr/>
          </p:nvSpPr>
          <p:spPr>
            <a:xfrm>
              <a:off x="17509477" y="28956737"/>
              <a:ext cx="1161981" cy="412955"/>
            </a:xfrm>
            <a:prstGeom prst="rect">
              <a:avLst/>
            </a:prstGeom>
            <a:solidFill>
              <a:srgbClr val="FDA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660104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660104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3FB60-6A74-467A-A231-3F5A604065E7}"/>
              </a:ext>
            </a:extLst>
          </p:cNvPr>
          <p:cNvGrpSpPr/>
          <p:nvPr/>
        </p:nvGrpSpPr>
        <p:grpSpPr>
          <a:xfrm>
            <a:off x="16264797" y="17412568"/>
            <a:ext cx="13228277" cy="8183551"/>
            <a:chOff x="16264797" y="17842872"/>
            <a:chExt cx="13228277" cy="8183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DC35E8-360F-4871-8960-E817580F5050}"/>
                </a:ext>
              </a:extLst>
            </p:cNvPr>
            <p:cNvGrpSpPr/>
            <p:nvPr/>
          </p:nvGrpSpPr>
          <p:grpSpPr>
            <a:xfrm>
              <a:off x="20143761" y="18370869"/>
              <a:ext cx="4226125" cy="3270148"/>
              <a:chOff x="7278768" y="1722207"/>
              <a:chExt cx="1690036" cy="130773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63C4C0D-40EC-48F7-927A-F8B1107C0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025" y="1931334"/>
                <a:ext cx="258489" cy="3846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1133546-99CB-4364-810C-4F26E2E0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1025" y="2316007"/>
                <a:ext cx="259241" cy="36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832AE3-0872-4DC9-B9F7-79ABDBE1C71A}"/>
                  </a:ext>
                </a:extLst>
              </p:cNvPr>
              <p:cNvSpPr txBox="1"/>
              <p:nvPr/>
            </p:nvSpPr>
            <p:spPr>
              <a:xfrm>
                <a:off x="7278768" y="2771477"/>
                <a:ext cx="1053929" cy="258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4F4107C-BC4F-4889-BFA5-237DCAEA6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063" y="1812808"/>
                <a:ext cx="947371" cy="9473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0F96D4C-40A8-4566-BBFC-404B625D1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105" y="1722207"/>
                <a:ext cx="442245" cy="43925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220AE5-FEAD-4715-BE7D-E84532143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559" y="2440413"/>
                <a:ext cx="442245" cy="439257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1BC81E-33CA-458A-8FEF-86DB3A182405}"/>
                </a:ext>
              </a:extLst>
            </p:cNvPr>
            <p:cNvGrpSpPr/>
            <p:nvPr/>
          </p:nvGrpSpPr>
          <p:grpSpPr>
            <a:xfrm>
              <a:off x="25096667" y="18327064"/>
              <a:ext cx="4150158" cy="3169654"/>
              <a:chOff x="3484266" y="1614014"/>
              <a:chExt cx="1720422" cy="131396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DCB6709-1DDB-41D9-B4AA-C6B6C021D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1539" y="1835718"/>
                <a:ext cx="256211" cy="38128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86629A7-477E-4D5D-83EC-B60ED7B16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539" y="2217002"/>
                <a:ext cx="256958" cy="36285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A3702-FDEA-4415-A84E-0B0DE85A8781}"/>
                  </a:ext>
                </a:extLst>
              </p:cNvPr>
              <p:cNvSpPr txBox="1"/>
              <p:nvPr/>
            </p:nvSpPr>
            <p:spPr>
              <a:xfrm>
                <a:off x="3484266" y="2660042"/>
                <a:ext cx="1191021" cy="26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23B3952-4BC6-45F9-86C9-8165BDC02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578" y="1702152"/>
                <a:ext cx="947370" cy="94737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2753763-963D-4ABA-98A0-0CE629DD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989" y="1614014"/>
                <a:ext cx="442245" cy="43925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3E16084-1697-4819-8059-483F61A03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443" y="2332220"/>
                <a:ext cx="442245" cy="43925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3353F5-DA92-4669-A8CC-C56BAF06BA09}"/>
                </a:ext>
              </a:extLst>
            </p:cNvPr>
            <p:cNvGrpSpPr/>
            <p:nvPr/>
          </p:nvGrpSpPr>
          <p:grpSpPr>
            <a:xfrm>
              <a:off x="20242035" y="22400151"/>
              <a:ext cx="4245949" cy="3248376"/>
              <a:chOff x="6096000" y="3492421"/>
              <a:chExt cx="1698920" cy="1299764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32C7F82-6209-462D-AA91-E78D34BE1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9867" y="3693568"/>
                <a:ext cx="289816" cy="3983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987A23-A840-4D07-8228-28601CD6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9867" y="4091882"/>
                <a:ext cx="296312" cy="394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C0733C-406D-498E-A530-BFD1FB14284B}"/>
                  </a:ext>
                </a:extLst>
              </p:cNvPr>
              <p:cNvSpPr txBox="1"/>
              <p:nvPr/>
            </p:nvSpPr>
            <p:spPr>
              <a:xfrm>
                <a:off x="6096000" y="4533570"/>
                <a:ext cx="1023559" cy="25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4F84143-20BC-4FD9-BC0F-B8AFF2FBE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1" y="3608442"/>
                <a:ext cx="947370" cy="94737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3E072CE-2959-4F37-9C83-94B0187FF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7749" y="3492421"/>
                <a:ext cx="442245" cy="445253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BE48297-4EF6-4D5A-B2BD-D5295FD2A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675" y="4263327"/>
                <a:ext cx="442245" cy="44525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DE1D6E-E8B3-437A-9BFD-99EEFC823000}"/>
                </a:ext>
              </a:extLst>
            </p:cNvPr>
            <p:cNvGrpSpPr/>
            <p:nvPr/>
          </p:nvGrpSpPr>
          <p:grpSpPr>
            <a:xfrm>
              <a:off x="25091078" y="22311390"/>
              <a:ext cx="4401996" cy="3413829"/>
              <a:chOff x="2845906" y="3470941"/>
              <a:chExt cx="1651687" cy="135714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4A6F06B-7485-491E-BE26-3827B4D36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143" y="3695383"/>
                <a:ext cx="256600" cy="4133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0D60CCF-83F1-4FA0-9EE1-AA33364F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560" y="4122983"/>
                <a:ext cx="256598" cy="4133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87191C-4827-4380-8ACE-C4E73D726A93}"/>
                  </a:ext>
                </a:extLst>
              </p:cNvPr>
              <p:cNvSpPr txBox="1"/>
              <p:nvPr/>
            </p:nvSpPr>
            <p:spPr>
              <a:xfrm>
                <a:off x="2845906" y="4546673"/>
                <a:ext cx="1132311" cy="28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  <a:endParaRPr lang="en-A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B1C4A80-DE5D-4302-97A9-15246B00A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936" y="3619165"/>
                <a:ext cx="892806" cy="94737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DA34554-8D54-4019-92D0-EE79A6070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797" y="3470941"/>
                <a:ext cx="442245" cy="445253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27F6E52-3D65-47A0-A5D1-850893049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5348" y="4239152"/>
                <a:ext cx="442245" cy="44525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046CCFC-1D2B-43E8-AA5C-D1C2533487E0}"/>
                </a:ext>
              </a:extLst>
            </p:cNvPr>
            <p:cNvGrpSpPr/>
            <p:nvPr/>
          </p:nvGrpSpPr>
          <p:grpSpPr>
            <a:xfrm>
              <a:off x="17475745" y="17842872"/>
              <a:ext cx="8933756" cy="1180722"/>
              <a:chOff x="17373600" y="14600903"/>
              <a:chExt cx="8994337" cy="107720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7FD64CB-E8B3-4DC2-B8E2-0BC6E4295EB9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3289661-02DD-4BDB-B745-437C74C7B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937" y="14600904"/>
                <a:ext cx="0" cy="69680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03A71F-CB9F-45F1-9DE9-B44B25ADDBBF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0" cy="107720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0ED9D2-E93A-4C5B-BF5D-E971F26F9003}"/>
                </a:ext>
              </a:extLst>
            </p:cNvPr>
            <p:cNvGrpSpPr/>
            <p:nvPr/>
          </p:nvGrpSpPr>
          <p:grpSpPr>
            <a:xfrm>
              <a:off x="16264797" y="24883195"/>
              <a:ext cx="10103140" cy="1143228"/>
              <a:chOff x="16223232" y="21641225"/>
              <a:chExt cx="10294351" cy="139575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5768FA4-CD83-43FE-8E36-8A566A3D3645}"/>
                  </a:ext>
                </a:extLst>
              </p:cNvPr>
              <p:cNvCxnSpPr/>
              <p:nvPr/>
            </p:nvCxnSpPr>
            <p:spPr>
              <a:xfrm flipV="1">
                <a:off x="16223232" y="23036979"/>
                <a:ext cx="10294351" cy="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F2438EC-A1D3-49FF-8529-E77CE70E6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17583" y="22471008"/>
                <a:ext cx="0" cy="56597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FDAEB5-C3C5-4BE8-8A63-DDC2C7D43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23232" y="21641225"/>
                <a:ext cx="0" cy="1395755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122D730-5495-4408-89DE-5370C84A6E5D}"/>
                </a:ext>
              </a:extLst>
            </p:cNvPr>
            <p:cNvGrpSpPr/>
            <p:nvPr/>
          </p:nvGrpSpPr>
          <p:grpSpPr>
            <a:xfrm>
              <a:off x="19226133" y="18066408"/>
              <a:ext cx="2095667" cy="531016"/>
              <a:chOff x="17373600" y="14600903"/>
              <a:chExt cx="8952773" cy="820908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F1E6A9E-E932-4F2A-B383-C6091E95C248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2DE46FE-1BF7-4D8E-B9F5-6605AEC86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373" y="14600903"/>
                <a:ext cx="0" cy="82090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1F60640-4FEE-45CF-8253-6FD6B9ECC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73600" y="14600903"/>
                <a:ext cx="0" cy="82090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43BE323-35C0-4C6D-A796-89DB9DF0F0C9}"/>
                </a:ext>
              </a:extLst>
            </p:cNvPr>
            <p:cNvGrpSpPr/>
            <p:nvPr/>
          </p:nvGrpSpPr>
          <p:grpSpPr>
            <a:xfrm>
              <a:off x="17475745" y="21925324"/>
              <a:ext cx="3927414" cy="796663"/>
              <a:chOff x="17373600" y="14600903"/>
              <a:chExt cx="8952773" cy="820908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80BC24B-C6B3-4E20-B352-69EBF2B793EF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CD256B1-B0EA-4DB1-8D4D-C5DF136E7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373" y="14600903"/>
                <a:ext cx="0" cy="82090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656606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777642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751238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629849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797070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4242960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7055228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338324" y="11965796"/>
            <a:ext cx="11273608" cy="570332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270551" y="27888906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595E7-8730-4DCE-8FC9-2A74B7B65680}"/>
              </a:ext>
            </a:extLst>
          </p:cNvPr>
          <p:cNvSpPr txBox="1"/>
          <p:nvPr/>
        </p:nvSpPr>
        <p:spPr>
          <a:xfrm>
            <a:off x="1276251" y="1445978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I) Experiment 1 (N=15, in-lab)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A71F60-6BD0-46D1-9614-872940EAED52}"/>
              </a:ext>
            </a:extLst>
          </p:cNvPr>
          <p:cNvSpPr txBox="1"/>
          <p:nvPr/>
        </p:nvSpPr>
        <p:spPr>
          <a:xfrm>
            <a:off x="1301328" y="15222649"/>
            <a:ext cx="16199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II) Experiment 2 (N=240, online)</a:t>
            </a:r>
            <a:endParaRPr lang="pt-BR" sz="7200" dirty="0">
              <a:effectLst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31CA0D-A609-49EC-A1EB-97BF587CD6A8}"/>
              </a:ext>
            </a:extLst>
          </p:cNvPr>
          <p:cNvSpPr txBox="1"/>
          <p:nvPr/>
        </p:nvSpPr>
        <p:spPr>
          <a:xfrm>
            <a:off x="12100280" y="27888906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B2A20-8DC3-422C-8198-C2C5EEEF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t="30420" r="397" b="42021"/>
          <a:stretch/>
        </p:blipFill>
        <p:spPr>
          <a:xfrm>
            <a:off x="199775" y="14456055"/>
            <a:ext cx="25019715" cy="4813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A845-2136-4B66-A873-6AC5E0FF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46311"/>
          <a:stretch/>
        </p:blipFill>
        <p:spPr>
          <a:xfrm>
            <a:off x="288267" y="9418935"/>
            <a:ext cx="25019714" cy="4528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FD7E0-08AB-4843-AFD8-4A7A5AB9D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3" b="41747"/>
          <a:stretch/>
        </p:blipFill>
        <p:spPr>
          <a:xfrm>
            <a:off x="324468" y="25024261"/>
            <a:ext cx="25019710" cy="481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71D60-C8F2-42AC-85EF-0A42E94C05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0" b="41880"/>
          <a:stretch/>
        </p:blipFill>
        <p:spPr>
          <a:xfrm>
            <a:off x="449578" y="35356818"/>
            <a:ext cx="24888151" cy="4788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FA4A-690C-495B-8FA3-2639FABEC5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0" b="45281"/>
          <a:stretch/>
        </p:blipFill>
        <p:spPr>
          <a:xfrm>
            <a:off x="324468" y="20037613"/>
            <a:ext cx="25019710" cy="481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F401E2-52EC-4168-BABC-8CE91B3DA4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 b="45952"/>
          <a:stretch/>
        </p:blipFill>
        <p:spPr>
          <a:xfrm>
            <a:off x="331590" y="30620627"/>
            <a:ext cx="25019709" cy="4692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B9C75-0B86-49D5-899C-DED16ABD3E61}"/>
              </a:ext>
            </a:extLst>
          </p:cNvPr>
          <p:cNvSpPr txBox="1"/>
          <p:nvPr/>
        </p:nvSpPr>
        <p:spPr>
          <a:xfrm>
            <a:off x="1454727" y="8312732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I) ∆RGB &gt; 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0E616-7D58-4135-B5C4-045119331541}"/>
              </a:ext>
            </a:extLst>
          </p:cNvPr>
          <p:cNvSpPr txBox="1"/>
          <p:nvPr/>
        </p:nvSpPr>
        <p:spPr>
          <a:xfrm>
            <a:off x="1454726" y="18934871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II) ∆RGB &gt; 50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01EB9-5C17-4110-88AE-B167F2B09C99}"/>
              </a:ext>
            </a:extLst>
          </p:cNvPr>
          <p:cNvSpPr txBox="1"/>
          <p:nvPr/>
        </p:nvSpPr>
        <p:spPr>
          <a:xfrm>
            <a:off x="1454725" y="29721608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III) ∆RGB &gt; 10 </a:t>
            </a:r>
          </a:p>
        </p:txBody>
      </p:sp>
    </p:spTree>
    <p:extLst>
      <p:ext uri="{BB962C8B-B14F-4D97-AF65-F5344CB8AC3E}">
        <p14:creationId xmlns:p14="http://schemas.microsoft.com/office/powerpoint/2010/main" val="39092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82FE52-676E-4CBA-90AF-D603C9D4B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 b="-1"/>
          <a:stretch/>
        </p:blipFill>
        <p:spPr>
          <a:xfrm>
            <a:off x="15722857" y="14210012"/>
            <a:ext cx="10194157" cy="10005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3353189" y="11311010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31" y="12229437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2" y="17875037"/>
            <a:ext cx="4438510" cy="4438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9274718" y="12142007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9611522" y="11263143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8966733" y="16900595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141520" y="1111297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8244971" y="1111231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5366993" y="1352545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6775046" y="11151071"/>
            <a:ext cx="7506981" cy="2691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70D935-9F7B-4F7B-BCAA-0FB032B5CA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69"/>
          <a:stretch/>
        </p:blipFill>
        <p:spPr>
          <a:xfrm>
            <a:off x="9428431" y="17773185"/>
            <a:ext cx="4644783" cy="46386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52D2BC-EF21-438C-A256-038AA73F2AA5}"/>
              </a:ext>
            </a:extLst>
          </p:cNvPr>
          <p:cNvGrpSpPr/>
          <p:nvPr/>
        </p:nvGrpSpPr>
        <p:grpSpPr>
          <a:xfrm>
            <a:off x="2086990" y="23349116"/>
            <a:ext cx="13250079" cy="12265994"/>
            <a:chOff x="51749" y="27339036"/>
            <a:chExt cx="13250079" cy="1226599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460384-B0A8-4A7A-AA6E-49C8B4A2E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7B45EC-55AB-452D-BFFE-76EBBBD17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AEBAB4-90B4-4FC8-850F-39C652E424E2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59526-D463-4BED-B3FD-617F2109E886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3F09BD-B64E-4681-9588-B1FF3BA2B89A}"/>
                </a:ext>
              </a:extLst>
            </p:cNvPr>
            <p:cNvSpPr txBox="1"/>
            <p:nvPr/>
          </p:nvSpPr>
          <p:spPr>
            <a:xfrm>
              <a:off x="51749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6F07CC-0F5E-4894-8379-14857392D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72DE4C-A170-4A1F-905A-49099540D689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DEFC4B-2275-48C7-BEC7-47E7B0F2A3B0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07BC61C-0B62-4577-ADDA-96F5D8287B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598D56-275F-4FF7-A327-D0C2CB780FD3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1B7E8E-B1D5-4474-A3FF-0AEF3BE6E61B}"/>
              </a:ext>
            </a:extLst>
          </p:cNvPr>
          <p:cNvGrpSpPr/>
          <p:nvPr/>
        </p:nvGrpSpPr>
        <p:grpSpPr>
          <a:xfrm>
            <a:off x="15489638" y="23877861"/>
            <a:ext cx="10077795" cy="10942415"/>
            <a:chOff x="13538722" y="28680288"/>
            <a:chExt cx="10077795" cy="1094241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4E55AEC-30B3-448C-B15B-D0E75A0F3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5" r="50000"/>
            <a:stretch/>
          </p:blipFill>
          <p:spPr>
            <a:xfrm>
              <a:off x="13595834" y="29047439"/>
              <a:ext cx="10020683" cy="1057526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D02A9A-CC3D-4629-9758-680AADA19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64939" b="45224"/>
          <a:stretch/>
        </p:blipFill>
        <p:spPr>
          <a:xfrm>
            <a:off x="2536725" y="4296166"/>
            <a:ext cx="8052618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64999" b="45149"/>
          <a:stretch/>
        </p:blipFill>
        <p:spPr>
          <a:xfrm>
            <a:off x="2536724" y="11952138"/>
            <a:ext cx="8052618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65001" b="44617"/>
          <a:stretch/>
        </p:blipFill>
        <p:spPr>
          <a:xfrm>
            <a:off x="2536725" y="7924224"/>
            <a:ext cx="8052618" cy="4520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238088-77C8-449D-9A64-0B0FE8C9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27933" r="32808" b="45224"/>
          <a:stretch/>
        </p:blipFill>
        <p:spPr>
          <a:xfrm>
            <a:off x="11805315" y="4266669"/>
            <a:ext cx="7167716" cy="4306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C36C26-042A-4245-AAA1-E6874ACB9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4" t="27466" r="32923" b="45149"/>
          <a:stretch/>
        </p:blipFill>
        <p:spPr>
          <a:xfrm>
            <a:off x="11805314" y="11922641"/>
            <a:ext cx="7167716" cy="4405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2D961B-8BC9-4829-8EBA-3D744F1CF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0" t="27052" r="32927" b="44617"/>
          <a:stretch/>
        </p:blipFill>
        <p:spPr>
          <a:xfrm>
            <a:off x="11805315" y="7894727"/>
            <a:ext cx="7167716" cy="4520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38E4F8-614E-4C6A-B8A1-EE2E24B6C72C}"/>
              </a:ext>
            </a:extLst>
          </p:cNvPr>
          <p:cNvSpPr txBox="1"/>
          <p:nvPr/>
        </p:nvSpPr>
        <p:spPr>
          <a:xfrm>
            <a:off x="253672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553E6-4D66-41CE-B2D9-E5BA74A4A354}"/>
              </a:ext>
            </a:extLst>
          </p:cNvPr>
          <p:cNvGrpSpPr/>
          <p:nvPr/>
        </p:nvGrpSpPr>
        <p:grpSpPr>
          <a:xfrm>
            <a:off x="20305306" y="4285219"/>
            <a:ext cx="4177174" cy="12061399"/>
            <a:chOff x="26045652" y="26232051"/>
            <a:chExt cx="4177174" cy="120613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EC42D72-3815-4C04-82C5-6F873CC85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31" t="27933" r="15109" b="45224"/>
            <a:stretch/>
          </p:blipFill>
          <p:spPr>
            <a:xfrm>
              <a:off x="26045652" y="26232051"/>
              <a:ext cx="3941199" cy="430653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5E56F3A-D19C-4BB1-BBD9-C13B97D2A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4" t="27466" r="14230" b="45149"/>
            <a:stretch/>
          </p:blipFill>
          <p:spPr>
            <a:xfrm>
              <a:off x="26045652" y="33888023"/>
              <a:ext cx="4177174" cy="44054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C78DCD8-B857-4901-B6D7-2D705A253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1" t="27052" r="15260" b="44617"/>
            <a:stretch/>
          </p:blipFill>
          <p:spPr>
            <a:xfrm>
              <a:off x="26045652" y="29860109"/>
              <a:ext cx="3941199" cy="4520677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2A4E7-3DF2-4568-A312-77691632D3D3}"/>
                </a:ext>
              </a:extLst>
            </p:cNvPr>
            <p:cNvSpPr/>
            <p:nvPr/>
          </p:nvSpPr>
          <p:spPr>
            <a:xfrm>
              <a:off x="27243653" y="26771440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43CC97-07D4-43E2-B917-C0573B85369F}"/>
                </a:ext>
              </a:extLst>
            </p:cNvPr>
            <p:cNvSpPr/>
            <p:nvPr/>
          </p:nvSpPr>
          <p:spPr>
            <a:xfrm>
              <a:off x="27243653" y="30522276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18EC17-5517-4E6C-A531-C4FE611A4962}"/>
                </a:ext>
              </a:extLst>
            </p:cNvPr>
            <p:cNvSpPr/>
            <p:nvPr/>
          </p:nvSpPr>
          <p:spPr>
            <a:xfrm>
              <a:off x="28335034" y="36537164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F29B776-8C1E-464B-A0A0-7568FBFCBD68}"/>
              </a:ext>
            </a:extLst>
          </p:cNvPr>
          <p:cNvSpPr txBox="1"/>
          <p:nvPr/>
        </p:nvSpPr>
        <p:spPr>
          <a:xfrm>
            <a:off x="1092041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9E00D2-ABD3-41FE-87FF-F3880C1C12DF}"/>
              </a:ext>
            </a:extLst>
          </p:cNvPr>
          <p:cNvSpPr txBox="1"/>
          <p:nvPr/>
        </p:nvSpPr>
        <p:spPr>
          <a:xfrm>
            <a:off x="19356492" y="3838440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DB33F3-125D-4603-937E-138ACE96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42" y="4389120"/>
            <a:ext cx="20539859" cy="74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980FCA7-9B38-4D4F-9F90-379F00660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 b="43833"/>
          <a:stretch/>
        </p:blipFill>
        <p:spPr bwMode="auto">
          <a:xfrm>
            <a:off x="2712864" y="11597971"/>
            <a:ext cx="21164305" cy="62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050C17C-1DE6-4ABB-935E-5B934AC9C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9" b="40533"/>
          <a:stretch/>
        </p:blipFill>
        <p:spPr bwMode="auto">
          <a:xfrm>
            <a:off x="2696702" y="17852065"/>
            <a:ext cx="21181622" cy="68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57931</TotalTime>
  <Words>427</Words>
  <Application>Microsoft Office PowerPoint</Application>
  <PresentationFormat>Custom</PresentationFormat>
  <Paragraphs>195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106</cp:revision>
  <dcterms:created xsi:type="dcterms:W3CDTF">2019-10-27T23:54:43Z</dcterms:created>
  <dcterms:modified xsi:type="dcterms:W3CDTF">2022-03-02T09:52:49Z</dcterms:modified>
</cp:coreProperties>
</file>