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Qianchen" userId="dc306e9d82c44ef2" providerId="LiveId" clId="{44179BDB-3555-434C-8E91-131F97B26F96}"/>
    <pc:docChg chg="undo custSel addSld modSld">
      <pc:chgData name="Liang Qianchen" userId="dc306e9d82c44ef2" providerId="LiveId" clId="{44179BDB-3555-434C-8E91-131F97B26F96}" dt="2021-07-30T01:05:17.367" v="2343" actId="1038"/>
      <pc:docMkLst>
        <pc:docMk/>
      </pc:docMkLst>
      <pc:sldChg chg="addSp delSp modSp add mod">
        <pc:chgData name="Liang Qianchen" userId="dc306e9d82c44ef2" providerId="LiveId" clId="{44179BDB-3555-434C-8E91-131F97B26F96}" dt="2021-07-30T01:05:17.367" v="2343" actId="1038"/>
        <pc:sldMkLst>
          <pc:docMk/>
          <pc:sldMk cId="345974989" sldId="283"/>
        </pc:sldMkLst>
        <pc:spChg chg="add mod">
          <ac:chgData name="Liang Qianchen" userId="dc306e9d82c44ef2" providerId="LiveId" clId="{44179BDB-3555-434C-8E91-131F97B26F96}" dt="2021-07-29T06:49:10.348" v="1987" actId="1037"/>
          <ac:spMkLst>
            <pc:docMk/>
            <pc:sldMk cId="345974989" sldId="283"/>
            <ac:spMk id="2" creationId="{0702849A-A179-435F-A9F1-7081F31B02AB}"/>
          </ac:spMkLst>
        </pc:spChg>
        <pc:spChg chg="mod">
          <ac:chgData name="Liang Qianchen" userId="dc306e9d82c44ef2" providerId="LiveId" clId="{44179BDB-3555-434C-8E91-131F97B26F96}" dt="2021-07-29T23:49:22.762" v="2325" actId="1076"/>
          <ac:spMkLst>
            <pc:docMk/>
            <pc:sldMk cId="345974989" sldId="283"/>
            <ac:spMk id="5" creationId="{6B9B8182-FF7A-4F64-89C2-987C1987E8C5}"/>
          </ac:spMkLst>
        </pc:spChg>
        <pc:spChg chg="add del mod">
          <ac:chgData name="Liang Qianchen" userId="dc306e9d82c44ef2" providerId="LiveId" clId="{44179BDB-3555-434C-8E91-131F97B26F96}" dt="2021-07-29T01:16:01.027" v="52" actId="478"/>
          <ac:spMkLst>
            <pc:docMk/>
            <pc:sldMk cId="345974989" sldId="283"/>
            <ac:spMk id="6" creationId="{E732E113-A41A-452B-B0A9-DE7E3772D2AC}"/>
          </ac:spMkLst>
        </pc:spChg>
        <pc:spChg chg="add mod">
          <ac:chgData name="Liang Qianchen" userId="dc306e9d82c44ef2" providerId="LiveId" clId="{44179BDB-3555-434C-8E91-131F97B26F96}" dt="2021-07-29T06:44:45.564" v="1509" actId="14100"/>
          <ac:spMkLst>
            <pc:docMk/>
            <pc:sldMk cId="345974989" sldId="283"/>
            <ac:spMk id="7" creationId="{2B6134E5-25D4-4983-9F30-C70DE70C8914}"/>
          </ac:spMkLst>
        </pc:spChg>
        <pc:spChg chg="add mod">
          <ac:chgData name="Liang Qianchen" userId="dc306e9d82c44ef2" providerId="LiveId" clId="{44179BDB-3555-434C-8E91-131F97B26F96}" dt="2021-07-29T06:44:55.919" v="1526" actId="1036"/>
          <ac:spMkLst>
            <pc:docMk/>
            <pc:sldMk cId="345974989" sldId="283"/>
            <ac:spMk id="8" creationId="{3C1AAD0B-B9E4-4BF3-A1BB-72C603A1D675}"/>
          </ac:spMkLst>
        </pc:spChg>
        <pc:spChg chg="add mod">
          <ac:chgData name="Liang Qianchen" userId="dc306e9d82c44ef2" providerId="LiveId" clId="{44179BDB-3555-434C-8E91-131F97B26F96}" dt="2021-07-29T06:45:12.024" v="1560" actId="1036"/>
          <ac:spMkLst>
            <pc:docMk/>
            <pc:sldMk cId="345974989" sldId="283"/>
            <ac:spMk id="9" creationId="{0C52A01B-780D-49E7-BADB-4B95A16CFBB4}"/>
          </ac:spMkLst>
        </pc:spChg>
        <pc:spChg chg="add mod">
          <ac:chgData name="Liang Qianchen" userId="dc306e9d82c44ef2" providerId="LiveId" clId="{44179BDB-3555-434C-8E91-131F97B26F96}" dt="2021-07-30T01:05:05.866" v="2338" actId="1037"/>
          <ac:spMkLst>
            <pc:docMk/>
            <pc:sldMk cId="345974989" sldId="283"/>
            <ac:spMk id="10" creationId="{A6B01BD7-DF3B-484E-81AC-6C6678D24AB3}"/>
          </ac:spMkLst>
        </pc:spChg>
        <pc:spChg chg="add mod">
          <ac:chgData name="Liang Qianchen" userId="dc306e9d82c44ef2" providerId="LiveId" clId="{44179BDB-3555-434C-8E91-131F97B26F96}" dt="2021-07-29T06:44:11.312" v="1488" actId="1036"/>
          <ac:spMkLst>
            <pc:docMk/>
            <pc:sldMk cId="345974989" sldId="283"/>
            <ac:spMk id="11" creationId="{1F33249F-46FC-4FFA-9154-1F3A678AC59D}"/>
          </ac:spMkLst>
        </pc:spChg>
        <pc:spChg chg="add del mod">
          <ac:chgData name="Liang Qianchen" userId="dc306e9d82c44ef2" providerId="LiveId" clId="{44179BDB-3555-434C-8E91-131F97B26F96}" dt="2021-07-29T01:19:05.056" v="417" actId="478"/>
          <ac:spMkLst>
            <pc:docMk/>
            <pc:sldMk cId="345974989" sldId="283"/>
            <ac:spMk id="12" creationId="{E275B1CB-F658-4763-BB6B-83A095C1BA38}"/>
          </ac:spMkLst>
        </pc:spChg>
        <pc:spChg chg="add mod">
          <ac:chgData name="Liang Qianchen" userId="dc306e9d82c44ef2" providerId="LiveId" clId="{44179BDB-3555-434C-8E91-131F97B26F96}" dt="2021-07-29T06:43:55.926" v="1447" actId="1035"/>
          <ac:spMkLst>
            <pc:docMk/>
            <pc:sldMk cId="345974989" sldId="283"/>
            <ac:spMk id="13" creationId="{C79B11DB-745B-4DB9-9292-23E93430AE5A}"/>
          </ac:spMkLst>
        </pc:spChg>
        <pc:spChg chg="add mod">
          <ac:chgData name="Liang Qianchen" userId="dc306e9d82c44ef2" providerId="LiveId" clId="{44179BDB-3555-434C-8E91-131F97B26F96}" dt="2021-07-29T06:44:24.452" v="1491" actId="14100"/>
          <ac:spMkLst>
            <pc:docMk/>
            <pc:sldMk cId="345974989" sldId="283"/>
            <ac:spMk id="14" creationId="{0272F6F0-3F02-4F1E-83F1-31DCE2541E4F}"/>
          </ac:spMkLst>
        </pc:spChg>
        <pc:spChg chg="add mod">
          <ac:chgData name="Liang Qianchen" userId="dc306e9d82c44ef2" providerId="LiveId" clId="{44179BDB-3555-434C-8E91-131F97B26F96}" dt="2021-07-30T01:05:17.367" v="2343" actId="1038"/>
          <ac:spMkLst>
            <pc:docMk/>
            <pc:sldMk cId="345974989" sldId="283"/>
            <ac:spMk id="15" creationId="{C4F7828D-59E1-4C78-B1DF-C49697738B0F}"/>
          </ac:spMkLst>
        </pc:spChg>
        <pc:spChg chg="add mod">
          <ac:chgData name="Liang Qianchen" userId="dc306e9d82c44ef2" providerId="LiveId" clId="{44179BDB-3555-434C-8E91-131F97B26F96}" dt="2021-07-29T06:49:28.810" v="2022" actId="1037"/>
          <ac:spMkLst>
            <pc:docMk/>
            <pc:sldMk cId="345974989" sldId="283"/>
            <ac:spMk id="16" creationId="{025E51E0-B17B-4C5A-9D88-E3FCF8164071}"/>
          </ac:spMkLst>
        </pc:spChg>
        <pc:spChg chg="add mod">
          <ac:chgData name="Liang Qianchen" userId="dc306e9d82c44ef2" providerId="LiveId" clId="{44179BDB-3555-434C-8E91-131F97B26F96}" dt="2021-07-29T06:46:15.050" v="1645" actId="1035"/>
          <ac:spMkLst>
            <pc:docMk/>
            <pc:sldMk cId="345974989" sldId="283"/>
            <ac:spMk id="17" creationId="{3E500687-8580-4077-BCF3-B3F379A7B88B}"/>
          </ac:spMkLst>
        </pc:spChg>
        <pc:spChg chg="add mod">
          <ac:chgData name="Liang Qianchen" userId="dc306e9d82c44ef2" providerId="LiveId" clId="{44179BDB-3555-434C-8E91-131F97B26F96}" dt="2021-07-29T06:46:53.872" v="1683" actId="1035"/>
          <ac:spMkLst>
            <pc:docMk/>
            <pc:sldMk cId="345974989" sldId="283"/>
            <ac:spMk id="18" creationId="{4D26CF50-EE4E-4B11-AE5F-090F6EE58AF1}"/>
          </ac:spMkLst>
        </pc:spChg>
        <pc:spChg chg="add mod">
          <ac:chgData name="Liang Qianchen" userId="dc306e9d82c44ef2" providerId="LiveId" clId="{44179BDB-3555-434C-8E91-131F97B26F96}" dt="2021-07-29T06:47:34.950" v="1783" actId="1035"/>
          <ac:spMkLst>
            <pc:docMk/>
            <pc:sldMk cId="345974989" sldId="283"/>
            <ac:spMk id="19" creationId="{2860BACF-0048-42F0-B38C-D0D1829AC636}"/>
          </ac:spMkLst>
        </pc:spChg>
        <pc:spChg chg="add del mod">
          <ac:chgData name="Liang Qianchen" userId="dc306e9d82c44ef2" providerId="LiveId" clId="{44179BDB-3555-434C-8E91-131F97B26F96}" dt="2021-07-29T01:27:17.025" v="734"/>
          <ac:spMkLst>
            <pc:docMk/>
            <pc:sldMk cId="345974989" sldId="283"/>
            <ac:spMk id="20" creationId="{EAEA3F2B-D329-4B95-BD12-9D3C21199096}"/>
          </ac:spMkLst>
        </pc:spChg>
        <pc:spChg chg="add mod">
          <ac:chgData name="Liang Qianchen" userId="dc306e9d82c44ef2" providerId="LiveId" clId="{44179BDB-3555-434C-8E91-131F97B26F96}" dt="2021-07-29T06:47:27.805" v="1779" actId="1036"/>
          <ac:spMkLst>
            <pc:docMk/>
            <pc:sldMk cId="345974989" sldId="283"/>
            <ac:spMk id="21" creationId="{0DCD163D-61CD-4756-BAC5-308A4AA8393C}"/>
          </ac:spMkLst>
        </pc:spChg>
        <pc:spChg chg="add mod">
          <ac:chgData name="Liang Qianchen" userId="dc306e9d82c44ef2" providerId="LiveId" clId="{44179BDB-3555-434C-8E91-131F97B26F96}" dt="2021-07-29T06:48:02.803" v="1849" actId="1035"/>
          <ac:spMkLst>
            <pc:docMk/>
            <pc:sldMk cId="345974989" sldId="283"/>
            <ac:spMk id="22" creationId="{86E068BF-813C-481C-8046-CD6C603AF2C1}"/>
          </ac:spMkLst>
        </pc:spChg>
        <pc:spChg chg="add mod">
          <ac:chgData name="Liang Qianchen" userId="dc306e9d82c44ef2" providerId="LiveId" clId="{44179BDB-3555-434C-8E91-131F97B26F96}" dt="2021-07-29T06:48:15.570" v="1887" actId="1038"/>
          <ac:spMkLst>
            <pc:docMk/>
            <pc:sldMk cId="345974989" sldId="283"/>
            <ac:spMk id="23" creationId="{99E7045F-AB43-4DE3-AAA9-7F4067A31770}"/>
          </ac:spMkLst>
        </pc:spChg>
        <pc:spChg chg="add mod">
          <ac:chgData name="Liang Qianchen" userId="dc306e9d82c44ef2" providerId="LiveId" clId="{44179BDB-3555-434C-8E91-131F97B26F96}" dt="2021-07-29T06:48:29.165" v="1934" actId="1038"/>
          <ac:spMkLst>
            <pc:docMk/>
            <pc:sldMk cId="345974989" sldId="283"/>
            <ac:spMk id="24" creationId="{06474231-8038-468A-8994-8525C044FC35}"/>
          </ac:spMkLst>
        </pc:spChg>
        <pc:spChg chg="add mod">
          <ac:chgData name="Liang Qianchen" userId="dc306e9d82c44ef2" providerId="LiveId" clId="{44179BDB-3555-434C-8E91-131F97B26F96}" dt="2021-07-29T06:48:40.505" v="1974" actId="1038"/>
          <ac:spMkLst>
            <pc:docMk/>
            <pc:sldMk cId="345974989" sldId="283"/>
            <ac:spMk id="25" creationId="{2926FB0A-AB1E-4107-BC2C-C29F7C4633FF}"/>
          </ac:spMkLst>
        </pc:spChg>
        <pc:spChg chg="add mod">
          <ac:chgData name="Liang Qianchen" userId="dc306e9d82c44ef2" providerId="LiveId" clId="{44179BDB-3555-434C-8E91-131F97B26F96}" dt="2021-07-29T06:48:53.715" v="1982" actId="1038"/>
          <ac:spMkLst>
            <pc:docMk/>
            <pc:sldMk cId="345974989" sldId="283"/>
            <ac:spMk id="26" creationId="{8F9C6BA8-C800-4466-90D3-7ACA83425C0D}"/>
          </ac:spMkLst>
        </pc:spChg>
        <pc:spChg chg="add mod">
          <ac:chgData name="Liang Qianchen" userId="dc306e9d82c44ef2" providerId="LiveId" clId="{44179BDB-3555-434C-8E91-131F97B26F96}" dt="2021-07-29T06:49:46.840" v="2054" actId="1036"/>
          <ac:spMkLst>
            <pc:docMk/>
            <pc:sldMk cId="345974989" sldId="283"/>
            <ac:spMk id="27" creationId="{74A52E0B-5DC9-45B0-81E8-846F0A824374}"/>
          </ac:spMkLst>
        </pc:spChg>
        <pc:spChg chg="add mod">
          <ac:chgData name="Liang Qianchen" userId="dc306e9d82c44ef2" providerId="LiveId" clId="{44179BDB-3555-434C-8E91-131F97B26F96}" dt="2021-07-29T06:49:58.558" v="2086" actId="1037"/>
          <ac:spMkLst>
            <pc:docMk/>
            <pc:sldMk cId="345974989" sldId="283"/>
            <ac:spMk id="28" creationId="{51E8357F-B974-4F5B-8BA9-5173462B3136}"/>
          </ac:spMkLst>
        </pc:spChg>
        <pc:spChg chg="add mod">
          <ac:chgData name="Liang Qianchen" userId="dc306e9d82c44ef2" providerId="LiveId" clId="{44179BDB-3555-434C-8E91-131F97B26F96}" dt="2021-07-29T06:50:17.099" v="2144" actId="1038"/>
          <ac:spMkLst>
            <pc:docMk/>
            <pc:sldMk cId="345974989" sldId="283"/>
            <ac:spMk id="29" creationId="{9A0F27E3-A692-46B4-A43C-6B1AE7BF4575}"/>
          </ac:spMkLst>
        </pc:spChg>
        <pc:spChg chg="add mod">
          <ac:chgData name="Liang Qianchen" userId="dc306e9d82c44ef2" providerId="LiveId" clId="{44179BDB-3555-434C-8E91-131F97B26F96}" dt="2021-07-29T23:46:33.250" v="2188" actId="113"/>
          <ac:spMkLst>
            <pc:docMk/>
            <pc:sldMk cId="345974989" sldId="283"/>
            <ac:spMk id="32" creationId="{D25001C1-4381-4D30-8738-905E7E096713}"/>
          </ac:spMkLst>
        </pc:spChg>
        <pc:spChg chg="add mod">
          <ac:chgData name="Liang Qianchen" userId="dc306e9d82c44ef2" providerId="LiveId" clId="{44179BDB-3555-434C-8E91-131F97B26F96}" dt="2021-07-29T23:46:46.309" v="2195" actId="1076"/>
          <ac:spMkLst>
            <pc:docMk/>
            <pc:sldMk cId="345974989" sldId="283"/>
            <ac:spMk id="33" creationId="{D043EC07-6437-473A-92D2-F02A2F1DBC38}"/>
          </ac:spMkLst>
        </pc:spChg>
        <pc:spChg chg="add mod">
          <ac:chgData name="Liang Qianchen" userId="dc306e9d82c44ef2" providerId="LiveId" clId="{44179BDB-3555-434C-8E91-131F97B26F96}" dt="2021-07-29T23:48:28.365" v="2303" actId="20577"/>
          <ac:spMkLst>
            <pc:docMk/>
            <pc:sldMk cId="345974989" sldId="283"/>
            <ac:spMk id="34" creationId="{9860C0E4-4DCE-4F9F-B73C-884191F4E7F0}"/>
          </ac:spMkLst>
        </pc:spChg>
        <pc:spChg chg="add mod">
          <ac:chgData name="Liang Qianchen" userId="dc306e9d82c44ef2" providerId="LiveId" clId="{44179BDB-3555-434C-8E91-131F97B26F96}" dt="2021-07-29T23:47:45.865" v="2291" actId="20577"/>
          <ac:spMkLst>
            <pc:docMk/>
            <pc:sldMk cId="345974989" sldId="283"/>
            <ac:spMk id="35" creationId="{BDCC7FFB-D87E-4768-A19A-642486FF2998}"/>
          </ac:spMkLst>
        </pc:spChg>
        <pc:spChg chg="add mod">
          <ac:chgData name="Liang Qianchen" userId="dc306e9d82c44ef2" providerId="LiveId" clId="{44179BDB-3555-434C-8E91-131F97B26F96}" dt="2021-07-29T23:47:48.573" v="2293" actId="20577"/>
          <ac:spMkLst>
            <pc:docMk/>
            <pc:sldMk cId="345974989" sldId="283"/>
            <ac:spMk id="36" creationId="{0900115B-DB00-4205-A288-95F80A2F0EE3}"/>
          </ac:spMkLst>
        </pc:spChg>
        <pc:spChg chg="add mod">
          <ac:chgData name="Liang Qianchen" userId="dc306e9d82c44ef2" providerId="LiveId" clId="{44179BDB-3555-434C-8E91-131F97B26F96}" dt="2021-07-29T23:48:31.304" v="2305" actId="20577"/>
          <ac:spMkLst>
            <pc:docMk/>
            <pc:sldMk cId="345974989" sldId="283"/>
            <ac:spMk id="37" creationId="{6807AE90-3465-4A86-B066-2CFCD1ACD4A7}"/>
          </ac:spMkLst>
        </pc:spChg>
        <pc:spChg chg="add mod">
          <ac:chgData name="Liang Qianchen" userId="dc306e9d82c44ef2" providerId="LiveId" clId="{44179BDB-3555-434C-8E91-131F97B26F96}" dt="2021-07-29T23:48:13.044" v="2299" actId="20577"/>
          <ac:spMkLst>
            <pc:docMk/>
            <pc:sldMk cId="345974989" sldId="283"/>
            <ac:spMk id="38" creationId="{21ABF871-4A82-4B3D-9580-B00C6ACAFEEB}"/>
          </ac:spMkLst>
        </pc:spChg>
        <pc:spChg chg="add mod">
          <ac:chgData name="Liang Qianchen" userId="dc306e9d82c44ef2" providerId="LiveId" clId="{44179BDB-3555-434C-8E91-131F97B26F96}" dt="2021-07-29T23:48:15.952" v="2301" actId="20577"/>
          <ac:spMkLst>
            <pc:docMk/>
            <pc:sldMk cId="345974989" sldId="283"/>
            <ac:spMk id="39" creationId="{8B70FBA4-955A-4F79-B835-13BD452D855F}"/>
          </ac:spMkLst>
        </pc:spChg>
        <pc:spChg chg="add mod">
          <ac:chgData name="Liang Qianchen" userId="dc306e9d82c44ef2" providerId="LiveId" clId="{44179BDB-3555-434C-8E91-131F97B26F96}" dt="2021-07-29T23:48:34.515" v="2307" actId="20577"/>
          <ac:spMkLst>
            <pc:docMk/>
            <pc:sldMk cId="345974989" sldId="283"/>
            <ac:spMk id="40" creationId="{492CA3C7-DA73-42E1-B278-1B880878E61A}"/>
          </ac:spMkLst>
        </pc:spChg>
        <pc:spChg chg="add mod">
          <ac:chgData name="Liang Qianchen" userId="dc306e9d82c44ef2" providerId="LiveId" clId="{44179BDB-3555-434C-8E91-131F97B26F96}" dt="2021-07-29T23:48:55.212" v="2311" actId="20577"/>
          <ac:spMkLst>
            <pc:docMk/>
            <pc:sldMk cId="345974989" sldId="283"/>
            <ac:spMk id="41" creationId="{B36E8B6D-2D36-4DBF-AD0D-83CB4243EE81}"/>
          </ac:spMkLst>
        </pc:spChg>
        <pc:spChg chg="add mod">
          <ac:chgData name="Liang Qianchen" userId="dc306e9d82c44ef2" providerId="LiveId" clId="{44179BDB-3555-434C-8E91-131F97B26F96}" dt="2021-07-29T23:48:59.173" v="2313" actId="20577"/>
          <ac:spMkLst>
            <pc:docMk/>
            <pc:sldMk cId="345974989" sldId="283"/>
            <ac:spMk id="42" creationId="{4DF8A7FB-75C7-422B-A341-56CD2F1FA035}"/>
          </ac:spMkLst>
        </pc:spChg>
        <pc:spChg chg="add mod">
          <ac:chgData name="Liang Qianchen" userId="dc306e9d82c44ef2" providerId="LiveId" clId="{44179BDB-3555-434C-8E91-131F97B26F96}" dt="2021-07-29T23:49:10.341" v="2323" actId="1038"/>
          <ac:spMkLst>
            <pc:docMk/>
            <pc:sldMk cId="345974989" sldId="283"/>
            <ac:spMk id="43" creationId="{CE39055D-3F4F-4DEE-8AD8-6604EDF2DD41}"/>
          </ac:spMkLst>
        </pc:spChg>
        <pc:picChg chg="del mod">
          <ac:chgData name="Liang Qianchen" userId="dc306e9d82c44ef2" providerId="LiveId" clId="{44179BDB-3555-434C-8E91-131F97B26F96}" dt="2021-07-29T06:42:53.382" v="1356" actId="478"/>
          <ac:picMkLst>
            <pc:docMk/>
            <pc:sldMk cId="345974989" sldId="283"/>
            <ac:picMk id="3" creationId="{B7801B9F-DEBF-4369-B483-829E75D6FA89}"/>
          </ac:picMkLst>
        </pc:picChg>
        <pc:picChg chg="add mod ord modCrop">
          <ac:chgData name="Liang Qianchen" userId="dc306e9d82c44ef2" providerId="LiveId" clId="{44179BDB-3555-434C-8E91-131F97B26F96}" dt="2021-07-29T06:43:29.962" v="1361" actId="1076"/>
          <ac:picMkLst>
            <pc:docMk/>
            <pc:sldMk cId="345974989" sldId="283"/>
            <ac:picMk id="31" creationId="{EA59DB27-79E6-4272-9D48-A4302B4836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7E669-1473-48AD-828F-245BAF34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A3CF-D2D9-434A-95F1-83D205663BF0}" type="datetimeFigureOut">
              <a:rPr lang="en-AU" smtClean="0"/>
              <a:t>27/07/2021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0A482-543E-41F8-A293-FC758852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FAC3-E013-4ED5-81C7-3FB0D350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9356-EE2D-4887-9145-EA6197358A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866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09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EA59DB27-79E6-4272-9D48-A4302B483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6" r="15064"/>
          <a:stretch/>
        </p:blipFill>
        <p:spPr>
          <a:xfrm>
            <a:off x="1019175" y="546464"/>
            <a:ext cx="9139061" cy="5784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CFD5AD-FF2E-45D9-9A98-8E89C1E91A45}"/>
              </a:ext>
            </a:extLst>
          </p:cNvPr>
          <p:cNvSpPr txBox="1"/>
          <p:nvPr/>
        </p:nvSpPr>
        <p:spPr>
          <a:xfrm>
            <a:off x="4333875" y="6276975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Decision × Confidence (D×C)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B8182-FF7A-4F64-89C2-987C1987E8C5}"/>
              </a:ext>
            </a:extLst>
          </p:cNvPr>
          <p:cNvSpPr txBox="1"/>
          <p:nvPr/>
        </p:nvSpPr>
        <p:spPr>
          <a:xfrm rot="16200000">
            <a:off x="-737079" y="2950930"/>
            <a:ext cx="300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Proportion of responses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2849A-A179-435F-A9F1-7081F31B02AB}"/>
              </a:ext>
            </a:extLst>
          </p:cNvPr>
          <p:cNvSpPr txBox="1"/>
          <p:nvPr/>
        </p:nvSpPr>
        <p:spPr>
          <a:xfrm>
            <a:off x="1345469" y="5674594"/>
            <a:ext cx="38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134E5-25D4-4983-9F30-C70DE70C8914}"/>
              </a:ext>
            </a:extLst>
          </p:cNvPr>
          <p:cNvSpPr txBox="1"/>
          <p:nvPr/>
        </p:nvSpPr>
        <p:spPr>
          <a:xfrm>
            <a:off x="1551135" y="3740742"/>
            <a:ext cx="49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AAD0B-B9E4-4BF3-A1BB-72C603A1D675}"/>
              </a:ext>
            </a:extLst>
          </p:cNvPr>
          <p:cNvSpPr txBox="1"/>
          <p:nvPr/>
        </p:nvSpPr>
        <p:spPr>
          <a:xfrm>
            <a:off x="1792309" y="3742219"/>
            <a:ext cx="507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2A01B-780D-49E7-BADB-4B95A16CFBB4}"/>
              </a:ext>
            </a:extLst>
          </p:cNvPr>
          <p:cNvSpPr txBox="1"/>
          <p:nvPr/>
        </p:nvSpPr>
        <p:spPr>
          <a:xfrm>
            <a:off x="2264314" y="3814717"/>
            <a:ext cx="42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01BD7-DF3B-484E-81AC-6C6678D24AB3}"/>
              </a:ext>
            </a:extLst>
          </p:cNvPr>
          <p:cNvSpPr txBox="1"/>
          <p:nvPr/>
        </p:nvSpPr>
        <p:spPr>
          <a:xfrm>
            <a:off x="2540994" y="3727419"/>
            <a:ext cx="356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3249F-46FC-4FFA-9154-1F3A678AC59D}"/>
              </a:ext>
            </a:extLst>
          </p:cNvPr>
          <p:cNvSpPr txBox="1"/>
          <p:nvPr/>
        </p:nvSpPr>
        <p:spPr>
          <a:xfrm>
            <a:off x="2986351" y="2858886"/>
            <a:ext cx="61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B11DB-745B-4DB9-9292-23E93430AE5A}"/>
              </a:ext>
            </a:extLst>
          </p:cNvPr>
          <p:cNvSpPr txBox="1"/>
          <p:nvPr/>
        </p:nvSpPr>
        <p:spPr>
          <a:xfrm>
            <a:off x="5393688" y="2647297"/>
            <a:ext cx="61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72F6F0-3F02-4F1E-83F1-31DCE2541E4F}"/>
              </a:ext>
            </a:extLst>
          </p:cNvPr>
          <p:cNvSpPr txBox="1"/>
          <p:nvPr/>
        </p:nvSpPr>
        <p:spPr>
          <a:xfrm>
            <a:off x="1323128" y="3643084"/>
            <a:ext cx="42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7828D-59E1-4C78-B1DF-C49697738B0F}"/>
              </a:ext>
            </a:extLst>
          </p:cNvPr>
          <p:cNvSpPr txBox="1"/>
          <p:nvPr/>
        </p:nvSpPr>
        <p:spPr>
          <a:xfrm>
            <a:off x="1622156" y="5711580"/>
            <a:ext cx="38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E51E0-B17B-4C5A-9D88-E3FCF8164071}"/>
              </a:ext>
            </a:extLst>
          </p:cNvPr>
          <p:cNvSpPr txBox="1"/>
          <p:nvPr/>
        </p:nvSpPr>
        <p:spPr>
          <a:xfrm>
            <a:off x="3008545" y="4887434"/>
            <a:ext cx="347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00687-8580-4077-BCF3-B3F379A7B88B}"/>
              </a:ext>
            </a:extLst>
          </p:cNvPr>
          <p:cNvSpPr txBox="1"/>
          <p:nvPr/>
        </p:nvSpPr>
        <p:spPr>
          <a:xfrm>
            <a:off x="5839052" y="3643082"/>
            <a:ext cx="39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26CF50-EE4E-4B11-AE5F-090F6EE58AF1}"/>
              </a:ext>
            </a:extLst>
          </p:cNvPr>
          <p:cNvSpPr txBox="1"/>
          <p:nvPr/>
        </p:nvSpPr>
        <p:spPr>
          <a:xfrm>
            <a:off x="6106860" y="3768844"/>
            <a:ext cx="36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0BACF-0048-42F0-B38C-D0D1829AC636}"/>
              </a:ext>
            </a:extLst>
          </p:cNvPr>
          <p:cNvSpPr txBox="1"/>
          <p:nvPr/>
        </p:nvSpPr>
        <p:spPr>
          <a:xfrm>
            <a:off x="6339161" y="3788072"/>
            <a:ext cx="36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D163D-61CD-4756-BAC5-308A4AA8393C}"/>
              </a:ext>
            </a:extLst>
          </p:cNvPr>
          <p:cNvSpPr txBox="1"/>
          <p:nvPr/>
        </p:nvSpPr>
        <p:spPr>
          <a:xfrm>
            <a:off x="6809679" y="3796960"/>
            <a:ext cx="36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E068BF-813C-481C-8046-CD6C603AF2C1}"/>
              </a:ext>
            </a:extLst>
          </p:cNvPr>
          <p:cNvSpPr txBox="1"/>
          <p:nvPr/>
        </p:nvSpPr>
        <p:spPr>
          <a:xfrm>
            <a:off x="7502136" y="2864803"/>
            <a:ext cx="46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E7045F-AB43-4DE3-AAA9-7F4067A31770}"/>
              </a:ext>
            </a:extLst>
          </p:cNvPr>
          <p:cNvSpPr txBox="1"/>
          <p:nvPr/>
        </p:nvSpPr>
        <p:spPr>
          <a:xfrm>
            <a:off x="7935665" y="3635678"/>
            <a:ext cx="42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474231-8038-468A-8994-8525C044FC35}"/>
              </a:ext>
            </a:extLst>
          </p:cNvPr>
          <p:cNvSpPr txBox="1"/>
          <p:nvPr/>
        </p:nvSpPr>
        <p:spPr>
          <a:xfrm>
            <a:off x="8176840" y="3717055"/>
            <a:ext cx="43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26FB0A-AB1E-4107-BC2C-C29F7C4633FF}"/>
              </a:ext>
            </a:extLst>
          </p:cNvPr>
          <p:cNvSpPr txBox="1"/>
          <p:nvPr/>
        </p:nvSpPr>
        <p:spPr>
          <a:xfrm>
            <a:off x="8416540" y="3663787"/>
            <a:ext cx="42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9C6BA8-C800-4466-90D3-7ACA83425C0D}"/>
              </a:ext>
            </a:extLst>
          </p:cNvPr>
          <p:cNvSpPr txBox="1"/>
          <p:nvPr/>
        </p:nvSpPr>
        <p:spPr>
          <a:xfrm>
            <a:off x="9606151" y="2981708"/>
            <a:ext cx="425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52E0B-5DC9-45B0-81E8-846F0A824374}"/>
              </a:ext>
            </a:extLst>
          </p:cNvPr>
          <p:cNvSpPr txBox="1"/>
          <p:nvPr/>
        </p:nvSpPr>
        <p:spPr>
          <a:xfrm>
            <a:off x="3772039" y="5642038"/>
            <a:ext cx="38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E8357F-B974-4F5B-8BA9-5173462B3136}"/>
              </a:ext>
            </a:extLst>
          </p:cNvPr>
          <p:cNvSpPr txBox="1"/>
          <p:nvPr/>
        </p:nvSpPr>
        <p:spPr>
          <a:xfrm>
            <a:off x="5441042" y="4621108"/>
            <a:ext cx="36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0F27E3-A692-46B4-A43C-6B1AE7BF4575}"/>
              </a:ext>
            </a:extLst>
          </p:cNvPr>
          <p:cNvSpPr txBox="1"/>
          <p:nvPr/>
        </p:nvSpPr>
        <p:spPr>
          <a:xfrm>
            <a:off x="7519903" y="4880043"/>
            <a:ext cx="43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5001C1-4381-4D30-8738-905E7E096713}"/>
              </a:ext>
            </a:extLst>
          </p:cNvPr>
          <p:cNvSpPr txBox="1"/>
          <p:nvPr/>
        </p:nvSpPr>
        <p:spPr>
          <a:xfrm>
            <a:off x="958789" y="404418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43EC07-6437-473A-92D2-F02A2F1DBC38}"/>
              </a:ext>
            </a:extLst>
          </p:cNvPr>
          <p:cNvSpPr txBox="1"/>
          <p:nvPr/>
        </p:nvSpPr>
        <p:spPr>
          <a:xfrm>
            <a:off x="958789" y="2322216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60C0E4-4DCE-4F9F-B73C-884191F4E7F0}"/>
              </a:ext>
            </a:extLst>
          </p:cNvPr>
          <p:cNvSpPr txBox="1"/>
          <p:nvPr/>
        </p:nvSpPr>
        <p:spPr>
          <a:xfrm>
            <a:off x="980137" y="4119541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i)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CC7FFB-D87E-4768-A19A-642486FF2998}"/>
              </a:ext>
            </a:extLst>
          </p:cNvPr>
          <p:cNvSpPr txBox="1"/>
          <p:nvPr/>
        </p:nvSpPr>
        <p:spPr>
          <a:xfrm>
            <a:off x="3375001" y="414771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00115B-DB00-4205-A288-95F80A2F0EE3}"/>
              </a:ext>
            </a:extLst>
          </p:cNvPr>
          <p:cNvSpPr txBox="1"/>
          <p:nvPr/>
        </p:nvSpPr>
        <p:spPr>
          <a:xfrm>
            <a:off x="3375001" y="2332569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07AE90-3465-4A86-B066-2CFCD1ACD4A7}"/>
              </a:ext>
            </a:extLst>
          </p:cNvPr>
          <p:cNvSpPr txBox="1"/>
          <p:nvPr/>
        </p:nvSpPr>
        <p:spPr>
          <a:xfrm>
            <a:off x="3396349" y="4129894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j)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ABF871-4A82-4B3D-9580-B00C6ACAFEEB}"/>
              </a:ext>
            </a:extLst>
          </p:cNvPr>
          <p:cNvSpPr txBox="1"/>
          <p:nvPr/>
        </p:nvSpPr>
        <p:spPr>
          <a:xfrm>
            <a:off x="5594815" y="405321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70FBA4-955A-4F79-B835-13BD452D855F}"/>
              </a:ext>
            </a:extLst>
          </p:cNvPr>
          <p:cNvSpPr txBox="1"/>
          <p:nvPr/>
        </p:nvSpPr>
        <p:spPr>
          <a:xfrm>
            <a:off x="5594815" y="2323119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g)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2CA3C7-DA73-42E1-B278-1B880878E61A}"/>
              </a:ext>
            </a:extLst>
          </p:cNvPr>
          <p:cNvSpPr txBox="1"/>
          <p:nvPr/>
        </p:nvSpPr>
        <p:spPr>
          <a:xfrm>
            <a:off x="5616163" y="4120444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k)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6E8B6D-2D36-4DBF-AD0D-83CB4243EE81}"/>
              </a:ext>
            </a:extLst>
          </p:cNvPr>
          <p:cNvSpPr txBox="1"/>
          <p:nvPr/>
        </p:nvSpPr>
        <p:spPr>
          <a:xfrm>
            <a:off x="7714647" y="419697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F8A7FB-75C7-422B-A341-56CD2F1FA035}"/>
              </a:ext>
            </a:extLst>
          </p:cNvPr>
          <p:cNvSpPr txBox="1"/>
          <p:nvPr/>
        </p:nvSpPr>
        <p:spPr>
          <a:xfrm>
            <a:off x="7714647" y="2337495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h)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39055D-3F4F-4DEE-8AD8-6604EDF2DD41}"/>
              </a:ext>
            </a:extLst>
          </p:cNvPr>
          <p:cNvSpPr txBox="1"/>
          <p:nvPr/>
        </p:nvSpPr>
        <p:spPr>
          <a:xfrm>
            <a:off x="7789263" y="4134820"/>
            <a:ext cx="38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l)</a:t>
            </a:r>
          </a:p>
        </p:txBody>
      </p:sp>
    </p:spTree>
    <p:extLst>
      <p:ext uri="{BB962C8B-B14F-4D97-AF65-F5344CB8AC3E}">
        <p14:creationId xmlns:p14="http://schemas.microsoft.com/office/powerpoint/2010/main" val="34597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57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Qianchen</dc:creator>
  <cp:lastModifiedBy>Liang Qianchen</cp:lastModifiedBy>
  <cp:revision>7</cp:revision>
  <dcterms:created xsi:type="dcterms:W3CDTF">2021-07-28T02:41:06Z</dcterms:created>
  <dcterms:modified xsi:type="dcterms:W3CDTF">2021-07-30T08:45:24Z</dcterms:modified>
</cp:coreProperties>
</file>