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88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7E669-1473-48AD-828F-245BAF34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A3CF-D2D9-434A-95F1-83D205663BF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0A482-543E-41F8-A293-FC758852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FAC3-E013-4ED5-81C7-3FB0D350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9356-EE2D-4887-9145-EA6197358A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866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09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EA59DB27-79E6-4272-9D48-A4302B483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6" r="15064"/>
          <a:stretch/>
        </p:blipFill>
        <p:spPr>
          <a:xfrm>
            <a:off x="1019175" y="546464"/>
            <a:ext cx="9139061" cy="5784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CFD5AD-FF2E-45D9-9A98-8E89C1E91A45}"/>
              </a:ext>
            </a:extLst>
          </p:cNvPr>
          <p:cNvSpPr txBox="1"/>
          <p:nvPr/>
        </p:nvSpPr>
        <p:spPr>
          <a:xfrm>
            <a:off x="4333875" y="6276975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Decision × Confidence (D×C)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B8182-FF7A-4F64-89C2-987C1987E8C5}"/>
              </a:ext>
            </a:extLst>
          </p:cNvPr>
          <p:cNvSpPr txBox="1"/>
          <p:nvPr/>
        </p:nvSpPr>
        <p:spPr>
          <a:xfrm rot="16200000">
            <a:off x="-737079" y="2950930"/>
            <a:ext cx="300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Proportion of responses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2849A-A179-435F-A9F1-7081F31B02AB}"/>
              </a:ext>
            </a:extLst>
          </p:cNvPr>
          <p:cNvSpPr txBox="1"/>
          <p:nvPr/>
        </p:nvSpPr>
        <p:spPr>
          <a:xfrm>
            <a:off x="1345469" y="5674594"/>
            <a:ext cx="38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134E5-25D4-4983-9F30-C70DE70C8914}"/>
              </a:ext>
            </a:extLst>
          </p:cNvPr>
          <p:cNvSpPr txBox="1"/>
          <p:nvPr/>
        </p:nvSpPr>
        <p:spPr>
          <a:xfrm>
            <a:off x="1551135" y="3740742"/>
            <a:ext cx="49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AAD0B-B9E4-4BF3-A1BB-72C603A1D675}"/>
              </a:ext>
            </a:extLst>
          </p:cNvPr>
          <p:cNvSpPr txBox="1"/>
          <p:nvPr/>
        </p:nvSpPr>
        <p:spPr>
          <a:xfrm>
            <a:off x="1792309" y="3742219"/>
            <a:ext cx="507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2A01B-780D-49E7-BADB-4B95A16CFBB4}"/>
              </a:ext>
            </a:extLst>
          </p:cNvPr>
          <p:cNvSpPr txBox="1"/>
          <p:nvPr/>
        </p:nvSpPr>
        <p:spPr>
          <a:xfrm>
            <a:off x="2264314" y="3814717"/>
            <a:ext cx="42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01BD7-DF3B-484E-81AC-6C6678D24AB3}"/>
              </a:ext>
            </a:extLst>
          </p:cNvPr>
          <p:cNvSpPr txBox="1"/>
          <p:nvPr/>
        </p:nvSpPr>
        <p:spPr>
          <a:xfrm>
            <a:off x="2540994" y="3727419"/>
            <a:ext cx="356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3249F-46FC-4FFA-9154-1F3A678AC59D}"/>
              </a:ext>
            </a:extLst>
          </p:cNvPr>
          <p:cNvSpPr txBox="1"/>
          <p:nvPr/>
        </p:nvSpPr>
        <p:spPr>
          <a:xfrm>
            <a:off x="2986351" y="2858886"/>
            <a:ext cx="61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9B11DB-745B-4DB9-9292-23E93430AE5A}"/>
              </a:ext>
            </a:extLst>
          </p:cNvPr>
          <p:cNvSpPr txBox="1"/>
          <p:nvPr/>
        </p:nvSpPr>
        <p:spPr>
          <a:xfrm>
            <a:off x="5393688" y="2647297"/>
            <a:ext cx="61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72F6F0-3F02-4F1E-83F1-31DCE2541E4F}"/>
              </a:ext>
            </a:extLst>
          </p:cNvPr>
          <p:cNvSpPr txBox="1"/>
          <p:nvPr/>
        </p:nvSpPr>
        <p:spPr>
          <a:xfrm>
            <a:off x="1323128" y="3643084"/>
            <a:ext cx="42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7828D-59E1-4C78-B1DF-C49697738B0F}"/>
              </a:ext>
            </a:extLst>
          </p:cNvPr>
          <p:cNvSpPr txBox="1"/>
          <p:nvPr/>
        </p:nvSpPr>
        <p:spPr>
          <a:xfrm>
            <a:off x="1622156" y="5711580"/>
            <a:ext cx="38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E51E0-B17B-4C5A-9D88-E3FCF8164071}"/>
              </a:ext>
            </a:extLst>
          </p:cNvPr>
          <p:cNvSpPr txBox="1"/>
          <p:nvPr/>
        </p:nvSpPr>
        <p:spPr>
          <a:xfrm>
            <a:off x="3008545" y="4887434"/>
            <a:ext cx="347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00687-8580-4077-BCF3-B3F379A7B88B}"/>
              </a:ext>
            </a:extLst>
          </p:cNvPr>
          <p:cNvSpPr txBox="1"/>
          <p:nvPr/>
        </p:nvSpPr>
        <p:spPr>
          <a:xfrm>
            <a:off x="5839052" y="3643082"/>
            <a:ext cx="39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26CF50-EE4E-4B11-AE5F-090F6EE58AF1}"/>
              </a:ext>
            </a:extLst>
          </p:cNvPr>
          <p:cNvSpPr txBox="1"/>
          <p:nvPr/>
        </p:nvSpPr>
        <p:spPr>
          <a:xfrm>
            <a:off x="6106860" y="3768844"/>
            <a:ext cx="369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60BACF-0048-42F0-B38C-D0D1829AC636}"/>
              </a:ext>
            </a:extLst>
          </p:cNvPr>
          <p:cNvSpPr txBox="1"/>
          <p:nvPr/>
        </p:nvSpPr>
        <p:spPr>
          <a:xfrm>
            <a:off x="6339161" y="3788072"/>
            <a:ext cx="369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CD163D-61CD-4756-BAC5-308A4AA8393C}"/>
              </a:ext>
            </a:extLst>
          </p:cNvPr>
          <p:cNvSpPr txBox="1"/>
          <p:nvPr/>
        </p:nvSpPr>
        <p:spPr>
          <a:xfrm>
            <a:off x="6809679" y="3796960"/>
            <a:ext cx="369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E068BF-813C-481C-8046-CD6C603AF2C1}"/>
              </a:ext>
            </a:extLst>
          </p:cNvPr>
          <p:cNvSpPr txBox="1"/>
          <p:nvPr/>
        </p:nvSpPr>
        <p:spPr>
          <a:xfrm>
            <a:off x="7502136" y="2864803"/>
            <a:ext cx="46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E7045F-AB43-4DE3-AAA9-7F4067A31770}"/>
              </a:ext>
            </a:extLst>
          </p:cNvPr>
          <p:cNvSpPr txBox="1"/>
          <p:nvPr/>
        </p:nvSpPr>
        <p:spPr>
          <a:xfrm>
            <a:off x="7935665" y="3635678"/>
            <a:ext cx="42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474231-8038-468A-8994-8525C044FC35}"/>
              </a:ext>
            </a:extLst>
          </p:cNvPr>
          <p:cNvSpPr txBox="1"/>
          <p:nvPr/>
        </p:nvSpPr>
        <p:spPr>
          <a:xfrm>
            <a:off x="8176840" y="3717055"/>
            <a:ext cx="43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26FB0A-AB1E-4107-BC2C-C29F7C4633FF}"/>
              </a:ext>
            </a:extLst>
          </p:cNvPr>
          <p:cNvSpPr txBox="1"/>
          <p:nvPr/>
        </p:nvSpPr>
        <p:spPr>
          <a:xfrm>
            <a:off x="8416540" y="3663787"/>
            <a:ext cx="42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9C6BA8-C800-4466-90D3-7ACA83425C0D}"/>
              </a:ext>
            </a:extLst>
          </p:cNvPr>
          <p:cNvSpPr txBox="1"/>
          <p:nvPr/>
        </p:nvSpPr>
        <p:spPr>
          <a:xfrm>
            <a:off x="9606151" y="2981708"/>
            <a:ext cx="425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52E0B-5DC9-45B0-81E8-846F0A824374}"/>
              </a:ext>
            </a:extLst>
          </p:cNvPr>
          <p:cNvSpPr txBox="1"/>
          <p:nvPr/>
        </p:nvSpPr>
        <p:spPr>
          <a:xfrm>
            <a:off x="3772039" y="5642038"/>
            <a:ext cx="38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E8357F-B974-4F5B-8BA9-5173462B3136}"/>
              </a:ext>
            </a:extLst>
          </p:cNvPr>
          <p:cNvSpPr txBox="1"/>
          <p:nvPr/>
        </p:nvSpPr>
        <p:spPr>
          <a:xfrm>
            <a:off x="5441042" y="4621108"/>
            <a:ext cx="369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0F27E3-A692-46B4-A43C-6B1AE7BF4575}"/>
              </a:ext>
            </a:extLst>
          </p:cNvPr>
          <p:cNvSpPr txBox="1"/>
          <p:nvPr/>
        </p:nvSpPr>
        <p:spPr>
          <a:xfrm>
            <a:off x="7519903" y="4880043"/>
            <a:ext cx="43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5001C1-4381-4D30-8738-905E7E096713}"/>
              </a:ext>
            </a:extLst>
          </p:cNvPr>
          <p:cNvSpPr txBox="1"/>
          <p:nvPr/>
        </p:nvSpPr>
        <p:spPr>
          <a:xfrm>
            <a:off x="958789" y="404418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43EC07-6437-473A-92D2-F02A2F1DBC38}"/>
              </a:ext>
            </a:extLst>
          </p:cNvPr>
          <p:cNvSpPr txBox="1"/>
          <p:nvPr/>
        </p:nvSpPr>
        <p:spPr>
          <a:xfrm>
            <a:off x="958789" y="2322216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60C0E4-4DCE-4F9F-B73C-884191F4E7F0}"/>
              </a:ext>
            </a:extLst>
          </p:cNvPr>
          <p:cNvSpPr txBox="1"/>
          <p:nvPr/>
        </p:nvSpPr>
        <p:spPr>
          <a:xfrm>
            <a:off x="980137" y="4119541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CC7FFB-D87E-4768-A19A-642486FF2998}"/>
              </a:ext>
            </a:extLst>
          </p:cNvPr>
          <p:cNvSpPr txBox="1"/>
          <p:nvPr/>
        </p:nvSpPr>
        <p:spPr>
          <a:xfrm>
            <a:off x="3375001" y="414771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00115B-DB00-4205-A288-95F80A2F0EE3}"/>
              </a:ext>
            </a:extLst>
          </p:cNvPr>
          <p:cNvSpPr txBox="1"/>
          <p:nvPr/>
        </p:nvSpPr>
        <p:spPr>
          <a:xfrm>
            <a:off x="3375001" y="2332569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07AE90-3465-4A86-B066-2CFCD1ACD4A7}"/>
              </a:ext>
            </a:extLst>
          </p:cNvPr>
          <p:cNvSpPr txBox="1"/>
          <p:nvPr/>
        </p:nvSpPr>
        <p:spPr>
          <a:xfrm>
            <a:off x="3396349" y="4129894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j)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ABF871-4A82-4B3D-9580-B00C6ACAFEEB}"/>
              </a:ext>
            </a:extLst>
          </p:cNvPr>
          <p:cNvSpPr txBox="1"/>
          <p:nvPr/>
        </p:nvSpPr>
        <p:spPr>
          <a:xfrm>
            <a:off x="5594815" y="405321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70FBA4-955A-4F79-B835-13BD452D855F}"/>
              </a:ext>
            </a:extLst>
          </p:cNvPr>
          <p:cNvSpPr txBox="1"/>
          <p:nvPr/>
        </p:nvSpPr>
        <p:spPr>
          <a:xfrm>
            <a:off x="5594815" y="2323119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g)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2CA3C7-DA73-42E1-B278-1B880878E61A}"/>
              </a:ext>
            </a:extLst>
          </p:cNvPr>
          <p:cNvSpPr txBox="1"/>
          <p:nvPr/>
        </p:nvSpPr>
        <p:spPr>
          <a:xfrm>
            <a:off x="5616163" y="4120444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k)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6E8B6D-2D36-4DBF-AD0D-83CB4243EE81}"/>
              </a:ext>
            </a:extLst>
          </p:cNvPr>
          <p:cNvSpPr txBox="1"/>
          <p:nvPr/>
        </p:nvSpPr>
        <p:spPr>
          <a:xfrm>
            <a:off x="7714647" y="419697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F8A7FB-75C7-422B-A341-56CD2F1FA035}"/>
              </a:ext>
            </a:extLst>
          </p:cNvPr>
          <p:cNvSpPr txBox="1"/>
          <p:nvPr/>
        </p:nvSpPr>
        <p:spPr>
          <a:xfrm>
            <a:off x="7714647" y="2337495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h)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39055D-3F4F-4DEE-8AD8-6604EDF2DD41}"/>
              </a:ext>
            </a:extLst>
          </p:cNvPr>
          <p:cNvSpPr txBox="1"/>
          <p:nvPr/>
        </p:nvSpPr>
        <p:spPr>
          <a:xfrm>
            <a:off x="7789263" y="4134820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l)</a:t>
            </a:r>
          </a:p>
        </p:txBody>
      </p:sp>
    </p:spTree>
    <p:extLst>
      <p:ext uri="{BB962C8B-B14F-4D97-AF65-F5344CB8AC3E}">
        <p14:creationId xmlns:p14="http://schemas.microsoft.com/office/powerpoint/2010/main" val="34597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6EAB81-8F4F-4A60-A3EC-186B15E5A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2" y="603682"/>
            <a:ext cx="6611014" cy="559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75C228-1959-47EE-A5CC-79F94ABC745C}"/>
              </a:ext>
            </a:extLst>
          </p:cNvPr>
          <p:cNvSpPr txBox="1"/>
          <p:nvPr/>
        </p:nvSpPr>
        <p:spPr>
          <a:xfrm>
            <a:off x="905522" y="603682"/>
            <a:ext cx="57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346C8-19C6-4998-968A-60E3CE602E4B}"/>
              </a:ext>
            </a:extLst>
          </p:cNvPr>
          <p:cNvSpPr txBox="1"/>
          <p:nvPr/>
        </p:nvSpPr>
        <p:spPr>
          <a:xfrm>
            <a:off x="2738564" y="750353"/>
            <a:ext cx="9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x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623F6-AA8A-43E5-B5D6-D1A150A9B89E}"/>
              </a:ext>
            </a:extLst>
          </p:cNvPr>
          <p:cNvSpPr txBox="1"/>
          <p:nvPr/>
        </p:nvSpPr>
        <p:spPr>
          <a:xfrm>
            <a:off x="6939094" y="3512000"/>
            <a:ext cx="9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y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CD363-8F21-4D05-93EF-953B46ABBA5D}"/>
              </a:ext>
            </a:extLst>
          </p:cNvPr>
          <p:cNvSpPr txBox="1"/>
          <p:nvPr/>
        </p:nvSpPr>
        <p:spPr>
          <a:xfrm>
            <a:off x="6939094" y="750353"/>
            <a:ext cx="9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x = y</a:t>
            </a:r>
          </a:p>
        </p:txBody>
      </p:sp>
    </p:spTree>
    <p:extLst>
      <p:ext uri="{BB962C8B-B14F-4D97-AF65-F5344CB8AC3E}">
        <p14:creationId xmlns:p14="http://schemas.microsoft.com/office/powerpoint/2010/main" val="196020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70F760-D60C-477C-8341-28DD2382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8" y="326623"/>
            <a:ext cx="8151828" cy="57851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593167-617C-478A-B73E-BCA6CF48DE07}"/>
              </a:ext>
            </a:extLst>
          </p:cNvPr>
          <p:cNvSpPr txBox="1"/>
          <p:nvPr/>
        </p:nvSpPr>
        <p:spPr>
          <a:xfrm>
            <a:off x="1429305" y="284544"/>
            <a:ext cx="57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27B34A-4E29-4857-B44B-026E3C9CFC97}"/>
              </a:ext>
            </a:extLst>
          </p:cNvPr>
          <p:cNvGrpSpPr/>
          <p:nvPr/>
        </p:nvGrpSpPr>
        <p:grpSpPr>
          <a:xfrm>
            <a:off x="6096000" y="3474805"/>
            <a:ext cx="1684749" cy="1344686"/>
            <a:chOff x="9673921" y="2446008"/>
            <a:chExt cx="1813535" cy="14474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FF69BC-9F24-4D63-8D0D-1555FAEAE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8832" y="2599320"/>
              <a:ext cx="1021872" cy="102187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282879A-4EF2-4E25-812C-88E2A18EC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2674" y="2446008"/>
              <a:ext cx="467789" cy="47097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FD2C119-DAA9-420C-B0E3-C5DAE2D22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9667" y="3298966"/>
              <a:ext cx="467789" cy="47097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DC6898-B08E-433F-83BA-77EC6DE7CB8A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10700704" y="2681494"/>
              <a:ext cx="311970" cy="4287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86158CD-401B-48BF-B255-D9C5DF3261F2}"/>
                </a:ext>
              </a:extLst>
            </p:cNvPr>
            <p:cNvCxnSpPr>
              <a:cxnSpLocks/>
              <a:stCxn id="5" idx="3"/>
              <a:endCxn id="11" idx="1"/>
            </p:cNvCxnSpPr>
            <p:nvPr/>
          </p:nvCxnSpPr>
          <p:spPr>
            <a:xfrm>
              <a:off x="10700704" y="3110256"/>
              <a:ext cx="318963" cy="4241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55BAFA-8BE2-4CD7-A822-3185A896A549}"/>
                </a:ext>
              </a:extLst>
            </p:cNvPr>
            <p:cNvSpPr txBox="1"/>
            <p:nvPr/>
          </p:nvSpPr>
          <p:spPr>
            <a:xfrm>
              <a:off x="9673921" y="3585708"/>
              <a:ext cx="1101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A94436-FBF4-444B-A9DF-D6774BC3D7C3}"/>
              </a:ext>
            </a:extLst>
          </p:cNvPr>
          <p:cNvGrpSpPr/>
          <p:nvPr/>
        </p:nvGrpSpPr>
        <p:grpSpPr>
          <a:xfrm>
            <a:off x="2845906" y="3472267"/>
            <a:ext cx="1723282" cy="1366015"/>
            <a:chOff x="8472690" y="4138487"/>
            <a:chExt cx="1818827" cy="14417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62BF8AF-255E-499F-A33C-AC36850782B8}"/>
                </a:ext>
              </a:extLst>
            </p:cNvPr>
            <p:cNvGrpSpPr/>
            <p:nvPr/>
          </p:nvGrpSpPr>
          <p:grpSpPr>
            <a:xfrm>
              <a:off x="8518851" y="4138487"/>
              <a:ext cx="1772666" cy="1359319"/>
              <a:chOff x="8518851" y="4138487"/>
              <a:chExt cx="1772666" cy="1359319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E6EBC2E-8A37-4947-911F-095F1E7CF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8851" y="4286074"/>
                <a:ext cx="1021872" cy="102187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6F6C6DA2-5574-4CDD-9CC7-16796F08F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3214" y="4138487"/>
                <a:ext cx="467789" cy="470971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5BFFCFD2-E34D-4BDB-8FF2-4061465FF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3728" y="5026835"/>
                <a:ext cx="467789" cy="470971"/>
              </a:xfrm>
              <a:prstGeom prst="rect">
                <a:avLst/>
              </a:prstGeom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7A5D9A8-FEDD-4D78-952E-DA1F325663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4631" y="4373973"/>
                <a:ext cx="270827" cy="4363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4D10F23-F856-4A44-9025-69BBFA5CC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3514" y="4825281"/>
                <a:ext cx="270825" cy="4363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095024-FFB1-42F4-998A-FFF34326D143}"/>
                </a:ext>
              </a:extLst>
            </p:cNvPr>
            <p:cNvSpPr txBox="1"/>
            <p:nvPr/>
          </p:nvSpPr>
          <p:spPr>
            <a:xfrm>
              <a:off x="8472690" y="5272462"/>
              <a:ext cx="1195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Arial" panose="020B0604020202020204" pitchFamily="34" charset="0"/>
                  <a:cs typeface="Arial" panose="020B0604020202020204" pitchFamily="34" charset="0"/>
                </a:rPr>
                <a:t>Incongruent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DCD193-1A2E-43FE-9BA1-52FCD4B03467}"/>
              </a:ext>
            </a:extLst>
          </p:cNvPr>
          <p:cNvCxnSpPr>
            <a:cxnSpLocks/>
          </p:cNvCxnSpPr>
          <p:nvPr/>
        </p:nvCxnSpPr>
        <p:spPr>
          <a:xfrm flipH="1" flipV="1">
            <a:off x="3764132" y="4859322"/>
            <a:ext cx="479300" cy="51780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FB8A8A-3927-4034-A42E-020E8D26C8C3}"/>
              </a:ext>
            </a:extLst>
          </p:cNvPr>
          <p:cNvCxnSpPr>
            <a:cxnSpLocks/>
          </p:cNvCxnSpPr>
          <p:nvPr/>
        </p:nvCxnSpPr>
        <p:spPr>
          <a:xfrm flipH="1">
            <a:off x="6709611" y="1529781"/>
            <a:ext cx="454126" cy="203983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620BB3F-C433-4D31-9E6F-D86E56F0560D}"/>
              </a:ext>
            </a:extLst>
          </p:cNvPr>
          <p:cNvGrpSpPr/>
          <p:nvPr/>
        </p:nvGrpSpPr>
        <p:grpSpPr>
          <a:xfrm>
            <a:off x="7278768" y="1708246"/>
            <a:ext cx="1687674" cy="1357635"/>
            <a:chOff x="8729686" y="1957595"/>
            <a:chExt cx="1764334" cy="141930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72F367E-7149-4F53-B81C-BD02F88AC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686" y="2079526"/>
              <a:ext cx="1026874" cy="1026874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DAF789D-CA22-483D-AAFB-216B2426D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6790" y="1957595"/>
              <a:ext cx="466443" cy="466443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8BA940B-8FC9-4366-895A-EFD721827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577" y="2742446"/>
              <a:ext cx="466443" cy="466443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38C394D-F328-47B6-B910-A43FA20897D7}"/>
                </a:ext>
              </a:extLst>
            </p:cNvPr>
            <p:cNvCxnSpPr>
              <a:cxnSpLocks/>
              <a:stCxn id="33" idx="3"/>
              <a:endCxn id="54" idx="1"/>
            </p:cNvCxnSpPr>
            <p:nvPr/>
          </p:nvCxnSpPr>
          <p:spPr>
            <a:xfrm flipV="1">
              <a:off x="9756560" y="2190817"/>
              <a:ext cx="270230" cy="4021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1FDEC44-C92E-4A8E-8625-1D5191CC7FC4}"/>
                </a:ext>
              </a:extLst>
            </p:cNvPr>
            <p:cNvCxnSpPr>
              <a:cxnSpLocks/>
              <a:stCxn id="33" idx="3"/>
              <a:endCxn id="56" idx="1"/>
            </p:cNvCxnSpPr>
            <p:nvPr/>
          </p:nvCxnSpPr>
          <p:spPr>
            <a:xfrm>
              <a:off x="9756560" y="2592963"/>
              <a:ext cx="271017" cy="3827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AF07F56-EACE-46C4-9914-91DA2951B972}"/>
                </a:ext>
              </a:extLst>
            </p:cNvPr>
            <p:cNvSpPr txBox="1"/>
            <p:nvPr/>
          </p:nvSpPr>
          <p:spPr>
            <a:xfrm>
              <a:off x="8729686" y="3069122"/>
              <a:ext cx="1101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4F9B1D3-E3ED-4ADC-8F1D-7AA4DF824D77}"/>
              </a:ext>
            </a:extLst>
          </p:cNvPr>
          <p:cNvGrpSpPr/>
          <p:nvPr/>
        </p:nvGrpSpPr>
        <p:grpSpPr>
          <a:xfrm>
            <a:off x="3484266" y="1614595"/>
            <a:ext cx="1706476" cy="1337258"/>
            <a:chOff x="8735090" y="3492634"/>
            <a:chExt cx="1799846" cy="1410426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FD37BD84-17C5-4222-9078-3AA24915A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7706" y="3492634"/>
              <a:ext cx="466443" cy="466443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46BD36D-506C-4A00-93FC-4798700CC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8493" y="4277485"/>
              <a:ext cx="466443" cy="466443"/>
            </a:xfrm>
            <a:prstGeom prst="rect">
              <a:avLst/>
            </a:prstGeom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02537EB-F004-4805-9C1D-DCB44889DC7A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flipV="1">
              <a:off x="9797476" y="3725856"/>
              <a:ext cx="270230" cy="4021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C1E31E7-3243-455C-8B7B-83E6660D1F00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9797476" y="4128002"/>
              <a:ext cx="271017" cy="38270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1EE5133-EDD1-4884-ADB7-D79C352E26AA}"/>
                </a:ext>
              </a:extLst>
            </p:cNvPr>
            <p:cNvSpPr txBox="1"/>
            <p:nvPr/>
          </p:nvSpPr>
          <p:spPr>
            <a:xfrm>
              <a:off x="8735090" y="4595283"/>
              <a:ext cx="1256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Arial" panose="020B0604020202020204" pitchFamily="34" charset="0"/>
                  <a:cs typeface="Arial" panose="020B0604020202020204" pitchFamily="34" charset="0"/>
                </a:rPr>
                <a:t>Incongruent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7034FE5E-DC0A-4EFA-BB89-F2C5FDAAF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9815" y="3618965"/>
              <a:ext cx="1018073" cy="1018073"/>
            </a:xfrm>
            <a:prstGeom prst="rect">
              <a:avLst/>
            </a:prstGeom>
          </p:spPr>
        </p:pic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E66A3BA-E355-4FC6-8A53-045159AE6C42}"/>
              </a:ext>
            </a:extLst>
          </p:cNvPr>
          <p:cNvCxnSpPr>
            <a:cxnSpLocks/>
          </p:cNvCxnSpPr>
          <p:nvPr/>
        </p:nvCxnSpPr>
        <p:spPr>
          <a:xfrm>
            <a:off x="7780749" y="1064193"/>
            <a:ext cx="0" cy="73151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D984FDC-023D-4716-AD9A-8A6116817808}"/>
              </a:ext>
            </a:extLst>
          </p:cNvPr>
          <p:cNvCxnSpPr>
            <a:cxnSpLocks/>
          </p:cNvCxnSpPr>
          <p:nvPr/>
        </p:nvCxnSpPr>
        <p:spPr>
          <a:xfrm flipH="1">
            <a:off x="4479206" y="1064193"/>
            <a:ext cx="2230405" cy="595637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55A994-C26E-4856-87A3-8D3A3F8A8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0" y="1468074"/>
            <a:ext cx="10337448" cy="3256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A34EC8-78D0-4AAA-AEC8-7CD57B2C7D49}"/>
              </a:ext>
            </a:extLst>
          </p:cNvPr>
          <p:cNvSpPr txBox="1"/>
          <p:nvPr/>
        </p:nvSpPr>
        <p:spPr>
          <a:xfrm>
            <a:off x="1509529" y="1314185"/>
            <a:ext cx="48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3145F-3CD1-4D32-B2F1-C276A97E2FC5}"/>
              </a:ext>
            </a:extLst>
          </p:cNvPr>
          <p:cNvSpPr txBox="1"/>
          <p:nvPr/>
        </p:nvSpPr>
        <p:spPr>
          <a:xfrm>
            <a:off x="4396740" y="1314185"/>
            <a:ext cx="48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DB1A8-8EDC-4B45-90D5-514692352A2D}"/>
              </a:ext>
            </a:extLst>
          </p:cNvPr>
          <p:cNvSpPr txBox="1"/>
          <p:nvPr/>
        </p:nvSpPr>
        <p:spPr>
          <a:xfrm>
            <a:off x="7305491" y="1283408"/>
            <a:ext cx="48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59529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0E13531-B9A1-4B09-B155-29E40E26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31" y="-183277"/>
            <a:ext cx="1139300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5CE685-2DC8-4C38-AB77-7324C28C0979}"/>
              </a:ext>
            </a:extLst>
          </p:cNvPr>
          <p:cNvSpPr/>
          <p:nvPr/>
        </p:nvSpPr>
        <p:spPr>
          <a:xfrm>
            <a:off x="3862115" y="6132217"/>
            <a:ext cx="385893" cy="184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5E8ED5-E5B2-455F-BEA1-77E8570B5D6D}"/>
              </a:ext>
            </a:extLst>
          </p:cNvPr>
          <p:cNvSpPr/>
          <p:nvPr/>
        </p:nvSpPr>
        <p:spPr>
          <a:xfrm>
            <a:off x="7105185" y="6123966"/>
            <a:ext cx="385893" cy="184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82829F-149D-4D6B-AB15-75CF8FB88D0F}"/>
              </a:ext>
            </a:extLst>
          </p:cNvPr>
          <p:cNvSpPr/>
          <p:nvPr/>
        </p:nvSpPr>
        <p:spPr>
          <a:xfrm>
            <a:off x="10312867" y="6140743"/>
            <a:ext cx="385893" cy="184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B71B2-9DEA-40C6-97D9-622AA9A18C76}"/>
              </a:ext>
            </a:extLst>
          </p:cNvPr>
          <p:cNvSpPr txBox="1"/>
          <p:nvPr/>
        </p:nvSpPr>
        <p:spPr>
          <a:xfrm>
            <a:off x="3865974" y="5905689"/>
            <a:ext cx="506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×10</a:t>
            </a:r>
            <a:r>
              <a:rPr lang="en-AU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0CDEB-B33C-4F29-9BA4-7B148E8F54B6}"/>
              </a:ext>
            </a:extLst>
          </p:cNvPr>
          <p:cNvSpPr txBox="1"/>
          <p:nvPr/>
        </p:nvSpPr>
        <p:spPr>
          <a:xfrm>
            <a:off x="7090434" y="5905689"/>
            <a:ext cx="506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×10</a:t>
            </a:r>
            <a:r>
              <a:rPr lang="en-AU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CDD59-913B-4106-8D92-6FED0AA92ECF}"/>
              </a:ext>
            </a:extLst>
          </p:cNvPr>
          <p:cNvSpPr txBox="1"/>
          <p:nvPr/>
        </p:nvSpPr>
        <p:spPr>
          <a:xfrm>
            <a:off x="10304478" y="5902912"/>
            <a:ext cx="506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×10</a:t>
            </a:r>
            <a:r>
              <a:rPr lang="en-AU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CE04B4-191F-4F5F-B5CE-8C3BCEECC459}"/>
              </a:ext>
            </a:extLst>
          </p:cNvPr>
          <p:cNvSpPr txBox="1"/>
          <p:nvPr/>
        </p:nvSpPr>
        <p:spPr>
          <a:xfrm>
            <a:off x="1224302" y="33556"/>
            <a:ext cx="577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5A1AF-0534-4487-B69E-7316EE1B8573}"/>
              </a:ext>
            </a:extLst>
          </p:cNvPr>
          <p:cNvSpPr txBox="1"/>
          <p:nvPr/>
        </p:nvSpPr>
        <p:spPr>
          <a:xfrm>
            <a:off x="4449106" y="33556"/>
            <a:ext cx="577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358AD-F479-4D19-90C6-114B27178E47}"/>
              </a:ext>
            </a:extLst>
          </p:cNvPr>
          <p:cNvSpPr txBox="1"/>
          <p:nvPr/>
        </p:nvSpPr>
        <p:spPr>
          <a:xfrm>
            <a:off x="7673910" y="33556"/>
            <a:ext cx="577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AE624-46E5-4FA7-BC6A-78F5FD49B919}"/>
              </a:ext>
            </a:extLst>
          </p:cNvPr>
          <p:cNvSpPr txBox="1"/>
          <p:nvPr/>
        </p:nvSpPr>
        <p:spPr>
          <a:xfrm>
            <a:off x="1224302" y="3254112"/>
            <a:ext cx="577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936C2A-15A5-4DB3-B178-E3BCD5A3B3FB}"/>
              </a:ext>
            </a:extLst>
          </p:cNvPr>
          <p:cNvSpPr txBox="1"/>
          <p:nvPr/>
        </p:nvSpPr>
        <p:spPr>
          <a:xfrm>
            <a:off x="4472680" y="3254112"/>
            <a:ext cx="577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7E5DE-BD89-4BD6-A8A1-CD2046A37468}"/>
              </a:ext>
            </a:extLst>
          </p:cNvPr>
          <p:cNvSpPr txBox="1"/>
          <p:nvPr/>
        </p:nvSpPr>
        <p:spPr>
          <a:xfrm>
            <a:off x="7673910" y="3259123"/>
            <a:ext cx="577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401274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11439</TotalTime>
  <Words>98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Qianchen</dc:creator>
  <cp:lastModifiedBy>Liang Qianchen</cp:lastModifiedBy>
  <cp:revision>17</cp:revision>
  <dcterms:created xsi:type="dcterms:W3CDTF">2021-07-28T02:41:06Z</dcterms:created>
  <dcterms:modified xsi:type="dcterms:W3CDTF">2021-10-18T00:49:11Z</dcterms:modified>
</cp:coreProperties>
</file>