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4" r:id="rId3"/>
    <p:sldId id="283" r:id="rId4"/>
    <p:sldId id="290" r:id="rId5"/>
    <p:sldId id="284" r:id="rId6"/>
    <p:sldId id="285" r:id="rId7"/>
    <p:sldId id="286" r:id="rId8"/>
    <p:sldId id="287" r:id="rId9"/>
    <p:sldId id="288" r:id="rId10"/>
    <p:sldId id="289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88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E669-1473-48AD-828F-245BAF34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A3CF-D2D9-434A-95F1-83D205663BF0}" type="datetimeFigureOut">
              <a:rPr lang="en-AU" smtClean="0"/>
              <a:t>15/11/2021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0A482-543E-41F8-A293-FC758852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FAC3-E013-4ED5-81C7-3FB0D350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9356-EE2D-4887-9145-EA6197358A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866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09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0C19F-3F6A-414F-8335-51C77BC13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4" b="4639"/>
          <a:stretch/>
        </p:blipFill>
        <p:spPr>
          <a:xfrm>
            <a:off x="1002285" y="585231"/>
            <a:ext cx="9144000" cy="58219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BFDB7B6-E81F-4EAB-9E20-35BA64D474FF}"/>
              </a:ext>
            </a:extLst>
          </p:cNvPr>
          <p:cNvSpPr txBox="1"/>
          <p:nvPr/>
        </p:nvSpPr>
        <p:spPr>
          <a:xfrm>
            <a:off x="1002285" y="574721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515B96-87AF-4E2A-A75C-F9BFBDFB925F}"/>
              </a:ext>
            </a:extLst>
          </p:cNvPr>
          <p:cNvSpPr txBox="1"/>
          <p:nvPr/>
        </p:nvSpPr>
        <p:spPr>
          <a:xfrm>
            <a:off x="3442132" y="561741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CBD478-7D4C-419E-9DEA-EDB61A5A7015}"/>
              </a:ext>
            </a:extLst>
          </p:cNvPr>
          <p:cNvSpPr txBox="1"/>
          <p:nvPr/>
        </p:nvSpPr>
        <p:spPr>
          <a:xfrm>
            <a:off x="5708958" y="570564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1803AF-8E8E-4CE0-A8BB-CAF1176F0FA8}"/>
              </a:ext>
            </a:extLst>
          </p:cNvPr>
          <p:cNvSpPr txBox="1"/>
          <p:nvPr/>
        </p:nvSpPr>
        <p:spPr>
          <a:xfrm>
            <a:off x="7844627" y="570564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950D51-D62A-4A95-9448-51B164A3BD89}"/>
              </a:ext>
            </a:extLst>
          </p:cNvPr>
          <p:cNvSpPr txBox="1"/>
          <p:nvPr/>
        </p:nvSpPr>
        <p:spPr>
          <a:xfrm>
            <a:off x="1002285" y="2448117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62164E-927B-4EE3-812F-718CC4B18E2D}"/>
              </a:ext>
            </a:extLst>
          </p:cNvPr>
          <p:cNvSpPr txBox="1"/>
          <p:nvPr/>
        </p:nvSpPr>
        <p:spPr>
          <a:xfrm>
            <a:off x="3442132" y="2448117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19CDD6-1F5B-4FBD-B13A-D4D433CEFA1B}"/>
              </a:ext>
            </a:extLst>
          </p:cNvPr>
          <p:cNvSpPr txBox="1"/>
          <p:nvPr/>
        </p:nvSpPr>
        <p:spPr>
          <a:xfrm>
            <a:off x="5706315" y="2448117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g)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9DC422-ED95-4F13-A567-5BBF00065724}"/>
              </a:ext>
            </a:extLst>
          </p:cNvPr>
          <p:cNvSpPr txBox="1"/>
          <p:nvPr/>
        </p:nvSpPr>
        <p:spPr>
          <a:xfrm>
            <a:off x="7836160" y="2448117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h)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181397-6A9D-40FC-BC0D-20BB6A02A9FA}"/>
              </a:ext>
            </a:extLst>
          </p:cNvPr>
          <p:cNvSpPr txBox="1"/>
          <p:nvPr/>
        </p:nvSpPr>
        <p:spPr>
          <a:xfrm>
            <a:off x="1002285" y="4341944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F6D72B-C5A5-4698-8690-74B76B746BB8}"/>
              </a:ext>
            </a:extLst>
          </p:cNvPr>
          <p:cNvSpPr txBox="1"/>
          <p:nvPr/>
        </p:nvSpPr>
        <p:spPr>
          <a:xfrm>
            <a:off x="3442132" y="4341944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j)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596CB5-15B1-4E71-B3E3-C1559BB6F22E}"/>
              </a:ext>
            </a:extLst>
          </p:cNvPr>
          <p:cNvSpPr txBox="1"/>
          <p:nvPr/>
        </p:nvSpPr>
        <p:spPr>
          <a:xfrm>
            <a:off x="5703519" y="4341944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k)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3A8FD8-9388-4CF9-8B39-4A85E07B4E8A}"/>
              </a:ext>
            </a:extLst>
          </p:cNvPr>
          <p:cNvSpPr txBox="1"/>
          <p:nvPr/>
        </p:nvSpPr>
        <p:spPr>
          <a:xfrm>
            <a:off x="7844627" y="4341944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l)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572E9C-79C7-4B8B-AC3D-DAEF936A2F82}"/>
              </a:ext>
            </a:extLst>
          </p:cNvPr>
          <p:cNvSpPr txBox="1"/>
          <p:nvPr/>
        </p:nvSpPr>
        <p:spPr>
          <a:xfrm rot="16200000">
            <a:off x="-1533281" y="2330563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Proportion of responses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D40FD3-71E7-4B8A-8203-EB482D686A01}"/>
              </a:ext>
            </a:extLst>
          </p:cNvPr>
          <p:cNvSpPr txBox="1"/>
          <p:nvPr/>
        </p:nvSpPr>
        <p:spPr>
          <a:xfrm>
            <a:off x="3898897" y="6301660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Decision × Confidence (D×C)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EA8D95-53F6-4C0A-B144-08ABB0DDA758}"/>
              </a:ext>
            </a:extLst>
          </p:cNvPr>
          <p:cNvSpPr txBox="1"/>
          <p:nvPr/>
        </p:nvSpPr>
        <p:spPr>
          <a:xfrm>
            <a:off x="2966311" y="3342322"/>
            <a:ext cx="53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D1B4BD-FA4F-4906-8C80-DDAF29CD2FEA}"/>
              </a:ext>
            </a:extLst>
          </p:cNvPr>
          <p:cNvSpPr txBox="1"/>
          <p:nvPr/>
        </p:nvSpPr>
        <p:spPr>
          <a:xfrm>
            <a:off x="5480270" y="3021491"/>
            <a:ext cx="53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26AADE-57E5-48FA-9DF4-B0BE4AD6EF71}"/>
              </a:ext>
            </a:extLst>
          </p:cNvPr>
          <p:cNvSpPr txBox="1"/>
          <p:nvPr/>
        </p:nvSpPr>
        <p:spPr>
          <a:xfrm>
            <a:off x="7577806" y="3357939"/>
            <a:ext cx="53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60449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2429C0-52DC-4FDA-9C08-85245EEED9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" r="7934"/>
          <a:stretch/>
        </p:blipFill>
        <p:spPr>
          <a:xfrm>
            <a:off x="1820412" y="1465788"/>
            <a:ext cx="8296712" cy="3990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B29A74-ED07-4D54-BA5C-73E82943C7B1}"/>
              </a:ext>
            </a:extLst>
          </p:cNvPr>
          <p:cNvSpPr txBox="1"/>
          <p:nvPr/>
        </p:nvSpPr>
        <p:spPr>
          <a:xfrm>
            <a:off x="1786351" y="1234955"/>
            <a:ext cx="57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99BBC-38F0-4990-8096-C5C8EBF63BC7}"/>
              </a:ext>
            </a:extLst>
          </p:cNvPr>
          <p:cNvSpPr txBox="1"/>
          <p:nvPr/>
        </p:nvSpPr>
        <p:spPr>
          <a:xfrm>
            <a:off x="6096000" y="1234954"/>
            <a:ext cx="57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18866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9DFAAD-06A2-4012-9C02-3DF47BCEF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24" y="1515821"/>
            <a:ext cx="1653066" cy="1653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A8993A-DE6B-416D-8FB6-12FD89F61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24" y="3571612"/>
            <a:ext cx="1653065" cy="1653065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629D3B0-F22B-4CDC-8B10-2953D89C5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58922" r="70625" b="3266"/>
          <a:stretch/>
        </p:blipFill>
        <p:spPr bwMode="auto">
          <a:xfrm>
            <a:off x="3347207" y="1481189"/>
            <a:ext cx="1736521" cy="172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39C0B55-90D6-4BB7-8C3C-5972F6DB6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4" t="59596" r="36322" b="2199"/>
          <a:stretch/>
        </p:blipFill>
        <p:spPr bwMode="auto">
          <a:xfrm>
            <a:off x="3338818" y="3571612"/>
            <a:ext cx="1736521" cy="176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FC6AE8-40CA-4EE8-864F-4A8899301AA3}"/>
              </a:ext>
            </a:extLst>
          </p:cNvPr>
          <p:cNvSpPr txBox="1"/>
          <p:nvPr/>
        </p:nvSpPr>
        <p:spPr>
          <a:xfrm>
            <a:off x="1371597" y="1173412"/>
            <a:ext cx="143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2A471-FE09-44F6-9649-D74DBD4A28C9}"/>
              </a:ext>
            </a:extLst>
          </p:cNvPr>
          <p:cNvSpPr txBox="1"/>
          <p:nvPr/>
        </p:nvSpPr>
        <p:spPr>
          <a:xfrm>
            <a:off x="3489819" y="1170260"/>
            <a:ext cx="143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Saliency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3FC7E-0053-47B0-8DB5-C0E8D9D1E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38" y="1689506"/>
            <a:ext cx="3458423" cy="3123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57F201-2DDA-43E7-9B7E-E0607869B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664" y="1548524"/>
            <a:ext cx="2401237" cy="281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5D91D28-58EF-4E02-85E0-7E08735D69D2}"/>
              </a:ext>
            </a:extLst>
          </p:cNvPr>
          <p:cNvSpPr/>
          <p:nvPr/>
        </p:nvSpPr>
        <p:spPr>
          <a:xfrm>
            <a:off x="6551174" y="3563223"/>
            <a:ext cx="880775" cy="882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56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6BECCF-DCD3-49A2-AFA5-F53227BB1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0" b="5806"/>
          <a:stretch/>
        </p:blipFill>
        <p:spPr>
          <a:xfrm>
            <a:off x="1002285" y="643354"/>
            <a:ext cx="9144000" cy="56587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BFDB7B6-E81F-4EAB-9E20-35BA64D474FF}"/>
              </a:ext>
            </a:extLst>
          </p:cNvPr>
          <p:cNvSpPr txBox="1"/>
          <p:nvPr/>
        </p:nvSpPr>
        <p:spPr>
          <a:xfrm>
            <a:off x="1002285" y="574721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515B96-87AF-4E2A-A75C-F9BFBDFB925F}"/>
              </a:ext>
            </a:extLst>
          </p:cNvPr>
          <p:cNvSpPr txBox="1"/>
          <p:nvPr/>
        </p:nvSpPr>
        <p:spPr>
          <a:xfrm>
            <a:off x="3442132" y="561741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CBD478-7D4C-419E-9DEA-EDB61A5A7015}"/>
              </a:ext>
            </a:extLst>
          </p:cNvPr>
          <p:cNvSpPr txBox="1"/>
          <p:nvPr/>
        </p:nvSpPr>
        <p:spPr>
          <a:xfrm>
            <a:off x="5708958" y="570564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1803AF-8E8E-4CE0-A8BB-CAF1176F0FA8}"/>
              </a:ext>
            </a:extLst>
          </p:cNvPr>
          <p:cNvSpPr txBox="1"/>
          <p:nvPr/>
        </p:nvSpPr>
        <p:spPr>
          <a:xfrm>
            <a:off x="7844627" y="570564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950D51-D62A-4A95-9448-51B164A3BD89}"/>
              </a:ext>
            </a:extLst>
          </p:cNvPr>
          <p:cNvSpPr txBox="1"/>
          <p:nvPr/>
        </p:nvSpPr>
        <p:spPr>
          <a:xfrm>
            <a:off x="1002285" y="2448117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62164E-927B-4EE3-812F-718CC4B18E2D}"/>
              </a:ext>
            </a:extLst>
          </p:cNvPr>
          <p:cNvSpPr txBox="1"/>
          <p:nvPr/>
        </p:nvSpPr>
        <p:spPr>
          <a:xfrm>
            <a:off x="3442132" y="2448117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19CDD6-1F5B-4FBD-B13A-D4D433CEFA1B}"/>
              </a:ext>
            </a:extLst>
          </p:cNvPr>
          <p:cNvSpPr txBox="1"/>
          <p:nvPr/>
        </p:nvSpPr>
        <p:spPr>
          <a:xfrm>
            <a:off x="5706315" y="2448117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g)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9DC422-ED95-4F13-A567-5BBF00065724}"/>
              </a:ext>
            </a:extLst>
          </p:cNvPr>
          <p:cNvSpPr txBox="1"/>
          <p:nvPr/>
        </p:nvSpPr>
        <p:spPr>
          <a:xfrm>
            <a:off x="7836160" y="2448117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h)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181397-6A9D-40FC-BC0D-20BB6A02A9FA}"/>
              </a:ext>
            </a:extLst>
          </p:cNvPr>
          <p:cNvSpPr txBox="1"/>
          <p:nvPr/>
        </p:nvSpPr>
        <p:spPr>
          <a:xfrm>
            <a:off x="1002285" y="4341944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F6D72B-C5A5-4698-8690-74B76B746BB8}"/>
              </a:ext>
            </a:extLst>
          </p:cNvPr>
          <p:cNvSpPr txBox="1"/>
          <p:nvPr/>
        </p:nvSpPr>
        <p:spPr>
          <a:xfrm>
            <a:off x="3442132" y="4341944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j)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596CB5-15B1-4E71-B3E3-C1559BB6F22E}"/>
              </a:ext>
            </a:extLst>
          </p:cNvPr>
          <p:cNvSpPr txBox="1"/>
          <p:nvPr/>
        </p:nvSpPr>
        <p:spPr>
          <a:xfrm>
            <a:off x="5703519" y="4341944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k)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3A8FD8-9388-4CF9-8B39-4A85E07B4E8A}"/>
              </a:ext>
            </a:extLst>
          </p:cNvPr>
          <p:cNvSpPr txBox="1"/>
          <p:nvPr/>
        </p:nvSpPr>
        <p:spPr>
          <a:xfrm>
            <a:off x="7844627" y="4341944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l)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572E9C-79C7-4B8B-AC3D-DAEF936A2F82}"/>
              </a:ext>
            </a:extLst>
          </p:cNvPr>
          <p:cNvSpPr txBox="1"/>
          <p:nvPr/>
        </p:nvSpPr>
        <p:spPr>
          <a:xfrm rot="16200000">
            <a:off x="-1533281" y="2330563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Proportion of responses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D40FD3-71E7-4B8A-8203-EB482D686A01}"/>
              </a:ext>
            </a:extLst>
          </p:cNvPr>
          <p:cNvSpPr txBox="1"/>
          <p:nvPr/>
        </p:nvSpPr>
        <p:spPr>
          <a:xfrm>
            <a:off x="3898897" y="6301660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Decision × Confidence (D×C)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B0079-A4EF-422E-ADD3-67070C841C82}"/>
              </a:ext>
            </a:extLst>
          </p:cNvPr>
          <p:cNvSpPr txBox="1"/>
          <p:nvPr/>
        </p:nvSpPr>
        <p:spPr>
          <a:xfrm>
            <a:off x="1609858" y="3812159"/>
            <a:ext cx="49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8239B9-5E1D-4D91-8510-59A8D137046E}"/>
              </a:ext>
            </a:extLst>
          </p:cNvPr>
          <p:cNvSpPr txBox="1"/>
          <p:nvPr/>
        </p:nvSpPr>
        <p:spPr>
          <a:xfrm>
            <a:off x="1851032" y="3813636"/>
            <a:ext cx="507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800846-5BCF-4B23-B60D-0DAF6C6E1B74}"/>
              </a:ext>
            </a:extLst>
          </p:cNvPr>
          <p:cNvSpPr txBox="1"/>
          <p:nvPr/>
        </p:nvSpPr>
        <p:spPr>
          <a:xfrm>
            <a:off x="2297870" y="3886134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FA3955-9D35-4C7A-9721-92583CCECFF5}"/>
              </a:ext>
            </a:extLst>
          </p:cNvPr>
          <p:cNvSpPr txBox="1"/>
          <p:nvPr/>
        </p:nvSpPr>
        <p:spPr>
          <a:xfrm>
            <a:off x="2557772" y="3798836"/>
            <a:ext cx="356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B03E57-9D46-4E9D-BCFE-12540EC88DB9}"/>
              </a:ext>
            </a:extLst>
          </p:cNvPr>
          <p:cNvSpPr txBox="1"/>
          <p:nvPr/>
        </p:nvSpPr>
        <p:spPr>
          <a:xfrm>
            <a:off x="2977962" y="2963859"/>
            <a:ext cx="61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89468C-A76C-4E21-A9B6-C49A156B4A64}"/>
              </a:ext>
            </a:extLst>
          </p:cNvPr>
          <p:cNvSpPr txBox="1"/>
          <p:nvPr/>
        </p:nvSpPr>
        <p:spPr>
          <a:xfrm>
            <a:off x="5452411" y="2760659"/>
            <a:ext cx="61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336C0C-7742-4BBB-9A7C-AF7CE78C8BC6}"/>
              </a:ext>
            </a:extLst>
          </p:cNvPr>
          <p:cNvSpPr txBox="1"/>
          <p:nvPr/>
        </p:nvSpPr>
        <p:spPr>
          <a:xfrm>
            <a:off x="1381851" y="3714501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198818-5B6F-4313-9031-BEE46CC8DFFB}"/>
              </a:ext>
            </a:extLst>
          </p:cNvPr>
          <p:cNvSpPr txBox="1"/>
          <p:nvPr/>
        </p:nvSpPr>
        <p:spPr>
          <a:xfrm>
            <a:off x="5948109" y="3722888"/>
            <a:ext cx="39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89458F-F6B4-49C2-9057-13C1C9B3C247}"/>
              </a:ext>
            </a:extLst>
          </p:cNvPr>
          <p:cNvSpPr txBox="1"/>
          <p:nvPr/>
        </p:nvSpPr>
        <p:spPr>
          <a:xfrm>
            <a:off x="6207528" y="3857039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A57C1-28B4-4CC9-8B68-64E5B301E018}"/>
              </a:ext>
            </a:extLst>
          </p:cNvPr>
          <p:cNvSpPr txBox="1"/>
          <p:nvPr/>
        </p:nvSpPr>
        <p:spPr>
          <a:xfrm>
            <a:off x="6397884" y="3859489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541C94-6B90-4168-986D-EB89DB3B0618}"/>
              </a:ext>
            </a:extLst>
          </p:cNvPr>
          <p:cNvSpPr txBox="1"/>
          <p:nvPr/>
        </p:nvSpPr>
        <p:spPr>
          <a:xfrm>
            <a:off x="6868402" y="3868377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A9A830-A8B4-4518-AAFF-EC5D8732F8FB}"/>
              </a:ext>
            </a:extLst>
          </p:cNvPr>
          <p:cNvSpPr txBox="1"/>
          <p:nvPr/>
        </p:nvSpPr>
        <p:spPr>
          <a:xfrm>
            <a:off x="7552470" y="3003332"/>
            <a:ext cx="46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AE2BD3-4F50-41C4-B15E-5083CE0BDDBF}"/>
              </a:ext>
            </a:extLst>
          </p:cNvPr>
          <p:cNvSpPr txBox="1"/>
          <p:nvPr/>
        </p:nvSpPr>
        <p:spPr>
          <a:xfrm>
            <a:off x="8061500" y="3723873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D3E47B-1B55-47BE-9DBC-4D0A6F354B3D}"/>
              </a:ext>
            </a:extLst>
          </p:cNvPr>
          <p:cNvSpPr txBox="1"/>
          <p:nvPr/>
        </p:nvSpPr>
        <p:spPr>
          <a:xfrm>
            <a:off x="8269119" y="3813639"/>
            <a:ext cx="43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838896-975D-42AB-81AE-AC08FC5C5D4B}"/>
              </a:ext>
            </a:extLst>
          </p:cNvPr>
          <p:cNvSpPr txBox="1"/>
          <p:nvPr/>
        </p:nvSpPr>
        <p:spPr>
          <a:xfrm>
            <a:off x="8500430" y="3751982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FF42ED-ED41-4862-AA43-D525FD8A08F6}"/>
              </a:ext>
            </a:extLst>
          </p:cNvPr>
          <p:cNvSpPr txBox="1"/>
          <p:nvPr/>
        </p:nvSpPr>
        <p:spPr>
          <a:xfrm>
            <a:off x="9648096" y="3086681"/>
            <a:ext cx="42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859CA4-E88C-4BE4-85EA-A5D9AFA0F8FB}"/>
              </a:ext>
            </a:extLst>
          </p:cNvPr>
          <p:cNvSpPr txBox="1"/>
          <p:nvPr/>
        </p:nvSpPr>
        <p:spPr>
          <a:xfrm>
            <a:off x="1412581" y="5678899"/>
            <a:ext cx="38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018ED9-F24E-4FC6-A277-07A23D9FAEA7}"/>
              </a:ext>
            </a:extLst>
          </p:cNvPr>
          <p:cNvSpPr txBox="1"/>
          <p:nvPr/>
        </p:nvSpPr>
        <p:spPr>
          <a:xfrm>
            <a:off x="1689268" y="5715885"/>
            <a:ext cx="38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7450AD-C5E9-48B7-AC74-F35775BDD39B}"/>
              </a:ext>
            </a:extLst>
          </p:cNvPr>
          <p:cNvSpPr txBox="1"/>
          <p:nvPr/>
        </p:nvSpPr>
        <p:spPr>
          <a:xfrm>
            <a:off x="3016934" y="4933684"/>
            <a:ext cx="347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CB4827-F5F6-4961-98FF-ED12FD052580}"/>
              </a:ext>
            </a:extLst>
          </p:cNvPr>
          <p:cNvSpPr txBox="1"/>
          <p:nvPr/>
        </p:nvSpPr>
        <p:spPr>
          <a:xfrm>
            <a:off x="3872707" y="5646343"/>
            <a:ext cx="38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59DBC8-CB5F-4B74-AC85-82D22C895AFF}"/>
              </a:ext>
            </a:extLst>
          </p:cNvPr>
          <p:cNvSpPr txBox="1"/>
          <p:nvPr/>
        </p:nvSpPr>
        <p:spPr>
          <a:xfrm>
            <a:off x="5482987" y="4692525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48A5ED-0597-465D-B477-53DDFB25D52F}"/>
              </a:ext>
            </a:extLst>
          </p:cNvPr>
          <p:cNvSpPr txBox="1"/>
          <p:nvPr/>
        </p:nvSpPr>
        <p:spPr>
          <a:xfrm>
            <a:off x="7553459" y="4934682"/>
            <a:ext cx="43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169834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A59DB27-79E6-4272-9D48-A4302B483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r="15064"/>
          <a:stretch/>
        </p:blipFill>
        <p:spPr>
          <a:xfrm>
            <a:off x="1077898" y="450101"/>
            <a:ext cx="9139061" cy="5784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CFD5AD-FF2E-45D9-9A98-8E89C1E91A45}"/>
              </a:ext>
            </a:extLst>
          </p:cNvPr>
          <p:cNvSpPr txBox="1"/>
          <p:nvPr/>
        </p:nvSpPr>
        <p:spPr>
          <a:xfrm>
            <a:off x="4392598" y="6180612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Decision × Confidence (D×C)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B8182-FF7A-4F64-89C2-987C1987E8C5}"/>
              </a:ext>
            </a:extLst>
          </p:cNvPr>
          <p:cNvSpPr txBox="1"/>
          <p:nvPr/>
        </p:nvSpPr>
        <p:spPr>
          <a:xfrm rot="16200000">
            <a:off x="-678356" y="2854567"/>
            <a:ext cx="300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Proportion of responses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2849A-A179-435F-A9F1-7081F31B02AB}"/>
              </a:ext>
            </a:extLst>
          </p:cNvPr>
          <p:cNvSpPr txBox="1"/>
          <p:nvPr/>
        </p:nvSpPr>
        <p:spPr>
          <a:xfrm>
            <a:off x="1404192" y="5578231"/>
            <a:ext cx="38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134E5-25D4-4983-9F30-C70DE70C8914}"/>
              </a:ext>
            </a:extLst>
          </p:cNvPr>
          <p:cNvSpPr txBox="1"/>
          <p:nvPr/>
        </p:nvSpPr>
        <p:spPr>
          <a:xfrm>
            <a:off x="1609858" y="3644379"/>
            <a:ext cx="49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AAD0B-B9E4-4BF3-A1BB-72C603A1D675}"/>
              </a:ext>
            </a:extLst>
          </p:cNvPr>
          <p:cNvSpPr txBox="1"/>
          <p:nvPr/>
        </p:nvSpPr>
        <p:spPr>
          <a:xfrm>
            <a:off x="1851032" y="3645856"/>
            <a:ext cx="507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2A01B-780D-49E7-BADB-4B95A16CFBB4}"/>
              </a:ext>
            </a:extLst>
          </p:cNvPr>
          <p:cNvSpPr txBox="1"/>
          <p:nvPr/>
        </p:nvSpPr>
        <p:spPr>
          <a:xfrm>
            <a:off x="2323037" y="3718354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01BD7-DF3B-484E-81AC-6C6678D24AB3}"/>
              </a:ext>
            </a:extLst>
          </p:cNvPr>
          <p:cNvSpPr txBox="1"/>
          <p:nvPr/>
        </p:nvSpPr>
        <p:spPr>
          <a:xfrm>
            <a:off x="2599717" y="3631056"/>
            <a:ext cx="356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3249F-46FC-4FFA-9154-1F3A678AC59D}"/>
              </a:ext>
            </a:extLst>
          </p:cNvPr>
          <p:cNvSpPr txBox="1"/>
          <p:nvPr/>
        </p:nvSpPr>
        <p:spPr>
          <a:xfrm>
            <a:off x="3045074" y="2762523"/>
            <a:ext cx="61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B11DB-745B-4DB9-9292-23E93430AE5A}"/>
              </a:ext>
            </a:extLst>
          </p:cNvPr>
          <p:cNvSpPr txBox="1"/>
          <p:nvPr/>
        </p:nvSpPr>
        <p:spPr>
          <a:xfrm>
            <a:off x="5452411" y="2550934"/>
            <a:ext cx="61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72F6F0-3F02-4F1E-83F1-31DCE2541E4F}"/>
              </a:ext>
            </a:extLst>
          </p:cNvPr>
          <p:cNvSpPr txBox="1"/>
          <p:nvPr/>
        </p:nvSpPr>
        <p:spPr>
          <a:xfrm>
            <a:off x="1381851" y="3546721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7828D-59E1-4C78-B1DF-C49697738B0F}"/>
              </a:ext>
            </a:extLst>
          </p:cNvPr>
          <p:cNvSpPr txBox="1"/>
          <p:nvPr/>
        </p:nvSpPr>
        <p:spPr>
          <a:xfrm>
            <a:off x="1680879" y="5615217"/>
            <a:ext cx="38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E51E0-B17B-4C5A-9D88-E3FCF8164071}"/>
              </a:ext>
            </a:extLst>
          </p:cNvPr>
          <p:cNvSpPr txBox="1"/>
          <p:nvPr/>
        </p:nvSpPr>
        <p:spPr>
          <a:xfrm>
            <a:off x="3067268" y="4791071"/>
            <a:ext cx="347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00687-8580-4077-BCF3-B3F379A7B88B}"/>
              </a:ext>
            </a:extLst>
          </p:cNvPr>
          <p:cNvSpPr txBox="1"/>
          <p:nvPr/>
        </p:nvSpPr>
        <p:spPr>
          <a:xfrm>
            <a:off x="5897775" y="3546719"/>
            <a:ext cx="39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26CF50-EE4E-4B11-AE5F-090F6EE58AF1}"/>
              </a:ext>
            </a:extLst>
          </p:cNvPr>
          <p:cNvSpPr txBox="1"/>
          <p:nvPr/>
        </p:nvSpPr>
        <p:spPr>
          <a:xfrm>
            <a:off x="6165583" y="3672481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0BACF-0048-42F0-B38C-D0D1829AC636}"/>
              </a:ext>
            </a:extLst>
          </p:cNvPr>
          <p:cNvSpPr txBox="1"/>
          <p:nvPr/>
        </p:nvSpPr>
        <p:spPr>
          <a:xfrm>
            <a:off x="6397884" y="3691709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D163D-61CD-4756-BAC5-308A4AA8393C}"/>
              </a:ext>
            </a:extLst>
          </p:cNvPr>
          <p:cNvSpPr txBox="1"/>
          <p:nvPr/>
        </p:nvSpPr>
        <p:spPr>
          <a:xfrm>
            <a:off x="6868402" y="3700597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E068BF-813C-481C-8046-CD6C603AF2C1}"/>
              </a:ext>
            </a:extLst>
          </p:cNvPr>
          <p:cNvSpPr txBox="1"/>
          <p:nvPr/>
        </p:nvSpPr>
        <p:spPr>
          <a:xfrm>
            <a:off x="7560859" y="2768440"/>
            <a:ext cx="46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E7045F-AB43-4DE3-AAA9-7F4067A31770}"/>
              </a:ext>
            </a:extLst>
          </p:cNvPr>
          <p:cNvSpPr txBox="1"/>
          <p:nvPr/>
        </p:nvSpPr>
        <p:spPr>
          <a:xfrm>
            <a:off x="7994388" y="3539315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74231-8038-468A-8994-8525C044FC35}"/>
              </a:ext>
            </a:extLst>
          </p:cNvPr>
          <p:cNvSpPr txBox="1"/>
          <p:nvPr/>
        </p:nvSpPr>
        <p:spPr>
          <a:xfrm>
            <a:off x="8235563" y="3620692"/>
            <a:ext cx="43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26FB0A-AB1E-4107-BC2C-C29F7C4633FF}"/>
              </a:ext>
            </a:extLst>
          </p:cNvPr>
          <p:cNvSpPr txBox="1"/>
          <p:nvPr/>
        </p:nvSpPr>
        <p:spPr>
          <a:xfrm>
            <a:off x="8475263" y="3567424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9C6BA8-C800-4466-90D3-7ACA83425C0D}"/>
              </a:ext>
            </a:extLst>
          </p:cNvPr>
          <p:cNvSpPr txBox="1"/>
          <p:nvPr/>
        </p:nvSpPr>
        <p:spPr>
          <a:xfrm>
            <a:off x="9664874" y="2885345"/>
            <a:ext cx="42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52E0B-5DC9-45B0-81E8-846F0A824374}"/>
              </a:ext>
            </a:extLst>
          </p:cNvPr>
          <p:cNvSpPr txBox="1"/>
          <p:nvPr/>
        </p:nvSpPr>
        <p:spPr>
          <a:xfrm>
            <a:off x="3830762" y="5545675"/>
            <a:ext cx="38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E8357F-B974-4F5B-8BA9-5173462B3136}"/>
              </a:ext>
            </a:extLst>
          </p:cNvPr>
          <p:cNvSpPr txBox="1"/>
          <p:nvPr/>
        </p:nvSpPr>
        <p:spPr>
          <a:xfrm>
            <a:off x="5499765" y="4524745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0F27E3-A692-46B4-A43C-6B1AE7BF4575}"/>
              </a:ext>
            </a:extLst>
          </p:cNvPr>
          <p:cNvSpPr txBox="1"/>
          <p:nvPr/>
        </p:nvSpPr>
        <p:spPr>
          <a:xfrm>
            <a:off x="7578626" y="4783680"/>
            <a:ext cx="43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5001C1-4381-4D30-8738-905E7E096713}"/>
              </a:ext>
            </a:extLst>
          </p:cNvPr>
          <p:cNvSpPr txBox="1"/>
          <p:nvPr/>
        </p:nvSpPr>
        <p:spPr>
          <a:xfrm>
            <a:off x="1017512" y="308055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43EC07-6437-473A-92D2-F02A2F1DBC38}"/>
              </a:ext>
            </a:extLst>
          </p:cNvPr>
          <p:cNvSpPr txBox="1"/>
          <p:nvPr/>
        </p:nvSpPr>
        <p:spPr>
          <a:xfrm>
            <a:off x="1017512" y="2225853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60C0E4-4DCE-4F9F-B73C-884191F4E7F0}"/>
              </a:ext>
            </a:extLst>
          </p:cNvPr>
          <p:cNvSpPr txBox="1"/>
          <p:nvPr/>
        </p:nvSpPr>
        <p:spPr>
          <a:xfrm>
            <a:off x="1038860" y="4023178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CC7FFB-D87E-4768-A19A-642486FF2998}"/>
              </a:ext>
            </a:extLst>
          </p:cNvPr>
          <p:cNvSpPr txBox="1"/>
          <p:nvPr/>
        </p:nvSpPr>
        <p:spPr>
          <a:xfrm>
            <a:off x="3433724" y="318408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00115B-DB00-4205-A288-95F80A2F0EE3}"/>
              </a:ext>
            </a:extLst>
          </p:cNvPr>
          <p:cNvSpPr txBox="1"/>
          <p:nvPr/>
        </p:nvSpPr>
        <p:spPr>
          <a:xfrm>
            <a:off x="3433724" y="2236206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07AE90-3465-4A86-B066-2CFCD1ACD4A7}"/>
              </a:ext>
            </a:extLst>
          </p:cNvPr>
          <p:cNvSpPr txBox="1"/>
          <p:nvPr/>
        </p:nvSpPr>
        <p:spPr>
          <a:xfrm>
            <a:off x="3455072" y="4033531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j)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ABF871-4A82-4B3D-9580-B00C6ACAFEEB}"/>
              </a:ext>
            </a:extLst>
          </p:cNvPr>
          <p:cNvSpPr txBox="1"/>
          <p:nvPr/>
        </p:nvSpPr>
        <p:spPr>
          <a:xfrm>
            <a:off x="5653538" y="308958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70FBA4-955A-4F79-B835-13BD452D855F}"/>
              </a:ext>
            </a:extLst>
          </p:cNvPr>
          <p:cNvSpPr txBox="1"/>
          <p:nvPr/>
        </p:nvSpPr>
        <p:spPr>
          <a:xfrm>
            <a:off x="5653538" y="2226756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g)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2CA3C7-DA73-42E1-B278-1B880878E61A}"/>
              </a:ext>
            </a:extLst>
          </p:cNvPr>
          <p:cNvSpPr txBox="1"/>
          <p:nvPr/>
        </p:nvSpPr>
        <p:spPr>
          <a:xfrm>
            <a:off x="5674886" y="4024081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k)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6E8B6D-2D36-4DBF-AD0D-83CB4243EE81}"/>
              </a:ext>
            </a:extLst>
          </p:cNvPr>
          <p:cNvSpPr txBox="1"/>
          <p:nvPr/>
        </p:nvSpPr>
        <p:spPr>
          <a:xfrm>
            <a:off x="7773370" y="323334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F8A7FB-75C7-422B-A341-56CD2F1FA035}"/>
              </a:ext>
            </a:extLst>
          </p:cNvPr>
          <p:cNvSpPr txBox="1"/>
          <p:nvPr/>
        </p:nvSpPr>
        <p:spPr>
          <a:xfrm>
            <a:off x="7773370" y="2241132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h)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39055D-3F4F-4DEE-8AD8-6604EDF2DD41}"/>
              </a:ext>
            </a:extLst>
          </p:cNvPr>
          <p:cNvSpPr txBox="1"/>
          <p:nvPr/>
        </p:nvSpPr>
        <p:spPr>
          <a:xfrm>
            <a:off x="7847986" y="4038457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l)</a:t>
            </a:r>
          </a:p>
        </p:txBody>
      </p:sp>
    </p:spTree>
    <p:extLst>
      <p:ext uri="{BB962C8B-B14F-4D97-AF65-F5344CB8AC3E}">
        <p14:creationId xmlns:p14="http://schemas.microsoft.com/office/powerpoint/2010/main" val="34597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CB671D-B130-42A4-825D-540D9EC4E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361950"/>
            <a:ext cx="6438900" cy="6134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A786B-1887-4A83-A9DC-041352E8EAA5}"/>
              </a:ext>
            </a:extLst>
          </p:cNvPr>
          <p:cNvSpPr txBox="1"/>
          <p:nvPr/>
        </p:nvSpPr>
        <p:spPr>
          <a:xfrm>
            <a:off x="3123148" y="454752"/>
            <a:ext cx="45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5274E-3615-43EB-9DCD-99B4D969DBB7}"/>
              </a:ext>
            </a:extLst>
          </p:cNvPr>
          <p:cNvSpPr txBox="1"/>
          <p:nvPr/>
        </p:nvSpPr>
        <p:spPr>
          <a:xfrm>
            <a:off x="5934858" y="454752"/>
            <a:ext cx="45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1A50C-FB2D-474B-B76A-749AADE39052}"/>
              </a:ext>
            </a:extLst>
          </p:cNvPr>
          <p:cNvSpPr txBox="1"/>
          <p:nvPr/>
        </p:nvSpPr>
        <p:spPr>
          <a:xfrm>
            <a:off x="3081203" y="3290735"/>
            <a:ext cx="45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FEF65-8685-4214-9978-3D8700D048F3}"/>
              </a:ext>
            </a:extLst>
          </p:cNvPr>
          <p:cNvSpPr txBox="1"/>
          <p:nvPr/>
        </p:nvSpPr>
        <p:spPr>
          <a:xfrm>
            <a:off x="5934858" y="3290735"/>
            <a:ext cx="45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76827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6EAB81-8F4F-4A60-A3EC-186B15E5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603682"/>
            <a:ext cx="6611014" cy="559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75C228-1959-47EE-A5CC-79F94ABC745C}"/>
              </a:ext>
            </a:extLst>
          </p:cNvPr>
          <p:cNvSpPr txBox="1"/>
          <p:nvPr/>
        </p:nvSpPr>
        <p:spPr>
          <a:xfrm>
            <a:off x="905522" y="603682"/>
            <a:ext cx="57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346C8-19C6-4998-968A-60E3CE602E4B}"/>
              </a:ext>
            </a:extLst>
          </p:cNvPr>
          <p:cNvSpPr txBox="1"/>
          <p:nvPr/>
        </p:nvSpPr>
        <p:spPr>
          <a:xfrm>
            <a:off x="2738564" y="750353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x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623F6-AA8A-43E5-B5D6-D1A150A9B89E}"/>
              </a:ext>
            </a:extLst>
          </p:cNvPr>
          <p:cNvSpPr txBox="1"/>
          <p:nvPr/>
        </p:nvSpPr>
        <p:spPr>
          <a:xfrm>
            <a:off x="6939094" y="3512000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CD363-8F21-4D05-93EF-953B46ABBA5D}"/>
              </a:ext>
            </a:extLst>
          </p:cNvPr>
          <p:cNvSpPr txBox="1"/>
          <p:nvPr/>
        </p:nvSpPr>
        <p:spPr>
          <a:xfrm>
            <a:off x="6939094" y="750353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x = y</a:t>
            </a:r>
          </a:p>
        </p:txBody>
      </p:sp>
    </p:spTree>
    <p:extLst>
      <p:ext uri="{BB962C8B-B14F-4D97-AF65-F5344CB8AC3E}">
        <p14:creationId xmlns:p14="http://schemas.microsoft.com/office/powerpoint/2010/main" val="196020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70F760-D60C-477C-8341-28DD2382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8" y="326623"/>
            <a:ext cx="8151828" cy="57851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593167-617C-478A-B73E-BCA6CF48DE07}"/>
              </a:ext>
            </a:extLst>
          </p:cNvPr>
          <p:cNvSpPr txBox="1"/>
          <p:nvPr/>
        </p:nvSpPr>
        <p:spPr>
          <a:xfrm>
            <a:off x="1429305" y="284544"/>
            <a:ext cx="57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DCD193-1A2E-43FE-9BA1-52FCD4B03467}"/>
              </a:ext>
            </a:extLst>
          </p:cNvPr>
          <p:cNvCxnSpPr>
            <a:cxnSpLocks/>
          </p:cNvCxnSpPr>
          <p:nvPr/>
        </p:nvCxnSpPr>
        <p:spPr>
          <a:xfrm flipH="1">
            <a:off x="4619644" y="3892725"/>
            <a:ext cx="756118" cy="26727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FB8A8A-3927-4034-A42E-020E8D26C8C3}"/>
              </a:ext>
            </a:extLst>
          </p:cNvPr>
          <p:cNvCxnSpPr>
            <a:cxnSpLocks/>
          </p:cNvCxnSpPr>
          <p:nvPr/>
        </p:nvCxnSpPr>
        <p:spPr>
          <a:xfrm>
            <a:off x="6043884" y="3214370"/>
            <a:ext cx="665728" cy="35524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E66A3BA-E355-4FC6-8A53-045159AE6C4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780749" y="1064193"/>
            <a:ext cx="44203" cy="89710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D984FDC-023D-4716-AD9A-8A6116817808}"/>
              </a:ext>
            </a:extLst>
          </p:cNvPr>
          <p:cNvCxnSpPr>
            <a:cxnSpLocks/>
          </p:cNvCxnSpPr>
          <p:nvPr/>
        </p:nvCxnSpPr>
        <p:spPr>
          <a:xfrm flipH="1">
            <a:off x="4479207" y="1245912"/>
            <a:ext cx="1877834" cy="41391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B7CDCE-178E-49DD-AD0F-9B395E6A39E6}"/>
              </a:ext>
            </a:extLst>
          </p:cNvPr>
          <p:cNvGrpSpPr/>
          <p:nvPr/>
        </p:nvGrpSpPr>
        <p:grpSpPr>
          <a:xfrm>
            <a:off x="7322971" y="1870696"/>
            <a:ext cx="1690036" cy="1343674"/>
            <a:chOff x="7278768" y="1722207"/>
            <a:chExt cx="1690036" cy="134367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38C394D-F328-47B6-B910-A43FA2089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1025" y="1931334"/>
              <a:ext cx="258489" cy="3846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1FDEC44-C92E-4A8E-8625-1D5191CC7FC4}"/>
                </a:ext>
              </a:extLst>
            </p:cNvPr>
            <p:cNvCxnSpPr>
              <a:cxnSpLocks/>
            </p:cNvCxnSpPr>
            <p:nvPr/>
          </p:nvCxnSpPr>
          <p:spPr>
            <a:xfrm>
              <a:off x="8261025" y="2316007"/>
              <a:ext cx="259241" cy="3660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AF07F56-EACE-46C4-9914-91DA2951B972}"/>
                </a:ext>
              </a:extLst>
            </p:cNvPr>
            <p:cNvSpPr txBox="1"/>
            <p:nvPr/>
          </p:nvSpPr>
          <p:spPr>
            <a:xfrm>
              <a:off x="7278768" y="2771477"/>
              <a:ext cx="1053929" cy="294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05000A-E4B7-44EF-B480-10293FB11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7063" y="1812808"/>
              <a:ext cx="947371" cy="9473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4E67D9-72C6-409A-A675-F3554C938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105" y="1722207"/>
              <a:ext cx="442245" cy="439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AF0DB5A-C1A0-41CA-8951-876B09D9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559" y="2440413"/>
              <a:ext cx="442245" cy="439257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7509EB-ED3C-4204-B5E6-AA1487C0AD09}"/>
              </a:ext>
            </a:extLst>
          </p:cNvPr>
          <p:cNvGrpSpPr/>
          <p:nvPr/>
        </p:nvGrpSpPr>
        <p:grpSpPr>
          <a:xfrm>
            <a:off x="3484266" y="1614014"/>
            <a:ext cx="1720422" cy="1337839"/>
            <a:chOff x="3484266" y="1614014"/>
            <a:chExt cx="1720422" cy="1337839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02537EB-F004-4805-9C1D-DCB44889DC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1539" y="1835718"/>
              <a:ext cx="256211" cy="38128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C1E31E7-3243-455C-8B7B-83E6660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4491539" y="2217002"/>
              <a:ext cx="256958" cy="362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1EE5133-EDD1-4884-ADB7-D79C352E26AA}"/>
                </a:ext>
              </a:extLst>
            </p:cNvPr>
            <p:cNvSpPr txBox="1"/>
            <p:nvPr/>
          </p:nvSpPr>
          <p:spPr>
            <a:xfrm>
              <a:off x="3484266" y="2660042"/>
              <a:ext cx="1191021" cy="291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C3E89-35D9-4745-B64E-97069BF53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7578" y="1702152"/>
              <a:ext cx="947370" cy="94737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1A01038-9220-4D89-96D4-8D2E5E01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989" y="1614014"/>
              <a:ext cx="442245" cy="43925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3E5062C-1DE6-4AE1-A005-E092E0AC8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443" y="2332220"/>
              <a:ext cx="442245" cy="43925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1D901F4-97FE-49D9-9B33-35E2E14C5B4A}"/>
              </a:ext>
            </a:extLst>
          </p:cNvPr>
          <p:cNvGrpSpPr/>
          <p:nvPr/>
        </p:nvGrpSpPr>
        <p:grpSpPr>
          <a:xfrm>
            <a:off x="2854128" y="3693568"/>
            <a:ext cx="1714639" cy="1367341"/>
            <a:chOff x="2845906" y="3470941"/>
            <a:chExt cx="1714639" cy="136734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A5D9A8-FEDD-4D78-952E-DA1F32566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2587" y="3695383"/>
              <a:ext cx="256600" cy="4133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D10F23-F856-4A44-9025-69BBFA5CCF8B}"/>
                </a:ext>
              </a:extLst>
            </p:cNvPr>
            <p:cNvCxnSpPr>
              <a:cxnSpLocks/>
            </p:cNvCxnSpPr>
            <p:nvPr/>
          </p:nvCxnSpPr>
          <p:spPr>
            <a:xfrm>
              <a:off x="3851004" y="4122983"/>
              <a:ext cx="256598" cy="4133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095024-FFB1-42F4-998A-FFF34326D143}"/>
                </a:ext>
              </a:extLst>
            </p:cNvPr>
            <p:cNvSpPr txBox="1"/>
            <p:nvPr/>
          </p:nvSpPr>
          <p:spPr>
            <a:xfrm>
              <a:off x="2845906" y="4546673"/>
              <a:ext cx="1132311" cy="29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F160232-A2EA-4EC4-AE51-81E6A0FC3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936" y="3619165"/>
              <a:ext cx="947370" cy="94737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1133870-5790-4132-B96D-2BB7BD505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3749" y="3470941"/>
              <a:ext cx="442245" cy="44525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665BAA8-7FE9-4020-BB02-F69B8DCA3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00" y="4239152"/>
              <a:ext cx="442245" cy="445253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47A63F-8E2C-465B-AC17-988B1A59DA7E}"/>
              </a:ext>
            </a:extLst>
          </p:cNvPr>
          <p:cNvGrpSpPr/>
          <p:nvPr/>
        </p:nvGrpSpPr>
        <p:grpSpPr>
          <a:xfrm>
            <a:off x="6224196" y="3513826"/>
            <a:ext cx="1698920" cy="1327070"/>
            <a:chOff x="6096000" y="3492421"/>
            <a:chExt cx="1698920" cy="132707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DC6898-B08E-433F-83BA-77EC6DE7C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9867" y="3693568"/>
              <a:ext cx="289816" cy="3983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86158CD-401B-48BF-B255-D9C5DF3261F2}"/>
                </a:ext>
              </a:extLst>
            </p:cNvPr>
            <p:cNvCxnSpPr>
              <a:cxnSpLocks/>
            </p:cNvCxnSpPr>
            <p:nvPr/>
          </p:nvCxnSpPr>
          <p:spPr>
            <a:xfrm>
              <a:off x="7049867" y="4091882"/>
              <a:ext cx="296312" cy="3940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55BAFA-8BE2-4CD7-A822-3185A896A549}"/>
                </a:ext>
              </a:extLst>
            </p:cNvPr>
            <p:cNvSpPr txBox="1"/>
            <p:nvPr/>
          </p:nvSpPr>
          <p:spPr>
            <a:xfrm>
              <a:off x="6096000" y="4533570"/>
              <a:ext cx="1023559" cy="28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9DB6B85-2D87-45D8-81C2-7B723F1FE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1" y="3608442"/>
              <a:ext cx="947370" cy="94737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CDB2A67-340D-4A10-A4DA-5F87EE07B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749" y="3492421"/>
              <a:ext cx="442245" cy="445253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8BF00A5-FEFD-4E46-8A50-1CC910DE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2675" y="4263327"/>
              <a:ext cx="442245" cy="445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34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55A994-C26E-4856-87A3-8D3A3F8A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0" y="1468074"/>
            <a:ext cx="10337448" cy="3256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34EC8-78D0-4AAA-AEC8-7CD57B2C7D49}"/>
              </a:ext>
            </a:extLst>
          </p:cNvPr>
          <p:cNvSpPr txBox="1"/>
          <p:nvPr/>
        </p:nvSpPr>
        <p:spPr>
          <a:xfrm>
            <a:off x="1509529" y="1314185"/>
            <a:ext cx="48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3145F-3CD1-4D32-B2F1-C276A97E2FC5}"/>
              </a:ext>
            </a:extLst>
          </p:cNvPr>
          <p:cNvSpPr txBox="1"/>
          <p:nvPr/>
        </p:nvSpPr>
        <p:spPr>
          <a:xfrm>
            <a:off x="4396740" y="1314185"/>
            <a:ext cx="48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DB1A8-8EDC-4B45-90D5-514692352A2D}"/>
              </a:ext>
            </a:extLst>
          </p:cNvPr>
          <p:cNvSpPr txBox="1"/>
          <p:nvPr/>
        </p:nvSpPr>
        <p:spPr>
          <a:xfrm>
            <a:off x="7305491" y="1283408"/>
            <a:ext cx="48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59529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549BE-B765-4067-8491-8079F134E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7" y="-192947"/>
            <a:ext cx="1145348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5CE685-2DC8-4C38-AB77-7324C28C0979}"/>
              </a:ext>
            </a:extLst>
          </p:cNvPr>
          <p:cNvSpPr/>
          <p:nvPr/>
        </p:nvSpPr>
        <p:spPr>
          <a:xfrm>
            <a:off x="3862115" y="6132217"/>
            <a:ext cx="385893" cy="184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5E8ED5-E5B2-455F-BEA1-77E8570B5D6D}"/>
              </a:ext>
            </a:extLst>
          </p:cNvPr>
          <p:cNvSpPr/>
          <p:nvPr/>
        </p:nvSpPr>
        <p:spPr>
          <a:xfrm>
            <a:off x="7105185" y="6123966"/>
            <a:ext cx="385893" cy="184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82829F-149D-4D6B-AB15-75CF8FB88D0F}"/>
              </a:ext>
            </a:extLst>
          </p:cNvPr>
          <p:cNvSpPr/>
          <p:nvPr/>
        </p:nvSpPr>
        <p:spPr>
          <a:xfrm>
            <a:off x="10312867" y="6140743"/>
            <a:ext cx="385893" cy="184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B71B2-9DEA-40C6-97D9-622AA9A18C76}"/>
              </a:ext>
            </a:extLst>
          </p:cNvPr>
          <p:cNvSpPr txBox="1"/>
          <p:nvPr/>
        </p:nvSpPr>
        <p:spPr>
          <a:xfrm>
            <a:off x="4135441" y="6039538"/>
            <a:ext cx="506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×10</a:t>
            </a:r>
            <a:r>
              <a:rPr lang="en-AU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0CDEB-B33C-4F29-9BA4-7B148E8F54B6}"/>
              </a:ext>
            </a:extLst>
          </p:cNvPr>
          <p:cNvSpPr txBox="1"/>
          <p:nvPr/>
        </p:nvSpPr>
        <p:spPr>
          <a:xfrm>
            <a:off x="7375188" y="6035611"/>
            <a:ext cx="506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×10</a:t>
            </a:r>
            <a:r>
              <a:rPr lang="en-AU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CDD59-913B-4106-8D92-6FED0AA92ECF}"/>
              </a:ext>
            </a:extLst>
          </p:cNvPr>
          <p:cNvSpPr txBox="1"/>
          <p:nvPr/>
        </p:nvSpPr>
        <p:spPr>
          <a:xfrm>
            <a:off x="10614935" y="5999389"/>
            <a:ext cx="506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×10</a:t>
            </a:r>
            <a:r>
              <a:rPr lang="en-AU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E04B4-191F-4F5F-B5CE-8C3BCEECC459}"/>
              </a:ext>
            </a:extLst>
          </p:cNvPr>
          <p:cNvSpPr txBox="1"/>
          <p:nvPr/>
        </p:nvSpPr>
        <p:spPr>
          <a:xfrm>
            <a:off x="1224302" y="33556"/>
            <a:ext cx="577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5A1AF-0534-4487-B69E-7316EE1B8573}"/>
              </a:ext>
            </a:extLst>
          </p:cNvPr>
          <p:cNvSpPr txBox="1"/>
          <p:nvPr/>
        </p:nvSpPr>
        <p:spPr>
          <a:xfrm>
            <a:off x="4449106" y="33556"/>
            <a:ext cx="577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358AD-F479-4D19-90C6-114B27178E47}"/>
              </a:ext>
            </a:extLst>
          </p:cNvPr>
          <p:cNvSpPr txBox="1"/>
          <p:nvPr/>
        </p:nvSpPr>
        <p:spPr>
          <a:xfrm>
            <a:off x="7673910" y="33556"/>
            <a:ext cx="577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AE624-46E5-4FA7-BC6A-78F5FD49B919}"/>
              </a:ext>
            </a:extLst>
          </p:cNvPr>
          <p:cNvSpPr txBox="1"/>
          <p:nvPr/>
        </p:nvSpPr>
        <p:spPr>
          <a:xfrm>
            <a:off x="1224302" y="3254112"/>
            <a:ext cx="577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36C2A-15A5-4DB3-B178-E3BCD5A3B3FB}"/>
              </a:ext>
            </a:extLst>
          </p:cNvPr>
          <p:cNvSpPr txBox="1"/>
          <p:nvPr/>
        </p:nvSpPr>
        <p:spPr>
          <a:xfrm>
            <a:off x="4472680" y="3254112"/>
            <a:ext cx="577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7E5DE-BD89-4BD6-A8A1-CD2046A37468}"/>
              </a:ext>
            </a:extLst>
          </p:cNvPr>
          <p:cNvSpPr txBox="1"/>
          <p:nvPr/>
        </p:nvSpPr>
        <p:spPr>
          <a:xfrm>
            <a:off x="7673910" y="3259123"/>
            <a:ext cx="577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E0480-3AA5-4695-9BCE-8DBDA6C7F1EA}"/>
              </a:ext>
            </a:extLst>
          </p:cNvPr>
          <p:cNvSpPr txBox="1"/>
          <p:nvPr/>
        </p:nvSpPr>
        <p:spPr>
          <a:xfrm>
            <a:off x="8250959" y="2843093"/>
            <a:ext cx="234877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Mean Weibull Scale Parameter</a:t>
            </a:r>
          </a:p>
        </p:txBody>
      </p:sp>
    </p:spTree>
    <p:extLst>
      <p:ext uri="{BB962C8B-B14F-4D97-AF65-F5344CB8AC3E}">
        <p14:creationId xmlns:p14="http://schemas.microsoft.com/office/powerpoint/2010/main" val="401274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E5E31B-CD26-4E32-8988-332EC9D1A8F8}"/>
                  </a:ext>
                </a:extLst>
              </p:cNvPr>
              <p:cNvSpPr txBox="1"/>
              <p:nvPr/>
            </p:nvSpPr>
            <p:spPr>
              <a:xfrm>
                <a:off x="3476625" y="2571749"/>
                <a:ext cx="1771650" cy="974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E5E31B-CD26-4E32-8988-332EC9D1A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5" y="2571749"/>
                <a:ext cx="1771650" cy="974241"/>
              </a:xfrm>
              <a:prstGeom prst="rect">
                <a:avLst/>
              </a:prstGeom>
              <a:blipFill>
                <a:blip r:embed="rId2"/>
                <a:stretch>
                  <a:fillRect r="-134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19D807C-0E67-4DBB-BFF7-6EB9A4D9530A}"/>
              </a:ext>
            </a:extLst>
          </p:cNvPr>
          <p:cNvSpPr txBox="1"/>
          <p:nvPr/>
        </p:nvSpPr>
        <p:spPr>
          <a:xfrm>
            <a:off x="6257927" y="2828036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98961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20659</TotalTime>
  <Words>217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Qianchen</dc:creator>
  <cp:lastModifiedBy>Liang Qianchen</cp:lastModifiedBy>
  <cp:revision>23</cp:revision>
  <dcterms:created xsi:type="dcterms:W3CDTF">2021-07-28T02:41:06Z</dcterms:created>
  <dcterms:modified xsi:type="dcterms:W3CDTF">2021-11-15T02:14:06Z</dcterms:modified>
</cp:coreProperties>
</file>