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191F"/>
    <a:srgbClr val="357FB2"/>
    <a:srgbClr val="FDFFF4"/>
    <a:srgbClr val="367FB3"/>
    <a:srgbClr val="FFFFFF"/>
    <a:srgbClr val="FFFF4A"/>
    <a:srgbClr val="FC7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ang Qianchen" userId="dc306e9d82c44ef2" providerId="LiveId" clId="{DE51966B-C511-4589-B5AF-CA86405729EF}"/>
    <pc:docChg chg="undo custSel addSld modSld">
      <pc:chgData name="Liang Qianchen" userId="dc306e9d82c44ef2" providerId="LiveId" clId="{DE51966B-C511-4589-B5AF-CA86405729EF}" dt="2020-02-03T00:50:09.556" v="1278" actId="164"/>
      <pc:docMkLst>
        <pc:docMk/>
      </pc:docMkLst>
      <pc:sldChg chg="addSp delSp modSp">
        <pc:chgData name="Liang Qianchen" userId="dc306e9d82c44ef2" providerId="LiveId" clId="{DE51966B-C511-4589-B5AF-CA86405729EF}" dt="2020-01-29T23:01:21.786" v="107"/>
        <pc:sldMkLst>
          <pc:docMk/>
          <pc:sldMk cId="1794932549" sldId="258"/>
        </pc:sldMkLst>
        <pc:spChg chg="add del mod">
          <ac:chgData name="Liang Qianchen" userId="dc306e9d82c44ef2" providerId="LiveId" clId="{DE51966B-C511-4589-B5AF-CA86405729EF}" dt="2020-01-29T23:01:21.786" v="107"/>
          <ac:spMkLst>
            <pc:docMk/>
            <pc:sldMk cId="1794932549" sldId="258"/>
            <ac:spMk id="2" creationId="{48A8500E-3788-4B0C-9623-1B471E67A46E}"/>
          </ac:spMkLst>
        </pc:spChg>
        <pc:spChg chg="add del mod">
          <ac:chgData name="Liang Qianchen" userId="dc306e9d82c44ef2" providerId="LiveId" clId="{DE51966B-C511-4589-B5AF-CA86405729EF}" dt="2020-01-29T23:01:21.786" v="107"/>
          <ac:spMkLst>
            <pc:docMk/>
            <pc:sldMk cId="1794932549" sldId="258"/>
            <ac:spMk id="29" creationId="{72744AA4-669A-4BED-854D-71B9D2AEE945}"/>
          </ac:spMkLst>
        </pc:spChg>
        <pc:spChg chg="add del mod">
          <ac:chgData name="Liang Qianchen" userId="dc306e9d82c44ef2" providerId="LiveId" clId="{DE51966B-C511-4589-B5AF-CA86405729EF}" dt="2020-01-29T23:01:21.786" v="107"/>
          <ac:spMkLst>
            <pc:docMk/>
            <pc:sldMk cId="1794932549" sldId="258"/>
            <ac:spMk id="30" creationId="{DDF34534-A81F-4004-90C6-A4BBBA74798E}"/>
          </ac:spMkLst>
        </pc:spChg>
      </pc:sldChg>
      <pc:sldChg chg="addSp delSp modSp">
        <pc:chgData name="Liang Qianchen" userId="dc306e9d82c44ef2" providerId="LiveId" clId="{DE51966B-C511-4589-B5AF-CA86405729EF}" dt="2020-01-29T23:02:58.980" v="133"/>
        <pc:sldMkLst>
          <pc:docMk/>
          <pc:sldMk cId="3348750617" sldId="259"/>
        </pc:sldMkLst>
        <pc:spChg chg="add mod">
          <ac:chgData name="Liang Qianchen" userId="dc306e9d82c44ef2" providerId="LiveId" clId="{DE51966B-C511-4589-B5AF-CA86405729EF}" dt="2020-01-29T22:39:17.480" v="27" actId="2711"/>
          <ac:spMkLst>
            <pc:docMk/>
            <pc:sldMk cId="3348750617" sldId="259"/>
            <ac:spMk id="2" creationId="{3FC9E413-A439-4B3F-A880-AB929315A48B}"/>
          </ac:spMkLst>
        </pc:spChg>
        <pc:spChg chg="add del mod">
          <ac:chgData name="Liang Qianchen" userId="dc306e9d82c44ef2" providerId="LiveId" clId="{DE51966B-C511-4589-B5AF-CA86405729EF}" dt="2020-01-29T23:02:58.980" v="133"/>
          <ac:spMkLst>
            <pc:docMk/>
            <pc:sldMk cId="3348750617" sldId="259"/>
            <ac:spMk id="8" creationId="{4B8BD66F-20E2-46E7-8197-44B2FA39F7A0}"/>
          </ac:spMkLst>
        </pc:spChg>
        <pc:spChg chg="add del mod">
          <ac:chgData name="Liang Qianchen" userId="dc306e9d82c44ef2" providerId="LiveId" clId="{DE51966B-C511-4589-B5AF-CA86405729EF}" dt="2020-01-29T23:02:58.980" v="133"/>
          <ac:spMkLst>
            <pc:docMk/>
            <pc:sldMk cId="3348750617" sldId="259"/>
            <ac:spMk id="11" creationId="{1BDA245C-9B0A-42DA-803A-B150734029D7}"/>
          </ac:spMkLst>
        </pc:spChg>
        <pc:spChg chg="add del mod">
          <ac:chgData name="Liang Qianchen" userId="dc306e9d82c44ef2" providerId="LiveId" clId="{DE51966B-C511-4589-B5AF-CA86405729EF}" dt="2020-01-29T23:01:53.834" v="124"/>
          <ac:spMkLst>
            <pc:docMk/>
            <pc:sldMk cId="3348750617" sldId="259"/>
            <ac:spMk id="12" creationId="{0B2E8B0E-5FBA-4FE3-913F-292787463AF7}"/>
          </ac:spMkLst>
        </pc:spChg>
      </pc:sldChg>
      <pc:sldChg chg="addSp modSp add">
        <pc:chgData name="Liang Qianchen" userId="dc306e9d82c44ef2" providerId="LiveId" clId="{DE51966B-C511-4589-B5AF-CA86405729EF}" dt="2020-02-03T00:42:52.905" v="800" actId="20577"/>
        <pc:sldMkLst>
          <pc:docMk/>
          <pc:sldMk cId="3683234469" sldId="260"/>
        </pc:sldMkLst>
        <pc:spChg chg="add mod">
          <ac:chgData name="Liang Qianchen" userId="dc306e9d82c44ef2" providerId="LiveId" clId="{DE51966B-C511-4589-B5AF-CA86405729EF}" dt="2020-01-29T22:40:33.331" v="92" actId="164"/>
          <ac:spMkLst>
            <pc:docMk/>
            <pc:sldMk cId="3683234469" sldId="260"/>
            <ac:spMk id="4" creationId="{F81BBA0E-5B52-45B5-BFF8-B88E3914FF2E}"/>
          </ac:spMkLst>
        </pc:spChg>
        <pc:spChg chg="add mod">
          <ac:chgData name="Liang Qianchen" userId="dc306e9d82c44ef2" providerId="LiveId" clId="{DE51966B-C511-4589-B5AF-CA86405729EF}" dt="2020-01-29T23:05:17.605" v="382" actId="164"/>
          <ac:spMkLst>
            <pc:docMk/>
            <pc:sldMk cId="3683234469" sldId="260"/>
            <ac:spMk id="6" creationId="{55C8FBDC-AAAC-405C-A7FA-3669F526ECED}"/>
          </ac:spMkLst>
        </pc:spChg>
        <pc:spChg chg="add mod">
          <ac:chgData name="Liang Qianchen" userId="dc306e9d82c44ef2" providerId="LiveId" clId="{DE51966B-C511-4589-B5AF-CA86405729EF}" dt="2020-01-29T23:05:17.605" v="382" actId="164"/>
          <ac:spMkLst>
            <pc:docMk/>
            <pc:sldMk cId="3683234469" sldId="260"/>
            <ac:spMk id="7" creationId="{BE782A18-A714-40CA-AD1C-31F7FFBD3893}"/>
          </ac:spMkLst>
        </pc:spChg>
        <pc:spChg chg="add mod">
          <ac:chgData name="Liang Qianchen" userId="dc306e9d82c44ef2" providerId="LiveId" clId="{DE51966B-C511-4589-B5AF-CA86405729EF}" dt="2020-01-29T23:05:17.605" v="382" actId="164"/>
          <ac:spMkLst>
            <pc:docMk/>
            <pc:sldMk cId="3683234469" sldId="260"/>
            <ac:spMk id="8" creationId="{77C44579-ADD5-460F-992F-832B8B46661D}"/>
          </ac:spMkLst>
        </pc:spChg>
        <pc:spChg chg="add mod">
          <ac:chgData name="Liang Qianchen" userId="dc306e9d82c44ef2" providerId="LiveId" clId="{DE51966B-C511-4589-B5AF-CA86405729EF}" dt="2020-01-29T23:05:17.605" v="382" actId="164"/>
          <ac:spMkLst>
            <pc:docMk/>
            <pc:sldMk cId="3683234469" sldId="260"/>
            <ac:spMk id="9" creationId="{2861FB44-5C03-4157-8419-C82675A4C5ED}"/>
          </ac:spMkLst>
        </pc:spChg>
        <pc:spChg chg="add mod">
          <ac:chgData name="Liang Qianchen" userId="dc306e9d82c44ef2" providerId="LiveId" clId="{DE51966B-C511-4589-B5AF-CA86405729EF}" dt="2020-01-29T23:05:34.900" v="385" actId="1037"/>
          <ac:spMkLst>
            <pc:docMk/>
            <pc:sldMk cId="3683234469" sldId="260"/>
            <ac:spMk id="10" creationId="{ADFE7C11-9937-46D6-8A83-632A51426301}"/>
          </ac:spMkLst>
        </pc:spChg>
        <pc:spChg chg="add mod">
          <ac:chgData name="Liang Qianchen" userId="dc306e9d82c44ef2" providerId="LiveId" clId="{DE51966B-C511-4589-B5AF-CA86405729EF}" dt="2020-01-29T23:05:31.599" v="384" actId="1037"/>
          <ac:spMkLst>
            <pc:docMk/>
            <pc:sldMk cId="3683234469" sldId="260"/>
            <ac:spMk id="11" creationId="{A53E468D-18EA-4EEB-8911-4861BE645FC5}"/>
          </ac:spMkLst>
        </pc:spChg>
        <pc:spChg chg="add mod">
          <ac:chgData name="Liang Qianchen" userId="dc306e9d82c44ef2" providerId="LiveId" clId="{DE51966B-C511-4589-B5AF-CA86405729EF}" dt="2020-02-03T00:42:49.605" v="793" actId="20577"/>
          <ac:spMkLst>
            <pc:docMk/>
            <pc:sldMk cId="3683234469" sldId="260"/>
            <ac:spMk id="13" creationId="{8F0ECF28-67F7-49CA-9721-567CFF864FF0}"/>
          </ac:spMkLst>
        </pc:spChg>
        <pc:spChg chg="add mod">
          <ac:chgData name="Liang Qianchen" userId="dc306e9d82c44ef2" providerId="LiveId" clId="{DE51966B-C511-4589-B5AF-CA86405729EF}" dt="2020-02-03T00:42:52.905" v="800" actId="20577"/>
          <ac:spMkLst>
            <pc:docMk/>
            <pc:sldMk cId="3683234469" sldId="260"/>
            <ac:spMk id="14" creationId="{8DDE5985-9144-44AA-9BC3-AAF8ED1EE2C0}"/>
          </ac:spMkLst>
        </pc:spChg>
        <pc:spChg chg="add mod">
          <ac:chgData name="Liang Qianchen" userId="dc306e9d82c44ef2" providerId="LiveId" clId="{DE51966B-C511-4589-B5AF-CA86405729EF}" dt="2020-01-29T23:11:43.625" v="602" actId="20577"/>
          <ac:spMkLst>
            <pc:docMk/>
            <pc:sldMk cId="3683234469" sldId="260"/>
            <ac:spMk id="15" creationId="{AB250DA6-8F3C-4701-8322-90C9611998E1}"/>
          </ac:spMkLst>
        </pc:spChg>
        <pc:spChg chg="add mod">
          <ac:chgData name="Liang Qianchen" userId="dc306e9d82c44ef2" providerId="LiveId" clId="{DE51966B-C511-4589-B5AF-CA86405729EF}" dt="2020-01-29T23:11:50.121" v="621" actId="20577"/>
          <ac:spMkLst>
            <pc:docMk/>
            <pc:sldMk cId="3683234469" sldId="260"/>
            <ac:spMk id="16" creationId="{4CC6AC01-AD7F-48C8-B471-BF2AC7124DEA}"/>
          </ac:spMkLst>
        </pc:spChg>
        <pc:spChg chg="add mod">
          <ac:chgData name="Liang Qianchen" userId="dc306e9d82c44ef2" providerId="LiveId" clId="{DE51966B-C511-4589-B5AF-CA86405729EF}" dt="2020-01-29T23:11:58.481" v="659" actId="20577"/>
          <ac:spMkLst>
            <pc:docMk/>
            <pc:sldMk cId="3683234469" sldId="260"/>
            <ac:spMk id="17" creationId="{27B39627-3008-4F72-B39D-076480E4DC6D}"/>
          </ac:spMkLst>
        </pc:spChg>
        <pc:spChg chg="add mod">
          <ac:chgData name="Liang Qianchen" userId="dc306e9d82c44ef2" providerId="LiveId" clId="{DE51966B-C511-4589-B5AF-CA86405729EF}" dt="2020-01-29T23:12:07.280" v="696" actId="20577"/>
          <ac:spMkLst>
            <pc:docMk/>
            <pc:sldMk cId="3683234469" sldId="260"/>
            <ac:spMk id="18" creationId="{4E0E1DC6-3A10-4517-850B-AE520D4638F4}"/>
          </ac:spMkLst>
        </pc:spChg>
        <pc:grpChg chg="add mod">
          <ac:chgData name="Liang Qianchen" userId="dc306e9d82c44ef2" providerId="LiveId" clId="{DE51966B-C511-4589-B5AF-CA86405729EF}" dt="2020-01-29T23:02:19.365" v="127" actId="14100"/>
          <ac:grpSpMkLst>
            <pc:docMk/>
            <pc:sldMk cId="3683234469" sldId="260"/>
            <ac:grpSpMk id="5" creationId="{9FD41689-3A59-4094-983E-686025B12487}"/>
          </ac:grpSpMkLst>
        </pc:grpChg>
        <pc:grpChg chg="add mod">
          <ac:chgData name="Liang Qianchen" userId="dc306e9d82c44ef2" providerId="LiveId" clId="{DE51966B-C511-4589-B5AF-CA86405729EF}" dt="2020-01-29T23:09:13.583" v="573" actId="164"/>
          <ac:grpSpMkLst>
            <pc:docMk/>
            <pc:sldMk cId="3683234469" sldId="260"/>
            <ac:grpSpMk id="12" creationId="{815EE3AD-5C39-4037-A7D5-2B7A06ED90EB}"/>
          </ac:grpSpMkLst>
        </pc:grpChg>
        <pc:grpChg chg="add mod">
          <ac:chgData name="Liang Qianchen" userId="dc306e9d82c44ef2" providerId="LiveId" clId="{DE51966B-C511-4589-B5AF-CA86405729EF}" dt="2020-01-29T23:09:13.583" v="573" actId="164"/>
          <ac:grpSpMkLst>
            <pc:docMk/>
            <pc:sldMk cId="3683234469" sldId="260"/>
            <ac:grpSpMk id="19" creationId="{647F1F09-0594-4660-9BFE-131E8D454C38}"/>
          </ac:grpSpMkLst>
        </pc:grpChg>
        <pc:picChg chg="add mod">
          <ac:chgData name="Liang Qianchen" userId="dc306e9d82c44ef2" providerId="LiveId" clId="{DE51966B-C511-4589-B5AF-CA86405729EF}" dt="2020-01-29T22:40:33.331" v="92" actId="164"/>
          <ac:picMkLst>
            <pc:docMk/>
            <pc:sldMk cId="3683234469" sldId="260"/>
            <ac:picMk id="3" creationId="{AACF2345-68EC-44E1-87A3-AA4CC60BC8EB}"/>
          </ac:picMkLst>
        </pc:picChg>
      </pc:sldChg>
      <pc:sldChg chg="add">
        <pc:chgData name="Liang Qianchen" userId="dc306e9d82c44ef2" providerId="LiveId" clId="{DE51966B-C511-4589-B5AF-CA86405729EF}" dt="2020-01-29T23:01:58.591" v="125"/>
        <pc:sldMkLst>
          <pc:docMk/>
          <pc:sldMk cId="3799677728" sldId="261"/>
        </pc:sldMkLst>
      </pc:sldChg>
      <pc:sldChg chg="addSp delSp modSp add">
        <pc:chgData name="Liang Qianchen" userId="dc306e9d82c44ef2" providerId="LiveId" clId="{DE51966B-C511-4589-B5AF-CA86405729EF}" dt="2020-02-03T00:50:09.556" v="1278" actId="164"/>
        <pc:sldMkLst>
          <pc:docMk/>
          <pc:sldMk cId="4160137545" sldId="262"/>
        </pc:sldMkLst>
        <pc:spChg chg="add mod topLvl">
          <ac:chgData name="Liang Qianchen" userId="dc306e9d82c44ef2" providerId="LiveId" clId="{DE51966B-C511-4589-B5AF-CA86405729EF}" dt="2020-02-03T00:50:09.556" v="1278" actId="164"/>
          <ac:spMkLst>
            <pc:docMk/>
            <pc:sldMk cId="4160137545" sldId="262"/>
            <ac:spMk id="20" creationId="{63F07496-9320-4921-B704-CD93135085C5}"/>
          </ac:spMkLst>
        </pc:spChg>
        <pc:grpChg chg="add del">
          <ac:chgData name="Liang Qianchen" userId="dc306e9d82c44ef2" providerId="LiveId" clId="{DE51966B-C511-4589-B5AF-CA86405729EF}" dt="2020-01-29T23:12:23.753" v="699" actId="478"/>
          <ac:grpSpMkLst>
            <pc:docMk/>
            <pc:sldMk cId="4160137545" sldId="262"/>
            <ac:grpSpMk id="5" creationId="{8AE0F4E9-F2AB-4F6E-8E9B-77467650CA07}"/>
          </ac:grpSpMkLst>
        </pc:grpChg>
        <pc:grpChg chg="add mod">
          <ac:chgData name="Liang Qianchen" userId="dc306e9d82c44ef2" providerId="LiveId" clId="{DE51966B-C511-4589-B5AF-CA86405729EF}" dt="2020-02-03T00:50:09.556" v="1278" actId="164"/>
          <ac:grpSpMkLst>
            <pc:docMk/>
            <pc:sldMk cId="4160137545" sldId="262"/>
            <ac:grpSpMk id="7" creationId="{A4569839-E776-4664-9BB6-5C3027CB9522}"/>
          </ac:grpSpMkLst>
        </pc:grpChg>
        <pc:grpChg chg="add del mod topLvl">
          <ac:chgData name="Liang Qianchen" userId="dc306e9d82c44ef2" providerId="LiveId" clId="{DE51966B-C511-4589-B5AF-CA86405729EF}" dt="2020-02-03T00:46:47.616" v="802" actId="165"/>
          <ac:grpSpMkLst>
            <pc:docMk/>
            <pc:sldMk cId="4160137545" sldId="262"/>
            <ac:grpSpMk id="19" creationId="{615EF70B-1E8F-4E5C-BDBB-95A2D200EACA}"/>
          </ac:grpSpMkLst>
        </pc:grpChg>
        <pc:grpChg chg="add del mod">
          <ac:chgData name="Liang Qianchen" userId="dc306e9d82c44ef2" providerId="LiveId" clId="{DE51966B-C511-4589-B5AF-CA86405729EF}" dt="2020-02-03T00:46:39.903" v="801" actId="165"/>
          <ac:grpSpMkLst>
            <pc:docMk/>
            <pc:sldMk cId="4160137545" sldId="262"/>
            <ac:grpSpMk id="21" creationId="{8C949031-4E6C-46F5-B5D2-94296168755A}"/>
          </ac:grpSpMkLst>
        </pc:grpChg>
        <pc:picChg chg="add del mod">
          <ac:chgData name="Liang Qianchen" userId="dc306e9d82c44ef2" providerId="LiveId" clId="{DE51966B-C511-4589-B5AF-CA86405729EF}" dt="2020-01-29T23:12:18.020" v="697" actId="478"/>
          <ac:picMkLst>
            <pc:docMk/>
            <pc:sldMk cId="4160137545" sldId="262"/>
            <ac:picMk id="2" creationId="{0BB9F20D-6B18-4915-9788-49C75D2F739F}"/>
          </ac:picMkLst>
        </pc:picChg>
        <pc:picChg chg="add mod">
          <ac:chgData name="Liang Qianchen" userId="dc306e9d82c44ef2" providerId="LiveId" clId="{DE51966B-C511-4589-B5AF-CA86405729EF}" dt="2020-02-03T00:50:09.556" v="1278" actId="164"/>
          <ac:picMkLst>
            <pc:docMk/>
            <pc:sldMk cId="4160137545" sldId="262"/>
            <ac:picMk id="2" creationId="{C383DA63-2D49-420E-8674-44942EDB2F1F}"/>
          </ac:picMkLst>
        </pc:picChg>
        <pc:picChg chg="add mod">
          <ac:chgData name="Liang Qianchen" userId="dc306e9d82c44ef2" providerId="LiveId" clId="{DE51966B-C511-4589-B5AF-CA86405729EF}" dt="2020-02-03T00:50:09.556" v="1278" actId="164"/>
          <ac:picMkLst>
            <pc:docMk/>
            <pc:sldMk cId="4160137545" sldId="262"/>
            <ac:picMk id="3" creationId="{922748D6-0EF9-4932-B414-257476CD4365}"/>
          </ac:picMkLst>
        </pc:picChg>
        <pc:picChg chg="add mod ord topLvl">
          <ac:chgData name="Liang Qianchen" userId="dc306e9d82c44ef2" providerId="LiveId" clId="{DE51966B-C511-4589-B5AF-CA86405729EF}" dt="2020-02-03T00:50:09.556" v="1278" actId="164"/>
          <ac:picMkLst>
            <pc:docMk/>
            <pc:sldMk cId="4160137545" sldId="262"/>
            <ac:picMk id="4" creationId="{4793F82F-413D-40F5-812B-C7E6A8025087}"/>
          </ac:picMkLst>
        </pc:picChg>
        <pc:picChg chg="add del mod">
          <ac:chgData name="Liang Qianchen" userId="dc306e9d82c44ef2" providerId="LiveId" clId="{DE51966B-C511-4589-B5AF-CA86405729EF}" dt="2020-02-03T00:49:15.483" v="1158" actId="478"/>
          <ac:picMkLst>
            <pc:docMk/>
            <pc:sldMk cId="4160137545" sldId="262"/>
            <ac:picMk id="5" creationId="{C40B6147-5595-4DB3-90AF-AB60E283F686}"/>
          </ac:picMkLst>
        </pc:picChg>
        <pc:picChg chg="add mod">
          <ac:chgData name="Liang Qianchen" userId="dc306e9d82c44ef2" providerId="LiveId" clId="{DE51966B-C511-4589-B5AF-CA86405729EF}" dt="2020-02-03T00:50:09.556" v="1278" actId="164"/>
          <ac:picMkLst>
            <pc:docMk/>
            <pc:sldMk cId="4160137545" sldId="262"/>
            <ac:picMk id="6" creationId="{9EB8EA18-5685-4491-99FD-54D0F6744F22}"/>
          </ac:picMkLst>
        </pc:picChg>
        <pc:picChg chg="add del mod topLvl">
          <ac:chgData name="Liang Qianchen" userId="dc306e9d82c44ef2" providerId="LiveId" clId="{DE51966B-C511-4589-B5AF-CA86405729EF}" dt="2020-02-03T00:46:50.943" v="803" actId="478"/>
          <ac:picMkLst>
            <pc:docMk/>
            <pc:sldMk cId="4160137545" sldId="262"/>
            <ac:picMk id="18" creationId="{5FA7D706-B5EA-469E-8EAB-27B2DA44058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3C03A-1B04-4CF3-9750-E6614FC2D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DB6904-7E43-4EF7-BB37-F7490D64D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6EA91-1084-48B8-B09C-D767D2234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3458-7A65-4282-A9E5-417B9D7DC1CD}" type="datetimeFigureOut">
              <a:rPr lang="en-AU" smtClean="0"/>
              <a:t>3/02/2020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55901-6E63-4A26-8580-4FCB0D58D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F100B-AD28-4B76-AA86-A1F908728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AF82-9FD2-4508-B968-E2151AE5A0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8140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4FCEB-02D9-40C1-A1B2-E76CC8A4F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A7600F-BAEB-4A63-845F-1A4543B4B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F61A7-5B8F-430F-89DD-A6DD6ED0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3458-7A65-4282-A9E5-417B9D7DC1CD}" type="datetimeFigureOut">
              <a:rPr lang="en-AU" smtClean="0"/>
              <a:t>3/02/2020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ECC72-6E4D-4447-95F2-A4BA0DB08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412D8-A2F3-4BF9-94D8-56032EFF6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AF82-9FD2-4508-B968-E2151AE5A0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6872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D71BDF-07C7-4969-94B3-442EDE3E78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5B685E-B169-4D83-B25A-4A21EDAB47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3F3E5-AE8E-49B2-8DF3-D3DD3E30E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3458-7A65-4282-A9E5-417B9D7DC1CD}" type="datetimeFigureOut">
              <a:rPr lang="en-AU" smtClean="0"/>
              <a:t>3/02/2020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68205-123A-456A-9739-6D2CCF197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ABBB5-0E79-41BE-8F1A-9B1D4FC99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AF82-9FD2-4508-B968-E2151AE5A0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4357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59EEF-314B-4332-83A6-17B1A568D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7FF9B-FD05-42F0-9468-0E49EFE86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04893-DFE6-4D41-BD7D-D28D7A704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3458-7A65-4282-A9E5-417B9D7DC1CD}" type="datetimeFigureOut">
              <a:rPr lang="en-AU" smtClean="0"/>
              <a:t>3/02/2020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6E8CF-B10B-401D-B75D-74E3BC764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AB21E-8A7B-48E5-A3B4-C62F501AF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AF82-9FD2-4508-B968-E2151AE5A0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411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DEF83-3367-4360-B59F-7FDB99442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4511D-58C2-411B-9C4C-C72EF81EF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3B4BA-587D-487B-B8FA-B80DCD563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3458-7A65-4282-A9E5-417B9D7DC1CD}" type="datetimeFigureOut">
              <a:rPr lang="en-AU" smtClean="0"/>
              <a:t>3/02/2020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44C6C-49B5-437C-8302-27BE8CE7D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D1FDF-8A36-4A75-BD38-22D8E8373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AF82-9FD2-4508-B968-E2151AE5A0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2221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0D888-B22F-44D4-9124-A46A6AA37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08CE7-6F6B-486C-9DD5-6F7BB9BF1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D33C86-3697-406C-9B7E-B483883A8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88AFB-7434-43CB-8160-76B55E34F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3458-7A65-4282-A9E5-417B9D7DC1CD}" type="datetimeFigureOut">
              <a:rPr lang="en-AU" smtClean="0"/>
              <a:t>3/02/2020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D6AAE-28F6-4825-8009-B7F56B206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73780-C2D4-4DA9-8EB3-A9CC6353B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AF82-9FD2-4508-B968-E2151AE5A0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3146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3850F-3EFB-4A31-A0EE-7481F766C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51744-1E55-47BA-8896-9D3EAE1BB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BD7F05-9965-4A8C-A2F6-E61EAA223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112EF1-182C-4639-AB1A-2A12353A99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983B50-BABC-4931-A1FA-523B7D865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CD9595-2C7B-49C4-9D78-4B6149F0B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3458-7A65-4282-A9E5-417B9D7DC1CD}" type="datetimeFigureOut">
              <a:rPr lang="en-AU" smtClean="0"/>
              <a:t>3/02/2020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16946C-56E0-4A4C-99B4-1E29D2B5F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6AD5FE-DDD7-4B6C-B29A-11312D59D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AF82-9FD2-4508-B968-E2151AE5A0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8115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0167E-D4CA-49A5-803D-F2AE9E7C9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C1AD0E-FB7A-4514-B25C-57FD127F3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3458-7A65-4282-A9E5-417B9D7DC1CD}" type="datetimeFigureOut">
              <a:rPr lang="en-AU" smtClean="0"/>
              <a:t>3/02/2020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3FB538-B458-4630-AE84-04B86EAE1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BE8887-9A4B-428B-8F90-F6A42D6FC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AF82-9FD2-4508-B968-E2151AE5A0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3466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0D2F66-B97D-4878-ABE6-BEA9F1A2A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3458-7A65-4282-A9E5-417B9D7DC1CD}" type="datetimeFigureOut">
              <a:rPr lang="en-AU" smtClean="0"/>
              <a:t>3/02/2020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7459A8-0F60-498A-9F62-E37E6A1A4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7C593-83C1-4011-9B6E-3A2A7CC5A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AF82-9FD2-4508-B968-E2151AE5A0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9372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F9D3C-A9E5-4C01-A0C8-414D0D2A6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736A4-04BC-4345-AC58-FC75CBECA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83428-455F-46B1-9FE4-199A5550C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00AF7-63EF-477F-90DB-9850C47C9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3458-7A65-4282-A9E5-417B9D7DC1CD}" type="datetimeFigureOut">
              <a:rPr lang="en-AU" smtClean="0"/>
              <a:t>3/02/2020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F15D6-DED1-42DE-BEE1-71BE737A7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34EB4-3C6B-46E3-B6BC-65DCF53C2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AF82-9FD2-4508-B968-E2151AE5A0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3495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D72B8-65C1-40AA-BA10-01ADD46AB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B66080-6892-49B7-AECB-C7158E8F4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A7E625-10B5-4804-BFEF-7D1BC6E82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78D99-8B2E-435B-BD01-AED98302D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3458-7A65-4282-A9E5-417B9D7DC1CD}" type="datetimeFigureOut">
              <a:rPr lang="en-AU" smtClean="0"/>
              <a:t>3/02/2020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956EE-83AC-4100-806D-A865993AC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86970-0324-4147-A61A-3202AC828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AF82-9FD2-4508-B968-E2151AE5A0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4587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DD8372-FDF2-43B4-A286-113AAF6BA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79185-EDA6-42EF-BD11-9D6A9CB2B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D1410-F0E5-43EB-81EC-13EFA95BFC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63458-7A65-4282-A9E5-417B9D7DC1CD}" type="datetimeFigureOut">
              <a:rPr lang="en-AU" smtClean="0"/>
              <a:t>3/02/2020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7B571-D820-44DE-8E9D-D7741BD9E1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4D930-480E-498F-B7E8-E378098AC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FAF82-9FD2-4508-B968-E2151AE5A0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2720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3D3926-CE2B-4E67-8E24-B4C595448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33" y="-1051983"/>
            <a:ext cx="9939933" cy="7336366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EDD059FC-A676-471E-8267-3DD0248D9E2A}"/>
              </a:ext>
            </a:extLst>
          </p:cNvPr>
          <p:cNvGrpSpPr/>
          <p:nvPr/>
        </p:nvGrpSpPr>
        <p:grpSpPr>
          <a:xfrm>
            <a:off x="11422333" y="3560581"/>
            <a:ext cx="388501" cy="386760"/>
            <a:chOff x="11422333" y="3560581"/>
            <a:chExt cx="388501" cy="386760"/>
          </a:xfrm>
        </p:grpSpPr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59799A3B-E59E-4E8B-BF95-4D105E419661}"/>
                </a:ext>
              </a:extLst>
            </p:cNvPr>
            <p:cNvSpPr/>
            <p:nvPr/>
          </p:nvSpPr>
          <p:spPr>
            <a:xfrm rot="425851">
              <a:off x="11534050" y="3720593"/>
              <a:ext cx="171736" cy="56237"/>
            </a:xfrm>
            <a:prstGeom prst="parallelogram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99B1787-294B-4D49-B409-03A546584A65}"/>
                </a:ext>
              </a:extLst>
            </p:cNvPr>
            <p:cNvGrpSpPr/>
            <p:nvPr/>
          </p:nvGrpSpPr>
          <p:grpSpPr>
            <a:xfrm rot="21148736">
              <a:off x="11422333" y="3560581"/>
              <a:ext cx="388501" cy="386760"/>
              <a:chOff x="273431" y="1381125"/>
              <a:chExt cx="455230" cy="628650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DEDAAEF1-B4E6-4167-8421-11648675F6FC}"/>
                  </a:ext>
                </a:extLst>
              </p:cNvPr>
              <p:cNvCxnSpPr/>
              <p:nvPr/>
            </p:nvCxnSpPr>
            <p:spPr>
              <a:xfrm flipH="1">
                <a:off x="273431" y="1381125"/>
                <a:ext cx="247650" cy="628650"/>
              </a:xfrm>
              <a:prstGeom prst="line">
                <a:avLst/>
              </a:prstGeom>
              <a:ln w="31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E642D00D-36C1-4E36-990B-4540BD41FD0E}"/>
                  </a:ext>
                </a:extLst>
              </p:cNvPr>
              <p:cNvCxnSpPr/>
              <p:nvPr/>
            </p:nvCxnSpPr>
            <p:spPr>
              <a:xfrm flipH="1">
                <a:off x="481011" y="1381125"/>
                <a:ext cx="247650" cy="628650"/>
              </a:xfrm>
              <a:prstGeom prst="line">
                <a:avLst/>
              </a:prstGeom>
              <a:ln w="31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6B720DB-E62F-4A3E-A605-591B12921892}"/>
              </a:ext>
            </a:extLst>
          </p:cNvPr>
          <p:cNvGrpSpPr/>
          <p:nvPr/>
        </p:nvGrpSpPr>
        <p:grpSpPr>
          <a:xfrm rot="21148736">
            <a:off x="4631009" y="-684394"/>
            <a:ext cx="388501" cy="386760"/>
            <a:chOff x="410068" y="3509963"/>
            <a:chExt cx="3104772" cy="309086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C629D27-A700-4FA3-B735-173D74F6D6D0}"/>
                </a:ext>
              </a:extLst>
            </p:cNvPr>
            <p:cNvGrpSpPr/>
            <p:nvPr/>
          </p:nvGrpSpPr>
          <p:grpSpPr>
            <a:xfrm>
              <a:off x="410068" y="3509963"/>
              <a:ext cx="3104772" cy="3090862"/>
              <a:chOff x="273431" y="1381125"/>
              <a:chExt cx="455230" cy="62865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DB3384A-EE94-45F8-BE8B-1CA4550370BA}"/>
                  </a:ext>
                </a:extLst>
              </p:cNvPr>
              <p:cNvCxnSpPr/>
              <p:nvPr/>
            </p:nvCxnSpPr>
            <p:spPr>
              <a:xfrm flipH="1">
                <a:off x="273431" y="1381125"/>
                <a:ext cx="247650" cy="628650"/>
              </a:xfrm>
              <a:prstGeom prst="line">
                <a:avLst/>
              </a:prstGeom>
              <a:ln w="31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FA174454-238A-4315-9AFF-881347F00079}"/>
                  </a:ext>
                </a:extLst>
              </p:cNvPr>
              <p:cNvCxnSpPr/>
              <p:nvPr/>
            </p:nvCxnSpPr>
            <p:spPr>
              <a:xfrm flipH="1">
                <a:off x="481011" y="1381125"/>
                <a:ext cx="247650" cy="628650"/>
              </a:xfrm>
              <a:prstGeom prst="line">
                <a:avLst/>
              </a:prstGeom>
              <a:ln w="31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FF3490A8-6E8D-41CD-8851-B14EBFF03B2A}"/>
                </a:ext>
              </a:extLst>
            </p:cNvPr>
            <p:cNvSpPr/>
            <p:nvPr/>
          </p:nvSpPr>
          <p:spPr>
            <a:xfrm rot="877115">
              <a:off x="1308137" y="4792579"/>
              <a:ext cx="1372454" cy="449428"/>
            </a:xfrm>
            <a:prstGeom prst="parallelogram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3363959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40608C2-70AE-463E-9A0A-4B240D968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76275"/>
            <a:ext cx="11830050" cy="603885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DBA2114-105E-4E51-96F1-305D90C4C8C9}"/>
              </a:ext>
            </a:extLst>
          </p:cNvPr>
          <p:cNvGrpSpPr/>
          <p:nvPr/>
        </p:nvGrpSpPr>
        <p:grpSpPr>
          <a:xfrm>
            <a:off x="3049859" y="1495425"/>
            <a:ext cx="233637" cy="232590"/>
            <a:chOff x="11422333" y="3560581"/>
            <a:chExt cx="388501" cy="38676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029C70B3-97EC-4EED-86C5-E78C057CD16F}"/>
                </a:ext>
              </a:extLst>
            </p:cNvPr>
            <p:cNvSpPr/>
            <p:nvPr/>
          </p:nvSpPr>
          <p:spPr>
            <a:xfrm rot="425851">
              <a:off x="11534050" y="3720593"/>
              <a:ext cx="171736" cy="56237"/>
            </a:xfrm>
            <a:prstGeom prst="parallelogram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313538B-902D-4DBA-A4C2-131AEC1A974A}"/>
                </a:ext>
              </a:extLst>
            </p:cNvPr>
            <p:cNvGrpSpPr/>
            <p:nvPr/>
          </p:nvGrpSpPr>
          <p:grpSpPr>
            <a:xfrm rot="21148736">
              <a:off x="11422333" y="3560581"/>
              <a:ext cx="388501" cy="386760"/>
              <a:chOff x="273431" y="1381125"/>
              <a:chExt cx="455230" cy="62865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16F98951-DAC9-4C01-8551-FDC030EE7A0A}"/>
                  </a:ext>
                </a:extLst>
              </p:cNvPr>
              <p:cNvCxnSpPr/>
              <p:nvPr/>
            </p:nvCxnSpPr>
            <p:spPr>
              <a:xfrm flipH="1">
                <a:off x="273431" y="1381125"/>
                <a:ext cx="247650" cy="628650"/>
              </a:xfrm>
              <a:prstGeom prst="line">
                <a:avLst/>
              </a:prstGeom>
              <a:ln w="31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43897DD5-04A8-4B2F-8016-D8AC9D43B1AD}"/>
                  </a:ext>
                </a:extLst>
              </p:cNvPr>
              <p:cNvCxnSpPr/>
              <p:nvPr/>
            </p:nvCxnSpPr>
            <p:spPr>
              <a:xfrm flipH="1">
                <a:off x="481011" y="1381125"/>
                <a:ext cx="247650" cy="628650"/>
              </a:xfrm>
              <a:prstGeom prst="line">
                <a:avLst/>
              </a:prstGeom>
              <a:ln w="31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ACA010-81A8-45B9-B063-ACC92027E68F}"/>
              </a:ext>
            </a:extLst>
          </p:cNvPr>
          <p:cNvGrpSpPr/>
          <p:nvPr/>
        </p:nvGrpSpPr>
        <p:grpSpPr>
          <a:xfrm>
            <a:off x="1544909" y="676275"/>
            <a:ext cx="233637" cy="232590"/>
            <a:chOff x="11422333" y="3560581"/>
            <a:chExt cx="388501" cy="386760"/>
          </a:xfrm>
        </p:grpSpPr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48190468-B7EC-4F3D-BB0A-FCA6DF3D1585}"/>
                </a:ext>
              </a:extLst>
            </p:cNvPr>
            <p:cNvSpPr/>
            <p:nvPr/>
          </p:nvSpPr>
          <p:spPr>
            <a:xfrm rot="425851">
              <a:off x="11534050" y="3720593"/>
              <a:ext cx="171736" cy="56237"/>
            </a:xfrm>
            <a:prstGeom prst="parallelogram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C2F96B1-39B9-4D32-BEEC-E7A3143B8AC0}"/>
                </a:ext>
              </a:extLst>
            </p:cNvPr>
            <p:cNvGrpSpPr/>
            <p:nvPr/>
          </p:nvGrpSpPr>
          <p:grpSpPr>
            <a:xfrm rot="21148736">
              <a:off x="11422333" y="3560581"/>
              <a:ext cx="388501" cy="386760"/>
              <a:chOff x="273431" y="1381125"/>
              <a:chExt cx="455230" cy="62865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083B9DB-B792-45D6-B711-6064981C1F73}"/>
                  </a:ext>
                </a:extLst>
              </p:cNvPr>
              <p:cNvCxnSpPr/>
              <p:nvPr/>
            </p:nvCxnSpPr>
            <p:spPr>
              <a:xfrm flipH="1">
                <a:off x="273431" y="1381125"/>
                <a:ext cx="247650" cy="628650"/>
              </a:xfrm>
              <a:prstGeom prst="line">
                <a:avLst/>
              </a:prstGeom>
              <a:ln w="31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87F9568-93B8-4C24-8D25-F17E121A69F5}"/>
                  </a:ext>
                </a:extLst>
              </p:cNvPr>
              <p:cNvCxnSpPr/>
              <p:nvPr/>
            </p:nvCxnSpPr>
            <p:spPr>
              <a:xfrm flipH="1">
                <a:off x="481011" y="1381125"/>
                <a:ext cx="247650" cy="628650"/>
              </a:xfrm>
              <a:prstGeom prst="line">
                <a:avLst/>
              </a:prstGeom>
              <a:ln w="31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AB8C064-2CEF-436B-B788-B183777346C1}"/>
              </a:ext>
            </a:extLst>
          </p:cNvPr>
          <p:cNvGrpSpPr/>
          <p:nvPr/>
        </p:nvGrpSpPr>
        <p:grpSpPr>
          <a:xfrm>
            <a:off x="7945709" y="1495425"/>
            <a:ext cx="233637" cy="232590"/>
            <a:chOff x="11422333" y="3560581"/>
            <a:chExt cx="388501" cy="386760"/>
          </a:xfrm>
        </p:grpSpPr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B575E08F-2380-470B-8507-A9F88DAB9061}"/>
                </a:ext>
              </a:extLst>
            </p:cNvPr>
            <p:cNvSpPr/>
            <p:nvPr/>
          </p:nvSpPr>
          <p:spPr>
            <a:xfrm rot="425851">
              <a:off x="11534050" y="3720593"/>
              <a:ext cx="171736" cy="56237"/>
            </a:xfrm>
            <a:prstGeom prst="parallelogram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AC843F1-7BA4-44EC-9E40-7500D0FFD468}"/>
                </a:ext>
              </a:extLst>
            </p:cNvPr>
            <p:cNvGrpSpPr/>
            <p:nvPr/>
          </p:nvGrpSpPr>
          <p:grpSpPr>
            <a:xfrm rot="21148736">
              <a:off x="11422333" y="3560581"/>
              <a:ext cx="388501" cy="386760"/>
              <a:chOff x="273431" y="1381125"/>
              <a:chExt cx="455230" cy="628650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1F511493-493A-4362-9F0F-A0E074B691FA}"/>
                  </a:ext>
                </a:extLst>
              </p:cNvPr>
              <p:cNvCxnSpPr/>
              <p:nvPr/>
            </p:nvCxnSpPr>
            <p:spPr>
              <a:xfrm flipH="1">
                <a:off x="273431" y="1381125"/>
                <a:ext cx="247650" cy="628650"/>
              </a:xfrm>
              <a:prstGeom prst="line">
                <a:avLst/>
              </a:prstGeom>
              <a:ln w="31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483B49AC-CCBC-40FB-A539-F06AE0D510EA}"/>
                  </a:ext>
                </a:extLst>
              </p:cNvPr>
              <p:cNvCxnSpPr/>
              <p:nvPr/>
            </p:nvCxnSpPr>
            <p:spPr>
              <a:xfrm flipH="1">
                <a:off x="481011" y="1381125"/>
                <a:ext cx="247650" cy="628650"/>
              </a:xfrm>
              <a:prstGeom prst="line">
                <a:avLst/>
              </a:prstGeom>
              <a:ln w="31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21CCDBD-DB69-4243-8DB6-08902C5966C7}"/>
              </a:ext>
            </a:extLst>
          </p:cNvPr>
          <p:cNvGrpSpPr/>
          <p:nvPr/>
        </p:nvGrpSpPr>
        <p:grpSpPr>
          <a:xfrm>
            <a:off x="7945709" y="5457825"/>
            <a:ext cx="233637" cy="232590"/>
            <a:chOff x="11422333" y="3560581"/>
            <a:chExt cx="388501" cy="386760"/>
          </a:xfrm>
        </p:grpSpPr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B75D093A-D058-4E22-A23A-1045C89EADB7}"/>
                </a:ext>
              </a:extLst>
            </p:cNvPr>
            <p:cNvSpPr/>
            <p:nvPr/>
          </p:nvSpPr>
          <p:spPr>
            <a:xfrm rot="425851">
              <a:off x="11534050" y="3720593"/>
              <a:ext cx="171736" cy="56237"/>
            </a:xfrm>
            <a:prstGeom prst="parallelogram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DF695DA-89B6-4C77-94DA-4AC3C889FD81}"/>
                </a:ext>
              </a:extLst>
            </p:cNvPr>
            <p:cNvGrpSpPr/>
            <p:nvPr/>
          </p:nvGrpSpPr>
          <p:grpSpPr>
            <a:xfrm rot="21148736">
              <a:off x="11422333" y="3560581"/>
              <a:ext cx="388501" cy="386760"/>
              <a:chOff x="273431" y="1381125"/>
              <a:chExt cx="455230" cy="62865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275B0FE3-7CF4-4934-9DC5-F7F660D7D47B}"/>
                  </a:ext>
                </a:extLst>
              </p:cNvPr>
              <p:cNvCxnSpPr/>
              <p:nvPr/>
            </p:nvCxnSpPr>
            <p:spPr>
              <a:xfrm flipH="1">
                <a:off x="273431" y="1381125"/>
                <a:ext cx="247650" cy="628650"/>
              </a:xfrm>
              <a:prstGeom prst="line">
                <a:avLst/>
              </a:prstGeom>
              <a:ln w="31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12562B00-7B3D-4290-BF48-19263E024934}"/>
                  </a:ext>
                </a:extLst>
              </p:cNvPr>
              <p:cNvCxnSpPr/>
              <p:nvPr/>
            </p:nvCxnSpPr>
            <p:spPr>
              <a:xfrm flipH="1">
                <a:off x="481011" y="1381125"/>
                <a:ext cx="247650" cy="628650"/>
              </a:xfrm>
              <a:prstGeom prst="line">
                <a:avLst/>
              </a:prstGeom>
              <a:ln w="31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24095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D7E146DD-9FCF-4788-AFE3-76FA48B8ECE0}"/>
              </a:ext>
            </a:extLst>
          </p:cNvPr>
          <p:cNvGrpSpPr/>
          <p:nvPr/>
        </p:nvGrpSpPr>
        <p:grpSpPr>
          <a:xfrm>
            <a:off x="-975791" y="1209675"/>
            <a:ext cx="14143581" cy="4034373"/>
            <a:chOff x="-975791" y="1209675"/>
            <a:chExt cx="14143581" cy="403437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826EFB3-E7F3-4D5E-8F5A-BF64B2E68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75791" y="1209675"/>
              <a:ext cx="14143581" cy="4034373"/>
            </a:xfrm>
            <a:prstGeom prst="rect">
              <a:avLst/>
            </a:prstGeom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EB8E621-AFBB-49FE-A7A0-5C2387E94F94}"/>
                </a:ext>
              </a:extLst>
            </p:cNvPr>
            <p:cNvGrpSpPr/>
            <p:nvPr/>
          </p:nvGrpSpPr>
          <p:grpSpPr>
            <a:xfrm flipH="1">
              <a:off x="1571050" y="4695825"/>
              <a:ext cx="86299" cy="219076"/>
              <a:chOff x="4628902" y="1629326"/>
              <a:chExt cx="1140741" cy="2942674"/>
            </a:xfrm>
          </p:grpSpPr>
          <p:sp>
            <p:nvSpPr>
              <p:cNvPr id="5" name="Parallelogram 4">
                <a:extLst>
                  <a:ext uri="{FF2B5EF4-FFF2-40B4-BE49-F238E27FC236}">
                    <a16:creationId xmlns:a16="http://schemas.microsoft.com/office/drawing/2014/main" id="{0EA1AB58-B611-433E-850F-7BDA2A60C3D5}"/>
                  </a:ext>
                </a:extLst>
              </p:cNvPr>
              <p:cNvSpPr/>
              <p:nvPr/>
            </p:nvSpPr>
            <p:spPr>
              <a:xfrm>
                <a:off x="4628902" y="2019300"/>
                <a:ext cx="1131464" cy="2228850"/>
              </a:xfrm>
              <a:prstGeom prst="parallelogram">
                <a:avLst>
                  <a:gd name="adj" fmla="val 0"/>
                </a:avLst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B57293B3-65A1-4A43-9A84-133D396912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8902" y="1629326"/>
                <a:ext cx="0" cy="294267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F5969FC0-F802-419F-B607-08C60934AD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9643" y="1629326"/>
                <a:ext cx="0" cy="294267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B335334-0A08-455E-90D8-E160197C23CC}"/>
                </a:ext>
              </a:extLst>
            </p:cNvPr>
            <p:cNvGrpSpPr/>
            <p:nvPr/>
          </p:nvGrpSpPr>
          <p:grpSpPr>
            <a:xfrm flipH="1">
              <a:off x="1580575" y="1419225"/>
              <a:ext cx="86299" cy="219076"/>
              <a:chOff x="4628902" y="1629326"/>
              <a:chExt cx="1140741" cy="2942674"/>
            </a:xfrm>
          </p:grpSpPr>
          <p:sp>
            <p:nvSpPr>
              <p:cNvPr id="9" name="Parallelogram 8">
                <a:extLst>
                  <a:ext uri="{FF2B5EF4-FFF2-40B4-BE49-F238E27FC236}">
                    <a16:creationId xmlns:a16="http://schemas.microsoft.com/office/drawing/2014/main" id="{BC659ED2-4B6C-472D-9EEB-6015AC8A6E3B}"/>
                  </a:ext>
                </a:extLst>
              </p:cNvPr>
              <p:cNvSpPr/>
              <p:nvPr/>
            </p:nvSpPr>
            <p:spPr>
              <a:xfrm>
                <a:off x="4628902" y="2019300"/>
                <a:ext cx="1131464" cy="2228850"/>
              </a:xfrm>
              <a:prstGeom prst="parallelogram">
                <a:avLst>
                  <a:gd name="adj" fmla="val 0"/>
                </a:avLst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657BE9A9-E318-44C3-B462-5A6E4669A5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8902" y="1629326"/>
                <a:ext cx="0" cy="294267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D89B477-A881-42F1-93E2-CDB3144857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9643" y="1629326"/>
                <a:ext cx="0" cy="294267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F4DDB94-DDEC-4555-8B8A-79F9F66205D3}"/>
                </a:ext>
              </a:extLst>
            </p:cNvPr>
            <p:cNvGrpSpPr/>
            <p:nvPr/>
          </p:nvGrpSpPr>
          <p:grpSpPr>
            <a:xfrm flipH="1">
              <a:off x="5409625" y="1419225"/>
              <a:ext cx="86299" cy="219076"/>
              <a:chOff x="4628902" y="1629326"/>
              <a:chExt cx="1140741" cy="2942674"/>
            </a:xfrm>
          </p:grpSpPr>
          <p:sp>
            <p:nvSpPr>
              <p:cNvPr id="13" name="Parallelogram 12">
                <a:extLst>
                  <a:ext uri="{FF2B5EF4-FFF2-40B4-BE49-F238E27FC236}">
                    <a16:creationId xmlns:a16="http://schemas.microsoft.com/office/drawing/2014/main" id="{98001F4F-0715-4FC5-B56A-716BE8659AF6}"/>
                  </a:ext>
                </a:extLst>
              </p:cNvPr>
              <p:cNvSpPr/>
              <p:nvPr/>
            </p:nvSpPr>
            <p:spPr>
              <a:xfrm>
                <a:off x="4628902" y="2019300"/>
                <a:ext cx="1131464" cy="2228850"/>
              </a:xfrm>
              <a:prstGeom prst="parallelogram">
                <a:avLst>
                  <a:gd name="adj" fmla="val 0"/>
                </a:avLst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F5285908-75B6-41CE-9E8E-0F26696A21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8902" y="1629326"/>
                <a:ext cx="0" cy="294267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EF1BEF0-AEE0-423F-BF23-574C8F5B33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9643" y="1629326"/>
                <a:ext cx="0" cy="294267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36845B0-C0F2-48EF-94DE-2486717E390F}"/>
                </a:ext>
              </a:extLst>
            </p:cNvPr>
            <p:cNvGrpSpPr/>
            <p:nvPr/>
          </p:nvGrpSpPr>
          <p:grpSpPr>
            <a:xfrm flipH="1">
              <a:off x="5409625" y="4705350"/>
              <a:ext cx="86299" cy="219076"/>
              <a:chOff x="4628902" y="1629326"/>
              <a:chExt cx="1140741" cy="2942674"/>
            </a:xfrm>
          </p:grpSpPr>
          <p:sp>
            <p:nvSpPr>
              <p:cNvPr id="17" name="Parallelogram 16">
                <a:extLst>
                  <a:ext uri="{FF2B5EF4-FFF2-40B4-BE49-F238E27FC236}">
                    <a16:creationId xmlns:a16="http://schemas.microsoft.com/office/drawing/2014/main" id="{CC86453D-E88E-418B-B783-212B7407CA7A}"/>
                  </a:ext>
                </a:extLst>
              </p:cNvPr>
              <p:cNvSpPr/>
              <p:nvPr/>
            </p:nvSpPr>
            <p:spPr>
              <a:xfrm>
                <a:off x="4628902" y="2019300"/>
                <a:ext cx="1131464" cy="2228850"/>
              </a:xfrm>
              <a:prstGeom prst="parallelogram">
                <a:avLst>
                  <a:gd name="adj" fmla="val 0"/>
                </a:avLst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220C363-93A6-4FC5-A4DD-B9745432E8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8902" y="1629326"/>
                <a:ext cx="0" cy="294267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EA13F75-F5C5-459B-A3D9-BA2C2E36D5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9643" y="1629326"/>
                <a:ext cx="0" cy="294267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06FC51A-0D88-49E8-8EB7-838E4C29EC3D}"/>
                </a:ext>
              </a:extLst>
            </p:cNvPr>
            <p:cNvGrpSpPr/>
            <p:nvPr/>
          </p:nvGrpSpPr>
          <p:grpSpPr>
            <a:xfrm flipH="1">
              <a:off x="9238675" y="4705350"/>
              <a:ext cx="86299" cy="219076"/>
              <a:chOff x="4628902" y="1629326"/>
              <a:chExt cx="1140741" cy="2942674"/>
            </a:xfrm>
          </p:grpSpPr>
          <p:sp>
            <p:nvSpPr>
              <p:cNvPr id="21" name="Parallelogram 20">
                <a:extLst>
                  <a:ext uri="{FF2B5EF4-FFF2-40B4-BE49-F238E27FC236}">
                    <a16:creationId xmlns:a16="http://schemas.microsoft.com/office/drawing/2014/main" id="{EECA212B-F409-416D-9C2E-9C974433D2CC}"/>
                  </a:ext>
                </a:extLst>
              </p:cNvPr>
              <p:cNvSpPr/>
              <p:nvPr/>
            </p:nvSpPr>
            <p:spPr>
              <a:xfrm>
                <a:off x="4628902" y="2019300"/>
                <a:ext cx="1131464" cy="2228850"/>
              </a:xfrm>
              <a:prstGeom prst="parallelogram">
                <a:avLst>
                  <a:gd name="adj" fmla="val 0"/>
                </a:avLst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875B9AAF-2B3F-4366-9F49-79BC13EA21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8902" y="1629326"/>
                <a:ext cx="0" cy="294267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938B62B-C424-4EE6-9757-E5578FE4E7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9643" y="1629326"/>
                <a:ext cx="0" cy="294267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9A06106-C78B-4F7E-8216-061BBCF29AD4}"/>
                </a:ext>
              </a:extLst>
            </p:cNvPr>
            <p:cNvGrpSpPr/>
            <p:nvPr/>
          </p:nvGrpSpPr>
          <p:grpSpPr>
            <a:xfrm flipH="1">
              <a:off x="9248200" y="1419225"/>
              <a:ext cx="86299" cy="219076"/>
              <a:chOff x="4628902" y="1629326"/>
              <a:chExt cx="1140741" cy="2942674"/>
            </a:xfrm>
          </p:grpSpPr>
          <p:sp>
            <p:nvSpPr>
              <p:cNvPr id="25" name="Parallelogram 24">
                <a:extLst>
                  <a:ext uri="{FF2B5EF4-FFF2-40B4-BE49-F238E27FC236}">
                    <a16:creationId xmlns:a16="http://schemas.microsoft.com/office/drawing/2014/main" id="{7427036F-6D22-4EF6-83E5-0FF0D749D024}"/>
                  </a:ext>
                </a:extLst>
              </p:cNvPr>
              <p:cNvSpPr/>
              <p:nvPr/>
            </p:nvSpPr>
            <p:spPr>
              <a:xfrm>
                <a:off x="4628902" y="2019300"/>
                <a:ext cx="1131464" cy="2228850"/>
              </a:xfrm>
              <a:prstGeom prst="parallelogram">
                <a:avLst>
                  <a:gd name="adj" fmla="val 0"/>
                </a:avLst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7A4B3C8C-D6C6-4FE0-94A5-A6D8DD9124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8902" y="1629326"/>
                <a:ext cx="0" cy="294267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E2967E96-2137-4CEA-AEE9-13E05113C9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9643" y="1629326"/>
                <a:ext cx="0" cy="294267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94932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EEDAD2B-CB2A-4AE4-9637-F361C51D0821}"/>
              </a:ext>
            </a:extLst>
          </p:cNvPr>
          <p:cNvCxnSpPr>
            <a:cxnSpLocks/>
          </p:cNvCxnSpPr>
          <p:nvPr/>
        </p:nvCxnSpPr>
        <p:spPr>
          <a:xfrm flipH="1">
            <a:off x="2388396" y="1767266"/>
            <a:ext cx="1081538" cy="2694834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E452076F-82B0-4891-B05F-6183BECB74A1}"/>
              </a:ext>
            </a:extLst>
          </p:cNvPr>
          <p:cNvGrpSpPr/>
          <p:nvPr/>
        </p:nvGrpSpPr>
        <p:grpSpPr>
          <a:xfrm flipH="1">
            <a:off x="4466651" y="1629327"/>
            <a:ext cx="152974" cy="351874"/>
            <a:chOff x="4628902" y="1629326"/>
            <a:chExt cx="1140741" cy="2942674"/>
          </a:xfrm>
        </p:grpSpPr>
        <p:sp>
          <p:nvSpPr>
            <p:cNvPr id="3" name="Parallelogram 2">
              <a:extLst>
                <a:ext uri="{FF2B5EF4-FFF2-40B4-BE49-F238E27FC236}">
                  <a16:creationId xmlns:a16="http://schemas.microsoft.com/office/drawing/2014/main" id="{F03E9A08-C4DA-47DB-829E-922824B2F59B}"/>
                </a:ext>
              </a:extLst>
            </p:cNvPr>
            <p:cNvSpPr/>
            <p:nvPr/>
          </p:nvSpPr>
          <p:spPr>
            <a:xfrm>
              <a:off x="4628902" y="2019300"/>
              <a:ext cx="1131464" cy="2228850"/>
            </a:xfrm>
            <a:prstGeom prst="parallelogram">
              <a:avLst>
                <a:gd name="adj" fmla="val 0"/>
              </a:avLst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8392987-BA93-48F4-A5DB-BE71DED5CA3F}"/>
                </a:ext>
              </a:extLst>
            </p:cNvPr>
            <p:cNvCxnSpPr>
              <a:cxnSpLocks/>
            </p:cNvCxnSpPr>
            <p:nvPr/>
          </p:nvCxnSpPr>
          <p:spPr>
            <a:xfrm>
              <a:off x="4628902" y="1629326"/>
              <a:ext cx="0" cy="294267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E6D5959-1046-4174-8D97-B1B10F63BAA1}"/>
                </a:ext>
              </a:extLst>
            </p:cNvPr>
            <p:cNvCxnSpPr>
              <a:cxnSpLocks/>
            </p:cNvCxnSpPr>
            <p:nvPr/>
          </p:nvCxnSpPr>
          <p:spPr>
            <a:xfrm>
              <a:off x="5769643" y="1629326"/>
              <a:ext cx="0" cy="294267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FC9E413-A439-4B3F-A880-AB929315A48B}"/>
              </a:ext>
            </a:extLst>
          </p:cNvPr>
          <p:cNvSpPr txBox="1"/>
          <p:nvPr/>
        </p:nvSpPr>
        <p:spPr>
          <a:xfrm>
            <a:off x="5934075" y="666750"/>
            <a:ext cx="3571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Decision × confidence</a:t>
            </a:r>
          </a:p>
        </p:txBody>
      </p:sp>
    </p:spTree>
    <p:extLst>
      <p:ext uri="{BB962C8B-B14F-4D97-AF65-F5344CB8AC3E}">
        <p14:creationId xmlns:p14="http://schemas.microsoft.com/office/powerpoint/2010/main" val="3348750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FD41689-3A59-4094-983E-686025B12487}"/>
              </a:ext>
            </a:extLst>
          </p:cNvPr>
          <p:cNvGrpSpPr/>
          <p:nvPr/>
        </p:nvGrpSpPr>
        <p:grpSpPr>
          <a:xfrm>
            <a:off x="4286250" y="-381000"/>
            <a:ext cx="8267700" cy="5514975"/>
            <a:chOff x="-276225" y="-200025"/>
            <a:chExt cx="12192000" cy="692526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ACF2345-68EC-44E1-87A3-AA4CC60BC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76225" y="-200025"/>
              <a:ext cx="12192000" cy="6629928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81BBA0E-5B52-45B5-BFF8-B88E3914FF2E}"/>
                </a:ext>
              </a:extLst>
            </p:cNvPr>
            <p:cNvSpPr txBox="1"/>
            <p:nvPr/>
          </p:nvSpPr>
          <p:spPr>
            <a:xfrm>
              <a:off x="4686300" y="6325128"/>
              <a:ext cx="3571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000" dirty="0">
                  <a:latin typeface="Arial" panose="020B0604020202020204" pitchFamily="34" charset="0"/>
                  <a:cs typeface="Arial" panose="020B0604020202020204" pitchFamily="34" charset="0"/>
                </a:rPr>
                <a:t>Decision × confidence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CC6AC01-AD7F-48C8-B471-BF2AC7124DEA}"/>
              </a:ext>
            </a:extLst>
          </p:cNvPr>
          <p:cNvSpPr txBox="1"/>
          <p:nvPr/>
        </p:nvSpPr>
        <p:spPr>
          <a:xfrm>
            <a:off x="1428748" y="2764080"/>
            <a:ext cx="3943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Congruent different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47F1F09-0594-4660-9BFE-131E8D454C38}"/>
              </a:ext>
            </a:extLst>
          </p:cNvPr>
          <p:cNvGrpSpPr/>
          <p:nvPr/>
        </p:nvGrpSpPr>
        <p:grpSpPr>
          <a:xfrm>
            <a:off x="596169" y="1762897"/>
            <a:ext cx="4337780" cy="2087898"/>
            <a:chOff x="596169" y="1762897"/>
            <a:chExt cx="4337780" cy="208789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15EE3AD-5C39-4037-A7D5-2B7A06ED90EB}"/>
                </a:ext>
              </a:extLst>
            </p:cNvPr>
            <p:cNvGrpSpPr/>
            <p:nvPr/>
          </p:nvGrpSpPr>
          <p:grpSpPr>
            <a:xfrm>
              <a:off x="596169" y="1828800"/>
              <a:ext cx="779339" cy="1921719"/>
              <a:chOff x="596764" y="1828800"/>
              <a:chExt cx="660537" cy="162877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5C8FBDC-AAAC-405C-A7FA-3669F526ECED}"/>
                  </a:ext>
                </a:extLst>
              </p:cNvPr>
              <p:cNvSpPr/>
              <p:nvPr/>
            </p:nvSpPr>
            <p:spPr>
              <a:xfrm>
                <a:off x="600075" y="2419350"/>
                <a:ext cx="657226" cy="200025"/>
              </a:xfrm>
              <a:prstGeom prst="rect">
                <a:avLst/>
              </a:prstGeom>
              <a:solidFill>
                <a:srgbClr val="367FB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E782A18-A714-40CA-AD1C-31F7FFBD3893}"/>
                  </a:ext>
                </a:extLst>
              </p:cNvPr>
              <p:cNvSpPr/>
              <p:nvPr/>
            </p:nvSpPr>
            <p:spPr>
              <a:xfrm>
                <a:off x="600075" y="2676525"/>
                <a:ext cx="657226" cy="200025"/>
              </a:xfrm>
              <a:prstGeom prst="rect">
                <a:avLst/>
              </a:prstGeom>
              <a:solidFill>
                <a:srgbClr val="E6191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7C44579-ADD5-460F-992F-832B8B46661D}"/>
                  </a:ext>
                </a:extLst>
              </p:cNvPr>
              <p:cNvSpPr/>
              <p:nvPr/>
            </p:nvSpPr>
            <p:spPr>
              <a:xfrm>
                <a:off x="600075" y="1828800"/>
                <a:ext cx="657226" cy="200025"/>
              </a:xfrm>
              <a:prstGeom prst="rect">
                <a:avLst/>
              </a:prstGeom>
              <a:solidFill>
                <a:srgbClr val="FC73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861FB44-5C03-4157-8419-C82675A4C5ED}"/>
                  </a:ext>
                </a:extLst>
              </p:cNvPr>
              <p:cNvSpPr/>
              <p:nvPr/>
            </p:nvSpPr>
            <p:spPr>
              <a:xfrm>
                <a:off x="600075" y="2085975"/>
                <a:ext cx="657226" cy="200025"/>
              </a:xfrm>
              <a:prstGeom prst="rect">
                <a:avLst/>
              </a:prstGeom>
              <a:solidFill>
                <a:srgbClr val="FFFF4A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DFE7C11-9937-46D6-8A83-632A51426301}"/>
                  </a:ext>
                </a:extLst>
              </p:cNvPr>
              <p:cNvSpPr/>
              <p:nvPr/>
            </p:nvSpPr>
            <p:spPr>
              <a:xfrm>
                <a:off x="596764" y="3000375"/>
                <a:ext cx="657226" cy="200025"/>
              </a:xfrm>
              <a:prstGeom prst="rect">
                <a:avLst/>
              </a:prstGeom>
              <a:solidFill>
                <a:srgbClr val="FDFFF4"/>
              </a:solidFill>
              <a:ln w="28575">
                <a:solidFill>
                  <a:srgbClr val="357FB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53E468D-18EA-4EEB-8911-4861BE645FC5}"/>
                  </a:ext>
                </a:extLst>
              </p:cNvPr>
              <p:cNvSpPr/>
              <p:nvPr/>
            </p:nvSpPr>
            <p:spPr>
              <a:xfrm>
                <a:off x="596764" y="3257550"/>
                <a:ext cx="657226" cy="200025"/>
              </a:xfrm>
              <a:prstGeom prst="rect">
                <a:avLst/>
              </a:prstGeom>
              <a:solidFill>
                <a:srgbClr val="FDFFF4"/>
              </a:solidFill>
              <a:ln w="28575">
                <a:solidFill>
                  <a:srgbClr val="E6191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F0ECF28-67F7-49CA-9721-567CFF864FF0}"/>
                </a:ext>
              </a:extLst>
            </p:cNvPr>
            <p:cNvSpPr txBox="1"/>
            <p:nvPr/>
          </p:nvSpPr>
          <p:spPr>
            <a:xfrm>
              <a:off x="1428750" y="1762897"/>
              <a:ext cx="1781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latin typeface="Arial" panose="020B0604020202020204" pitchFamily="34" charset="0"/>
                  <a:cs typeface="Arial" panose="020B0604020202020204" pitchFamily="34" charset="0"/>
                </a:rPr>
                <a:t>Null patch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DDE5985-9144-44AA-9BC3-AAF8ED1EE2C0}"/>
                </a:ext>
              </a:extLst>
            </p:cNvPr>
            <p:cNvSpPr txBox="1"/>
            <p:nvPr/>
          </p:nvSpPr>
          <p:spPr>
            <a:xfrm>
              <a:off x="1428750" y="2065563"/>
              <a:ext cx="1781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latin typeface="Arial" panose="020B0604020202020204" pitchFamily="34" charset="0"/>
                  <a:cs typeface="Arial" panose="020B0604020202020204" pitchFamily="34" charset="0"/>
                </a:rPr>
                <a:t>Present patch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B250DA6-8F3C-4701-8322-90C9611998E1}"/>
                </a:ext>
              </a:extLst>
            </p:cNvPr>
            <p:cNvSpPr txBox="1"/>
            <p:nvPr/>
          </p:nvSpPr>
          <p:spPr>
            <a:xfrm>
              <a:off x="1428748" y="2463470"/>
              <a:ext cx="3505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latin typeface="Arial" panose="020B0604020202020204" pitchFamily="34" charset="0"/>
                  <a:cs typeface="Arial" panose="020B0604020202020204" pitchFamily="34" charset="0"/>
                </a:rPr>
                <a:t>Congruent original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7B39627-3008-4F72-B39D-076480E4DC6D}"/>
                </a:ext>
              </a:extLst>
            </p:cNvPr>
            <p:cNvSpPr txBox="1"/>
            <p:nvPr/>
          </p:nvSpPr>
          <p:spPr>
            <a:xfrm>
              <a:off x="1428748" y="3151964"/>
              <a:ext cx="3505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latin typeface="Arial" panose="020B0604020202020204" pitchFamily="34" charset="0"/>
                  <a:cs typeface="Arial" panose="020B0604020202020204" pitchFamily="34" charset="0"/>
                </a:rPr>
                <a:t>Incongruent original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E0E1DC6-3A10-4517-850B-AE520D4638F4}"/>
                </a:ext>
              </a:extLst>
            </p:cNvPr>
            <p:cNvSpPr txBox="1"/>
            <p:nvPr/>
          </p:nvSpPr>
          <p:spPr>
            <a:xfrm>
              <a:off x="1428748" y="3481463"/>
              <a:ext cx="3505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latin typeface="Arial" panose="020B0604020202020204" pitchFamily="34" charset="0"/>
                  <a:cs typeface="Arial" panose="020B0604020202020204" pitchFamily="34" charset="0"/>
                </a:rPr>
                <a:t>Incongruent different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3234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FD41689-3A59-4094-983E-686025B12487}"/>
              </a:ext>
            </a:extLst>
          </p:cNvPr>
          <p:cNvGrpSpPr/>
          <p:nvPr/>
        </p:nvGrpSpPr>
        <p:grpSpPr>
          <a:xfrm>
            <a:off x="-276225" y="-200025"/>
            <a:ext cx="12192000" cy="6925263"/>
            <a:chOff x="-276225" y="-200025"/>
            <a:chExt cx="12192000" cy="692526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ACF2345-68EC-44E1-87A3-AA4CC60BC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76225" y="-200025"/>
              <a:ext cx="12192000" cy="6629928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81BBA0E-5B52-45B5-BFF8-B88E3914FF2E}"/>
                </a:ext>
              </a:extLst>
            </p:cNvPr>
            <p:cNvSpPr txBox="1"/>
            <p:nvPr/>
          </p:nvSpPr>
          <p:spPr>
            <a:xfrm>
              <a:off x="4686300" y="6325128"/>
              <a:ext cx="3571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000" dirty="0">
                  <a:latin typeface="Arial" panose="020B0604020202020204" pitchFamily="34" charset="0"/>
                  <a:cs typeface="Arial" panose="020B0604020202020204" pitchFamily="34" charset="0"/>
                </a:rPr>
                <a:t>Decision × confidence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9677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4569839-E776-4664-9BB6-5C3027CB9522}"/>
              </a:ext>
            </a:extLst>
          </p:cNvPr>
          <p:cNvGrpSpPr/>
          <p:nvPr/>
        </p:nvGrpSpPr>
        <p:grpSpPr>
          <a:xfrm>
            <a:off x="-205087" y="0"/>
            <a:ext cx="12882862" cy="6184802"/>
            <a:chOff x="-205087" y="0"/>
            <a:chExt cx="12882862" cy="618480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793F82F-413D-40F5-812B-C7E6A8025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5087" y="0"/>
              <a:ext cx="12882862" cy="6183502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3F07496-9320-4921-B704-CD93135085C5}"/>
                </a:ext>
              </a:extLst>
            </p:cNvPr>
            <p:cNvSpPr txBox="1"/>
            <p:nvPr/>
          </p:nvSpPr>
          <p:spPr>
            <a:xfrm>
              <a:off x="4698712" y="5815470"/>
              <a:ext cx="37594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latin typeface="Arial" panose="020B0604020202020204" pitchFamily="34" charset="0"/>
                  <a:cs typeface="Arial" panose="020B0604020202020204" pitchFamily="34" charset="0"/>
                </a:rPr>
                <a:t>Decision × confidence</a:t>
              </a: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383DA63-2D49-420E-8674-44942EDB2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39833" y="253987"/>
              <a:ext cx="1416458" cy="420511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22748D6-0EF9-4932-B414-257476CD4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92198" y="2035163"/>
              <a:ext cx="1879652" cy="43014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EB8EA18-5685-4491-99FD-54D0F6744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82671" y="3895713"/>
              <a:ext cx="1995378" cy="4301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0137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1564</TotalTime>
  <Words>24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Liang Qianchen</dc:creator>
  <cp:lastModifiedBy>Liang Qianchen</cp:lastModifiedBy>
  <cp:revision>8</cp:revision>
  <dcterms:created xsi:type="dcterms:W3CDTF">2020-01-29T05:52:23Z</dcterms:created>
  <dcterms:modified xsi:type="dcterms:W3CDTF">2020-02-03T12:02:20Z</dcterms:modified>
</cp:coreProperties>
</file>