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3D5B-7950-4002-891F-A8E5DAFC4226}" type="datetimeFigureOut">
              <a:rPr lang="en-US" smtClean="0"/>
              <a:t>31-Dec-20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4B5F-949C-4026-A00C-01AD4681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2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3D5B-7950-4002-891F-A8E5DAFC4226}" type="datetimeFigureOut">
              <a:rPr lang="en-US" smtClean="0"/>
              <a:t>31-Dec-20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4B5F-949C-4026-A00C-01AD4681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5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3D5B-7950-4002-891F-A8E5DAFC4226}" type="datetimeFigureOut">
              <a:rPr lang="en-US" smtClean="0"/>
              <a:t>31-Dec-20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4B5F-949C-4026-A00C-01AD4681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3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3D5B-7950-4002-891F-A8E5DAFC4226}" type="datetimeFigureOut">
              <a:rPr lang="en-US" smtClean="0"/>
              <a:t>31-Dec-20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4B5F-949C-4026-A00C-01AD4681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4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3D5B-7950-4002-891F-A8E5DAFC4226}" type="datetimeFigureOut">
              <a:rPr lang="en-US" smtClean="0"/>
              <a:t>31-Dec-20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4B5F-949C-4026-A00C-01AD4681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8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3D5B-7950-4002-891F-A8E5DAFC4226}" type="datetimeFigureOut">
              <a:rPr lang="en-US" smtClean="0"/>
              <a:t>31-Dec-20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4B5F-949C-4026-A00C-01AD4681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9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3D5B-7950-4002-891F-A8E5DAFC4226}" type="datetimeFigureOut">
              <a:rPr lang="en-US" smtClean="0"/>
              <a:t>31-Dec-20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4B5F-949C-4026-A00C-01AD4681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3D5B-7950-4002-891F-A8E5DAFC4226}" type="datetimeFigureOut">
              <a:rPr lang="en-US" smtClean="0"/>
              <a:t>31-Dec-20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4B5F-949C-4026-A00C-01AD4681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5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3D5B-7950-4002-891F-A8E5DAFC4226}" type="datetimeFigureOut">
              <a:rPr lang="en-US" smtClean="0"/>
              <a:t>31-Dec-20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4B5F-949C-4026-A00C-01AD4681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2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3D5B-7950-4002-891F-A8E5DAFC4226}" type="datetimeFigureOut">
              <a:rPr lang="en-US" smtClean="0"/>
              <a:t>31-Dec-20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4B5F-949C-4026-A00C-01AD4681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6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3D5B-7950-4002-891F-A8E5DAFC4226}" type="datetimeFigureOut">
              <a:rPr lang="en-US" smtClean="0"/>
              <a:t>31-Dec-20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4B5F-949C-4026-A00C-01AD4681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5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93D5B-7950-4002-891F-A8E5DAFC4226}" type="datetimeFigureOut">
              <a:rPr lang="en-US" smtClean="0"/>
              <a:t>31-Dec-20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D4B5F-949C-4026-A00C-01AD4681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6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Authentications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Non-</a:t>
            </a:r>
            <a:r>
              <a:rPr lang="en-US" dirty="0" err="1" smtClean="0"/>
              <a:t>Authen</a:t>
            </a:r>
            <a:r>
              <a:rPr lang="en-US" dirty="0" smtClean="0"/>
              <a:t> + Postman tool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Basic </a:t>
            </a:r>
            <a:r>
              <a:rPr lang="en-US" dirty="0" err="1" smtClean="0"/>
              <a:t>Authen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Token </a:t>
            </a:r>
            <a:r>
              <a:rPr lang="en-US" dirty="0" err="1" smtClean="0"/>
              <a:t>Authen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API Key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72" y="1825625"/>
            <a:ext cx="3752850" cy="3209925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88929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Python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Sqlite</a:t>
            </a:r>
            <a:r>
              <a:rPr lang="en-US" dirty="0" smtClean="0"/>
              <a:t> database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SQLAlchemy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Flask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3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</a:t>
            </a:r>
            <a:r>
              <a:rPr lang="en-US" dirty="0" err="1" smtClean="0"/>
              <a:t>Authen</a:t>
            </a:r>
            <a:r>
              <a:rPr lang="en-US" dirty="0" smtClean="0"/>
              <a:t> + Postman tool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943912"/>
              </p:ext>
            </p:extLst>
          </p:nvPr>
        </p:nvGraphicFramePr>
        <p:xfrm>
          <a:off x="971197" y="1759121"/>
          <a:ext cx="286928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642">
                  <a:extLst>
                    <a:ext uri="{9D8B030D-6E8A-4147-A177-3AD203B41FA5}">
                      <a16:colId xmlns:a16="http://schemas.microsoft.com/office/drawing/2014/main" val="3277483860"/>
                    </a:ext>
                  </a:extLst>
                </a:gridCol>
                <a:gridCol w="1434642">
                  <a:extLst>
                    <a:ext uri="{9D8B030D-6E8A-4147-A177-3AD203B41FA5}">
                      <a16:colId xmlns:a16="http://schemas.microsoft.com/office/drawing/2014/main" val="266311520"/>
                    </a:ext>
                  </a:extLst>
                </a:gridCol>
              </a:tblGrid>
              <a:tr h="6309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HTTP method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153967"/>
                  </a:ext>
                </a:extLst>
              </a:tr>
              <a:tr h="36053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dirty="0" smtClean="0"/>
                        <a:t>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179586"/>
                  </a:ext>
                </a:extLst>
              </a:tr>
              <a:tr h="36053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dirty="0" smtClean="0"/>
                        <a:t>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38725"/>
                  </a:ext>
                </a:extLst>
              </a:tr>
              <a:tr h="36053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U</a:t>
                      </a:r>
                      <a:r>
                        <a:rPr lang="en-US" dirty="0" smtClean="0"/>
                        <a:t>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58383"/>
                  </a:ext>
                </a:extLst>
              </a:tr>
              <a:tr h="36053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dirty="0" smtClean="0"/>
                        <a:t>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356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48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&amp; 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Be </a:t>
            </a:r>
            <a:r>
              <a:rPr lang="en-US" dirty="0"/>
              <a:t>available </a:t>
            </a:r>
            <a:r>
              <a:rPr lang="en-US" i="1" u="sng" dirty="0"/>
              <a:t>only</a:t>
            </a:r>
            <a:r>
              <a:rPr lang="en-US" dirty="0"/>
              <a:t> to </a:t>
            </a:r>
            <a:r>
              <a:rPr lang="en-US" i="1" u="sng" dirty="0"/>
              <a:t>registered </a:t>
            </a:r>
            <a:r>
              <a:rPr lang="en-US" i="1" u="sng" dirty="0" smtClean="0"/>
              <a:t>users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for </a:t>
            </a:r>
            <a:r>
              <a:rPr lang="en-US" i="1" u="sng" dirty="0" smtClean="0"/>
              <a:t>sensitive data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i="1" u="sng" dirty="0"/>
              <a:t>Track</a:t>
            </a:r>
            <a:r>
              <a:rPr lang="en-US" dirty="0"/>
              <a:t> </a:t>
            </a:r>
            <a:r>
              <a:rPr lang="en-US" dirty="0" smtClean="0"/>
              <a:t>the requests (who is calling, the usage).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i="1" u="sng" dirty="0" smtClean="0"/>
              <a:t>Control</a:t>
            </a:r>
            <a:r>
              <a:rPr lang="en-US" dirty="0" smtClean="0"/>
              <a:t> the request (block, limit).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Apply </a:t>
            </a:r>
            <a:r>
              <a:rPr lang="en-US" dirty="0"/>
              <a:t>different </a:t>
            </a:r>
            <a:r>
              <a:rPr lang="en-US" i="1" u="sng" dirty="0"/>
              <a:t>permission</a:t>
            </a:r>
            <a:r>
              <a:rPr lang="en-US" dirty="0"/>
              <a:t> </a:t>
            </a:r>
            <a:r>
              <a:rPr lang="en-US" dirty="0" smtClean="0"/>
              <a:t>levels.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Authen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Send </a:t>
            </a:r>
            <a:r>
              <a:rPr lang="en-US" i="1" u="sng" dirty="0" smtClean="0"/>
              <a:t>username, password</a:t>
            </a:r>
            <a:r>
              <a:rPr lang="en-US" dirty="0" smtClean="0"/>
              <a:t> to verify in every request.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=&gt; Unsafe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Request Header: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56" y="4322616"/>
            <a:ext cx="7744694" cy="178723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18649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</a:t>
            </a:r>
            <a:r>
              <a:rPr lang="en-US" dirty="0" err="1" smtClean="0"/>
              <a:t>Authen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JWT (JSON Web Token)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86" y="2791708"/>
            <a:ext cx="11731428" cy="2051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0509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</a:t>
            </a:r>
            <a:r>
              <a:rPr lang="en-US" dirty="0" err="1" smtClean="0"/>
              <a:t>Authen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i="1" u="sng" dirty="0" smtClean="0"/>
              <a:t>username, password</a:t>
            </a:r>
            <a:r>
              <a:rPr lang="en-US" dirty="0" smtClean="0"/>
              <a:t> to get the token.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Send the token to verify in every request.</a:t>
            </a:r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b="1" dirty="0" smtClean="0"/>
              <a:t> Safe (the token has </a:t>
            </a:r>
            <a:r>
              <a:rPr lang="en-US" b="1" dirty="0" smtClean="0"/>
              <a:t>expiration and cannot decode)</a:t>
            </a:r>
            <a:endParaRPr lang="en-US" b="1" dirty="0" smtClean="0"/>
          </a:p>
          <a:p>
            <a:r>
              <a:rPr lang="en-US" dirty="0" smtClean="0"/>
              <a:t>Request Header: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22" y="4835842"/>
            <a:ext cx="11727216" cy="13041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0813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key is a simple </a:t>
            </a:r>
            <a:r>
              <a:rPr lang="en-US" i="1" u="sng" dirty="0"/>
              <a:t>encrypted </a:t>
            </a:r>
            <a:r>
              <a:rPr lang="en-US" i="1" u="sng" dirty="0" smtClean="0"/>
              <a:t>string</a:t>
            </a:r>
            <a:r>
              <a:rPr lang="en-US" dirty="0" smtClean="0"/>
              <a:t>.</a:t>
            </a:r>
          </a:p>
          <a:p>
            <a:r>
              <a:rPr lang="en-US" i="1" u="sng" dirty="0" smtClean="0"/>
              <a:t>Register the provider</a:t>
            </a:r>
            <a:r>
              <a:rPr lang="en-US" dirty="0" smtClean="0"/>
              <a:t> to get API key (sent email).</a:t>
            </a:r>
          </a:p>
          <a:p>
            <a:r>
              <a:rPr lang="en-US" dirty="0" smtClean="0"/>
              <a:t>Advantage: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User identification.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Project </a:t>
            </a:r>
            <a:r>
              <a:rPr lang="en-US" dirty="0" smtClean="0"/>
              <a:t>identification.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Billing.</a:t>
            </a:r>
          </a:p>
          <a:p>
            <a:r>
              <a:rPr lang="en-US" dirty="0" smtClean="0"/>
              <a:t>Disadvantage: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If the </a:t>
            </a:r>
            <a:r>
              <a:rPr lang="en-US" dirty="0"/>
              <a:t>key is stolen, it has </a:t>
            </a:r>
            <a:r>
              <a:rPr lang="en-US" i="1" u="sng" dirty="0"/>
              <a:t>no </a:t>
            </a:r>
            <a:r>
              <a:rPr lang="en-US" i="1" u="sng" dirty="0" smtClean="0"/>
              <a:t>expiration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=&gt; Reset or Disable API key.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18589"/>
            <a:ext cx="5381728" cy="10455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454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</TotalTime>
  <Words>184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Symbol</vt:lpstr>
      <vt:lpstr>Office Theme</vt:lpstr>
      <vt:lpstr>API Authentications</vt:lpstr>
      <vt:lpstr>Project Demo</vt:lpstr>
      <vt:lpstr>Non-Authen + Postman tool</vt:lpstr>
      <vt:lpstr>Why &amp; When?</vt:lpstr>
      <vt:lpstr>Basic Authen</vt:lpstr>
      <vt:lpstr>Token Authen</vt:lpstr>
      <vt:lpstr>Token Authen</vt:lpstr>
      <vt:lpstr>API Key</vt:lpstr>
    </vt:vector>
  </TitlesOfParts>
  <Company>TMA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Cuong Ly Quoc</dc:creator>
  <cp:lastModifiedBy>Cuong Ly Quoc</cp:lastModifiedBy>
  <cp:revision>42</cp:revision>
  <dcterms:created xsi:type="dcterms:W3CDTF">2020-12-29T03:00:05Z</dcterms:created>
  <dcterms:modified xsi:type="dcterms:W3CDTF">2020-12-31T07:41:49Z</dcterms:modified>
</cp:coreProperties>
</file>