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7" r:id="rId3"/>
    <p:sldId id="258" r:id="rId4"/>
    <p:sldId id="259" r:id="rId5"/>
    <p:sldId id="260" r:id="rId6"/>
    <p:sldId id="264" r:id="rId7"/>
    <p:sldId id="265" r:id="rId8"/>
    <p:sldId id="261" r:id="rId9"/>
    <p:sldId id="266" r:id="rId10"/>
    <p:sldId id="267" r:id="rId11"/>
    <p:sldId id="268" r:id="rId12"/>
    <p:sldId id="269" r:id="rId13"/>
    <p:sldId id="270" r:id="rId14"/>
    <p:sldId id="262" r:id="rId15"/>
    <p:sldId id="297" r:id="rId16"/>
    <p:sldId id="273" r:id="rId17"/>
    <p:sldId id="279" r:id="rId18"/>
    <p:sldId id="280" r:id="rId19"/>
    <p:sldId id="281" r:id="rId20"/>
    <p:sldId id="263" r:id="rId21"/>
    <p:sldId id="284" r:id="rId22"/>
    <p:sldId id="285" r:id="rId23"/>
    <p:sldId id="282" r:id="rId24"/>
    <p:sldId id="288" r:id="rId25"/>
    <p:sldId id="293" r:id="rId26"/>
    <p:sldId id="292" r:id="rId27"/>
    <p:sldId id="289" r:id="rId28"/>
    <p:sldId id="290" r:id="rId29"/>
    <p:sldId id="283" r:id="rId30"/>
    <p:sldId id="286" r:id="rId31"/>
    <p:sldId id="287" r:id="rId32"/>
    <p:sldId id="294" r:id="rId33"/>
    <p:sldId id="295"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7878F9C-88C8-4699-925D-FDA648DBD4C0}">
          <p14:sldIdLst>
            <p14:sldId id="256"/>
            <p14:sldId id="257"/>
            <p14:sldId id="258"/>
            <p14:sldId id="259"/>
          </p14:sldIdLst>
        </p14:section>
        <p14:section name="What is Big Data" id="{EFF8F56D-AC2C-4AE6-8513-20726F17176D}">
          <p14:sldIdLst>
            <p14:sldId id="260"/>
            <p14:sldId id="264"/>
            <p14:sldId id="265"/>
          </p14:sldIdLst>
        </p14:section>
        <p14:section name="Apache Spark" id="{77D410DD-56AF-4387-B6EC-E99DE5D4986D}">
          <p14:sldIdLst>
            <p14:sldId id="261"/>
            <p14:sldId id="266"/>
            <p14:sldId id="267"/>
            <p14:sldId id="268"/>
            <p14:sldId id="269"/>
            <p14:sldId id="270"/>
          </p14:sldIdLst>
        </p14:section>
        <p14:section name=".NET for Spark" id="{FFE3C43C-6650-4825-A57D-6591BC3B9E5A}">
          <p14:sldIdLst>
            <p14:sldId id="262"/>
            <p14:sldId id="297"/>
            <p14:sldId id="273"/>
            <p14:sldId id="279"/>
          </p14:sldIdLst>
        </p14:section>
        <p14:section name="Working with Data" id="{902CEBAC-B983-4B06-9B87-6D6433533119}">
          <p14:sldIdLst>
            <p14:sldId id="280"/>
            <p14:sldId id="281"/>
          </p14:sldIdLst>
        </p14:section>
        <p14:section name=".NET for Spark Apps" id="{AB90BADE-D77C-4552-91D3-AE9EE09940DA}">
          <p14:sldIdLst>
            <p14:sldId id="263"/>
            <p14:sldId id="284"/>
            <p14:sldId id="285"/>
            <p14:sldId id="282"/>
            <p14:sldId id="288"/>
            <p14:sldId id="293"/>
            <p14:sldId id="292"/>
            <p14:sldId id="289"/>
            <p14:sldId id="290"/>
            <p14:sldId id="283"/>
            <p14:sldId id="286"/>
            <p14:sldId id="287"/>
          </p14:sldIdLst>
        </p14:section>
        <p14:section name="Conclusion" id="{53424E86-4F52-462B-ACFC-2EA3787C1C86}">
          <p14:sldIdLst>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925" autoAdjust="0"/>
  </p:normalViewPr>
  <p:slideViewPr>
    <p:cSldViewPr snapToGrid="0">
      <p:cViewPr varScale="1">
        <p:scale>
          <a:sx n="66" d="100"/>
          <a:sy n="66" d="100"/>
        </p:scale>
        <p:origin x="11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6B73F-CFE3-47E9-B7EA-53E830FBE6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F7E6EF-10AA-4B7E-A8DC-35DB9E63A47C}">
      <dgm:prSet phldrT="[Text]" custT="1"/>
      <dgm:spPr>
        <a:solidFill>
          <a:schemeClr val="accent2"/>
        </a:solidFill>
      </dgm:spPr>
      <dgm:t>
        <a:bodyPr/>
        <a:lstStyle/>
        <a:p>
          <a:r>
            <a:rPr lang="en-US" sz="2800" dirty="0"/>
            <a:t>Volume</a:t>
          </a:r>
        </a:p>
      </dgm:t>
    </dgm:pt>
    <dgm:pt modelId="{A5EA35A5-216C-41F0-9E68-3B48852913C8}" type="parTrans" cxnId="{D99A41C7-9598-4850-A925-91438C8995F7}">
      <dgm:prSet/>
      <dgm:spPr/>
      <dgm:t>
        <a:bodyPr/>
        <a:lstStyle/>
        <a:p>
          <a:endParaRPr lang="en-US"/>
        </a:p>
      </dgm:t>
    </dgm:pt>
    <dgm:pt modelId="{B0D2CFF1-A3EE-4624-939B-29DB92D18B23}" type="sibTrans" cxnId="{D99A41C7-9598-4850-A925-91438C8995F7}">
      <dgm:prSet/>
      <dgm:spPr/>
      <dgm:t>
        <a:bodyPr/>
        <a:lstStyle/>
        <a:p>
          <a:endParaRPr lang="en-US"/>
        </a:p>
      </dgm:t>
    </dgm:pt>
    <dgm:pt modelId="{8A69D8A4-F09C-4C66-AA0C-0EE24EA91704}">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Terabytes</a:t>
          </a:r>
        </a:p>
      </dgm:t>
    </dgm:pt>
    <dgm:pt modelId="{351E9907-343F-4D54-9304-02F2537702ED}" type="parTrans" cxnId="{8642CF3D-ADA7-48C9-9A13-8B559A2A039D}">
      <dgm:prSet/>
      <dgm:spPr/>
      <dgm:t>
        <a:bodyPr/>
        <a:lstStyle/>
        <a:p>
          <a:endParaRPr lang="en-US"/>
        </a:p>
      </dgm:t>
    </dgm:pt>
    <dgm:pt modelId="{5DC23192-32AF-44F5-81E7-8233491E2FE7}" type="sibTrans" cxnId="{8642CF3D-ADA7-48C9-9A13-8B559A2A039D}">
      <dgm:prSet/>
      <dgm:spPr/>
      <dgm:t>
        <a:bodyPr/>
        <a:lstStyle/>
        <a:p>
          <a:endParaRPr lang="en-US"/>
        </a:p>
      </dgm:t>
    </dgm:pt>
    <dgm:pt modelId="{2AFAF338-4E9F-4BF2-80C8-B82C862745F8}">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Petabytes</a:t>
          </a:r>
        </a:p>
      </dgm:t>
    </dgm:pt>
    <dgm:pt modelId="{5FB827E9-DEE5-498A-8837-067B4FB359BC}" type="parTrans" cxnId="{0057DD55-B340-4068-85EB-4F09B1259F4D}">
      <dgm:prSet/>
      <dgm:spPr/>
      <dgm:t>
        <a:bodyPr/>
        <a:lstStyle/>
        <a:p>
          <a:endParaRPr lang="en-US"/>
        </a:p>
      </dgm:t>
    </dgm:pt>
    <dgm:pt modelId="{5B67C7F5-ADFC-4DD0-A5A7-2A563FAEB649}" type="sibTrans" cxnId="{0057DD55-B340-4068-85EB-4F09B1259F4D}">
      <dgm:prSet/>
      <dgm:spPr/>
      <dgm:t>
        <a:bodyPr/>
        <a:lstStyle/>
        <a:p>
          <a:endParaRPr lang="en-US"/>
        </a:p>
      </dgm:t>
    </dgm:pt>
    <dgm:pt modelId="{F53B5C6D-56EB-460F-A8F3-20051D6D7530}">
      <dgm:prSet phldrT="[Text]" custT="1"/>
      <dgm:spPr>
        <a:solidFill>
          <a:schemeClr val="accent2"/>
        </a:solidFill>
      </dgm:spPr>
      <dgm:t>
        <a:bodyPr/>
        <a:lstStyle/>
        <a:p>
          <a:r>
            <a:rPr lang="en-US" sz="2800" dirty="0"/>
            <a:t>Variety</a:t>
          </a:r>
        </a:p>
      </dgm:t>
    </dgm:pt>
    <dgm:pt modelId="{23D782E5-A3A0-47EA-951F-7DD3188A97CB}" type="parTrans" cxnId="{1094DE6C-F885-4C55-B31D-4C7BA0203152}">
      <dgm:prSet/>
      <dgm:spPr/>
      <dgm:t>
        <a:bodyPr/>
        <a:lstStyle/>
        <a:p>
          <a:endParaRPr lang="en-US"/>
        </a:p>
      </dgm:t>
    </dgm:pt>
    <dgm:pt modelId="{1C07E194-1A97-482B-B15D-6087A187A445}" type="sibTrans" cxnId="{1094DE6C-F885-4C55-B31D-4C7BA0203152}">
      <dgm:prSet/>
      <dgm:spPr/>
      <dgm:t>
        <a:bodyPr/>
        <a:lstStyle/>
        <a:p>
          <a:endParaRPr lang="en-US"/>
        </a:p>
      </dgm:t>
    </dgm:pt>
    <dgm:pt modelId="{11F302DB-59C0-4733-AFB6-D56A2AB9814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Structured</a:t>
          </a:r>
        </a:p>
      </dgm:t>
    </dgm:pt>
    <dgm:pt modelId="{05B80F3A-8FBC-4BB4-A31C-2870D84B8CBC}" type="parTrans" cxnId="{D95ED1EA-57AA-4F7D-B4D6-8A4F1757E3F6}">
      <dgm:prSet/>
      <dgm:spPr/>
      <dgm:t>
        <a:bodyPr/>
        <a:lstStyle/>
        <a:p>
          <a:endParaRPr lang="en-US"/>
        </a:p>
      </dgm:t>
    </dgm:pt>
    <dgm:pt modelId="{CCF09D0E-931F-434F-A247-32CB79533C52}" type="sibTrans" cxnId="{D95ED1EA-57AA-4F7D-B4D6-8A4F1757E3F6}">
      <dgm:prSet/>
      <dgm:spPr/>
      <dgm:t>
        <a:bodyPr/>
        <a:lstStyle/>
        <a:p>
          <a:endParaRPr lang="en-US"/>
        </a:p>
      </dgm:t>
    </dgm:pt>
    <dgm:pt modelId="{A43F0003-C798-43D5-B02E-B69B88B30AF7}">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Unstructured</a:t>
          </a:r>
        </a:p>
      </dgm:t>
    </dgm:pt>
    <dgm:pt modelId="{65298D1E-716E-4F10-BD27-D6CFF744482F}" type="parTrans" cxnId="{0D13861E-229E-4924-BB3A-59A30E5EFD72}">
      <dgm:prSet/>
      <dgm:spPr/>
      <dgm:t>
        <a:bodyPr/>
        <a:lstStyle/>
        <a:p>
          <a:endParaRPr lang="en-US"/>
        </a:p>
      </dgm:t>
    </dgm:pt>
    <dgm:pt modelId="{1DEDDBD1-A361-4CBF-A484-4B980AADE927}" type="sibTrans" cxnId="{0D13861E-229E-4924-BB3A-59A30E5EFD72}">
      <dgm:prSet/>
      <dgm:spPr/>
      <dgm:t>
        <a:bodyPr/>
        <a:lstStyle/>
        <a:p>
          <a:endParaRPr lang="en-US"/>
        </a:p>
      </dgm:t>
    </dgm:pt>
    <dgm:pt modelId="{0C320CF3-68F8-4AAB-B143-1B4011B221E3}">
      <dgm:prSet phldrT="[Text]" custT="1"/>
      <dgm:spPr>
        <a:solidFill>
          <a:schemeClr val="accent2"/>
        </a:solidFill>
      </dgm:spPr>
      <dgm:t>
        <a:bodyPr/>
        <a:lstStyle/>
        <a:p>
          <a:r>
            <a:rPr lang="en-US" sz="2800" dirty="0"/>
            <a:t>Velocity</a:t>
          </a:r>
        </a:p>
      </dgm:t>
    </dgm:pt>
    <dgm:pt modelId="{F97D06E6-F53B-4854-810E-27FD647714DE}" type="parTrans" cxnId="{41FFAAB6-3C5C-44D1-A94F-D019931179AF}">
      <dgm:prSet/>
      <dgm:spPr/>
      <dgm:t>
        <a:bodyPr/>
        <a:lstStyle/>
        <a:p>
          <a:endParaRPr lang="en-US"/>
        </a:p>
      </dgm:t>
    </dgm:pt>
    <dgm:pt modelId="{F27BDA4A-01C9-4FB0-BC6C-6D1CA701E37C}" type="sibTrans" cxnId="{41FFAAB6-3C5C-44D1-A94F-D019931179AF}">
      <dgm:prSet/>
      <dgm:spPr/>
      <dgm:t>
        <a:bodyPr/>
        <a:lstStyle/>
        <a:p>
          <a:endParaRPr lang="en-US"/>
        </a:p>
      </dgm:t>
    </dgm:pt>
    <dgm:pt modelId="{D72ADEAA-1ACA-41C5-A5AF-DC92CDB634CF}">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Batch</a:t>
          </a:r>
        </a:p>
      </dgm:t>
    </dgm:pt>
    <dgm:pt modelId="{054FAF7F-1018-44C2-ABB4-1EFFA710139F}" type="parTrans" cxnId="{1915A623-DD08-4BA1-9F91-2EBE7EC718D5}">
      <dgm:prSet/>
      <dgm:spPr/>
      <dgm:t>
        <a:bodyPr/>
        <a:lstStyle/>
        <a:p>
          <a:endParaRPr lang="en-US"/>
        </a:p>
      </dgm:t>
    </dgm:pt>
    <dgm:pt modelId="{EFD28A82-EDD7-447E-9F3C-2493C765F1B5}" type="sibTrans" cxnId="{1915A623-DD08-4BA1-9F91-2EBE7EC718D5}">
      <dgm:prSet/>
      <dgm:spPr/>
      <dgm:t>
        <a:bodyPr/>
        <a:lstStyle/>
        <a:p>
          <a:endParaRPr lang="en-US"/>
        </a:p>
      </dgm:t>
    </dgm:pt>
    <dgm:pt modelId="{0BBACE82-CFB5-4B4A-8E6D-961B9A755965}">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Streaming</a:t>
          </a:r>
        </a:p>
      </dgm:t>
    </dgm:pt>
    <dgm:pt modelId="{0E81CDD6-5C5D-4C8F-90AB-7BBD7ACDEF0D}" type="parTrans" cxnId="{AA221DC5-D83C-4CD8-88BB-9CDA82CECC1F}">
      <dgm:prSet/>
      <dgm:spPr/>
      <dgm:t>
        <a:bodyPr/>
        <a:lstStyle/>
        <a:p>
          <a:endParaRPr lang="en-US"/>
        </a:p>
      </dgm:t>
    </dgm:pt>
    <dgm:pt modelId="{B93A90AF-F9FC-48D4-B62E-08B580C2CED5}" type="sibTrans" cxnId="{AA221DC5-D83C-4CD8-88BB-9CDA82CECC1F}">
      <dgm:prSet/>
      <dgm:spPr/>
      <dgm:t>
        <a:bodyPr/>
        <a:lstStyle/>
        <a:p>
          <a:endParaRPr lang="en-US"/>
        </a:p>
      </dgm:t>
    </dgm:pt>
    <dgm:pt modelId="{7DFE77D6-19BA-4129-8A52-7E978189A310}" type="pres">
      <dgm:prSet presAssocID="{8D86B73F-CFE3-47E9-B7EA-53E830FBE6F9}" presName="Name0" presStyleCnt="0">
        <dgm:presLayoutVars>
          <dgm:dir/>
          <dgm:animLvl val="lvl"/>
          <dgm:resizeHandles val="exact"/>
        </dgm:presLayoutVars>
      </dgm:prSet>
      <dgm:spPr/>
    </dgm:pt>
    <dgm:pt modelId="{78BBC946-9DE3-47FB-91B9-90E27058FA88}" type="pres">
      <dgm:prSet presAssocID="{3DF7E6EF-10AA-4B7E-A8DC-35DB9E63A47C}" presName="composite" presStyleCnt="0"/>
      <dgm:spPr/>
    </dgm:pt>
    <dgm:pt modelId="{BF2C5ECD-5B36-453A-A1D2-1829B1AEB1A7}" type="pres">
      <dgm:prSet presAssocID="{3DF7E6EF-10AA-4B7E-A8DC-35DB9E63A47C}" presName="parTx" presStyleLbl="alignNode1" presStyleIdx="0" presStyleCnt="3" custLinFactNeighborX="-103" custLinFactNeighborY="900">
        <dgm:presLayoutVars>
          <dgm:chMax val="0"/>
          <dgm:chPref val="0"/>
          <dgm:bulletEnabled val="1"/>
        </dgm:presLayoutVars>
      </dgm:prSet>
      <dgm:spPr/>
    </dgm:pt>
    <dgm:pt modelId="{3B355D0C-5519-4BC0-864A-CE69CD915321}" type="pres">
      <dgm:prSet presAssocID="{3DF7E6EF-10AA-4B7E-A8DC-35DB9E63A47C}" presName="desTx" presStyleLbl="alignAccFollowNode1" presStyleIdx="0" presStyleCnt="3" custLinFactNeighborX="-103" custLinFactNeighborY="590">
        <dgm:presLayoutVars>
          <dgm:bulletEnabled val="1"/>
        </dgm:presLayoutVars>
      </dgm:prSet>
      <dgm:spPr/>
    </dgm:pt>
    <dgm:pt modelId="{B81CDD77-78CB-4989-9122-09CC09CDB2B6}" type="pres">
      <dgm:prSet presAssocID="{B0D2CFF1-A3EE-4624-939B-29DB92D18B23}" presName="space" presStyleCnt="0"/>
      <dgm:spPr/>
    </dgm:pt>
    <dgm:pt modelId="{66293F24-2E45-43F3-8FD3-145E465D89B2}" type="pres">
      <dgm:prSet presAssocID="{F53B5C6D-56EB-460F-A8F3-20051D6D7530}" presName="composite" presStyleCnt="0"/>
      <dgm:spPr/>
    </dgm:pt>
    <dgm:pt modelId="{BC2AF311-F113-4CBF-B7F5-B58A39E6C1AA}" type="pres">
      <dgm:prSet presAssocID="{F53B5C6D-56EB-460F-A8F3-20051D6D7530}" presName="parTx" presStyleLbl="alignNode1" presStyleIdx="1" presStyleCnt="3" custLinFactNeighborX="-103" custLinFactNeighborY="900">
        <dgm:presLayoutVars>
          <dgm:chMax val="0"/>
          <dgm:chPref val="0"/>
          <dgm:bulletEnabled val="1"/>
        </dgm:presLayoutVars>
      </dgm:prSet>
      <dgm:spPr/>
    </dgm:pt>
    <dgm:pt modelId="{8BA1A110-3D37-4869-B1FA-838D0B477337}" type="pres">
      <dgm:prSet presAssocID="{F53B5C6D-56EB-460F-A8F3-20051D6D7530}" presName="desTx" presStyleLbl="alignAccFollowNode1" presStyleIdx="1" presStyleCnt="3" custLinFactNeighborX="-103" custLinFactNeighborY="590">
        <dgm:presLayoutVars>
          <dgm:bulletEnabled val="1"/>
        </dgm:presLayoutVars>
      </dgm:prSet>
      <dgm:spPr/>
    </dgm:pt>
    <dgm:pt modelId="{6AC96202-FD88-4927-99F2-873F95C3FBC5}" type="pres">
      <dgm:prSet presAssocID="{1C07E194-1A97-482B-B15D-6087A187A445}" presName="space" presStyleCnt="0"/>
      <dgm:spPr/>
    </dgm:pt>
    <dgm:pt modelId="{9259BB33-7496-4296-8BEE-7DC09D561CBC}" type="pres">
      <dgm:prSet presAssocID="{0C320CF3-68F8-4AAB-B143-1B4011B221E3}" presName="composite" presStyleCnt="0"/>
      <dgm:spPr/>
    </dgm:pt>
    <dgm:pt modelId="{C41AD7F6-10E1-43BF-94D1-5DB82E6844DD}" type="pres">
      <dgm:prSet presAssocID="{0C320CF3-68F8-4AAB-B143-1B4011B221E3}" presName="parTx" presStyleLbl="alignNode1" presStyleIdx="2" presStyleCnt="3" custLinFactNeighborX="-103" custLinFactNeighborY="900">
        <dgm:presLayoutVars>
          <dgm:chMax val="0"/>
          <dgm:chPref val="0"/>
          <dgm:bulletEnabled val="1"/>
        </dgm:presLayoutVars>
      </dgm:prSet>
      <dgm:spPr/>
    </dgm:pt>
    <dgm:pt modelId="{4603C64E-304C-460B-804F-AA4E4532D6F7}" type="pres">
      <dgm:prSet presAssocID="{0C320CF3-68F8-4AAB-B143-1B4011B221E3}" presName="desTx" presStyleLbl="alignAccFollowNode1" presStyleIdx="2" presStyleCnt="3" custLinFactNeighborX="-103" custLinFactNeighborY="590">
        <dgm:presLayoutVars>
          <dgm:bulletEnabled val="1"/>
        </dgm:presLayoutVars>
      </dgm:prSet>
      <dgm:spPr/>
    </dgm:pt>
  </dgm:ptLst>
  <dgm:cxnLst>
    <dgm:cxn modelId="{58583617-C38E-49F9-8CA5-79687933AB06}" type="presOf" srcId="{0C320CF3-68F8-4AAB-B143-1B4011B221E3}" destId="{C41AD7F6-10E1-43BF-94D1-5DB82E6844DD}" srcOrd="0" destOrd="0" presId="urn:microsoft.com/office/officeart/2005/8/layout/hList1"/>
    <dgm:cxn modelId="{0D13861E-229E-4924-BB3A-59A30E5EFD72}" srcId="{F53B5C6D-56EB-460F-A8F3-20051D6D7530}" destId="{A43F0003-C798-43D5-B02E-B69B88B30AF7}" srcOrd="1" destOrd="0" parTransId="{65298D1E-716E-4F10-BD27-D6CFF744482F}" sibTransId="{1DEDDBD1-A361-4CBF-A484-4B980AADE927}"/>
    <dgm:cxn modelId="{1915A623-DD08-4BA1-9F91-2EBE7EC718D5}" srcId="{0C320CF3-68F8-4AAB-B143-1B4011B221E3}" destId="{D72ADEAA-1ACA-41C5-A5AF-DC92CDB634CF}" srcOrd="0" destOrd="0" parTransId="{054FAF7F-1018-44C2-ABB4-1EFFA710139F}" sibTransId="{EFD28A82-EDD7-447E-9F3C-2493C765F1B5}"/>
    <dgm:cxn modelId="{FE598E36-873D-4F09-85BB-16F100452F9E}" type="presOf" srcId="{A43F0003-C798-43D5-B02E-B69B88B30AF7}" destId="{8BA1A110-3D37-4869-B1FA-838D0B477337}" srcOrd="0" destOrd="1" presId="urn:microsoft.com/office/officeart/2005/8/layout/hList1"/>
    <dgm:cxn modelId="{8642CF3D-ADA7-48C9-9A13-8B559A2A039D}" srcId="{3DF7E6EF-10AA-4B7E-A8DC-35DB9E63A47C}" destId="{8A69D8A4-F09C-4C66-AA0C-0EE24EA91704}" srcOrd="0" destOrd="0" parTransId="{351E9907-343F-4D54-9304-02F2537702ED}" sibTransId="{5DC23192-32AF-44F5-81E7-8233491E2FE7}"/>
    <dgm:cxn modelId="{08A38243-BE99-4F03-A993-6E883E92B4C5}" type="presOf" srcId="{8D86B73F-CFE3-47E9-B7EA-53E830FBE6F9}" destId="{7DFE77D6-19BA-4129-8A52-7E978189A310}" srcOrd="0" destOrd="0" presId="urn:microsoft.com/office/officeart/2005/8/layout/hList1"/>
    <dgm:cxn modelId="{3C3AF564-20A6-4144-BDCA-FB09E59F2878}" type="presOf" srcId="{3DF7E6EF-10AA-4B7E-A8DC-35DB9E63A47C}" destId="{BF2C5ECD-5B36-453A-A1D2-1829B1AEB1A7}" srcOrd="0" destOrd="0" presId="urn:microsoft.com/office/officeart/2005/8/layout/hList1"/>
    <dgm:cxn modelId="{1094DE6C-F885-4C55-B31D-4C7BA0203152}" srcId="{8D86B73F-CFE3-47E9-B7EA-53E830FBE6F9}" destId="{F53B5C6D-56EB-460F-A8F3-20051D6D7530}" srcOrd="1" destOrd="0" parTransId="{23D782E5-A3A0-47EA-951F-7DD3188A97CB}" sibTransId="{1C07E194-1A97-482B-B15D-6087A187A445}"/>
    <dgm:cxn modelId="{0057DD55-B340-4068-85EB-4F09B1259F4D}" srcId="{3DF7E6EF-10AA-4B7E-A8DC-35DB9E63A47C}" destId="{2AFAF338-4E9F-4BF2-80C8-B82C862745F8}" srcOrd="1" destOrd="0" parTransId="{5FB827E9-DEE5-498A-8837-067B4FB359BC}" sibTransId="{5B67C7F5-ADFC-4DD0-A5A7-2A563FAEB649}"/>
    <dgm:cxn modelId="{8E614056-02E8-46BD-B504-07796ED8E5A3}" type="presOf" srcId="{F53B5C6D-56EB-460F-A8F3-20051D6D7530}" destId="{BC2AF311-F113-4CBF-B7F5-B58A39E6C1AA}" srcOrd="0" destOrd="0" presId="urn:microsoft.com/office/officeart/2005/8/layout/hList1"/>
    <dgm:cxn modelId="{6345CA7B-956D-4855-B8FF-94AA7C4A7EF6}" type="presOf" srcId="{2AFAF338-4E9F-4BF2-80C8-B82C862745F8}" destId="{3B355D0C-5519-4BC0-864A-CE69CD915321}" srcOrd="0" destOrd="1" presId="urn:microsoft.com/office/officeart/2005/8/layout/hList1"/>
    <dgm:cxn modelId="{A692E989-F451-469D-B56D-C47CD6534DBB}" type="presOf" srcId="{0BBACE82-CFB5-4B4A-8E6D-961B9A755965}" destId="{4603C64E-304C-460B-804F-AA4E4532D6F7}" srcOrd="0" destOrd="1" presId="urn:microsoft.com/office/officeart/2005/8/layout/hList1"/>
    <dgm:cxn modelId="{41FFAAB6-3C5C-44D1-A94F-D019931179AF}" srcId="{8D86B73F-CFE3-47E9-B7EA-53E830FBE6F9}" destId="{0C320CF3-68F8-4AAB-B143-1B4011B221E3}" srcOrd="2" destOrd="0" parTransId="{F97D06E6-F53B-4854-810E-27FD647714DE}" sibTransId="{F27BDA4A-01C9-4FB0-BC6C-6D1CA701E37C}"/>
    <dgm:cxn modelId="{0D49F8BD-85C3-4694-92FA-70D451D9C5A5}" type="presOf" srcId="{8A69D8A4-F09C-4C66-AA0C-0EE24EA91704}" destId="{3B355D0C-5519-4BC0-864A-CE69CD915321}" srcOrd="0" destOrd="0" presId="urn:microsoft.com/office/officeart/2005/8/layout/hList1"/>
    <dgm:cxn modelId="{AA221DC5-D83C-4CD8-88BB-9CDA82CECC1F}" srcId="{0C320CF3-68F8-4AAB-B143-1B4011B221E3}" destId="{0BBACE82-CFB5-4B4A-8E6D-961B9A755965}" srcOrd="1" destOrd="0" parTransId="{0E81CDD6-5C5D-4C8F-90AB-7BBD7ACDEF0D}" sibTransId="{B93A90AF-F9FC-48D4-B62E-08B580C2CED5}"/>
    <dgm:cxn modelId="{D99A41C7-9598-4850-A925-91438C8995F7}" srcId="{8D86B73F-CFE3-47E9-B7EA-53E830FBE6F9}" destId="{3DF7E6EF-10AA-4B7E-A8DC-35DB9E63A47C}" srcOrd="0" destOrd="0" parTransId="{A5EA35A5-216C-41F0-9E68-3B48852913C8}" sibTransId="{B0D2CFF1-A3EE-4624-939B-29DB92D18B23}"/>
    <dgm:cxn modelId="{FAAD02D8-7E5A-4333-AD9E-F70E946BC7DB}" type="presOf" srcId="{D72ADEAA-1ACA-41C5-A5AF-DC92CDB634CF}" destId="{4603C64E-304C-460B-804F-AA4E4532D6F7}" srcOrd="0" destOrd="0" presId="urn:microsoft.com/office/officeart/2005/8/layout/hList1"/>
    <dgm:cxn modelId="{9FC2A0D8-F39E-4D3B-B62B-BCA67E91F222}" type="presOf" srcId="{11F302DB-59C0-4733-AFB6-D56A2AB9814E}" destId="{8BA1A110-3D37-4869-B1FA-838D0B477337}" srcOrd="0" destOrd="0" presId="urn:microsoft.com/office/officeart/2005/8/layout/hList1"/>
    <dgm:cxn modelId="{D95ED1EA-57AA-4F7D-B4D6-8A4F1757E3F6}" srcId="{F53B5C6D-56EB-460F-A8F3-20051D6D7530}" destId="{11F302DB-59C0-4733-AFB6-D56A2AB9814E}" srcOrd="0" destOrd="0" parTransId="{05B80F3A-8FBC-4BB4-A31C-2870D84B8CBC}" sibTransId="{CCF09D0E-931F-434F-A247-32CB79533C52}"/>
    <dgm:cxn modelId="{681FB521-5965-44AF-8E25-CF827758006D}" type="presParOf" srcId="{7DFE77D6-19BA-4129-8A52-7E978189A310}" destId="{78BBC946-9DE3-47FB-91B9-90E27058FA88}" srcOrd="0" destOrd="0" presId="urn:microsoft.com/office/officeart/2005/8/layout/hList1"/>
    <dgm:cxn modelId="{F21A99EB-B6C5-457E-A5EC-A29481C2DE0F}" type="presParOf" srcId="{78BBC946-9DE3-47FB-91B9-90E27058FA88}" destId="{BF2C5ECD-5B36-453A-A1D2-1829B1AEB1A7}" srcOrd="0" destOrd="0" presId="urn:microsoft.com/office/officeart/2005/8/layout/hList1"/>
    <dgm:cxn modelId="{9DCCD645-D61B-408C-AB04-8AF77CF29B5C}" type="presParOf" srcId="{78BBC946-9DE3-47FB-91B9-90E27058FA88}" destId="{3B355D0C-5519-4BC0-864A-CE69CD915321}" srcOrd="1" destOrd="0" presId="urn:microsoft.com/office/officeart/2005/8/layout/hList1"/>
    <dgm:cxn modelId="{09B25B78-66E8-4097-94D5-B4026CD2E55B}" type="presParOf" srcId="{7DFE77D6-19BA-4129-8A52-7E978189A310}" destId="{B81CDD77-78CB-4989-9122-09CC09CDB2B6}" srcOrd="1" destOrd="0" presId="urn:microsoft.com/office/officeart/2005/8/layout/hList1"/>
    <dgm:cxn modelId="{B48E1B40-3AB3-46FA-89D9-DEEEDFF77FAA}" type="presParOf" srcId="{7DFE77D6-19BA-4129-8A52-7E978189A310}" destId="{66293F24-2E45-43F3-8FD3-145E465D89B2}" srcOrd="2" destOrd="0" presId="urn:microsoft.com/office/officeart/2005/8/layout/hList1"/>
    <dgm:cxn modelId="{A4AF1774-06EC-4580-A8C2-F673A90740BB}" type="presParOf" srcId="{66293F24-2E45-43F3-8FD3-145E465D89B2}" destId="{BC2AF311-F113-4CBF-B7F5-B58A39E6C1AA}" srcOrd="0" destOrd="0" presId="urn:microsoft.com/office/officeart/2005/8/layout/hList1"/>
    <dgm:cxn modelId="{7E4A599B-EB44-4C93-9512-02D36F7D2CA9}" type="presParOf" srcId="{66293F24-2E45-43F3-8FD3-145E465D89B2}" destId="{8BA1A110-3D37-4869-B1FA-838D0B477337}" srcOrd="1" destOrd="0" presId="urn:microsoft.com/office/officeart/2005/8/layout/hList1"/>
    <dgm:cxn modelId="{FF950773-80E4-4308-8E19-A8B33B0728AC}" type="presParOf" srcId="{7DFE77D6-19BA-4129-8A52-7E978189A310}" destId="{6AC96202-FD88-4927-99F2-873F95C3FBC5}" srcOrd="3" destOrd="0" presId="urn:microsoft.com/office/officeart/2005/8/layout/hList1"/>
    <dgm:cxn modelId="{5CC4E372-8CF3-4FCB-AF2D-9DE659ED6468}" type="presParOf" srcId="{7DFE77D6-19BA-4129-8A52-7E978189A310}" destId="{9259BB33-7496-4296-8BEE-7DC09D561CBC}" srcOrd="4" destOrd="0" presId="urn:microsoft.com/office/officeart/2005/8/layout/hList1"/>
    <dgm:cxn modelId="{74D8A3A8-72BC-4948-9861-479DB9DB574D}" type="presParOf" srcId="{9259BB33-7496-4296-8BEE-7DC09D561CBC}" destId="{C41AD7F6-10E1-43BF-94D1-5DB82E6844DD}" srcOrd="0" destOrd="0" presId="urn:microsoft.com/office/officeart/2005/8/layout/hList1"/>
    <dgm:cxn modelId="{26E897DA-5B8A-4DB6-8A61-0ED1D437F3A6}" type="presParOf" srcId="{9259BB33-7496-4296-8BEE-7DC09D561CBC}" destId="{4603C64E-304C-460B-804F-AA4E4532D6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E8FEAB-D49B-4602-BA9F-04E166CF1F0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84456B1-72CC-4DAA-A56F-3A031BD96C01}">
      <dgm:prSet phldrT="[Text]" custT="1"/>
      <dgm:spPr>
        <a:solidFill>
          <a:srgbClr val="7030A0"/>
        </a:solidFill>
      </dgm:spPr>
      <dgm:t>
        <a:bodyPr/>
        <a:lstStyle/>
        <a:p>
          <a:r>
            <a:rPr lang="en-US" sz="2800" dirty="0"/>
            <a:t>Transforms</a:t>
          </a:r>
        </a:p>
      </dgm:t>
    </dgm:pt>
    <dgm:pt modelId="{2A240958-2312-42E5-865C-04ED6AAD6FC6}" type="parTrans" cxnId="{2BFD77B2-E97F-46C1-AEE1-E15880FCDF5C}">
      <dgm:prSet/>
      <dgm:spPr/>
      <dgm:t>
        <a:bodyPr/>
        <a:lstStyle/>
        <a:p>
          <a:endParaRPr lang="en-US"/>
        </a:p>
      </dgm:t>
    </dgm:pt>
    <dgm:pt modelId="{7E297A1D-A0B4-4F42-8C28-6D332C8A6D95}" type="sibTrans" cxnId="{2BFD77B2-E97F-46C1-AEE1-E15880FCDF5C}">
      <dgm:prSet/>
      <dgm:spPr/>
      <dgm:t>
        <a:bodyPr/>
        <a:lstStyle/>
        <a:p>
          <a:endParaRPr lang="en-US"/>
        </a:p>
      </dgm:t>
    </dgm:pt>
    <dgm:pt modelId="{686CDA72-0B74-4537-9C95-65CC357767E5}">
      <dgm:prSet phldrT="[Text]"/>
      <dgm:spPr>
        <a:solidFill>
          <a:srgbClr val="C39AE0"/>
        </a:solidFill>
      </dgm:spPr>
      <dgm:t>
        <a:bodyPr/>
        <a:lstStyle/>
        <a:p>
          <a:r>
            <a:rPr lang="en-US" dirty="0">
              <a:latin typeface="Arial" panose="020B0604020202020204" pitchFamily="34" charset="0"/>
              <a:cs typeface="Arial" panose="020B0604020202020204" pitchFamily="34" charset="0"/>
            </a:rPr>
            <a:t>Missing Values</a:t>
          </a:r>
        </a:p>
      </dgm:t>
    </dgm:pt>
    <dgm:pt modelId="{7494964C-30BA-46A0-A01B-E79A3FB1CFB0}" type="parTrans" cxnId="{1DF7DEC4-E9FF-4944-8274-581AD76D7BA4}">
      <dgm:prSet/>
      <dgm:spPr/>
      <dgm:t>
        <a:bodyPr/>
        <a:lstStyle/>
        <a:p>
          <a:endParaRPr lang="en-US"/>
        </a:p>
      </dgm:t>
    </dgm:pt>
    <dgm:pt modelId="{CE10C4E8-DFAD-44B7-B0D0-49E36B499398}" type="sibTrans" cxnId="{1DF7DEC4-E9FF-4944-8274-581AD76D7BA4}">
      <dgm:prSet/>
      <dgm:spPr/>
      <dgm:t>
        <a:bodyPr/>
        <a:lstStyle/>
        <a:p>
          <a:endParaRPr lang="en-US"/>
        </a:p>
      </dgm:t>
    </dgm:pt>
    <dgm:pt modelId="{D552DF2F-2F0D-4813-96D0-CEE48B53D64A}">
      <dgm:prSet phldrT="[Text]"/>
      <dgm:spPr>
        <a:solidFill>
          <a:srgbClr val="C39AE0"/>
        </a:solidFill>
      </dgm:spPr>
      <dgm:t>
        <a:bodyPr/>
        <a:lstStyle/>
        <a:p>
          <a:r>
            <a:rPr lang="en-US" dirty="0">
              <a:latin typeface="Arial" panose="020B0604020202020204" pitchFamily="34" charset="0"/>
              <a:cs typeface="Arial" panose="020B0604020202020204" pitchFamily="34" charset="0"/>
            </a:rPr>
            <a:t>Feature Selection</a:t>
          </a:r>
        </a:p>
      </dgm:t>
    </dgm:pt>
    <dgm:pt modelId="{1572E2EC-1DD4-4ABC-84BA-79061D6ECE9F}" type="parTrans" cxnId="{6E4AF234-D84B-4733-B5CA-1D17EC051759}">
      <dgm:prSet/>
      <dgm:spPr/>
      <dgm:t>
        <a:bodyPr/>
        <a:lstStyle/>
        <a:p>
          <a:endParaRPr lang="en-US"/>
        </a:p>
      </dgm:t>
    </dgm:pt>
    <dgm:pt modelId="{EC053AFC-0FC3-4D77-A93B-EC12C7DFF2CA}" type="sibTrans" cxnId="{6E4AF234-D84B-4733-B5CA-1D17EC051759}">
      <dgm:prSet/>
      <dgm:spPr/>
      <dgm:t>
        <a:bodyPr/>
        <a:lstStyle/>
        <a:p>
          <a:endParaRPr lang="en-US"/>
        </a:p>
      </dgm:t>
    </dgm:pt>
    <dgm:pt modelId="{6853518A-A4B8-43A3-B824-50285E120374}">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r>
            <a:rPr lang="en-US" sz="2800" dirty="0"/>
            <a:t>Trainers	</a:t>
          </a:r>
        </a:p>
      </dgm:t>
    </dgm:pt>
    <dgm:pt modelId="{0DED7E52-2024-48BE-966B-241F909FF804}" type="parTrans" cxnId="{2987DCD2-492A-4D7B-A104-3093B47C32AA}">
      <dgm:prSet/>
      <dgm:spPr/>
      <dgm:t>
        <a:bodyPr/>
        <a:lstStyle/>
        <a:p>
          <a:endParaRPr lang="en-US"/>
        </a:p>
      </dgm:t>
    </dgm:pt>
    <dgm:pt modelId="{30252543-2A46-41FF-A324-5C6270983C45}" type="sibTrans" cxnId="{2987DCD2-492A-4D7B-A104-3093B47C32AA}">
      <dgm:prSet/>
      <dgm:spPr/>
      <dgm:t>
        <a:bodyPr/>
        <a:lstStyle/>
        <a:p>
          <a:endParaRPr lang="en-US"/>
        </a:p>
      </dgm:t>
    </dgm:pt>
    <dgm:pt modelId="{CFADA8E4-E0EE-44DA-A8EF-452DAD24C777}">
      <dgm:prSet phldrT="[Text]"/>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SVM</a:t>
          </a:r>
        </a:p>
      </dgm:t>
    </dgm:pt>
    <dgm:pt modelId="{EB2885C8-1D7E-44FE-970B-CA2D2F0A9316}" type="parTrans" cxnId="{AB5E4A76-4452-4D50-B434-62862D4DDFB1}">
      <dgm:prSet/>
      <dgm:spPr/>
      <dgm:t>
        <a:bodyPr/>
        <a:lstStyle/>
        <a:p>
          <a:endParaRPr lang="en-US"/>
        </a:p>
      </dgm:t>
    </dgm:pt>
    <dgm:pt modelId="{579B965C-36FA-4F44-8A4C-4A8963D15860}" type="sibTrans" cxnId="{AB5E4A76-4452-4D50-B434-62862D4DDFB1}">
      <dgm:prSet/>
      <dgm:spPr/>
      <dgm:t>
        <a:bodyPr/>
        <a:lstStyle/>
        <a:p>
          <a:endParaRPr lang="en-US"/>
        </a:p>
      </dgm:t>
    </dgm:pt>
    <dgm:pt modelId="{4FC618C9-BEB9-4CDC-9E1D-862B09C190DE}">
      <dgm:prSet phldrT="[Text]"/>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K-Means</a:t>
          </a:r>
        </a:p>
      </dgm:t>
    </dgm:pt>
    <dgm:pt modelId="{595410CA-28F7-4C6D-A38F-5C41384D6A50}" type="parTrans" cxnId="{301AA48E-7968-44FF-A31A-239F04998C53}">
      <dgm:prSet/>
      <dgm:spPr/>
      <dgm:t>
        <a:bodyPr/>
        <a:lstStyle/>
        <a:p>
          <a:endParaRPr lang="en-US"/>
        </a:p>
      </dgm:t>
    </dgm:pt>
    <dgm:pt modelId="{FBABDF00-B0C8-44CB-8B52-6C11F24ACFB2}" type="sibTrans" cxnId="{301AA48E-7968-44FF-A31A-239F04998C53}">
      <dgm:prSet/>
      <dgm:spPr/>
      <dgm:t>
        <a:bodyPr/>
        <a:lstStyle/>
        <a:p>
          <a:endParaRPr lang="en-US"/>
        </a:p>
      </dgm:t>
    </dgm:pt>
    <dgm:pt modelId="{9131B7FC-4827-472D-8535-DFA9BE2159AC}">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pPr marL="0" lvl="0" indent="0" algn="ctr" defTabSz="1066800">
            <a:lnSpc>
              <a:spcPct val="90000"/>
            </a:lnSpc>
            <a:spcBef>
              <a:spcPct val="0"/>
            </a:spcBef>
            <a:spcAft>
              <a:spcPct val="35000"/>
            </a:spcAft>
            <a:buNone/>
          </a:pPr>
          <a:r>
            <a:rPr lang="en-US" sz="2800" kern="1200" dirty="0" err="1">
              <a:solidFill>
                <a:prstClr val="white"/>
              </a:solidFill>
              <a:latin typeface="Calibri" panose="020F0502020204030204"/>
              <a:ea typeface="+mn-ea"/>
              <a:cs typeface="+mn-cs"/>
            </a:rPr>
            <a:t>Misc</a:t>
          </a:r>
          <a:endParaRPr lang="en-US" sz="2800" kern="1200" dirty="0">
            <a:solidFill>
              <a:prstClr val="white"/>
            </a:solidFill>
            <a:latin typeface="Calibri" panose="020F0502020204030204"/>
            <a:ea typeface="+mn-ea"/>
            <a:cs typeface="+mn-cs"/>
          </a:endParaRPr>
        </a:p>
      </dgm:t>
    </dgm:pt>
    <dgm:pt modelId="{7B015581-71E7-45C1-803A-7CA7E0489C95}" type="parTrans" cxnId="{0A1AE711-E41C-468A-8AE6-22DFB131CFFD}">
      <dgm:prSet/>
      <dgm:spPr/>
      <dgm:t>
        <a:bodyPr/>
        <a:lstStyle/>
        <a:p>
          <a:endParaRPr lang="en-US"/>
        </a:p>
      </dgm:t>
    </dgm:pt>
    <dgm:pt modelId="{A6B36923-D9F4-480E-B8D3-D59D4830EE6D}" type="sibTrans" cxnId="{0A1AE711-E41C-468A-8AE6-22DFB131CFFD}">
      <dgm:prSet/>
      <dgm:spPr/>
      <dgm:t>
        <a:bodyPr/>
        <a:lstStyle/>
        <a:p>
          <a:endParaRPr lang="en-US"/>
        </a:p>
      </dgm:t>
    </dgm:pt>
    <dgm:pt modelId="{B02BE67A-67AB-4934-9941-66BE8AE5E91F}">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Data Loaders</a:t>
          </a:r>
        </a:p>
      </dgm:t>
    </dgm:pt>
    <dgm:pt modelId="{F3FFE221-0E78-4698-9BC4-D37CD2FD419C}" type="parTrans" cxnId="{5211488A-8622-4A51-B89C-F77941CEBFD4}">
      <dgm:prSet/>
      <dgm:spPr/>
      <dgm:t>
        <a:bodyPr/>
        <a:lstStyle/>
        <a:p>
          <a:endParaRPr lang="en-US"/>
        </a:p>
      </dgm:t>
    </dgm:pt>
    <dgm:pt modelId="{8C4399CC-E248-46E9-B553-3793A3A9236D}" type="sibTrans" cxnId="{5211488A-8622-4A51-B89C-F77941CEBFD4}">
      <dgm:prSet/>
      <dgm:spPr/>
      <dgm:t>
        <a:bodyPr/>
        <a:lstStyle/>
        <a:p>
          <a:endParaRPr lang="en-US"/>
        </a:p>
      </dgm:t>
    </dgm:pt>
    <dgm:pt modelId="{E06E5D1E-FE1A-40BD-B9D1-F0C985D6037A}">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Evaluators</a:t>
          </a:r>
        </a:p>
      </dgm:t>
    </dgm:pt>
    <dgm:pt modelId="{F182F5F4-A122-4303-9D7A-627C9EA9D148}" type="parTrans" cxnId="{17ED7FE3-9D78-49F7-9389-BDD7DFDABB2F}">
      <dgm:prSet/>
      <dgm:spPr/>
      <dgm:t>
        <a:bodyPr/>
        <a:lstStyle/>
        <a:p>
          <a:endParaRPr lang="en-US"/>
        </a:p>
      </dgm:t>
    </dgm:pt>
    <dgm:pt modelId="{AA807A4D-6E09-4C50-9E47-45706A2BEE05}" type="sibTrans" cxnId="{17ED7FE3-9D78-49F7-9389-BDD7DFDABB2F}">
      <dgm:prSet/>
      <dgm:spPr/>
      <dgm:t>
        <a:bodyPr/>
        <a:lstStyle/>
        <a:p>
          <a:endParaRPr lang="en-US"/>
        </a:p>
      </dgm:t>
    </dgm:pt>
    <dgm:pt modelId="{1BE98BB8-5C33-4E96-8DBF-70B146759E5E}">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pPr marL="0" lvl="0" indent="0" algn="ctr" defTabSz="10668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Extensions</a:t>
          </a:r>
        </a:p>
      </dgm:t>
    </dgm:pt>
    <dgm:pt modelId="{36548BDE-8315-40A6-8A20-1FE88C9F865E}" type="parTrans" cxnId="{C6F15401-8A61-4A70-8BD9-082A052276E9}">
      <dgm:prSet/>
      <dgm:spPr/>
      <dgm:t>
        <a:bodyPr/>
        <a:lstStyle/>
        <a:p>
          <a:endParaRPr lang="en-US"/>
        </a:p>
      </dgm:t>
    </dgm:pt>
    <dgm:pt modelId="{D3B61FF2-DA29-454C-849B-430B4DA0B96E}" type="sibTrans" cxnId="{C6F15401-8A61-4A70-8BD9-082A052276E9}">
      <dgm:prSet/>
      <dgm:spPr/>
      <dgm:t>
        <a:bodyPr/>
        <a:lstStyle/>
        <a:p>
          <a:endParaRPr lang="en-US"/>
        </a:p>
      </dgm:t>
    </dgm:pt>
    <dgm:pt modelId="{A26B0ACD-C6FA-41E8-823A-EF3BEA6244D1}">
      <dgm:prSet phldrT="[Text]"/>
      <dgm:spPr>
        <a:solidFill>
          <a:srgbClr val="C39AE0"/>
        </a:solidFill>
      </dgm:spPr>
      <dgm:t>
        <a:bodyPr/>
        <a:lstStyle/>
        <a:p>
          <a:r>
            <a:rPr lang="en-US" dirty="0">
              <a:latin typeface="Arial" panose="020B0604020202020204" pitchFamily="34" charset="0"/>
              <a:cs typeface="Arial" panose="020B0604020202020204" pitchFamily="34" charset="0"/>
            </a:rPr>
            <a:t>Normalization</a:t>
          </a:r>
        </a:p>
      </dgm:t>
    </dgm:pt>
    <dgm:pt modelId="{71D67A0D-CE5E-446C-A14E-86AFEA195C6B}" type="parTrans" cxnId="{A9EA58EC-74B9-4BFC-B28A-48B5B4D5AEAF}">
      <dgm:prSet/>
      <dgm:spPr/>
      <dgm:t>
        <a:bodyPr/>
        <a:lstStyle/>
        <a:p>
          <a:endParaRPr lang="en-US"/>
        </a:p>
      </dgm:t>
    </dgm:pt>
    <dgm:pt modelId="{2F4D4B29-325F-4555-9DC1-F0A148F9A2E5}" type="sibTrans" cxnId="{A9EA58EC-74B9-4BFC-B28A-48B5B4D5AEAF}">
      <dgm:prSet/>
      <dgm:spPr/>
      <dgm:t>
        <a:bodyPr/>
        <a:lstStyle/>
        <a:p>
          <a:endParaRPr lang="en-US"/>
        </a:p>
      </dgm:t>
    </dgm:pt>
    <dgm:pt modelId="{10D864CB-4998-4FDA-B6E4-C80A83617C90}">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Boosted </a:t>
          </a: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Trees</a:t>
          </a:r>
        </a:p>
      </dgm:t>
    </dgm:pt>
    <dgm:pt modelId="{2518F012-702B-4F70-855E-828D3BBF74E2}" type="parTrans" cxnId="{8B07F3AA-8587-4F86-A85B-5F727F8AC27C}">
      <dgm:prSet/>
      <dgm:spPr/>
      <dgm:t>
        <a:bodyPr/>
        <a:lstStyle/>
        <a:p>
          <a:endParaRPr lang="en-US"/>
        </a:p>
      </dgm:t>
    </dgm:pt>
    <dgm:pt modelId="{9541AF6D-7653-4CA5-9071-BF115DAE3040}" type="sibTrans" cxnId="{8B07F3AA-8587-4F86-A85B-5F727F8AC27C}">
      <dgm:prSet/>
      <dgm:spPr/>
      <dgm:t>
        <a:bodyPr/>
        <a:lstStyle/>
        <a:p>
          <a:endParaRPr lang="en-US"/>
        </a:p>
      </dgm:t>
    </dgm:pt>
    <dgm:pt modelId="{4098ABD1-52C5-41BD-8765-30E2503A458D}">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TensorFlow</a:t>
          </a:r>
        </a:p>
      </dgm:t>
    </dgm:pt>
    <dgm:pt modelId="{4382AFEA-1281-4EE5-90B3-498C4C82D14E}" type="parTrans" cxnId="{AF20D789-2BEB-40BF-8F84-99684870B77F}">
      <dgm:prSet/>
      <dgm:spPr/>
      <dgm:t>
        <a:bodyPr/>
        <a:lstStyle/>
        <a:p>
          <a:endParaRPr lang="en-US"/>
        </a:p>
      </dgm:t>
    </dgm:pt>
    <dgm:pt modelId="{F67C5083-5B62-42CC-9F92-A43D702F18AF}" type="sibTrans" cxnId="{AF20D789-2BEB-40BF-8F84-99684870B77F}">
      <dgm:prSet/>
      <dgm:spPr/>
      <dgm:t>
        <a:bodyPr/>
        <a:lstStyle/>
        <a:p>
          <a:endParaRPr lang="en-US"/>
        </a:p>
      </dgm:t>
    </dgm:pt>
    <dgm:pt modelId="{85EC6568-D27E-461D-B467-B2D63DCE749D}">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ONNX</a:t>
          </a:r>
        </a:p>
      </dgm:t>
    </dgm:pt>
    <dgm:pt modelId="{8F263135-3586-46BA-89ED-78787D9F63A0}" type="parTrans" cxnId="{CDCAEA28-077A-4D4F-B08B-F17CB517C988}">
      <dgm:prSet/>
      <dgm:spPr/>
      <dgm:t>
        <a:bodyPr/>
        <a:lstStyle/>
        <a:p>
          <a:endParaRPr lang="en-US"/>
        </a:p>
      </dgm:t>
    </dgm:pt>
    <dgm:pt modelId="{1C0F5176-CB6B-4F37-BBFB-AD8F969E584B}" type="sibTrans" cxnId="{CDCAEA28-077A-4D4F-B08B-F17CB517C988}">
      <dgm:prSet/>
      <dgm:spPr/>
      <dgm:t>
        <a:bodyPr/>
        <a:lstStyle/>
        <a:p>
          <a:endParaRPr lang="en-US"/>
        </a:p>
      </dgm:t>
    </dgm:pt>
    <dgm:pt modelId="{B14D7F97-DBA2-40C6-8F55-8A8EC99D1DB0}">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None/>
          </a:pPr>
          <a:endPar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gm:t>
    </dgm:pt>
    <dgm:pt modelId="{BC21A801-8B41-4E39-B28D-7F67FA47A903}" type="parTrans" cxnId="{53DF98B9-4CF7-4102-AA39-58F44F54C232}">
      <dgm:prSet/>
      <dgm:spPr/>
      <dgm:t>
        <a:bodyPr/>
        <a:lstStyle/>
        <a:p>
          <a:endParaRPr lang="en-US"/>
        </a:p>
      </dgm:t>
    </dgm:pt>
    <dgm:pt modelId="{5EFC3135-5FC2-42D0-A579-2498E279E731}" type="sibTrans" cxnId="{53DF98B9-4CF7-4102-AA39-58F44F54C232}">
      <dgm:prSet/>
      <dgm:spPr/>
      <dgm:t>
        <a:bodyPr/>
        <a:lstStyle/>
        <a:p>
          <a:endParaRPr lang="en-US"/>
        </a:p>
      </dgm:t>
    </dgm:pt>
    <dgm:pt modelId="{76CA92C9-2E00-4ECB-801E-CE32965CDF77}">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Logistic Regression</a:t>
          </a:r>
        </a:p>
      </dgm:t>
    </dgm:pt>
    <dgm:pt modelId="{228229BC-827D-4F69-9C04-75F09C7FB3B1}" type="parTrans" cxnId="{2BB72702-1DFF-439E-88E7-10FFF3FC313C}">
      <dgm:prSet/>
      <dgm:spPr/>
      <dgm:t>
        <a:bodyPr/>
        <a:lstStyle/>
        <a:p>
          <a:endParaRPr lang="en-US"/>
        </a:p>
      </dgm:t>
    </dgm:pt>
    <dgm:pt modelId="{54F0EAE2-C2A8-4224-A8F3-8FAB31BEBB79}" type="sibTrans" cxnId="{2BB72702-1DFF-439E-88E7-10FFF3FC313C}">
      <dgm:prSet/>
      <dgm:spPr/>
      <dgm:t>
        <a:bodyPr/>
        <a:lstStyle/>
        <a:p>
          <a:endParaRPr lang="en-US"/>
        </a:p>
      </dgm:t>
    </dgm:pt>
    <dgm:pt modelId="{08F4520C-3850-4134-A372-81ED741CD990}" type="pres">
      <dgm:prSet presAssocID="{E2E8FEAB-D49B-4602-BA9F-04E166CF1F0B}" presName="Name0" presStyleCnt="0">
        <dgm:presLayoutVars>
          <dgm:dir/>
          <dgm:animLvl val="lvl"/>
          <dgm:resizeHandles val="exact"/>
        </dgm:presLayoutVars>
      </dgm:prSet>
      <dgm:spPr/>
    </dgm:pt>
    <dgm:pt modelId="{F68CED82-D0BE-4653-A095-031A15B8D9E6}" type="pres">
      <dgm:prSet presAssocID="{484456B1-72CC-4DAA-A56F-3A031BD96C01}" presName="composite" presStyleCnt="0"/>
      <dgm:spPr/>
    </dgm:pt>
    <dgm:pt modelId="{54CA7F57-39CE-4833-9D4F-A55483BE4BAE}" type="pres">
      <dgm:prSet presAssocID="{484456B1-72CC-4DAA-A56F-3A031BD96C01}" presName="parTx" presStyleLbl="alignNode1" presStyleIdx="0" presStyleCnt="4">
        <dgm:presLayoutVars>
          <dgm:chMax val="0"/>
          <dgm:chPref val="0"/>
          <dgm:bulletEnabled val="1"/>
        </dgm:presLayoutVars>
      </dgm:prSet>
      <dgm:spPr/>
    </dgm:pt>
    <dgm:pt modelId="{3AD3BC08-2C97-415B-BF36-0F8ACC718D51}" type="pres">
      <dgm:prSet presAssocID="{484456B1-72CC-4DAA-A56F-3A031BD96C01}" presName="desTx" presStyleLbl="alignAccFollowNode1" presStyleIdx="0" presStyleCnt="4">
        <dgm:presLayoutVars>
          <dgm:bulletEnabled val="1"/>
        </dgm:presLayoutVars>
      </dgm:prSet>
      <dgm:spPr/>
    </dgm:pt>
    <dgm:pt modelId="{310A6E68-E9E6-4686-B67F-26BCECF1ED50}" type="pres">
      <dgm:prSet presAssocID="{7E297A1D-A0B4-4F42-8C28-6D332C8A6D95}" presName="space" presStyleCnt="0"/>
      <dgm:spPr/>
    </dgm:pt>
    <dgm:pt modelId="{D2C73CD4-06D2-40D9-AE90-574F6E5F5D61}" type="pres">
      <dgm:prSet presAssocID="{6853518A-A4B8-43A3-B824-50285E120374}" presName="composite" presStyleCnt="0"/>
      <dgm:spPr/>
    </dgm:pt>
    <dgm:pt modelId="{788F4D81-63BF-435E-BE41-CADFABA749B4}" type="pres">
      <dgm:prSet presAssocID="{6853518A-A4B8-43A3-B824-50285E120374}" presName="parTx" presStyleLbl="alignNode1" presStyleIdx="1" presStyleCnt="4">
        <dgm:presLayoutVars>
          <dgm:chMax val="0"/>
          <dgm:chPref val="0"/>
          <dgm:bulletEnabled val="1"/>
        </dgm:presLayoutVars>
      </dgm:prSet>
      <dgm:spPr>
        <a:xfrm>
          <a:off x="2714082" y="912895"/>
          <a:ext cx="2377306" cy="691200"/>
        </a:xfrm>
        <a:prstGeom prst="rect">
          <a:avLst/>
        </a:prstGeom>
      </dgm:spPr>
    </dgm:pt>
    <dgm:pt modelId="{37C37359-2EC6-413D-96B0-D04A28E77EE0}" type="pres">
      <dgm:prSet presAssocID="{6853518A-A4B8-43A3-B824-50285E120374}" presName="desTx" presStyleLbl="alignAccFollowNode1" presStyleIdx="1" presStyleCnt="4">
        <dgm:presLayoutVars>
          <dgm:bulletEnabled val="1"/>
        </dgm:presLayoutVars>
      </dgm:prSet>
      <dgm:spPr>
        <a:xfrm>
          <a:off x="2714082" y="1604095"/>
          <a:ext cx="2377306" cy="1834346"/>
        </a:xfrm>
        <a:prstGeom prst="rect">
          <a:avLst/>
        </a:prstGeom>
      </dgm:spPr>
    </dgm:pt>
    <dgm:pt modelId="{EB2EAB17-9386-40D0-89E9-484823209F92}" type="pres">
      <dgm:prSet presAssocID="{30252543-2A46-41FF-A324-5C6270983C45}" presName="space" presStyleCnt="0"/>
      <dgm:spPr/>
    </dgm:pt>
    <dgm:pt modelId="{4B27E7CE-5398-4D53-9A15-DF851B10BEFA}" type="pres">
      <dgm:prSet presAssocID="{9131B7FC-4827-472D-8535-DFA9BE2159AC}" presName="composite" presStyleCnt="0"/>
      <dgm:spPr/>
    </dgm:pt>
    <dgm:pt modelId="{F8A0F957-50F7-4A77-B73A-675F31875EAB}" type="pres">
      <dgm:prSet presAssocID="{9131B7FC-4827-472D-8535-DFA9BE2159AC}" presName="parTx" presStyleLbl="alignNode1" presStyleIdx="2" presStyleCnt="4">
        <dgm:presLayoutVars>
          <dgm:chMax val="0"/>
          <dgm:chPref val="0"/>
          <dgm:bulletEnabled val="1"/>
        </dgm:presLayoutVars>
      </dgm:prSet>
      <dgm:spPr>
        <a:xfrm>
          <a:off x="5424211" y="912895"/>
          <a:ext cx="2377306" cy="691200"/>
        </a:xfrm>
        <a:prstGeom prst="rect">
          <a:avLst/>
        </a:prstGeom>
      </dgm:spPr>
    </dgm:pt>
    <dgm:pt modelId="{791FDE32-F4F0-4171-96D6-A17ED3D5C719}" type="pres">
      <dgm:prSet presAssocID="{9131B7FC-4827-472D-8535-DFA9BE2159AC}" presName="desTx" presStyleLbl="alignAccFollowNode1" presStyleIdx="2" presStyleCnt="4">
        <dgm:presLayoutVars>
          <dgm:bulletEnabled val="1"/>
        </dgm:presLayoutVars>
      </dgm:prSet>
      <dgm:spPr>
        <a:xfrm>
          <a:off x="5424211" y="1604095"/>
          <a:ext cx="2377306" cy="1834346"/>
        </a:xfrm>
        <a:prstGeom prst="rect">
          <a:avLst/>
        </a:prstGeom>
      </dgm:spPr>
    </dgm:pt>
    <dgm:pt modelId="{BD6BB3B2-8E95-4698-A7EE-689ABAD35F0E}" type="pres">
      <dgm:prSet presAssocID="{A6B36923-D9F4-480E-B8D3-D59D4830EE6D}" presName="space" presStyleCnt="0"/>
      <dgm:spPr/>
    </dgm:pt>
    <dgm:pt modelId="{A3FCFF29-AC09-415A-8F55-36FE7449A404}" type="pres">
      <dgm:prSet presAssocID="{1BE98BB8-5C33-4E96-8DBF-70B146759E5E}" presName="composite" presStyleCnt="0"/>
      <dgm:spPr/>
    </dgm:pt>
    <dgm:pt modelId="{BFA8D8D4-553F-4AE5-806F-67A42A44D21A}" type="pres">
      <dgm:prSet presAssocID="{1BE98BB8-5C33-4E96-8DBF-70B146759E5E}" presName="parTx" presStyleLbl="alignNode1" presStyleIdx="3" presStyleCnt="4">
        <dgm:presLayoutVars>
          <dgm:chMax val="0"/>
          <dgm:chPref val="0"/>
          <dgm:bulletEnabled val="1"/>
        </dgm:presLayoutVars>
      </dgm:prSet>
      <dgm:spPr>
        <a:xfrm>
          <a:off x="8134340" y="912895"/>
          <a:ext cx="2377306" cy="691200"/>
        </a:xfrm>
        <a:prstGeom prst="rect">
          <a:avLst/>
        </a:prstGeom>
      </dgm:spPr>
    </dgm:pt>
    <dgm:pt modelId="{464FD7A6-D35C-4C9C-8EB0-C61FA8BF58EA}" type="pres">
      <dgm:prSet presAssocID="{1BE98BB8-5C33-4E96-8DBF-70B146759E5E}" presName="desTx" presStyleLbl="alignAccFollowNode1" presStyleIdx="3" presStyleCnt="4">
        <dgm:presLayoutVars>
          <dgm:bulletEnabled val="1"/>
        </dgm:presLayoutVars>
      </dgm:prSet>
      <dgm:spPr>
        <a:xfrm>
          <a:off x="8134340" y="1604095"/>
          <a:ext cx="2377306" cy="1834346"/>
        </a:xfrm>
        <a:prstGeom prst="rect">
          <a:avLst/>
        </a:prstGeom>
      </dgm:spPr>
    </dgm:pt>
  </dgm:ptLst>
  <dgm:cxnLst>
    <dgm:cxn modelId="{C6F15401-8A61-4A70-8BD9-082A052276E9}" srcId="{E2E8FEAB-D49B-4602-BA9F-04E166CF1F0B}" destId="{1BE98BB8-5C33-4E96-8DBF-70B146759E5E}" srcOrd="3" destOrd="0" parTransId="{36548BDE-8315-40A6-8A20-1FE88C9F865E}" sibTransId="{D3B61FF2-DA29-454C-849B-430B4DA0B96E}"/>
    <dgm:cxn modelId="{2BB72702-1DFF-439E-88E7-10FFF3FC313C}" srcId="{6853518A-A4B8-43A3-B824-50285E120374}" destId="{76CA92C9-2E00-4ECB-801E-CE32965CDF77}" srcOrd="3" destOrd="0" parTransId="{228229BC-827D-4F69-9C04-75F09C7FB3B1}" sibTransId="{54F0EAE2-C2A8-4224-A8F3-8FAB31BEBB79}"/>
    <dgm:cxn modelId="{4F1FD103-789A-410A-95F4-00AFD6D20125}" type="presOf" srcId="{686CDA72-0B74-4537-9C95-65CC357767E5}" destId="{3AD3BC08-2C97-415B-BF36-0F8ACC718D51}" srcOrd="0" destOrd="0" presId="urn:microsoft.com/office/officeart/2005/8/layout/hList1"/>
    <dgm:cxn modelId="{0A1AE711-E41C-468A-8AE6-22DFB131CFFD}" srcId="{E2E8FEAB-D49B-4602-BA9F-04E166CF1F0B}" destId="{9131B7FC-4827-472D-8535-DFA9BE2159AC}" srcOrd="2" destOrd="0" parTransId="{7B015581-71E7-45C1-803A-7CA7E0489C95}" sibTransId="{A6B36923-D9F4-480E-B8D3-D59D4830EE6D}"/>
    <dgm:cxn modelId="{C2D3361B-02F8-4570-B893-FBDDEF1C5774}" type="presOf" srcId="{76CA92C9-2E00-4ECB-801E-CE32965CDF77}" destId="{37C37359-2EC6-413D-96B0-D04A28E77EE0}" srcOrd="0" destOrd="3" presId="urn:microsoft.com/office/officeart/2005/8/layout/hList1"/>
    <dgm:cxn modelId="{9F698922-8559-4B29-98DE-0CA698F7D905}" type="presOf" srcId="{1BE98BB8-5C33-4E96-8DBF-70B146759E5E}" destId="{BFA8D8D4-553F-4AE5-806F-67A42A44D21A}" srcOrd="0" destOrd="0" presId="urn:microsoft.com/office/officeart/2005/8/layout/hList1"/>
    <dgm:cxn modelId="{CDCAEA28-077A-4D4F-B08B-F17CB517C988}" srcId="{1BE98BB8-5C33-4E96-8DBF-70B146759E5E}" destId="{85EC6568-D27E-461D-B467-B2D63DCE749D}" srcOrd="1" destOrd="0" parTransId="{8F263135-3586-46BA-89ED-78787D9F63A0}" sibTransId="{1C0F5176-CB6B-4F37-BBFB-AD8F969E584B}"/>
    <dgm:cxn modelId="{9A6DE231-B7B4-4E4B-9C71-9284C2F91624}" type="presOf" srcId="{B14D7F97-DBA2-40C6-8F55-8A8EC99D1DB0}" destId="{464FD7A6-D35C-4C9C-8EB0-C61FA8BF58EA}" srcOrd="0" destOrd="2" presId="urn:microsoft.com/office/officeart/2005/8/layout/hList1"/>
    <dgm:cxn modelId="{6E4AF234-D84B-4733-B5CA-1D17EC051759}" srcId="{484456B1-72CC-4DAA-A56F-3A031BD96C01}" destId="{D552DF2F-2F0D-4813-96D0-CEE48B53D64A}" srcOrd="1" destOrd="0" parTransId="{1572E2EC-1DD4-4ABC-84BA-79061D6ECE9F}" sibTransId="{EC053AFC-0FC3-4D77-A93B-EC12C7DFF2CA}"/>
    <dgm:cxn modelId="{533F7C35-B2FA-4326-B69E-A4E887343870}" type="presOf" srcId="{CFADA8E4-E0EE-44DA-A8EF-452DAD24C777}" destId="{37C37359-2EC6-413D-96B0-D04A28E77EE0}" srcOrd="0" destOrd="0" presId="urn:microsoft.com/office/officeart/2005/8/layout/hList1"/>
    <dgm:cxn modelId="{1E758836-7542-4E0D-BDF7-033CD8229442}" type="presOf" srcId="{85EC6568-D27E-461D-B467-B2D63DCE749D}" destId="{464FD7A6-D35C-4C9C-8EB0-C61FA8BF58EA}" srcOrd="0" destOrd="1" presId="urn:microsoft.com/office/officeart/2005/8/layout/hList1"/>
    <dgm:cxn modelId="{19FADF48-505C-4B91-AE3C-C41439396556}" type="presOf" srcId="{6853518A-A4B8-43A3-B824-50285E120374}" destId="{788F4D81-63BF-435E-BE41-CADFABA749B4}" srcOrd="0" destOrd="0" presId="urn:microsoft.com/office/officeart/2005/8/layout/hList1"/>
    <dgm:cxn modelId="{7DB93049-C6CB-4C1D-91E5-F1654B6C71D0}" type="presOf" srcId="{484456B1-72CC-4DAA-A56F-3A031BD96C01}" destId="{54CA7F57-39CE-4833-9D4F-A55483BE4BAE}" srcOrd="0" destOrd="0" presId="urn:microsoft.com/office/officeart/2005/8/layout/hList1"/>
    <dgm:cxn modelId="{92A6646A-192E-4D41-8225-B3B0F139A28B}" type="presOf" srcId="{E06E5D1E-FE1A-40BD-B9D1-F0C985D6037A}" destId="{791FDE32-F4F0-4171-96D6-A17ED3D5C719}" srcOrd="0" destOrd="1" presId="urn:microsoft.com/office/officeart/2005/8/layout/hList1"/>
    <dgm:cxn modelId="{AB5E4A76-4452-4D50-B434-62862D4DDFB1}" srcId="{6853518A-A4B8-43A3-B824-50285E120374}" destId="{CFADA8E4-E0EE-44DA-A8EF-452DAD24C777}" srcOrd="0" destOrd="0" parTransId="{EB2885C8-1D7E-44FE-970B-CA2D2F0A9316}" sibTransId="{579B965C-36FA-4F44-8A4C-4A8963D15860}"/>
    <dgm:cxn modelId="{CC595F83-A6EE-4C75-B878-AD7DA6215D64}" type="presOf" srcId="{B02BE67A-67AB-4934-9941-66BE8AE5E91F}" destId="{791FDE32-F4F0-4171-96D6-A17ED3D5C719}" srcOrd="0" destOrd="0" presId="urn:microsoft.com/office/officeart/2005/8/layout/hList1"/>
    <dgm:cxn modelId="{DFEE7583-54B7-478B-919E-195E056E53E8}" type="presOf" srcId="{4FC618C9-BEB9-4CDC-9E1D-862B09C190DE}" destId="{37C37359-2EC6-413D-96B0-D04A28E77EE0}" srcOrd="0" destOrd="1" presId="urn:microsoft.com/office/officeart/2005/8/layout/hList1"/>
    <dgm:cxn modelId="{AF20D789-2BEB-40BF-8F84-99684870B77F}" srcId="{1BE98BB8-5C33-4E96-8DBF-70B146759E5E}" destId="{4098ABD1-52C5-41BD-8765-30E2503A458D}" srcOrd="0" destOrd="0" parTransId="{4382AFEA-1281-4EE5-90B3-498C4C82D14E}" sibTransId="{F67C5083-5B62-42CC-9F92-A43D702F18AF}"/>
    <dgm:cxn modelId="{5211488A-8622-4A51-B89C-F77941CEBFD4}" srcId="{9131B7FC-4827-472D-8535-DFA9BE2159AC}" destId="{B02BE67A-67AB-4934-9941-66BE8AE5E91F}" srcOrd="0" destOrd="0" parTransId="{F3FFE221-0E78-4698-9BC4-D37CD2FD419C}" sibTransId="{8C4399CC-E248-46E9-B553-3793A3A9236D}"/>
    <dgm:cxn modelId="{301AA48E-7968-44FF-A31A-239F04998C53}" srcId="{6853518A-A4B8-43A3-B824-50285E120374}" destId="{4FC618C9-BEB9-4CDC-9E1D-862B09C190DE}" srcOrd="1" destOrd="0" parTransId="{595410CA-28F7-4C6D-A38F-5C41384D6A50}" sibTransId="{FBABDF00-B0C8-44CB-8B52-6C11F24ACFB2}"/>
    <dgm:cxn modelId="{FAFAB49B-569E-4C64-ACB0-6A15FC985F42}" type="presOf" srcId="{10D864CB-4998-4FDA-B6E4-C80A83617C90}" destId="{37C37359-2EC6-413D-96B0-D04A28E77EE0}" srcOrd="0" destOrd="2" presId="urn:microsoft.com/office/officeart/2005/8/layout/hList1"/>
    <dgm:cxn modelId="{8B07F3AA-8587-4F86-A85B-5F727F8AC27C}" srcId="{6853518A-A4B8-43A3-B824-50285E120374}" destId="{10D864CB-4998-4FDA-B6E4-C80A83617C90}" srcOrd="2" destOrd="0" parTransId="{2518F012-702B-4F70-855E-828D3BBF74E2}" sibTransId="{9541AF6D-7653-4CA5-9071-BF115DAE3040}"/>
    <dgm:cxn modelId="{F981D8B0-6593-4529-868B-657BF881F5B5}" type="presOf" srcId="{9131B7FC-4827-472D-8535-DFA9BE2159AC}" destId="{F8A0F957-50F7-4A77-B73A-675F31875EAB}" srcOrd="0" destOrd="0" presId="urn:microsoft.com/office/officeart/2005/8/layout/hList1"/>
    <dgm:cxn modelId="{2BFD77B2-E97F-46C1-AEE1-E15880FCDF5C}" srcId="{E2E8FEAB-D49B-4602-BA9F-04E166CF1F0B}" destId="{484456B1-72CC-4DAA-A56F-3A031BD96C01}" srcOrd="0" destOrd="0" parTransId="{2A240958-2312-42E5-865C-04ED6AAD6FC6}" sibTransId="{7E297A1D-A0B4-4F42-8C28-6D332C8A6D95}"/>
    <dgm:cxn modelId="{53DF98B9-4CF7-4102-AA39-58F44F54C232}" srcId="{1BE98BB8-5C33-4E96-8DBF-70B146759E5E}" destId="{B14D7F97-DBA2-40C6-8F55-8A8EC99D1DB0}" srcOrd="2" destOrd="0" parTransId="{BC21A801-8B41-4E39-B28D-7F67FA47A903}" sibTransId="{5EFC3135-5FC2-42D0-A579-2498E279E731}"/>
    <dgm:cxn modelId="{F9CECEB9-8DAC-4B63-AE94-1BE4EA5D1F4D}" type="presOf" srcId="{E2E8FEAB-D49B-4602-BA9F-04E166CF1F0B}" destId="{08F4520C-3850-4134-A372-81ED741CD990}" srcOrd="0" destOrd="0" presId="urn:microsoft.com/office/officeart/2005/8/layout/hList1"/>
    <dgm:cxn modelId="{0D028FC2-2F41-4AA6-AAE5-5400E46E6960}" type="presOf" srcId="{D552DF2F-2F0D-4813-96D0-CEE48B53D64A}" destId="{3AD3BC08-2C97-415B-BF36-0F8ACC718D51}" srcOrd="0" destOrd="1" presId="urn:microsoft.com/office/officeart/2005/8/layout/hList1"/>
    <dgm:cxn modelId="{1DF7DEC4-E9FF-4944-8274-581AD76D7BA4}" srcId="{484456B1-72CC-4DAA-A56F-3A031BD96C01}" destId="{686CDA72-0B74-4537-9C95-65CC357767E5}" srcOrd="0" destOrd="0" parTransId="{7494964C-30BA-46A0-A01B-E79A3FB1CFB0}" sibTransId="{CE10C4E8-DFAD-44B7-B0D0-49E36B499398}"/>
    <dgm:cxn modelId="{841A94D1-B401-46E6-8469-B6B2887F0FA8}" type="presOf" srcId="{4098ABD1-52C5-41BD-8765-30E2503A458D}" destId="{464FD7A6-D35C-4C9C-8EB0-C61FA8BF58EA}" srcOrd="0" destOrd="0" presId="urn:microsoft.com/office/officeart/2005/8/layout/hList1"/>
    <dgm:cxn modelId="{76CB3FD2-C94D-4C6F-9DAC-30E931A7E75F}" type="presOf" srcId="{A26B0ACD-C6FA-41E8-823A-EF3BEA6244D1}" destId="{3AD3BC08-2C97-415B-BF36-0F8ACC718D51}" srcOrd="0" destOrd="2" presId="urn:microsoft.com/office/officeart/2005/8/layout/hList1"/>
    <dgm:cxn modelId="{2987DCD2-492A-4D7B-A104-3093B47C32AA}" srcId="{E2E8FEAB-D49B-4602-BA9F-04E166CF1F0B}" destId="{6853518A-A4B8-43A3-B824-50285E120374}" srcOrd="1" destOrd="0" parTransId="{0DED7E52-2024-48BE-966B-241F909FF804}" sibTransId="{30252543-2A46-41FF-A324-5C6270983C45}"/>
    <dgm:cxn modelId="{17ED7FE3-9D78-49F7-9389-BDD7DFDABB2F}" srcId="{9131B7FC-4827-472D-8535-DFA9BE2159AC}" destId="{E06E5D1E-FE1A-40BD-B9D1-F0C985D6037A}" srcOrd="1" destOrd="0" parTransId="{F182F5F4-A122-4303-9D7A-627C9EA9D148}" sibTransId="{AA807A4D-6E09-4C50-9E47-45706A2BEE05}"/>
    <dgm:cxn modelId="{A9EA58EC-74B9-4BFC-B28A-48B5B4D5AEAF}" srcId="{484456B1-72CC-4DAA-A56F-3A031BD96C01}" destId="{A26B0ACD-C6FA-41E8-823A-EF3BEA6244D1}" srcOrd="2" destOrd="0" parTransId="{71D67A0D-CE5E-446C-A14E-86AFEA195C6B}" sibTransId="{2F4D4B29-325F-4555-9DC1-F0A148F9A2E5}"/>
    <dgm:cxn modelId="{649C2117-4DC8-47C8-A338-A8EAF39AC67B}" type="presParOf" srcId="{08F4520C-3850-4134-A372-81ED741CD990}" destId="{F68CED82-D0BE-4653-A095-031A15B8D9E6}" srcOrd="0" destOrd="0" presId="urn:microsoft.com/office/officeart/2005/8/layout/hList1"/>
    <dgm:cxn modelId="{E6BC46AF-3CB6-49CF-9B2C-E9C4157C497D}" type="presParOf" srcId="{F68CED82-D0BE-4653-A095-031A15B8D9E6}" destId="{54CA7F57-39CE-4833-9D4F-A55483BE4BAE}" srcOrd="0" destOrd="0" presId="urn:microsoft.com/office/officeart/2005/8/layout/hList1"/>
    <dgm:cxn modelId="{9631A531-D238-40AA-905B-1EE8CC51CBF7}" type="presParOf" srcId="{F68CED82-D0BE-4653-A095-031A15B8D9E6}" destId="{3AD3BC08-2C97-415B-BF36-0F8ACC718D51}" srcOrd="1" destOrd="0" presId="urn:microsoft.com/office/officeart/2005/8/layout/hList1"/>
    <dgm:cxn modelId="{E0341E53-8598-4526-8A73-ECEE82AE612E}" type="presParOf" srcId="{08F4520C-3850-4134-A372-81ED741CD990}" destId="{310A6E68-E9E6-4686-B67F-26BCECF1ED50}" srcOrd="1" destOrd="0" presId="urn:microsoft.com/office/officeart/2005/8/layout/hList1"/>
    <dgm:cxn modelId="{DCAF10B1-05D5-4412-AA28-CA128CEA5589}" type="presParOf" srcId="{08F4520C-3850-4134-A372-81ED741CD990}" destId="{D2C73CD4-06D2-40D9-AE90-574F6E5F5D61}" srcOrd="2" destOrd="0" presId="urn:microsoft.com/office/officeart/2005/8/layout/hList1"/>
    <dgm:cxn modelId="{3AA57469-54DE-40E1-A99B-81A165D9820A}" type="presParOf" srcId="{D2C73CD4-06D2-40D9-AE90-574F6E5F5D61}" destId="{788F4D81-63BF-435E-BE41-CADFABA749B4}" srcOrd="0" destOrd="0" presId="urn:microsoft.com/office/officeart/2005/8/layout/hList1"/>
    <dgm:cxn modelId="{3A04F8D4-894E-4C06-A662-11A88A7FA3AE}" type="presParOf" srcId="{D2C73CD4-06D2-40D9-AE90-574F6E5F5D61}" destId="{37C37359-2EC6-413D-96B0-D04A28E77EE0}" srcOrd="1" destOrd="0" presId="urn:microsoft.com/office/officeart/2005/8/layout/hList1"/>
    <dgm:cxn modelId="{93107556-F910-4E08-93B5-757A2755B828}" type="presParOf" srcId="{08F4520C-3850-4134-A372-81ED741CD990}" destId="{EB2EAB17-9386-40D0-89E9-484823209F92}" srcOrd="3" destOrd="0" presId="urn:microsoft.com/office/officeart/2005/8/layout/hList1"/>
    <dgm:cxn modelId="{5D98B8F4-F9DA-403F-9871-21D0B24A1FAB}" type="presParOf" srcId="{08F4520C-3850-4134-A372-81ED741CD990}" destId="{4B27E7CE-5398-4D53-9A15-DF851B10BEFA}" srcOrd="4" destOrd="0" presId="urn:microsoft.com/office/officeart/2005/8/layout/hList1"/>
    <dgm:cxn modelId="{FC8B7A49-9784-4D87-A079-A232C1BE3E6F}" type="presParOf" srcId="{4B27E7CE-5398-4D53-9A15-DF851B10BEFA}" destId="{F8A0F957-50F7-4A77-B73A-675F31875EAB}" srcOrd="0" destOrd="0" presId="urn:microsoft.com/office/officeart/2005/8/layout/hList1"/>
    <dgm:cxn modelId="{0B920E72-5243-4856-9DE7-A33C1D17ECC8}" type="presParOf" srcId="{4B27E7CE-5398-4D53-9A15-DF851B10BEFA}" destId="{791FDE32-F4F0-4171-96D6-A17ED3D5C719}" srcOrd="1" destOrd="0" presId="urn:microsoft.com/office/officeart/2005/8/layout/hList1"/>
    <dgm:cxn modelId="{98E73173-79E9-47CC-BB24-DAB067E3C383}" type="presParOf" srcId="{08F4520C-3850-4134-A372-81ED741CD990}" destId="{BD6BB3B2-8E95-4698-A7EE-689ABAD35F0E}" srcOrd="5" destOrd="0" presId="urn:microsoft.com/office/officeart/2005/8/layout/hList1"/>
    <dgm:cxn modelId="{53CB27DD-EE2F-4375-A41B-BE50D3F47DA5}" type="presParOf" srcId="{08F4520C-3850-4134-A372-81ED741CD990}" destId="{A3FCFF29-AC09-415A-8F55-36FE7449A404}" srcOrd="6" destOrd="0" presId="urn:microsoft.com/office/officeart/2005/8/layout/hList1"/>
    <dgm:cxn modelId="{0F61D5AD-77F6-4555-8ACB-010AF0588976}" type="presParOf" srcId="{A3FCFF29-AC09-415A-8F55-36FE7449A404}" destId="{BFA8D8D4-553F-4AE5-806F-67A42A44D21A}" srcOrd="0" destOrd="0" presId="urn:microsoft.com/office/officeart/2005/8/layout/hList1"/>
    <dgm:cxn modelId="{D529572D-0B26-453C-B3D8-FB86A1546AD4}" type="presParOf" srcId="{A3FCFF29-AC09-415A-8F55-36FE7449A404}" destId="{464FD7A6-D35C-4C9C-8EB0-C61FA8BF58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2457F0-0D1E-4639-8015-EFF469ACEB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39E3F3D-722E-40F7-B016-59766EB5C96B}">
      <dgm:prSet phldrT="[Text]" custT="1"/>
      <dgm:spPr>
        <a:solidFill>
          <a:schemeClr val="accent2"/>
        </a:solidFill>
      </dgm:spPr>
      <dgm:t>
        <a:bodyPr/>
        <a:lstStyle/>
        <a:p>
          <a:r>
            <a:rPr lang="en-US" sz="2800" dirty="0">
              <a:latin typeface="Arial" panose="020B0604020202020204" pitchFamily="34" charset="0"/>
              <a:cs typeface="Arial" panose="020B0604020202020204" pitchFamily="34" charset="0"/>
            </a:rPr>
            <a:t>Resilient Distributed Datasets (RDD)</a:t>
          </a:r>
        </a:p>
      </dgm:t>
    </dgm:pt>
    <dgm:pt modelId="{D62EF872-AF6A-411E-99C7-AB7075E1D169}" type="parTrans" cxnId="{5DE4057D-9034-4281-B08E-2AFD7AA46ED2}">
      <dgm:prSet/>
      <dgm:spPr/>
      <dgm:t>
        <a:bodyPr/>
        <a:lstStyle/>
        <a:p>
          <a:endParaRPr lang="en-US"/>
        </a:p>
      </dgm:t>
    </dgm:pt>
    <dgm:pt modelId="{CE1CB885-1303-414E-96C1-ED20317BA063}" type="sibTrans" cxnId="{5DE4057D-9034-4281-B08E-2AFD7AA46ED2}">
      <dgm:prSet/>
      <dgm:spPr/>
      <dgm:t>
        <a:bodyPr/>
        <a:lstStyle/>
        <a:p>
          <a:endParaRPr lang="en-US"/>
        </a:p>
      </dgm:t>
    </dgm:pt>
    <dgm:pt modelId="{9FE25CB9-AF80-43B6-911D-1E4B02A62CEE}">
      <dgm:prSet phldrT="[Text]" custT="1"/>
      <dgm:spPr>
        <a:solidFill>
          <a:schemeClr val="accent2"/>
        </a:solidFill>
      </dgm:spPr>
      <dgm:t>
        <a:bodyPr/>
        <a:lstStyle/>
        <a:p>
          <a:r>
            <a:rPr lang="en-US" sz="2800" dirty="0" err="1">
              <a:latin typeface="Arial" panose="020B0604020202020204" pitchFamily="34" charset="0"/>
              <a:cs typeface="Arial" panose="020B0604020202020204" pitchFamily="34" charset="0"/>
            </a:rPr>
            <a:t>DataFrames</a:t>
          </a:r>
          <a:endParaRPr lang="en-US" sz="2800" dirty="0">
            <a:latin typeface="Arial" panose="020B0604020202020204" pitchFamily="34" charset="0"/>
            <a:cs typeface="Arial" panose="020B0604020202020204" pitchFamily="34" charset="0"/>
          </a:endParaRPr>
        </a:p>
      </dgm:t>
    </dgm:pt>
    <dgm:pt modelId="{1330151C-2657-40BA-9510-B613FD1395AC}" type="parTrans" cxnId="{2F76D819-C794-47E7-8E92-E3F0952E0A45}">
      <dgm:prSet/>
      <dgm:spPr/>
      <dgm:t>
        <a:bodyPr/>
        <a:lstStyle/>
        <a:p>
          <a:endParaRPr lang="en-US"/>
        </a:p>
      </dgm:t>
    </dgm:pt>
    <dgm:pt modelId="{D633D284-B227-4A36-9586-07DE86741EDD}" type="sibTrans" cxnId="{2F76D819-C794-47E7-8E92-E3F0952E0A45}">
      <dgm:prSet/>
      <dgm:spPr/>
      <dgm:t>
        <a:bodyPr/>
        <a:lstStyle/>
        <a:p>
          <a:endParaRPr lang="en-US"/>
        </a:p>
      </dgm:t>
    </dgm:pt>
    <dgm:pt modelId="{EF04F3A0-FE1C-4AF3-892D-157B0020D463}">
      <dgm:prSet phldrT="[Text]" custT="1"/>
      <dgm:spPr>
        <a:solidFill>
          <a:schemeClr val="accent2"/>
        </a:solidFill>
      </dgm:spPr>
      <dgm:t>
        <a:bodyPr/>
        <a:lstStyle/>
        <a:p>
          <a:r>
            <a:rPr lang="en-US" sz="2800" dirty="0">
              <a:latin typeface="Arial" panose="020B0604020202020204" pitchFamily="34" charset="0"/>
              <a:cs typeface="Arial" panose="020B0604020202020204" pitchFamily="34" charset="0"/>
            </a:rPr>
            <a:t>Datasets</a:t>
          </a:r>
        </a:p>
      </dgm:t>
    </dgm:pt>
    <dgm:pt modelId="{5F29B737-B62A-4984-ACF1-91956F84C8DD}" type="parTrans" cxnId="{40A16232-4ADE-4C6E-9E34-C2C4622C6819}">
      <dgm:prSet/>
      <dgm:spPr/>
      <dgm:t>
        <a:bodyPr/>
        <a:lstStyle/>
        <a:p>
          <a:endParaRPr lang="en-US"/>
        </a:p>
      </dgm:t>
    </dgm:pt>
    <dgm:pt modelId="{E0705A0F-4BEB-46A4-A593-57A7015C798A}" type="sibTrans" cxnId="{40A16232-4ADE-4C6E-9E34-C2C4622C6819}">
      <dgm:prSet/>
      <dgm:spPr/>
      <dgm:t>
        <a:bodyPr/>
        <a:lstStyle/>
        <a:p>
          <a:endParaRPr lang="en-US"/>
        </a:p>
      </dgm:t>
    </dgm:pt>
    <dgm:pt modelId="{498F19BA-24FD-4933-BEFB-61851B6D7848}" type="pres">
      <dgm:prSet presAssocID="{FB2457F0-0D1E-4639-8015-EFF469ACEB1C}" presName="diagram" presStyleCnt="0">
        <dgm:presLayoutVars>
          <dgm:dir/>
          <dgm:resizeHandles val="exact"/>
        </dgm:presLayoutVars>
      </dgm:prSet>
      <dgm:spPr/>
    </dgm:pt>
    <dgm:pt modelId="{013D8652-1CE7-4E9A-A274-8D6CF4FAF008}" type="pres">
      <dgm:prSet presAssocID="{F39E3F3D-722E-40F7-B016-59766EB5C96B}" presName="node" presStyleLbl="node1" presStyleIdx="0" presStyleCnt="3">
        <dgm:presLayoutVars>
          <dgm:bulletEnabled val="1"/>
        </dgm:presLayoutVars>
      </dgm:prSet>
      <dgm:spPr/>
    </dgm:pt>
    <dgm:pt modelId="{998AA428-8C6F-4177-96DB-876DC008D7DE}" type="pres">
      <dgm:prSet presAssocID="{CE1CB885-1303-414E-96C1-ED20317BA063}" presName="sibTrans" presStyleCnt="0"/>
      <dgm:spPr/>
    </dgm:pt>
    <dgm:pt modelId="{3239FE9F-226E-40AF-9E23-74622BD67D55}" type="pres">
      <dgm:prSet presAssocID="{9FE25CB9-AF80-43B6-911D-1E4B02A62CEE}" presName="node" presStyleLbl="node1" presStyleIdx="1" presStyleCnt="3">
        <dgm:presLayoutVars>
          <dgm:bulletEnabled val="1"/>
        </dgm:presLayoutVars>
      </dgm:prSet>
      <dgm:spPr/>
    </dgm:pt>
    <dgm:pt modelId="{8E5B0D13-B52B-46D2-8C1D-8811B90F4BDB}" type="pres">
      <dgm:prSet presAssocID="{D633D284-B227-4A36-9586-07DE86741EDD}" presName="sibTrans" presStyleCnt="0"/>
      <dgm:spPr/>
    </dgm:pt>
    <dgm:pt modelId="{3698498C-ECBC-4C5B-B076-A28ECC9A1155}" type="pres">
      <dgm:prSet presAssocID="{EF04F3A0-FE1C-4AF3-892D-157B0020D463}" presName="node" presStyleLbl="node1" presStyleIdx="2" presStyleCnt="3">
        <dgm:presLayoutVars>
          <dgm:bulletEnabled val="1"/>
        </dgm:presLayoutVars>
      </dgm:prSet>
      <dgm:spPr/>
    </dgm:pt>
  </dgm:ptLst>
  <dgm:cxnLst>
    <dgm:cxn modelId="{584DC60D-6247-4109-AAF5-8FF2C9C4406F}" type="presOf" srcId="{FB2457F0-0D1E-4639-8015-EFF469ACEB1C}" destId="{498F19BA-24FD-4933-BEFB-61851B6D7848}" srcOrd="0" destOrd="0" presId="urn:microsoft.com/office/officeart/2005/8/layout/default"/>
    <dgm:cxn modelId="{2F76D819-C794-47E7-8E92-E3F0952E0A45}" srcId="{FB2457F0-0D1E-4639-8015-EFF469ACEB1C}" destId="{9FE25CB9-AF80-43B6-911D-1E4B02A62CEE}" srcOrd="1" destOrd="0" parTransId="{1330151C-2657-40BA-9510-B613FD1395AC}" sibTransId="{D633D284-B227-4A36-9586-07DE86741EDD}"/>
    <dgm:cxn modelId="{40A16232-4ADE-4C6E-9E34-C2C4622C6819}" srcId="{FB2457F0-0D1E-4639-8015-EFF469ACEB1C}" destId="{EF04F3A0-FE1C-4AF3-892D-157B0020D463}" srcOrd="2" destOrd="0" parTransId="{5F29B737-B62A-4984-ACF1-91956F84C8DD}" sibTransId="{E0705A0F-4BEB-46A4-A593-57A7015C798A}"/>
    <dgm:cxn modelId="{5DE4057D-9034-4281-B08E-2AFD7AA46ED2}" srcId="{FB2457F0-0D1E-4639-8015-EFF469ACEB1C}" destId="{F39E3F3D-722E-40F7-B016-59766EB5C96B}" srcOrd="0" destOrd="0" parTransId="{D62EF872-AF6A-411E-99C7-AB7075E1D169}" sibTransId="{CE1CB885-1303-414E-96C1-ED20317BA063}"/>
    <dgm:cxn modelId="{A7DB80C1-807F-46F6-ABA0-624DBE5E9AB0}" type="presOf" srcId="{F39E3F3D-722E-40F7-B016-59766EB5C96B}" destId="{013D8652-1CE7-4E9A-A274-8D6CF4FAF008}" srcOrd="0" destOrd="0" presId="urn:microsoft.com/office/officeart/2005/8/layout/default"/>
    <dgm:cxn modelId="{A0FDEBE9-9019-4F7C-9354-123DC183DFF6}" type="presOf" srcId="{9FE25CB9-AF80-43B6-911D-1E4B02A62CEE}" destId="{3239FE9F-226E-40AF-9E23-74622BD67D55}" srcOrd="0" destOrd="0" presId="urn:microsoft.com/office/officeart/2005/8/layout/default"/>
    <dgm:cxn modelId="{4D6900ED-0C46-49FE-A64D-945F7D52299F}" type="presOf" srcId="{EF04F3A0-FE1C-4AF3-892D-157B0020D463}" destId="{3698498C-ECBC-4C5B-B076-A28ECC9A1155}" srcOrd="0" destOrd="0" presId="urn:microsoft.com/office/officeart/2005/8/layout/default"/>
    <dgm:cxn modelId="{0E4A5907-C968-4D72-A6FB-C181B8726E98}" type="presParOf" srcId="{498F19BA-24FD-4933-BEFB-61851B6D7848}" destId="{013D8652-1CE7-4E9A-A274-8D6CF4FAF008}" srcOrd="0" destOrd="0" presId="urn:microsoft.com/office/officeart/2005/8/layout/default"/>
    <dgm:cxn modelId="{9358C691-DB98-4FD4-9D0F-8D2358416334}" type="presParOf" srcId="{498F19BA-24FD-4933-BEFB-61851B6D7848}" destId="{998AA428-8C6F-4177-96DB-876DC008D7DE}" srcOrd="1" destOrd="0" presId="urn:microsoft.com/office/officeart/2005/8/layout/default"/>
    <dgm:cxn modelId="{B4376836-515B-4383-A9B0-4FE7D5C31F21}" type="presParOf" srcId="{498F19BA-24FD-4933-BEFB-61851B6D7848}" destId="{3239FE9F-226E-40AF-9E23-74622BD67D55}" srcOrd="2" destOrd="0" presId="urn:microsoft.com/office/officeart/2005/8/layout/default"/>
    <dgm:cxn modelId="{8C2A697B-7E98-439B-9AC0-669B84AB9C44}" type="presParOf" srcId="{498F19BA-24FD-4933-BEFB-61851B6D7848}" destId="{8E5B0D13-B52B-46D2-8C1D-8811B90F4BDB}" srcOrd="3" destOrd="0" presId="urn:microsoft.com/office/officeart/2005/8/layout/default"/>
    <dgm:cxn modelId="{B1E4D852-DB04-409E-AA3E-69F0F48A8CBB}" type="presParOf" srcId="{498F19BA-24FD-4933-BEFB-61851B6D7848}" destId="{3698498C-ECBC-4C5B-B076-A28ECC9A115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C5ECD-5B36-453A-A1D2-1829B1AEB1A7}">
      <dsp:nvSpPr>
        <dsp:cNvPr id="0" name=""/>
        <dsp:cNvSpPr/>
      </dsp:nvSpPr>
      <dsp:spPr>
        <a:xfrm>
          <a:off x="0"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Volume</a:t>
          </a:r>
        </a:p>
      </dsp:txBody>
      <dsp:txXfrm>
        <a:off x="0" y="119008"/>
        <a:ext cx="3203971" cy="1281588"/>
      </dsp:txXfrm>
    </dsp:sp>
    <dsp:sp modelId="{3B355D0C-5519-4BC0-864A-CE69CD915321}">
      <dsp:nvSpPr>
        <dsp:cNvPr id="0" name=""/>
        <dsp:cNvSpPr/>
      </dsp:nvSpPr>
      <dsp:spPr>
        <a:xfrm>
          <a:off x="0"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Terabytes</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Petabytes</a:t>
          </a:r>
        </a:p>
      </dsp:txBody>
      <dsp:txXfrm>
        <a:off x="0" y="1405906"/>
        <a:ext cx="3203971" cy="2854800"/>
      </dsp:txXfrm>
    </dsp:sp>
    <dsp:sp modelId="{BC2AF311-F113-4CBF-B7F5-B58A39E6C1AA}">
      <dsp:nvSpPr>
        <dsp:cNvPr id="0" name=""/>
        <dsp:cNvSpPr/>
      </dsp:nvSpPr>
      <dsp:spPr>
        <a:xfrm>
          <a:off x="3652513"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Variety</a:t>
          </a:r>
        </a:p>
      </dsp:txBody>
      <dsp:txXfrm>
        <a:off x="3652513" y="119008"/>
        <a:ext cx="3203971" cy="1281588"/>
      </dsp:txXfrm>
    </dsp:sp>
    <dsp:sp modelId="{8BA1A110-3D37-4869-B1FA-838D0B477337}">
      <dsp:nvSpPr>
        <dsp:cNvPr id="0" name=""/>
        <dsp:cNvSpPr/>
      </dsp:nvSpPr>
      <dsp:spPr>
        <a:xfrm>
          <a:off x="3652513"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Structured</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Unstructured</a:t>
          </a:r>
        </a:p>
      </dsp:txBody>
      <dsp:txXfrm>
        <a:off x="3652513" y="1405906"/>
        <a:ext cx="3203971" cy="2854800"/>
      </dsp:txXfrm>
    </dsp:sp>
    <dsp:sp modelId="{C41AD7F6-10E1-43BF-94D1-5DB82E6844DD}">
      <dsp:nvSpPr>
        <dsp:cNvPr id="0" name=""/>
        <dsp:cNvSpPr/>
      </dsp:nvSpPr>
      <dsp:spPr>
        <a:xfrm>
          <a:off x="7305041"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Velocity</a:t>
          </a:r>
        </a:p>
      </dsp:txBody>
      <dsp:txXfrm>
        <a:off x="7305041" y="119008"/>
        <a:ext cx="3203971" cy="1281588"/>
      </dsp:txXfrm>
    </dsp:sp>
    <dsp:sp modelId="{4603C64E-304C-460B-804F-AA4E4532D6F7}">
      <dsp:nvSpPr>
        <dsp:cNvPr id="0" name=""/>
        <dsp:cNvSpPr/>
      </dsp:nvSpPr>
      <dsp:spPr>
        <a:xfrm>
          <a:off x="7305041"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Batch</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Streaming</a:t>
          </a:r>
        </a:p>
      </dsp:txBody>
      <dsp:txXfrm>
        <a:off x="7305041" y="1405906"/>
        <a:ext cx="3203971"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A7F57-39CE-4833-9D4F-A55483BE4BAE}">
      <dsp:nvSpPr>
        <dsp:cNvPr id="0" name=""/>
        <dsp:cNvSpPr/>
      </dsp:nvSpPr>
      <dsp:spPr>
        <a:xfrm>
          <a:off x="3953" y="640958"/>
          <a:ext cx="2377306" cy="662400"/>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Transforms</a:t>
          </a:r>
        </a:p>
      </dsp:txBody>
      <dsp:txXfrm>
        <a:off x="3953" y="640958"/>
        <a:ext cx="2377306" cy="662400"/>
      </dsp:txXfrm>
    </dsp:sp>
    <dsp:sp modelId="{3AD3BC08-2C97-415B-BF36-0F8ACC718D51}">
      <dsp:nvSpPr>
        <dsp:cNvPr id="0" name=""/>
        <dsp:cNvSpPr/>
      </dsp:nvSpPr>
      <dsp:spPr>
        <a:xfrm>
          <a:off x="3953" y="1303358"/>
          <a:ext cx="2377306" cy="2407021"/>
        </a:xfrm>
        <a:prstGeom prst="rect">
          <a:avLst/>
        </a:prstGeom>
        <a:solidFill>
          <a:srgbClr val="C39AE0"/>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Missing Values</a:t>
          </a: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Feature Selection</a:t>
          </a: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Normalization</a:t>
          </a:r>
        </a:p>
      </dsp:txBody>
      <dsp:txXfrm>
        <a:off x="3953" y="1303358"/>
        <a:ext cx="2377306" cy="2407021"/>
      </dsp:txXfrm>
    </dsp:sp>
    <dsp:sp modelId="{788F4D81-63BF-435E-BE41-CADFABA749B4}">
      <dsp:nvSpPr>
        <dsp:cNvPr id="0" name=""/>
        <dsp:cNvSpPr/>
      </dsp:nvSpPr>
      <dsp:spPr>
        <a:xfrm>
          <a:off x="2714082"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244600">
            <a:lnSpc>
              <a:spcPct val="90000"/>
            </a:lnSpc>
            <a:spcBef>
              <a:spcPct val="0"/>
            </a:spcBef>
            <a:spcAft>
              <a:spcPct val="35000"/>
            </a:spcAft>
            <a:buNone/>
          </a:pPr>
          <a:r>
            <a:rPr lang="en-US" sz="2800" kern="1200" dirty="0"/>
            <a:t>Trainers	</a:t>
          </a:r>
        </a:p>
      </dsp:txBody>
      <dsp:txXfrm>
        <a:off x="2714082" y="640958"/>
        <a:ext cx="2377306" cy="662400"/>
      </dsp:txXfrm>
    </dsp:sp>
    <dsp:sp modelId="{37C37359-2EC6-413D-96B0-D04A28E77EE0}">
      <dsp:nvSpPr>
        <dsp:cNvPr id="0" name=""/>
        <dsp:cNvSpPr/>
      </dsp:nvSpPr>
      <dsp:spPr>
        <a:xfrm>
          <a:off x="2714082"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SVM</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K-Means</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Boosted </a:t>
          </a: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Trees</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Logistic Regression</a:t>
          </a:r>
        </a:p>
      </dsp:txBody>
      <dsp:txXfrm>
        <a:off x="2714082" y="1303358"/>
        <a:ext cx="2377306" cy="2407021"/>
      </dsp:txXfrm>
    </dsp:sp>
    <dsp:sp modelId="{F8A0F957-50F7-4A77-B73A-675F31875EAB}">
      <dsp:nvSpPr>
        <dsp:cNvPr id="0" name=""/>
        <dsp:cNvSpPr/>
      </dsp:nvSpPr>
      <dsp:spPr>
        <a:xfrm>
          <a:off x="5424211"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800" kern="1200" dirty="0" err="1">
              <a:solidFill>
                <a:prstClr val="white"/>
              </a:solidFill>
              <a:latin typeface="Calibri" panose="020F0502020204030204"/>
              <a:ea typeface="+mn-ea"/>
              <a:cs typeface="+mn-cs"/>
            </a:rPr>
            <a:t>Misc</a:t>
          </a:r>
          <a:endParaRPr lang="en-US" sz="2800" kern="1200" dirty="0">
            <a:solidFill>
              <a:prstClr val="white"/>
            </a:solidFill>
            <a:latin typeface="Calibri" panose="020F0502020204030204"/>
            <a:ea typeface="+mn-ea"/>
            <a:cs typeface="+mn-cs"/>
          </a:endParaRPr>
        </a:p>
      </dsp:txBody>
      <dsp:txXfrm>
        <a:off x="5424211" y="640958"/>
        <a:ext cx="2377306" cy="662400"/>
      </dsp:txXfrm>
    </dsp:sp>
    <dsp:sp modelId="{791FDE32-F4F0-4171-96D6-A17ED3D5C719}">
      <dsp:nvSpPr>
        <dsp:cNvPr id="0" name=""/>
        <dsp:cNvSpPr/>
      </dsp:nvSpPr>
      <dsp:spPr>
        <a:xfrm>
          <a:off x="5424211"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Data Loaders</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Evaluators</a:t>
          </a:r>
        </a:p>
      </dsp:txBody>
      <dsp:txXfrm>
        <a:off x="5424211" y="1303358"/>
        <a:ext cx="2377306" cy="2407021"/>
      </dsp:txXfrm>
    </dsp:sp>
    <dsp:sp modelId="{BFA8D8D4-553F-4AE5-806F-67A42A44D21A}">
      <dsp:nvSpPr>
        <dsp:cNvPr id="0" name=""/>
        <dsp:cNvSpPr/>
      </dsp:nvSpPr>
      <dsp:spPr>
        <a:xfrm>
          <a:off x="8134340"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Extensions</a:t>
          </a:r>
        </a:p>
      </dsp:txBody>
      <dsp:txXfrm>
        <a:off x="8134340" y="640958"/>
        <a:ext cx="2377306" cy="662400"/>
      </dsp:txXfrm>
    </dsp:sp>
    <dsp:sp modelId="{464FD7A6-D35C-4C9C-8EB0-C61FA8BF58EA}">
      <dsp:nvSpPr>
        <dsp:cNvPr id="0" name=""/>
        <dsp:cNvSpPr/>
      </dsp:nvSpPr>
      <dsp:spPr>
        <a:xfrm>
          <a:off x="8134340"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TensorFlow</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ONNX</a:t>
          </a:r>
        </a:p>
        <a:p>
          <a:pPr marL="228600" lvl="1" indent="-228600" algn="l" defTabSz="1066800">
            <a:lnSpc>
              <a:spcPct val="90000"/>
            </a:lnSpc>
            <a:spcBef>
              <a:spcPct val="0"/>
            </a:spcBef>
            <a:spcAft>
              <a:spcPct val="15000"/>
            </a:spcAft>
            <a:buNone/>
          </a:pPr>
          <a:endPar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sp:txBody>
      <dsp:txXfrm>
        <a:off x="8134340" y="1303358"/>
        <a:ext cx="2377306" cy="2407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8652-1CE7-4E9A-A274-8D6CF4FAF008}">
      <dsp:nvSpPr>
        <dsp:cNvPr id="0" name=""/>
        <dsp:cNvSpPr/>
      </dsp:nvSpPr>
      <dsp:spPr>
        <a:xfrm>
          <a:off x="1748064" y="2975"/>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Resilient Distributed Datasets (RDD)</a:t>
          </a:r>
        </a:p>
      </dsp:txBody>
      <dsp:txXfrm>
        <a:off x="1748064" y="2975"/>
        <a:ext cx="3342605" cy="2005563"/>
      </dsp:txXfrm>
    </dsp:sp>
    <dsp:sp modelId="{3239FE9F-226E-40AF-9E23-74622BD67D55}">
      <dsp:nvSpPr>
        <dsp:cNvPr id="0" name=""/>
        <dsp:cNvSpPr/>
      </dsp:nvSpPr>
      <dsp:spPr>
        <a:xfrm>
          <a:off x="5424930" y="2975"/>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Arial" panose="020B0604020202020204" pitchFamily="34" charset="0"/>
              <a:cs typeface="Arial" panose="020B0604020202020204" pitchFamily="34" charset="0"/>
            </a:rPr>
            <a:t>DataFrames</a:t>
          </a:r>
          <a:endParaRPr lang="en-US" sz="2800" kern="1200" dirty="0">
            <a:latin typeface="Arial" panose="020B0604020202020204" pitchFamily="34" charset="0"/>
            <a:cs typeface="Arial" panose="020B0604020202020204" pitchFamily="34" charset="0"/>
          </a:endParaRPr>
        </a:p>
      </dsp:txBody>
      <dsp:txXfrm>
        <a:off x="5424930" y="2975"/>
        <a:ext cx="3342605" cy="2005563"/>
      </dsp:txXfrm>
    </dsp:sp>
    <dsp:sp modelId="{3698498C-ECBC-4C5B-B076-A28ECC9A1155}">
      <dsp:nvSpPr>
        <dsp:cNvPr id="0" name=""/>
        <dsp:cNvSpPr/>
      </dsp:nvSpPr>
      <dsp:spPr>
        <a:xfrm>
          <a:off x="3586497" y="2342799"/>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Datasets</a:t>
          </a:r>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D85F4-259E-4861-9D3F-E38595CEEC04}"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B19DD-9E13-4C91-8CE6-69D4E5B7CE48}" type="slidenum">
              <a:rPr lang="en-US" smtClean="0"/>
              <a:t>‹#›</a:t>
            </a:fld>
            <a:endParaRPr lang="en-US"/>
          </a:p>
        </p:txBody>
      </p:sp>
    </p:spTree>
    <p:extLst>
      <p:ext uri="{BB962C8B-B14F-4D97-AF65-F5344CB8AC3E}">
        <p14:creationId xmlns:p14="http://schemas.microsoft.com/office/powerpoint/2010/main" val="378465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spark.apache.org/docs/latest/configuration.html#network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https://spark.apache.org/docs/latest/cluster-overview.html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application gets its own executor processes, which stay up for the duration of the whole application and run tasks in multiple threads. 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without writing it to an external storage system.</a:t>
            </a:r>
          </a:p>
          <a:p>
            <a:r>
              <a:rPr lang="en-US" sz="1200" b="0" i="0" kern="1200" dirty="0">
                <a:solidFill>
                  <a:schemeClr val="tx1"/>
                </a:solidFill>
                <a:effectLst/>
                <a:latin typeface="+mn-lt"/>
                <a:ea typeface="+mn-ea"/>
                <a:cs typeface="+mn-cs"/>
              </a:rPr>
              <a:t>Spark is agnostic to the underlying cluster manager. As long as it can acquire executor processes, and these communicate with each other, it is relatively easy to run it even on a cluster manager that also supports other applications (e.g. Mesos/YARN).</a:t>
            </a:r>
          </a:p>
          <a:p>
            <a:r>
              <a:rPr lang="en-US" sz="1200" b="0" i="0" kern="1200" dirty="0">
                <a:solidFill>
                  <a:schemeClr val="tx1"/>
                </a:solidFill>
                <a:effectLst/>
                <a:latin typeface="+mn-lt"/>
                <a:ea typeface="+mn-ea"/>
                <a:cs typeface="+mn-cs"/>
              </a:rPr>
              <a:t>The driver program must listen for and accept incoming connections from its executors throughout its lifetime (e.g., see </a:t>
            </a:r>
            <a:r>
              <a:rPr lang="en-US" sz="1200" b="0" i="0" u="none" strike="noStrike" kern="1200" dirty="0" err="1">
                <a:solidFill>
                  <a:schemeClr val="tx1"/>
                </a:solidFill>
                <a:effectLst/>
                <a:latin typeface="+mn-lt"/>
                <a:ea typeface="+mn-ea"/>
                <a:cs typeface="+mn-cs"/>
                <a:hlinkClick r:id="rId4"/>
              </a:rPr>
              <a:t>spark.driver.port</a:t>
            </a:r>
            <a:r>
              <a:rPr lang="en-US" sz="1200" b="0" i="0" u="none" strike="noStrike" kern="1200" dirty="0">
                <a:solidFill>
                  <a:schemeClr val="tx1"/>
                </a:solidFill>
                <a:effectLst/>
                <a:latin typeface="+mn-lt"/>
                <a:ea typeface="+mn-ea"/>
                <a:cs typeface="+mn-cs"/>
                <a:hlinkClick r:id="rId4"/>
              </a:rPr>
              <a:t> in the network config section</a:t>
            </a:r>
            <a:r>
              <a:rPr lang="en-US" sz="1200" b="0" i="0" kern="1200" dirty="0">
                <a:solidFill>
                  <a:schemeClr val="tx1"/>
                </a:solidFill>
                <a:effectLst/>
                <a:latin typeface="+mn-lt"/>
                <a:ea typeface="+mn-ea"/>
                <a:cs typeface="+mn-cs"/>
              </a:rPr>
              <a:t>). As such, the driver program must be network addressable from the worker nodes.</a:t>
            </a:r>
          </a:p>
          <a:p>
            <a:r>
              <a:rPr lang="en-US" sz="1200" b="0" i="0" kern="1200" dirty="0">
                <a:solidFill>
                  <a:schemeClr val="tx1"/>
                </a:solidFill>
                <a:effectLst/>
                <a:latin typeface="+mn-lt"/>
                <a:ea typeface="+mn-ea"/>
                <a:cs typeface="+mn-cs"/>
              </a:rPr>
              <a:t>Because the driver schedules tasks on the cluster, it should be run close to the worker nodes, preferably on the same local area network. If you’d like to send requests to the cluster remotely, it’s better to open an RPC to the driver and have it submit operations from nearby than to run a driver far away from the worker nodes.</a:t>
            </a:r>
          </a:p>
          <a:p>
            <a:endParaRPr lang="en-US" dirty="0"/>
          </a:p>
        </p:txBody>
      </p:sp>
      <p:sp>
        <p:nvSpPr>
          <p:cNvPr id="4" name="Slide Number Placeholder 3"/>
          <p:cNvSpPr>
            <a:spLocks noGrp="1"/>
          </p:cNvSpPr>
          <p:nvPr>
            <p:ph type="sldNum" sz="quarter" idx="5"/>
          </p:nvPr>
        </p:nvSpPr>
        <p:spPr/>
        <p:txBody>
          <a:bodyPr/>
          <a:lstStyle/>
          <a:p>
            <a:fld id="{577B19DD-9E13-4C91-8CE6-69D4E5B7CE48}" type="slidenum">
              <a:rPr lang="en-US" smtClean="0"/>
              <a:t>11</a:t>
            </a:fld>
            <a:endParaRPr lang="en-US"/>
          </a:p>
        </p:txBody>
      </p:sp>
    </p:spTree>
    <p:extLst>
      <p:ext uri="{BB962C8B-B14F-4D97-AF65-F5344CB8AC3E}">
        <p14:creationId xmlns:p14="http://schemas.microsoft.com/office/powerpoint/2010/main" val="16630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and train ML.NET Models</a:t>
            </a:r>
          </a:p>
          <a:p>
            <a:r>
              <a:rPr lang="en-US" dirty="0"/>
              <a:t>Run ANY Model</a:t>
            </a:r>
          </a:p>
        </p:txBody>
      </p:sp>
      <p:sp>
        <p:nvSpPr>
          <p:cNvPr id="4" name="Slide Number Placeholder 3"/>
          <p:cNvSpPr>
            <a:spLocks noGrp="1"/>
          </p:cNvSpPr>
          <p:nvPr>
            <p:ph type="sldNum" sz="quarter" idx="10"/>
          </p:nvPr>
        </p:nvSpPr>
        <p:spPr/>
        <p:txBody>
          <a:bodyPr/>
          <a:lstStyle/>
          <a:p>
            <a:fld id="{444FBDDF-C4BA-4722-A4AB-9C65EB37F93A}" type="slidenum">
              <a:rPr lang="en-US" smtClean="0"/>
              <a:t>17</a:t>
            </a:fld>
            <a:endParaRPr lang="en-US"/>
          </a:p>
        </p:txBody>
      </p:sp>
    </p:spTree>
    <p:extLst>
      <p:ext uri="{BB962C8B-B14F-4D97-AF65-F5344CB8AC3E}">
        <p14:creationId xmlns:p14="http://schemas.microsoft.com/office/powerpoint/2010/main" val="429242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a:t>
            </a:r>
          </a:p>
          <a:p>
            <a:r>
              <a:rPr lang="en-US" dirty="0"/>
              <a:t>Regression – What is the price of a home in NYC?</a:t>
            </a:r>
          </a:p>
          <a:p>
            <a:r>
              <a:rPr lang="en-US" dirty="0"/>
              <a:t>Classification – Is this a dog or a cat?</a:t>
            </a:r>
          </a:p>
          <a:p>
            <a:endParaRPr lang="en-US" dirty="0"/>
          </a:p>
          <a:p>
            <a:r>
              <a:rPr lang="en-US" dirty="0"/>
              <a:t>Unsupervised Learning</a:t>
            </a:r>
          </a:p>
          <a:p>
            <a:r>
              <a:rPr lang="en-US" dirty="0"/>
              <a:t>Clustering – What kinds of topics are present in this database</a:t>
            </a:r>
          </a:p>
          <a:p>
            <a:endParaRPr lang="en-US" dirty="0"/>
          </a:p>
        </p:txBody>
      </p:sp>
      <p:sp>
        <p:nvSpPr>
          <p:cNvPr id="4" name="Slide Number Placeholder 3"/>
          <p:cNvSpPr>
            <a:spLocks noGrp="1"/>
          </p:cNvSpPr>
          <p:nvPr>
            <p:ph type="sldNum" sz="quarter" idx="5"/>
          </p:nvPr>
        </p:nvSpPr>
        <p:spPr/>
        <p:txBody>
          <a:bodyPr/>
          <a:lstStyle/>
          <a:p>
            <a:fld id="{444FBDDF-C4BA-4722-A4AB-9C65EB37F93A}" type="slidenum">
              <a:rPr lang="en-US" smtClean="0"/>
              <a:t>25</a:t>
            </a:fld>
            <a:endParaRPr lang="en-US"/>
          </a:p>
        </p:txBody>
      </p:sp>
    </p:spTree>
    <p:extLst>
      <p:ext uri="{BB962C8B-B14F-4D97-AF65-F5344CB8AC3E}">
        <p14:creationId xmlns:p14="http://schemas.microsoft.com/office/powerpoint/2010/main" val="127727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969B-654A-49F8-8D1E-BDC1DA470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315E3-57B7-4C15-8849-2CF28B318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A0D73-C074-46A1-A0D2-FDC5A02105F0}"/>
              </a:ext>
            </a:extLst>
          </p:cNvPr>
          <p:cNvSpPr>
            <a:spLocks noGrp="1"/>
          </p:cNvSpPr>
          <p:nvPr>
            <p:ph type="dt" sz="half" idx="10"/>
          </p:nvPr>
        </p:nvSpPr>
        <p:spPr/>
        <p:txBody>
          <a:bodyPr/>
          <a:lstStyle/>
          <a:p>
            <a:fld id="{2085E625-381D-4C8A-9924-951B30898061}" type="datetime1">
              <a:rPr lang="en-US" smtClean="0"/>
              <a:t>10/12/2019</a:t>
            </a:fld>
            <a:endParaRPr lang="en-US"/>
          </a:p>
        </p:txBody>
      </p:sp>
      <p:sp>
        <p:nvSpPr>
          <p:cNvPr id="5" name="Footer Placeholder 4">
            <a:extLst>
              <a:ext uri="{FF2B5EF4-FFF2-40B4-BE49-F238E27FC236}">
                <a16:creationId xmlns:a16="http://schemas.microsoft.com/office/drawing/2014/main" id="{F0223606-FC05-4C2E-9CF8-972A22A217E1}"/>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AF64C849-8C57-4AB7-8D2A-97A6EA622C6D}"/>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54416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495F-ACE3-4BA9-BAAD-7D7DC6FCC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64992-182A-42B8-830B-E52BB7C40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38D1E-578C-4CBC-9D39-44664723731D}"/>
              </a:ext>
            </a:extLst>
          </p:cNvPr>
          <p:cNvSpPr>
            <a:spLocks noGrp="1"/>
          </p:cNvSpPr>
          <p:nvPr>
            <p:ph type="dt" sz="half" idx="10"/>
          </p:nvPr>
        </p:nvSpPr>
        <p:spPr/>
        <p:txBody>
          <a:bodyPr/>
          <a:lstStyle/>
          <a:p>
            <a:fld id="{A1EDE574-8E41-4307-8CD3-6FEF2B6A3D0A}" type="datetime1">
              <a:rPr lang="en-US" smtClean="0"/>
              <a:t>10/12/2019</a:t>
            </a:fld>
            <a:endParaRPr lang="en-US"/>
          </a:p>
        </p:txBody>
      </p:sp>
      <p:sp>
        <p:nvSpPr>
          <p:cNvPr id="5" name="Footer Placeholder 4">
            <a:extLst>
              <a:ext uri="{FF2B5EF4-FFF2-40B4-BE49-F238E27FC236}">
                <a16:creationId xmlns:a16="http://schemas.microsoft.com/office/drawing/2014/main" id="{D8A0720B-E733-4C51-992B-F58FDB0041DB}"/>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D528FA78-F5C5-4FE9-ADE8-A5B318A32F49}"/>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74460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1C163-BDA2-4FEC-85D8-0D8B66606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B379B2-F9EE-437B-9424-96D24B5BE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7D45C-5E88-40E3-8633-D4C0ADAC456F}"/>
              </a:ext>
            </a:extLst>
          </p:cNvPr>
          <p:cNvSpPr>
            <a:spLocks noGrp="1"/>
          </p:cNvSpPr>
          <p:nvPr>
            <p:ph type="dt" sz="half" idx="10"/>
          </p:nvPr>
        </p:nvSpPr>
        <p:spPr/>
        <p:txBody>
          <a:bodyPr/>
          <a:lstStyle/>
          <a:p>
            <a:fld id="{AA723E24-64FD-40BA-AA63-D9C322197F5A}" type="datetime1">
              <a:rPr lang="en-US" smtClean="0"/>
              <a:t>10/12/2019</a:t>
            </a:fld>
            <a:endParaRPr lang="en-US"/>
          </a:p>
        </p:txBody>
      </p:sp>
      <p:sp>
        <p:nvSpPr>
          <p:cNvPr id="5" name="Footer Placeholder 4">
            <a:extLst>
              <a:ext uri="{FF2B5EF4-FFF2-40B4-BE49-F238E27FC236}">
                <a16:creationId xmlns:a16="http://schemas.microsoft.com/office/drawing/2014/main" id="{47B4C3A5-F223-4B1F-9A52-F32DF55CBC53}"/>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8F6C31E6-3A8E-4707-A434-62008416F708}"/>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39292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A201-0938-4F00-944D-10A19A057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BBAD5-1647-4047-A6A3-C3BAB16A5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FE850-A212-440F-A555-CA9B9C3F77BC}"/>
              </a:ext>
            </a:extLst>
          </p:cNvPr>
          <p:cNvSpPr>
            <a:spLocks noGrp="1"/>
          </p:cNvSpPr>
          <p:nvPr>
            <p:ph type="dt" sz="half" idx="10"/>
          </p:nvPr>
        </p:nvSpPr>
        <p:spPr/>
        <p:txBody>
          <a:bodyPr/>
          <a:lstStyle/>
          <a:p>
            <a:fld id="{98E07A51-60C2-439D-96B2-B8F4CC24D695}" type="datetime1">
              <a:rPr lang="en-US" smtClean="0"/>
              <a:t>10/12/2019</a:t>
            </a:fld>
            <a:endParaRPr lang="en-US"/>
          </a:p>
        </p:txBody>
      </p:sp>
      <p:sp>
        <p:nvSpPr>
          <p:cNvPr id="5" name="Footer Placeholder 4">
            <a:extLst>
              <a:ext uri="{FF2B5EF4-FFF2-40B4-BE49-F238E27FC236}">
                <a16:creationId xmlns:a16="http://schemas.microsoft.com/office/drawing/2014/main" id="{E56AF0BC-DE59-4CC9-991C-63D4F8A38C22}"/>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E364B839-115D-4E54-B587-4F9896363473}"/>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12918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0EC6-D695-46F4-A8AF-FAE8BB215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9F4B4-6503-4066-B083-4B7D30D26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B31A-574F-473E-8F53-EC86708BCB73}"/>
              </a:ext>
            </a:extLst>
          </p:cNvPr>
          <p:cNvSpPr>
            <a:spLocks noGrp="1"/>
          </p:cNvSpPr>
          <p:nvPr>
            <p:ph type="dt" sz="half" idx="10"/>
          </p:nvPr>
        </p:nvSpPr>
        <p:spPr/>
        <p:txBody>
          <a:bodyPr/>
          <a:lstStyle/>
          <a:p>
            <a:fld id="{FFB77809-AF63-4694-A462-A7FF88D65FF1}" type="datetime1">
              <a:rPr lang="en-US" smtClean="0"/>
              <a:t>10/12/2019</a:t>
            </a:fld>
            <a:endParaRPr lang="en-US"/>
          </a:p>
        </p:txBody>
      </p:sp>
      <p:sp>
        <p:nvSpPr>
          <p:cNvPr id="5" name="Footer Placeholder 4">
            <a:extLst>
              <a:ext uri="{FF2B5EF4-FFF2-40B4-BE49-F238E27FC236}">
                <a16:creationId xmlns:a16="http://schemas.microsoft.com/office/drawing/2014/main" id="{1289A004-112A-4BA9-8489-AA15ED00D8BA}"/>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1E317FC0-08BE-4DD7-B974-AF493F237DBE}"/>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406872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F92-D588-4E6B-B18C-4C9AC6504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D963B-43DA-44C8-B814-EEB5D983A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D38A0-193C-4515-9978-A9A88BAB8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D1D56-3BCC-4AFC-84B7-FD066AFC2A5C}"/>
              </a:ext>
            </a:extLst>
          </p:cNvPr>
          <p:cNvSpPr>
            <a:spLocks noGrp="1"/>
          </p:cNvSpPr>
          <p:nvPr>
            <p:ph type="dt" sz="half" idx="10"/>
          </p:nvPr>
        </p:nvSpPr>
        <p:spPr/>
        <p:txBody>
          <a:bodyPr/>
          <a:lstStyle/>
          <a:p>
            <a:fld id="{EC09B242-7465-46AC-86AF-2C4C5AAF1472}" type="datetime1">
              <a:rPr lang="en-US" smtClean="0"/>
              <a:t>10/12/2019</a:t>
            </a:fld>
            <a:endParaRPr lang="en-US"/>
          </a:p>
        </p:txBody>
      </p:sp>
      <p:sp>
        <p:nvSpPr>
          <p:cNvPr id="6" name="Footer Placeholder 5">
            <a:extLst>
              <a:ext uri="{FF2B5EF4-FFF2-40B4-BE49-F238E27FC236}">
                <a16:creationId xmlns:a16="http://schemas.microsoft.com/office/drawing/2014/main" id="{5302FB34-9AEF-4741-AC88-0571E4CC5C74}"/>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A1EAE43B-E4CD-408E-B24C-D3D1386F2BBA}"/>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70445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8F71-1266-47FD-8FCC-C2E5A45450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3A1AC-CA46-4212-BA4F-D7F161C12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F6178-8276-4DD4-930D-CAF328D81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FAD47-B049-4D91-86FC-A82D490AD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AF86C-77DB-4165-8D48-22D10437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A1529-6C97-4EED-A8CF-F742B832B025}"/>
              </a:ext>
            </a:extLst>
          </p:cNvPr>
          <p:cNvSpPr>
            <a:spLocks noGrp="1"/>
          </p:cNvSpPr>
          <p:nvPr>
            <p:ph type="dt" sz="half" idx="10"/>
          </p:nvPr>
        </p:nvSpPr>
        <p:spPr/>
        <p:txBody>
          <a:bodyPr/>
          <a:lstStyle/>
          <a:p>
            <a:fld id="{AD95C1DE-C992-4056-B934-84E0856B36CF}" type="datetime1">
              <a:rPr lang="en-US" smtClean="0"/>
              <a:t>10/12/2019</a:t>
            </a:fld>
            <a:endParaRPr lang="en-US"/>
          </a:p>
        </p:txBody>
      </p:sp>
      <p:sp>
        <p:nvSpPr>
          <p:cNvPr id="8" name="Footer Placeholder 7">
            <a:extLst>
              <a:ext uri="{FF2B5EF4-FFF2-40B4-BE49-F238E27FC236}">
                <a16:creationId xmlns:a16="http://schemas.microsoft.com/office/drawing/2014/main" id="{398ADB4F-965D-4086-8F1C-47A3EAA71169}"/>
              </a:ext>
            </a:extLst>
          </p:cNvPr>
          <p:cNvSpPr>
            <a:spLocks noGrp="1"/>
          </p:cNvSpPr>
          <p:nvPr>
            <p:ph type="ftr" sz="quarter" idx="11"/>
          </p:nvPr>
        </p:nvSpPr>
        <p:spPr/>
        <p:txBody>
          <a:bodyPr/>
          <a:lstStyle/>
          <a:p>
            <a:r>
              <a:rPr lang="en-US"/>
              <a:t>@ljquintanilla</a:t>
            </a:r>
          </a:p>
        </p:txBody>
      </p:sp>
      <p:sp>
        <p:nvSpPr>
          <p:cNvPr id="9" name="Slide Number Placeholder 8">
            <a:extLst>
              <a:ext uri="{FF2B5EF4-FFF2-40B4-BE49-F238E27FC236}">
                <a16:creationId xmlns:a16="http://schemas.microsoft.com/office/drawing/2014/main" id="{5B9226A6-B4B2-423D-8671-3D88D3ADEB85}"/>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339130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379A-0432-47A0-B772-D0113A49D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C1D05-E229-48EC-A42F-52CB1556726E}"/>
              </a:ext>
            </a:extLst>
          </p:cNvPr>
          <p:cNvSpPr>
            <a:spLocks noGrp="1"/>
          </p:cNvSpPr>
          <p:nvPr>
            <p:ph type="dt" sz="half" idx="10"/>
          </p:nvPr>
        </p:nvSpPr>
        <p:spPr/>
        <p:txBody>
          <a:bodyPr/>
          <a:lstStyle/>
          <a:p>
            <a:fld id="{616A5FA8-33E5-4FE3-8F1A-971447F6DDE2}" type="datetime1">
              <a:rPr lang="en-US" smtClean="0"/>
              <a:t>10/12/2019</a:t>
            </a:fld>
            <a:endParaRPr lang="en-US"/>
          </a:p>
        </p:txBody>
      </p:sp>
      <p:sp>
        <p:nvSpPr>
          <p:cNvPr id="4" name="Footer Placeholder 3">
            <a:extLst>
              <a:ext uri="{FF2B5EF4-FFF2-40B4-BE49-F238E27FC236}">
                <a16:creationId xmlns:a16="http://schemas.microsoft.com/office/drawing/2014/main" id="{AB7DEF79-1C28-4235-8AFE-D105C3F50345}"/>
              </a:ext>
            </a:extLst>
          </p:cNvPr>
          <p:cNvSpPr>
            <a:spLocks noGrp="1"/>
          </p:cNvSpPr>
          <p:nvPr>
            <p:ph type="ftr" sz="quarter" idx="11"/>
          </p:nvPr>
        </p:nvSpPr>
        <p:spPr/>
        <p:txBody>
          <a:bodyPr/>
          <a:lstStyle/>
          <a:p>
            <a:r>
              <a:rPr lang="en-US"/>
              <a:t>@ljquintanilla</a:t>
            </a:r>
          </a:p>
        </p:txBody>
      </p:sp>
      <p:sp>
        <p:nvSpPr>
          <p:cNvPr id="5" name="Slide Number Placeholder 4">
            <a:extLst>
              <a:ext uri="{FF2B5EF4-FFF2-40B4-BE49-F238E27FC236}">
                <a16:creationId xmlns:a16="http://schemas.microsoft.com/office/drawing/2014/main" id="{ACA39B6B-6E58-4338-8116-ADED79492436}"/>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56511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40A9F-6909-425E-BCF2-DB0A7C679A16}"/>
              </a:ext>
            </a:extLst>
          </p:cNvPr>
          <p:cNvSpPr>
            <a:spLocks noGrp="1"/>
          </p:cNvSpPr>
          <p:nvPr>
            <p:ph type="dt" sz="half" idx="10"/>
          </p:nvPr>
        </p:nvSpPr>
        <p:spPr/>
        <p:txBody>
          <a:bodyPr/>
          <a:lstStyle/>
          <a:p>
            <a:fld id="{8C89315C-ED72-4001-950A-EEF53CCD98A7}" type="datetime1">
              <a:rPr lang="en-US" smtClean="0"/>
              <a:t>10/12/2019</a:t>
            </a:fld>
            <a:endParaRPr lang="en-US"/>
          </a:p>
        </p:txBody>
      </p:sp>
      <p:sp>
        <p:nvSpPr>
          <p:cNvPr id="3" name="Footer Placeholder 2">
            <a:extLst>
              <a:ext uri="{FF2B5EF4-FFF2-40B4-BE49-F238E27FC236}">
                <a16:creationId xmlns:a16="http://schemas.microsoft.com/office/drawing/2014/main" id="{FEB37B5D-2D57-47CA-93FF-333A67AF63DC}"/>
              </a:ext>
            </a:extLst>
          </p:cNvPr>
          <p:cNvSpPr>
            <a:spLocks noGrp="1"/>
          </p:cNvSpPr>
          <p:nvPr>
            <p:ph type="ftr" sz="quarter" idx="11"/>
          </p:nvPr>
        </p:nvSpPr>
        <p:spPr/>
        <p:txBody>
          <a:bodyPr/>
          <a:lstStyle/>
          <a:p>
            <a:r>
              <a:rPr lang="en-US"/>
              <a:t>@ljquintanilla</a:t>
            </a:r>
          </a:p>
        </p:txBody>
      </p:sp>
      <p:sp>
        <p:nvSpPr>
          <p:cNvPr id="4" name="Slide Number Placeholder 3">
            <a:extLst>
              <a:ext uri="{FF2B5EF4-FFF2-40B4-BE49-F238E27FC236}">
                <a16:creationId xmlns:a16="http://schemas.microsoft.com/office/drawing/2014/main" id="{7C940671-3284-4B5D-B6AA-7797302375BC}"/>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39927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8F93-79BB-43FB-9841-D3DE795B7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11031-6923-4F17-94FE-FB04F0576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41BA9-76A3-4D12-B1FC-D6517332C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6BDBB-828A-4B40-A902-51D07A047EE3}"/>
              </a:ext>
            </a:extLst>
          </p:cNvPr>
          <p:cNvSpPr>
            <a:spLocks noGrp="1"/>
          </p:cNvSpPr>
          <p:nvPr>
            <p:ph type="dt" sz="half" idx="10"/>
          </p:nvPr>
        </p:nvSpPr>
        <p:spPr/>
        <p:txBody>
          <a:bodyPr/>
          <a:lstStyle/>
          <a:p>
            <a:fld id="{BC99C743-F375-4040-9B39-34647ACD239D}" type="datetime1">
              <a:rPr lang="en-US" smtClean="0"/>
              <a:t>10/12/2019</a:t>
            </a:fld>
            <a:endParaRPr lang="en-US"/>
          </a:p>
        </p:txBody>
      </p:sp>
      <p:sp>
        <p:nvSpPr>
          <p:cNvPr id="6" name="Footer Placeholder 5">
            <a:extLst>
              <a:ext uri="{FF2B5EF4-FFF2-40B4-BE49-F238E27FC236}">
                <a16:creationId xmlns:a16="http://schemas.microsoft.com/office/drawing/2014/main" id="{6DD1A5A3-50C4-4B2B-852D-5956F2266A23}"/>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49E3A091-1F33-4301-8379-61C9FF4750C0}"/>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5134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AA01-DD0E-4378-9402-BE1AFDB3B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3B5CE-DC39-4FFA-A309-2E2EDB045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9C729-4811-4895-A403-F59DDEDE0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AA409-0211-4A65-A60F-70FBE56D48B0}"/>
              </a:ext>
            </a:extLst>
          </p:cNvPr>
          <p:cNvSpPr>
            <a:spLocks noGrp="1"/>
          </p:cNvSpPr>
          <p:nvPr>
            <p:ph type="dt" sz="half" idx="10"/>
          </p:nvPr>
        </p:nvSpPr>
        <p:spPr/>
        <p:txBody>
          <a:bodyPr/>
          <a:lstStyle/>
          <a:p>
            <a:fld id="{10ED4B91-2588-481C-875E-2C010D4BB40F}" type="datetime1">
              <a:rPr lang="en-US" smtClean="0"/>
              <a:t>10/12/2019</a:t>
            </a:fld>
            <a:endParaRPr lang="en-US"/>
          </a:p>
        </p:txBody>
      </p:sp>
      <p:sp>
        <p:nvSpPr>
          <p:cNvPr id="6" name="Footer Placeholder 5">
            <a:extLst>
              <a:ext uri="{FF2B5EF4-FFF2-40B4-BE49-F238E27FC236}">
                <a16:creationId xmlns:a16="http://schemas.microsoft.com/office/drawing/2014/main" id="{D5AF8E7A-C854-4171-8304-9BA43D704E97}"/>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D982BB55-7FF0-46AA-8980-C4E2A6D61DD8}"/>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10194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BAD01-E3BF-4D39-89C5-E480D5200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4231F-9408-420A-8A9C-E7EA86EFB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2D846-E1AD-4DBA-B0E6-F35C0C638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D2FCF-1A60-43C1-9610-9D5B7CB45C2C}" type="datetime1">
              <a:rPr lang="en-US" smtClean="0"/>
              <a:t>10/12/2019</a:t>
            </a:fld>
            <a:endParaRPr lang="en-US"/>
          </a:p>
        </p:txBody>
      </p:sp>
      <p:sp>
        <p:nvSpPr>
          <p:cNvPr id="5" name="Footer Placeholder 4">
            <a:extLst>
              <a:ext uri="{FF2B5EF4-FFF2-40B4-BE49-F238E27FC236}">
                <a16:creationId xmlns:a16="http://schemas.microsoft.com/office/drawing/2014/main" id="{BCAAB524-8E45-4E65-8A2B-772440DD4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@ljquintanilla</a:t>
            </a:r>
          </a:p>
        </p:txBody>
      </p:sp>
      <p:sp>
        <p:nvSpPr>
          <p:cNvPr id="6" name="Slide Number Placeholder 5">
            <a:extLst>
              <a:ext uri="{FF2B5EF4-FFF2-40B4-BE49-F238E27FC236}">
                <a16:creationId xmlns:a16="http://schemas.microsoft.com/office/drawing/2014/main" id="{20727A1A-39F2-4A4B-9E30-0ECC8F2D8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B8C27-ACCA-4535-B49E-9F4664F37BA8}" type="slidenum">
              <a:rPr lang="en-US" smtClean="0"/>
              <a:t>‹#›</a:t>
            </a:fld>
            <a:endParaRPr lang="en-US"/>
          </a:p>
        </p:txBody>
      </p:sp>
    </p:spTree>
    <p:extLst>
      <p:ext uri="{BB962C8B-B14F-4D97-AF65-F5344CB8AC3E}">
        <p14:creationId xmlns:p14="http://schemas.microsoft.com/office/powerpoint/2010/main" val="428467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witter.com/ljquintanil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about.gitlab.com/" TargetMode="External"/><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pedia.org/wiki/Apache_Mesos" TargetMode="External"/><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28265330/install-spark-issue-cannot-open-ipython-notebook-with-pyspark" TargetMode="Externa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hyperlink" Target="http://stackoverflow.com/questions/37425399/strange-issue-starting-spark-shell-screen-block"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hyperlink" Target="https://github.com/lqdev" TargetMode="External"/><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lqdev@outlook.com" TargetMode="External"/><Relationship Id="rId11" Type="http://schemas.openxmlformats.org/officeDocument/2006/relationships/hyperlink" Target="https://twitter.com/ljquintanilla" TargetMode="External"/><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hyperlink" Target="http://luisquintanilla.m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bmj2k.com/tag/restaurants/" TargetMode="External"/><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en.m.wikipedia.org/wiki/ML.NET"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s://commons.wikimedia.org/wiki/File:Apache_Spark_logo.svg"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viatamaisimpla.blogspot.com/2014/08/jocuri-de-zacut.html" TargetMode="External"/><Relationship Id="rId2" Type="http://schemas.openxmlformats.org/officeDocument/2006/relationships/image" Target="../media/image33.jp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hyperlink" Target="https://saymykitchens.blogspot.com/2015/09/simple-hersheys-bread-loaf-breadmaker.html" TargetMode="External"/><Relationship Id="rId4" Type="http://schemas.openxmlformats.org/officeDocument/2006/relationships/image" Target="../media/image3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bit.ly/NYCCodeCamp201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dotnet/spark/" TargetMode="External"/><Relationship Id="rId7" Type="http://schemas.openxmlformats.org/officeDocument/2006/relationships/hyperlink" Target="https://spark.apache.org/" TargetMode="External"/><Relationship Id="rId2" Type="http://schemas.openxmlformats.org/officeDocument/2006/relationships/hyperlink" Target="http://luisquintanilla.me/2019/09/15/restaurant-inspections-etl-data-enrichment-spark-auto-ml-net/" TargetMode="External"/><Relationship Id="rId1" Type="http://schemas.openxmlformats.org/officeDocument/2006/relationships/slideLayout" Target="../slideLayouts/slideLayout2.xml"/><Relationship Id="rId6" Type="http://schemas.openxmlformats.org/officeDocument/2006/relationships/hyperlink" Target="https://github.com/dotnet/machinelearning" TargetMode="External"/><Relationship Id="rId5" Type="http://schemas.openxmlformats.org/officeDocument/2006/relationships/hyperlink" Target="https://docs.microsoft.com/en-us/dotnet/machine-learning/" TargetMode="External"/><Relationship Id="rId4" Type="http://schemas.openxmlformats.org/officeDocument/2006/relationships/hyperlink" Target="https://github.com/dotnet/spar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commons.wikimedia.org/wiki/File:Apache_Spark_logo.svg" TargetMode="External"/><Relationship Id="rId3" Type="http://schemas.openxmlformats.org/officeDocument/2006/relationships/hyperlink" Target="https://en.wikipedia.org/wiki/File:Hadoop_logo.svg" TargetMode="External"/><Relationship Id="rId7" Type="http://schemas.openxmlformats.org/officeDocument/2006/relationships/hyperlink" Target="http://commons.wikimedia.org/wiki/File:Cassandra_logo.svg"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s://www.juku.it/chatting-about-apachespark-with-reynold-xin-founder-of-databricks/" TargetMode="External"/><Relationship Id="rId5" Type="http://schemas.openxmlformats.org/officeDocument/2006/relationships/hyperlink" Target="https://en.wikipedia.org/wiki/Storm_(event_processor)" TargetMode="External"/><Relationship Id="rId10" Type="http://schemas.openxmlformats.org/officeDocument/2006/relationships/image" Target="../media/image13.jpg"/><Relationship Id="rId4" Type="http://schemas.openxmlformats.org/officeDocument/2006/relationships/image" Target="../media/image10.png"/><Relationship Id="rId9" Type="http://schemas.openxmlformats.org/officeDocument/2006/relationships/hyperlink" Target="https://en.wikipedia.org/wiki/Apache_H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0677-8A2D-4A2B-AEF9-7AB288D88BA4}"/>
              </a:ext>
            </a:extLst>
          </p:cNvPr>
          <p:cNvSpPr>
            <a:spLocks noGrp="1"/>
          </p:cNvSpPr>
          <p:nvPr>
            <p:ph type="ctrTitle"/>
          </p:nvPr>
        </p:nvSpPr>
        <p:spPr/>
        <p:txBody>
          <a:bodyPr/>
          <a:lstStyle/>
          <a:p>
            <a:r>
              <a:rPr lang="en-US" dirty="0">
                <a:latin typeface="Arial Black" panose="020B0A04020102020204" pitchFamily="34" charset="0"/>
              </a:rPr>
              <a:t>Introduction to .NET for Apache Spark</a:t>
            </a:r>
          </a:p>
        </p:txBody>
      </p:sp>
      <p:sp>
        <p:nvSpPr>
          <p:cNvPr id="3" name="Subtitle 2">
            <a:extLst>
              <a:ext uri="{FF2B5EF4-FFF2-40B4-BE49-F238E27FC236}">
                <a16:creationId xmlns:a16="http://schemas.microsoft.com/office/drawing/2014/main" id="{25F686DB-C472-419C-A964-DEFFA8AD312E}"/>
              </a:ext>
            </a:extLst>
          </p:cNvPr>
          <p:cNvSpPr>
            <a:spLocks noGrp="1"/>
          </p:cNvSpPr>
          <p:nvPr>
            <p:ph type="subTitle" idx="1"/>
          </p:nvPr>
        </p:nvSpPr>
        <p:spPr/>
        <p:txBody>
          <a:bodyPr>
            <a:normAutofit/>
          </a:bodyPr>
          <a:lstStyle/>
          <a:p>
            <a:r>
              <a:rPr lang="en-US" sz="3600" dirty="0">
                <a:latin typeface="+mj-lt"/>
              </a:rPr>
              <a:t>Luis Quintanilla</a:t>
            </a:r>
          </a:p>
          <a:p>
            <a:r>
              <a:rPr lang="en-US" sz="3600" dirty="0">
                <a:latin typeface="+mj-lt"/>
                <a:hlinkClick r:id="rId2"/>
              </a:rPr>
              <a:t>@ljquintanilla</a:t>
            </a:r>
            <a:endParaRPr lang="en-US" sz="3600" dirty="0">
              <a:latin typeface="+mj-lt"/>
            </a:endParaRPr>
          </a:p>
        </p:txBody>
      </p:sp>
    </p:spTree>
    <p:extLst>
      <p:ext uri="{BB962C8B-B14F-4D97-AF65-F5344CB8AC3E}">
        <p14:creationId xmlns:p14="http://schemas.microsoft.com/office/powerpoint/2010/main" val="3347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090D-6EB1-44D6-9644-071102B58A1A}"/>
              </a:ext>
            </a:extLst>
          </p:cNvPr>
          <p:cNvSpPr>
            <a:spLocks noGrp="1"/>
          </p:cNvSpPr>
          <p:nvPr>
            <p:ph type="title"/>
          </p:nvPr>
        </p:nvSpPr>
        <p:spPr>
          <a:xfrm>
            <a:off x="838200" y="365125"/>
            <a:ext cx="10515600" cy="1325563"/>
          </a:xfrm>
        </p:spPr>
        <p:txBody>
          <a:bodyPr>
            <a:noAutofit/>
          </a:bodyPr>
          <a:lstStyle/>
          <a:p>
            <a:r>
              <a:rPr lang="en-US" sz="4800" dirty="0">
                <a:latin typeface="Arial Black" panose="020B0A04020102020204" pitchFamily="34" charset="0"/>
              </a:rPr>
              <a:t>Apache Spark Architecture</a:t>
            </a:r>
          </a:p>
        </p:txBody>
      </p:sp>
      <p:sp>
        <p:nvSpPr>
          <p:cNvPr id="3" name="Rectangle 2">
            <a:extLst>
              <a:ext uri="{FF2B5EF4-FFF2-40B4-BE49-F238E27FC236}">
                <a16:creationId xmlns:a16="http://schemas.microsoft.com/office/drawing/2014/main" id="{58C408D2-0400-4D57-B491-7640508F4A0B}"/>
              </a:ext>
            </a:extLst>
          </p:cNvPr>
          <p:cNvSpPr/>
          <p:nvPr/>
        </p:nvSpPr>
        <p:spPr>
          <a:xfrm>
            <a:off x="1267408" y="4638684"/>
            <a:ext cx="9657184" cy="1325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Apache Spark</a:t>
            </a:r>
          </a:p>
        </p:txBody>
      </p:sp>
      <p:sp>
        <p:nvSpPr>
          <p:cNvPr id="4" name="Rectangle 3">
            <a:extLst>
              <a:ext uri="{FF2B5EF4-FFF2-40B4-BE49-F238E27FC236}">
                <a16:creationId xmlns:a16="http://schemas.microsoft.com/office/drawing/2014/main" id="{71845B84-7318-4C47-A491-2491DF08038B}"/>
              </a:ext>
            </a:extLst>
          </p:cNvPr>
          <p:cNvSpPr/>
          <p:nvPr/>
        </p:nvSpPr>
        <p:spPr>
          <a:xfrm>
            <a:off x="1267408"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6" name="Rectangle 5">
            <a:extLst>
              <a:ext uri="{FF2B5EF4-FFF2-40B4-BE49-F238E27FC236}">
                <a16:creationId xmlns:a16="http://schemas.microsoft.com/office/drawing/2014/main" id="{7BE60A0C-A110-4949-9745-1E0EC49D40DA}"/>
              </a:ext>
            </a:extLst>
          </p:cNvPr>
          <p:cNvSpPr/>
          <p:nvPr/>
        </p:nvSpPr>
        <p:spPr>
          <a:xfrm>
            <a:off x="372678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a:t>
            </a:r>
          </a:p>
        </p:txBody>
      </p:sp>
      <p:sp>
        <p:nvSpPr>
          <p:cNvPr id="7" name="Rectangle 6">
            <a:extLst>
              <a:ext uri="{FF2B5EF4-FFF2-40B4-BE49-F238E27FC236}">
                <a16:creationId xmlns:a16="http://schemas.microsoft.com/office/drawing/2014/main" id="{73F241D9-0959-42CF-9B05-A911953CF1A0}"/>
              </a:ext>
            </a:extLst>
          </p:cNvPr>
          <p:cNvSpPr/>
          <p:nvPr/>
        </p:nvSpPr>
        <p:spPr>
          <a:xfrm>
            <a:off x="622536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a:p>
            <a:pPr algn="ctr"/>
            <a:r>
              <a:rPr lang="en-US" dirty="0"/>
              <a:t>(</a:t>
            </a:r>
            <a:r>
              <a:rPr lang="en-US" dirty="0" err="1"/>
              <a:t>MLLib</a:t>
            </a:r>
            <a:r>
              <a:rPr lang="en-US" dirty="0"/>
              <a:t>)</a:t>
            </a:r>
          </a:p>
        </p:txBody>
      </p:sp>
      <p:sp>
        <p:nvSpPr>
          <p:cNvPr id="8" name="Rectangle 7">
            <a:extLst>
              <a:ext uri="{FF2B5EF4-FFF2-40B4-BE49-F238E27FC236}">
                <a16:creationId xmlns:a16="http://schemas.microsoft.com/office/drawing/2014/main" id="{138D70EA-364C-4D47-B335-430D0F023B71}"/>
              </a:ext>
            </a:extLst>
          </p:cNvPr>
          <p:cNvSpPr/>
          <p:nvPr/>
        </p:nvSpPr>
        <p:spPr>
          <a:xfrm>
            <a:off x="8684732"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Graph</a:t>
            </a:r>
          </a:p>
          <a:p>
            <a:pPr algn="ctr"/>
            <a:r>
              <a:rPr lang="en-US" sz="2800" dirty="0"/>
              <a:t>(</a:t>
            </a:r>
            <a:r>
              <a:rPr lang="en-US" sz="2800" dirty="0" err="1"/>
              <a:t>GraphX</a:t>
            </a:r>
            <a:r>
              <a:rPr lang="en-US" sz="2800" dirty="0"/>
              <a:t>)</a:t>
            </a:r>
          </a:p>
        </p:txBody>
      </p:sp>
      <p:sp>
        <p:nvSpPr>
          <p:cNvPr id="9" name="Footer Placeholder 8">
            <a:extLst>
              <a:ext uri="{FF2B5EF4-FFF2-40B4-BE49-F238E27FC236}">
                <a16:creationId xmlns:a16="http://schemas.microsoft.com/office/drawing/2014/main" id="{B0A2207A-463E-4A7E-B6ED-8D5B08ACB1B5}"/>
              </a:ext>
            </a:extLst>
          </p:cNvPr>
          <p:cNvSpPr>
            <a:spLocks noGrp="1"/>
          </p:cNvSpPr>
          <p:nvPr>
            <p:ph type="ftr" sz="quarter" idx="11"/>
          </p:nvPr>
        </p:nvSpPr>
        <p:spPr/>
        <p:txBody>
          <a:bodyPr/>
          <a:lstStyle/>
          <a:p>
            <a:r>
              <a:rPr lang="en-US"/>
              <a:t>@ljquintanilla</a:t>
            </a:r>
          </a:p>
        </p:txBody>
      </p:sp>
      <p:sp>
        <p:nvSpPr>
          <p:cNvPr id="10" name="Rectangle 9">
            <a:extLst>
              <a:ext uri="{FF2B5EF4-FFF2-40B4-BE49-F238E27FC236}">
                <a16:creationId xmlns:a16="http://schemas.microsoft.com/office/drawing/2014/main" id="{6A44C0C3-C8DF-41B4-B007-39B90F0C4EE4}"/>
              </a:ext>
            </a:extLst>
          </p:cNvPr>
          <p:cNvSpPr/>
          <p:nvPr/>
        </p:nvSpPr>
        <p:spPr>
          <a:xfrm>
            <a:off x="1267408" y="1690688"/>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SQL</a:t>
            </a:r>
          </a:p>
        </p:txBody>
      </p:sp>
      <p:sp>
        <p:nvSpPr>
          <p:cNvPr id="11" name="Rectangle 10">
            <a:extLst>
              <a:ext uri="{FF2B5EF4-FFF2-40B4-BE49-F238E27FC236}">
                <a16:creationId xmlns:a16="http://schemas.microsoft.com/office/drawing/2014/main" id="{1D6534A9-00DF-4638-84DA-8912FB296C7F}"/>
              </a:ext>
            </a:extLst>
          </p:cNvPr>
          <p:cNvSpPr/>
          <p:nvPr/>
        </p:nvSpPr>
        <p:spPr>
          <a:xfrm>
            <a:off x="3726780"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Streaming</a:t>
            </a:r>
          </a:p>
        </p:txBody>
      </p:sp>
      <p:sp>
        <p:nvSpPr>
          <p:cNvPr id="12" name="Rectangle 11">
            <a:extLst>
              <a:ext uri="{FF2B5EF4-FFF2-40B4-BE49-F238E27FC236}">
                <a16:creationId xmlns:a16="http://schemas.microsoft.com/office/drawing/2014/main" id="{56DD02AE-2352-44E3-9C83-DB6E67B38885}"/>
              </a:ext>
            </a:extLst>
          </p:cNvPr>
          <p:cNvSpPr/>
          <p:nvPr/>
        </p:nvSpPr>
        <p:spPr>
          <a:xfrm>
            <a:off x="6225360"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Machine Learning</a:t>
            </a:r>
          </a:p>
          <a:p>
            <a:pPr algn="ctr"/>
            <a:r>
              <a:rPr lang="en-US" sz="2800" dirty="0"/>
              <a:t>(</a:t>
            </a:r>
            <a:r>
              <a:rPr lang="en-US" sz="2800" dirty="0" err="1"/>
              <a:t>MLLib</a:t>
            </a:r>
            <a:r>
              <a:rPr lang="en-US" sz="2800" dirty="0"/>
              <a:t>)</a:t>
            </a:r>
          </a:p>
        </p:txBody>
      </p:sp>
    </p:spTree>
    <p:extLst>
      <p:ext uri="{BB962C8B-B14F-4D97-AF65-F5344CB8AC3E}">
        <p14:creationId xmlns:p14="http://schemas.microsoft.com/office/powerpoint/2010/main" val="5204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0A31-5B97-4155-9C31-BFBE4B36254D}"/>
              </a:ext>
            </a:extLst>
          </p:cNvPr>
          <p:cNvSpPr>
            <a:spLocks noGrp="1"/>
          </p:cNvSpPr>
          <p:nvPr>
            <p:ph type="title"/>
          </p:nvPr>
        </p:nvSpPr>
        <p:spPr>
          <a:xfrm>
            <a:off x="838200" y="365125"/>
            <a:ext cx="10515600" cy="1325563"/>
          </a:xfrm>
        </p:spPr>
        <p:txBody>
          <a:bodyPr>
            <a:normAutofit/>
          </a:bodyPr>
          <a:lstStyle/>
          <a:p>
            <a:r>
              <a:rPr lang="en-US" sz="4800" dirty="0">
                <a:latin typeface="Arial Black" panose="020B0A04020102020204" pitchFamily="34" charset="0"/>
              </a:rPr>
              <a:t>Apache Spark Execution</a:t>
            </a:r>
          </a:p>
        </p:txBody>
      </p:sp>
      <p:sp>
        <p:nvSpPr>
          <p:cNvPr id="5" name="Rectangle 4">
            <a:extLst>
              <a:ext uri="{FF2B5EF4-FFF2-40B4-BE49-F238E27FC236}">
                <a16:creationId xmlns:a16="http://schemas.microsoft.com/office/drawing/2014/main" id="{A5D0ED84-7BDF-40CC-85BD-96267B65AA7A}"/>
              </a:ext>
            </a:extLst>
          </p:cNvPr>
          <p:cNvSpPr/>
          <p:nvPr/>
        </p:nvSpPr>
        <p:spPr>
          <a:xfrm>
            <a:off x="1414944" y="5339593"/>
            <a:ext cx="8718957" cy="85567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latin typeface="Arial" panose="020B0604020202020204" pitchFamily="34" charset="0"/>
                <a:cs typeface="Arial" panose="020B0604020202020204" pitchFamily="34" charset="0"/>
              </a:rPr>
              <a:t>Cluster Manager</a:t>
            </a:r>
          </a:p>
        </p:txBody>
      </p:sp>
      <p:grpSp>
        <p:nvGrpSpPr>
          <p:cNvPr id="10" name="Group 9">
            <a:extLst>
              <a:ext uri="{FF2B5EF4-FFF2-40B4-BE49-F238E27FC236}">
                <a16:creationId xmlns:a16="http://schemas.microsoft.com/office/drawing/2014/main" id="{070E82DF-F1F6-4C86-A716-6C51D78C9F49}"/>
              </a:ext>
            </a:extLst>
          </p:cNvPr>
          <p:cNvGrpSpPr/>
          <p:nvPr/>
        </p:nvGrpSpPr>
        <p:grpSpPr>
          <a:xfrm>
            <a:off x="1477511" y="1786855"/>
            <a:ext cx="2692866" cy="2365696"/>
            <a:chOff x="1479958" y="1988190"/>
            <a:chExt cx="2692866" cy="2365696"/>
          </a:xfrm>
        </p:grpSpPr>
        <p:sp>
          <p:nvSpPr>
            <p:cNvPr id="3" name="Rectangle 2">
              <a:extLst>
                <a:ext uri="{FF2B5EF4-FFF2-40B4-BE49-F238E27FC236}">
                  <a16:creationId xmlns:a16="http://schemas.microsoft.com/office/drawing/2014/main" id="{7F355DDC-DC32-4084-AE41-561512753CF0}"/>
                </a:ext>
              </a:extLst>
            </p:cNvPr>
            <p:cNvSpPr/>
            <p:nvPr/>
          </p:nvSpPr>
          <p:spPr>
            <a:xfrm>
              <a:off x="1479958" y="1988190"/>
              <a:ext cx="2692866" cy="23656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latin typeface="Arial" panose="020B0604020202020204" pitchFamily="34" charset="0"/>
                  <a:cs typeface="Arial" panose="020B0604020202020204" pitchFamily="34" charset="0"/>
                </a:rPr>
                <a:t>Driver (s)</a:t>
              </a:r>
            </a:p>
          </p:txBody>
        </p:sp>
        <p:pic>
          <p:nvPicPr>
            <p:cNvPr id="7" name="Graphic 6" descr="Monitor">
              <a:extLst>
                <a:ext uri="{FF2B5EF4-FFF2-40B4-BE49-F238E27FC236}">
                  <a16:creationId xmlns:a16="http://schemas.microsoft.com/office/drawing/2014/main" id="{5F327D9D-5693-4296-96D6-25C054A4AA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1466" y="2423631"/>
              <a:ext cx="914400" cy="914400"/>
            </a:xfrm>
            <a:prstGeom prst="rect">
              <a:avLst/>
            </a:prstGeom>
          </p:spPr>
        </p:pic>
        <p:pic>
          <p:nvPicPr>
            <p:cNvPr id="8" name="Graphic 7" descr="Monitor">
              <a:extLst>
                <a:ext uri="{FF2B5EF4-FFF2-40B4-BE49-F238E27FC236}">
                  <a16:creationId xmlns:a16="http://schemas.microsoft.com/office/drawing/2014/main" id="{4228A633-03B2-4B72-BC80-1CC1E82BA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1" y="3291581"/>
              <a:ext cx="914400" cy="914400"/>
            </a:xfrm>
            <a:prstGeom prst="rect">
              <a:avLst/>
            </a:prstGeom>
          </p:spPr>
        </p:pic>
      </p:grpSp>
      <p:grpSp>
        <p:nvGrpSpPr>
          <p:cNvPr id="11" name="Group 10">
            <a:extLst>
              <a:ext uri="{FF2B5EF4-FFF2-40B4-BE49-F238E27FC236}">
                <a16:creationId xmlns:a16="http://schemas.microsoft.com/office/drawing/2014/main" id="{97276D98-33C1-49F8-AD1F-6A8F8413BCFC}"/>
              </a:ext>
            </a:extLst>
          </p:cNvPr>
          <p:cNvGrpSpPr/>
          <p:nvPr/>
        </p:nvGrpSpPr>
        <p:grpSpPr>
          <a:xfrm>
            <a:off x="7441035" y="1786855"/>
            <a:ext cx="2692866" cy="2365696"/>
            <a:chOff x="1479958" y="1988190"/>
            <a:chExt cx="2692866" cy="2365696"/>
          </a:xfrm>
        </p:grpSpPr>
        <p:sp>
          <p:nvSpPr>
            <p:cNvPr id="12" name="Rectangle 11">
              <a:extLst>
                <a:ext uri="{FF2B5EF4-FFF2-40B4-BE49-F238E27FC236}">
                  <a16:creationId xmlns:a16="http://schemas.microsoft.com/office/drawing/2014/main" id="{AE24C915-2FBB-4F2C-B0CD-085AE8EDED64}"/>
                </a:ext>
              </a:extLst>
            </p:cNvPr>
            <p:cNvSpPr/>
            <p:nvPr/>
          </p:nvSpPr>
          <p:spPr>
            <a:xfrm>
              <a:off x="1479958" y="1988190"/>
              <a:ext cx="2692866" cy="23656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latin typeface="Arial" panose="020B0604020202020204" pitchFamily="34" charset="0"/>
                  <a:cs typeface="Arial" panose="020B0604020202020204" pitchFamily="34" charset="0"/>
                </a:rPr>
                <a:t>Worker(s)</a:t>
              </a:r>
            </a:p>
          </p:txBody>
        </p:sp>
        <p:pic>
          <p:nvPicPr>
            <p:cNvPr id="13" name="Graphic 12" descr="Monitor">
              <a:extLst>
                <a:ext uri="{FF2B5EF4-FFF2-40B4-BE49-F238E27FC236}">
                  <a16:creationId xmlns:a16="http://schemas.microsoft.com/office/drawing/2014/main" id="{77D90FAC-CDA0-48C8-B283-0820C38BCB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0" y="2423629"/>
              <a:ext cx="914400" cy="914400"/>
            </a:xfrm>
            <a:prstGeom prst="rect">
              <a:avLst/>
            </a:prstGeom>
          </p:spPr>
        </p:pic>
        <p:pic>
          <p:nvPicPr>
            <p:cNvPr id="14" name="Graphic 13" descr="Monitor">
              <a:extLst>
                <a:ext uri="{FF2B5EF4-FFF2-40B4-BE49-F238E27FC236}">
                  <a16:creationId xmlns:a16="http://schemas.microsoft.com/office/drawing/2014/main" id="{F54593FD-B50F-4F71-A593-0191D3D76A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0" y="3291581"/>
              <a:ext cx="914400" cy="914400"/>
            </a:xfrm>
            <a:prstGeom prst="rect">
              <a:avLst/>
            </a:prstGeom>
          </p:spPr>
        </p:pic>
      </p:grpSp>
      <p:sp>
        <p:nvSpPr>
          <p:cNvPr id="15" name="Arrow: Left-Right 14">
            <a:extLst>
              <a:ext uri="{FF2B5EF4-FFF2-40B4-BE49-F238E27FC236}">
                <a16:creationId xmlns:a16="http://schemas.microsoft.com/office/drawing/2014/main" id="{C2FE1654-55F5-4E11-B8C0-343B4B31079D}"/>
              </a:ext>
            </a:extLst>
          </p:cNvPr>
          <p:cNvSpPr/>
          <p:nvPr/>
        </p:nvSpPr>
        <p:spPr>
          <a:xfrm>
            <a:off x="4672563" y="2541864"/>
            <a:ext cx="2367792"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A4992275-CC01-4CCE-81D9-680D017BC559}"/>
              </a:ext>
            </a:extLst>
          </p:cNvPr>
          <p:cNvSpPr/>
          <p:nvPr/>
        </p:nvSpPr>
        <p:spPr>
          <a:xfrm rot="16200000">
            <a:off x="2265289" y="4318233"/>
            <a:ext cx="1117309"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Right 16">
            <a:extLst>
              <a:ext uri="{FF2B5EF4-FFF2-40B4-BE49-F238E27FC236}">
                <a16:creationId xmlns:a16="http://schemas.microsoft.com/office/drawing/2014/main" id="{FBA3C828-57CC-4958-A1EF-D9EB24FB4FA4}"/>
              </a:ext>
            </a:extLst>
          </p:cNvPr>
          <p:cNvSpPr/>
          <p:nvPr/>
        </p:nvSpPr>
        <p:spPr>
          <a:xfrm rot="16200000">
            <a:off x="8228813" y="4318232"/>
            <a:ext cx="1117309"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clock, drawing, light&#10;&#10;Description automatically generated">
            <a:extLst>
              <a:ext uri="{FF2B5EF4-FFF2-40B4-BE49-F238E27FC236}">
                <a16:creationId xmlns:a16="http://schemas.microsoft.com/office/drawing/2014/main" id="{222ECC3F-B345-4C28-B1EF-CEEFD900CD9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02278" y="5479841"/>
            <a:ext cx="1736322" cy="600478"/>
          </a:xfrm>
          <a:prstGeom prst="rect">
            <a:avLst/>
          </a:prstGeom>
        </p:spPr>
      </p:pic>
      <p:pic>
        <p:nvPicPr>
          <p:cNvPr id="22" name="Picture 21" descr="A close up of a sign&#10;&#10;Description automatically generated">
            <a:extLst>
              <a:ext uri="{FF2B5EF4-FFF2-40B4-BE49-F238E27FC236}">
                <a16:creationId xmlns:a16="http://schemas.microsoft.com/office/drawing/2014/main" id="{E10B580E-28E7-4EA4-ACB7-3475F51FF52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36213" y="5395938"/>
            <a:ext cx="1551254" cy="742985"/>
          </a:xfrm>
          <a:prstGeom prst="rect">
            <a:avLst/>
          </a:prstGeom>
        </p:spPr>
      </p:pic>
      <p:sp>
        <p:nvSpPr>
          <p:cNvPr id="24" name="Footer Placeholder 23">
            <a:extLst>
              <a:ext uri="{FF2B5EF4-FFF2-40B4-BE49-F238E27FC236}">
                <a16:creationId xmlns:a16="http://schemas.microsoft.com/office/drawing/2014/main" id="{938FF95C-BDBB-4031-A1CC-240B486B7863}"/>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71831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2907-ABF6-4729-960E-06A4546FECE5}"/>
              </a:ext>
            </a:extLst>
          </p:cNvPr>
          <p:cNvSpPr>
            <a:spLocks noGrp="1"/>
          </p:cNvSpPr>
          <p:nvPr>
            <p:ph type="title"/>
          </p:nvPr>
        </p:nvSpPr>
        <p:spPr/>
        <p:txBody>
          <a:bodyPr>
            <a:normAutofit/>
          </a:bodyPr>
          <a:lstStyle/>
          <a:p>
            <a:r>
              <a:rPr lang="en-US" sz="4800" dirty="0">
                <a:latin typeface="Arial Black" panose="020B0A04020102020204" pitchFamily="34" charset="0"/>
              </a:rPr>
              <a:t>Interacting with Apache Spark</a:t>
            </a:r>
          </a:p>
        </p:txBody>
      </p:sp>
      <p:pic>
        <p:nvPicPr>
          <p:cNvPr id="7" name="Picture 6" descr="A screenshot of a social media post&#10;&#10;Description automatically generated">
            <a:extLst>
              <a:ext uri="{FF2B5EF4-FFF2-40B4-BE49-F238E27FC236}">
                <a16:creationId xmlns:a16="http://schemas.microsoft.com/office/drawing/2014/main" id="{B44429D5-B865-4015-9A25-7ABBC9C84A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4562" y="2455166"/>
            <a:ext cx="3832866" cy="225904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2B59EF2-C3EE-43E2-9F76-A2342D23F44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3554" y="2455166"/>
            <a:ext cx="3429000" cy="2259040"/>
          </a:xfrm>
          <a:prstGeom prst="rect">
            <a:avLst/>
          </a:prstGeom>
        </p:spPr>
      </p:pic>
      <p:pic>
        <p:nvPicPr>
          <p:cNvPr id="12" name="Picture 11">
            <a:extLst>
              <a:ext uri="{FF2B5EF4-FFF2-40B4-BE49-F238E27FC236}">
                <a16:creationId xmlns:a16="http://schemas.microsoft.com/office/drawing/2014/main" id="{725B3E26-9E83-4F86-832B-8F69ABE0665B}"/>
              </a:ext>
            </a:extLst>
          </p:cNvPr>
          <p:cNvPicPr>
            <a:picLocks noChangeAspect="1"/>
          </p:cNvPicPr>
          <p:nvPr/>
        </p:nvPicPr>
        <p:blipFill>
          <a:blip r:embed="rId6"/>
          <a:stretch>
            <a:fillRect/>
          </a:stretch>
        </p:blipFill>
        <p:spPr>
          <a:xfrm>
            <a:off x="8789436" y="2453655"/>
            <a:ext cx="3031472" cy="2260551"/>
          </a:xfrm>
          <a:prstGeom prst="rect">
            <a:avLst/>
          </a:prstGeom>
        </p:spPr>
      </p:pic>
      <p:sp>
        <p:nvSpPr>
          <p:cNvPr id="13" name="TextBox 12">
            <a:extLst>
              <a:ext uri="{FF2B5EF4-FFF2-40B4-BE49-F238E27FC236}">
                <a16:creationId xmlns:a16="http://schemas.microsoft.com/office/drawing/2014/main" id="{BC0A6A08-D93A-4ED7-9C51-146194EBC7FD}"/>
              </a:ext>
            </a:extLst>
          </p:cNvPr>
          <p:cNvSpPr txBox="1"/>
          <p:nvPr/>
        </p:nvSpPr>
        <p:spPr>
          <a:xfrm>
            <a:off x="1985771" y="5294018"/>
            <a:ext cx="9845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Shell</a:t>
            </a:r>
          </a:p>
        </p:txBody>
      </p:sp>
      <p:sp>
        <p:nvSpPr>
          <p:cNvPr id="14" name="TextBox 13">
            <a:extLst>
              <a:ext uri="{FF2B5EF4-FFF2-40B4-BE49-F238E27FC236}">
                <a16:creationId xmlns:a16="http://schemas.microsoft.com/office/drawing/2014/main" id="{2F92FED0-EBA0-4630-9EBD-9A55A118EAEB}"/>
              </a:ext>
            </a:extLst>
          </p:cNvPr>
          <p:cNvSpPr txBox="1"/>
          <p:nvPr/>
        </p:nvSpPr>
        <p:spPr>
          <a:xfrm>
            <a:off x="5538650" y="5294018"/>
            <a:ext cx="190468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Notebooks</a:t>
            </a:r>
          </a:p>
        </p:txBody>
      </p:sp>
      <p:sp>
        <p:nvSpPr>
          <p:cNvPr id="15" name="TextBox 14">
            <a:extLst>
              <a:ext uri="{FF2B5EF4-FFF2-40B4-BE49-F238E27FC236}">
                <a16:creationId xmlns:a16="http://schemas.microsoft.com/office/drawing/2014/main" id="{064405C1-DEF4-4E3B-94F4-D48D9B08A693}"/>
              </a:ext>
            </a:extLst>
          </p:cNvPr>
          <p:cNvSpPr txBox="1"/>
          <p:nvPr/>
        </p:nvSpPr>
        <p:spPr>
          <a:xfrm>
            <a:off x="9329039" y="5078574"/>
            <a:ext cx="1952266" cy="954107"/>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Traditional </a:t>
            </a:r>
          </a:p>
          <a:p>
            <a:pPr algn="ctr"/>
            <a:r>
              <a:rPr lang="en-US" sz="2800" dirty="0">
                <a:latin typeface="Arial" panose="020B0604020202020204" pitchFamily="34" charset="0"/>
                <a:cs typeface="Arial" panose="020B0604020202020204" pitchFamily="34" charset="0"/>
              </a:rPr>
              <a:t>Apps</a:t>
            </a:r>
          </a:p>
        </p:txBody>
      </p:sp>
      <p:sp>
        <p:nvSpPr>
          <p:cNvPr id="16" name="Footer Placeholder 15">
            <a:extLst>
              <a:ext uri="{FF2B5EF4-FFF2-40B4-BE49-F238E27FC236}">
                <a16:creationId xmlns:a16="http://schemas.microsoft.com/office/drawing/2014/main" id="{BE22D592-1C4F-4441-979A-EFF3BF25D8A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86809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7178-D434-4C27-943B-799627EDBC3D}"/>
              </a:ext>
            </a:extLst>
          </p:cNvPr>
          <p:cNvSpPr>
            <a:spLocks noGrp="1"/>
          </p:cNvSpPr>
          <p:nvPr>
            <p:ph type="title"/>
          </p:nvPr>
        </p:nvSpPr>
        <p:spPr/>
        <p:txBody>
          <a:bodyPr>
            <a:normAutofit/>
          </a:bodyPr>
          <a:lstStyle/>
          <a:p>
            <a:r>
              <a:rPr lang="en-US" sz="4800" dirty="0">
                <a:latin typeface="Arial Black" panose="020B0A04020102020204" pitchFamily="34" charset="0"/>
              </a:rPr>
              <a:t>Extending Apache Spark</a:t>
            </a:r>
          </a:p>
        </p:txBody>
      </p:sp>
      <p:sp>
        <p:nvSpPr>
          <p:cNvPr id="3" name="Rectangle 2">
            <a:extLst>
              <a:ext uri="{FF2B5EF4-FFF2-40B4-BE49-F238E27FC236}">
                <a16:creationId xmlns:a16="http://schemas.microsoft.com/office/drawing/2014/main" id="{B40A900B-C157-4739-ABAF-A7C8F7C077E9}"/>
              </a:ext>
            </a:extLst>
          </p:cNvPr>
          <p:cNvSpPr/>
          <p:nvPr/>
        </p:nvSpPr>
        <p:spPr>
          <a:xfrm>
            <a:off x="1674223" y="5360125"/>
            <a:ext cx="8843554" cy="91004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Apache Spark Core</a:t>
            </a:r>
          </a:p>
        </p:txBody>
      </p:sp>
      <p:sp>
        <p:nvSpPr>
          <p:cNvPr id="4" name="Rectangle 3">
            <a:extLst>
              <a:ext uri="{FF2B5EF4-FFF2-40B4-BE49-F238E27FC236}">
                <a16:creationId xmlns:a16="http://schemas.microsoft.com/office/drawing/2014/main" id="{64FDDF4F-3A73-4154-801D-D034699778B4}"/>
              </a:ext>
            </a:extLst>
          </p:cNvPr>
          <p:cNvSpPr/>
          <p:nvPr/>
        </p:nvSpPr>
        <p:spPr>
          <a:xfrm>
            <a:off x="1674223" y="4304211"/>
            <a:ext cx="8843554" cy="8142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JVM (Java/Scala) API</a:t>
            </a:r>
          </a:p>
        </p:txBody>
      </p:sp>
      <p:sp>
        <p:nvSpPr>
          <p:cNvPr id="5" name="Rectangle 4">
            <a:extLst>
              <a:ext uri="{FF2B5EF4-FFF2-40B4-BE49-F238E27FC236}">
                <a16:creationId xmlns:a16="http://schemas.microsoft.com/office/drawing/2014/main" id="{307FB43E-C05D-4CCD-8347-59BF28DA11BC}"/>
              </a:ext>
            </a:extLst>
          </p:cNvPr>
          <p:cNvSpPr/>
          <p:nvPr/>
        </p:nvSpPr>
        <p:spPr>
          <a:xfrm>
            <a:off x="1674223" y="3248297"/>
            <a:ext cx="8843554" cy="8142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Spark Interop Layer</a:t>
            </a:r>
          </a:p>
        </p:txBody>
      </p:sp>
      <p:sp>
        <p:nvSpPr>
          <p:cNvPr id="6" name="Rectangle 5">
            <a:extLst>
              <a:ext uri="{FF2B5EF4-FFF2-40B4-BE49-F238E27FC236}">
                <a16:creationId xmlns:a16="http://schemas.microsoft.com/office/drawing/2014/main" id="{72335677-7E62-43D9-B9E8-26D64590A62F}"/>
              </a:ext>
            </a:extLst>
          </p:cNvPr>
          <p:cNvSpPr/>
          <p:nvPr/>
        </p:nvSpPr>
        <p:spPr>
          <a:xfrm>
            <a:off x="1674223" y="1815735"/>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PySpark</a:t>
            </a:r>
            <a:endParaRPr lang="en-US" sz="2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7AF512B-E389-4D40-964B-2544CDD53031}"/>
              </a:ext>
            </a:extLst>
          </p:cNvPr>
          <p:cNvSpPr/>
          <p:nvPr/>
        </p:nvSpPr>
        <p:spPr>
          <a:xfrm>
            <a:off x="3904706" y="1811520"/>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SparkR</a:t>
            </a:r>
            <a:endParaRPr lang="en-US"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63C3C496-F240-4B44-9BDE-43A487F5B3AF}"/>
              </a:ext>
            </a:extLst>
          </p:cNvPr>
          <p:cNvSpPr/>
          <p:nvPr/>
        </p:nvSpPr>
        <p:spPr>
          <a:xfrm>
            <a:off x="6135189" y="1815735"/>
            <a:ext cx="2099854" cy="119089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.NET for Apache Spark</a:t>
            </a:r>
          </a:p>
        </p:txBody>
      </p:sp>
      <p:sp>
        <p:nvSpPr>
          <p:cNvPr id="12" name="Rectangle 11">
            <a:extLst>
              <a:ext uri="{FF2B5EF4-FFF2-40B4-BE49-F238E27FC236}">
                <a16:creationId xmlns:a16="http://schemas.microsoft.com/office/drawing/2014/main" id="{D9AD71E0-759E-4330-A90F-029E4E6C810A}"/>
              </a:ext>
            </a:extLst>
          </p:cNvPr>
          <p:cNvSpPr/>
          <p:nvPr/>
        </p:nvSpPr>
        <p:spPr>
          <a:xfrm>
            <a:off x="8365672" y="1806550"/>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Many more…</a:t>
            </a:r>
          </a:p>
        </p:txBody>
      </p:sp>
      <p:sp>
        <p:nvSpPr>
          <p:cNvPr id="13" name="Footer Placeholder 12">
            <a:extLst>
              <a:ext uri="{FF2B5EF4-FFF2-40B4-BE49-F238E27FC236}">
                <a16:creationId xmlns:a16="http://schemas.microsoft.com/office/drawing/2014/main" id="{FABAE210-706C-4E0A-822D-1AD6703DEA2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90353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solidFill>
                  <a:srgbClr val="7030A0"/>
                </a:solidFill>
                <a:latin typeface="Arial Black" panose="020B0A04020102020204" pitchFamily="34" charset="0"/>
              </a:rPr>
              <a:t>.NET</a:t>
            </a:r>
            <a:r>
              <a:rPr lang="en-US" dirty="0">
                <a:latin typeface="Arial Black" panose="020B0A04020102020204" pitchFamily="34" charset="0"/>
              </a:rPr>
              <a:t> for Apache Spark</a:t>
            </a:r>
          </a:p>
        </p:txBody>
      </p:sp>
      <p:sp>
        <p:nvSpPr>
          <p:cNvPr id="2" name="Footer Placeholder 1">
            <a:extLst>
              <a:ext uri="{FF2B5EF4-FFF2-40B4-BE49-F238E27FC236}">
                <a16:creationId xmlns:a16="http://schemas.microsoft.com/office/drawing/2014/main" id="{7E42E290-9688-4058-8214-4E3E1A5B4268}"/>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88122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FE916-8365-4A13-A8C1-63FAAC98E9F1}"/>
              </a:ext>
            </a:extLst>
          </p:cNvPr>
          <p:cNvSpPr>
            <a:spLocks noGrp="1"/>
          </p:cNvSpPr>
          <p:nvPr>
            <p:ph type="title"/>
          </p:nvPr>
        </p:nvSpPr>
        <p:spPr/>
        <p:txBody>
          <a:bodyPr>
            <a:normAutofit/>
          </a:bodyPr>
          <a:lstStyle/>
          <a:p>
            <a:r>
              <a:rPr lang="en-US" sz="4800" dirty="0">
                <a:latin typeface="Arial Black" panose="020B0A04020102020204" pitchFamily="34" charset="0"/>
              </a:rPr>
              <a:t>.NET for Apache Spark</a:t>
            </a:r>
          </a:p>
        </p:txBody>
      </p:sp>
      <p:pic>
        <p:nvPicPr>
          <p:cNvPr id="5" name="Picture 4">
            <a:extLst>
              <a:ext uri="{FF2B5EF4-FFF2-40B4-BE49-F238E27FC236}">
                <a16:creationId xmlns:a16="http://schemas.microsoft.com/office/drawing/2014/main" id="{A0C33EE7-A128-43F2-9CC3-A06AD721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73" y="2536804"/>
            <a:ext cx="1371600" cy="1371600"/>
          </a:xfrm>
          <a:prstGeom prst="rect">
            <a:avLst/>
          </a:prstGeom>
        </p:spPr>
      </p:pic>
      <p:sp>
        <p:nvSpPr>
          <p:cNvPr id="6" name="TextBox 5">
            <a:extLst>
              <a:ext uri="{FF2B5EF4-FFF2-40B4-BE49-F238E27FC236}">
                <a16:creationId xmlns:a16="http://schemas.microsoft.com/office/drawing/2014/main" id="{ECC05900-B233-46B5-AF94-E6790F102C5A}"/>
              </a:ext>
            </a:extLst>
          </p:cNvPr>
          <p:cNvSpPr txBox="1"/>
          <p:nvPr/>
        </p:nvSpPr>
        <p:spPr>
          <a:xfrm>
            <a:off x="848658" y="3853856"/>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Open Source</a:t>
            </a:r>
          </a:p>
        </p:txBody>
      </p:sp>
      <p:sp>
        <p:nvSpPr>
          <p:cNvPr id="8" name="TextBox 7">
            <a:extLst>
              <a:ext uri="{FF2B5EF4-FFF2-40B4-BE49-F238E27FC236}">
                <a16:creationId xmlns:a16="http://schemas.microsoft.com/office/drawing/2014/main" id="{D5921204-7DBA-48CB-848F-1B0E40264FAD}"/>
              </a:ext>
            </a:extLst>
          </p:cNvPr>
          <p:cNvSpPr txBox="1"/>
          <p:nvPr/>
        </p:nvSpPr>
        <p:spPr>
          <a:xfrm>
            <a:off x="3655104" y="3853857"/>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Cross Platform</a:t>
            </a:r>
          </a:p>
        </p:txBody>
      </p:sp>
      <p:pic>
        <p:nvPicPr>
          <p:cNvPr id="9" name="Picture 8">
            <a:extLst>
              <a:ext uri="{FF2B5EF4-FFF2-40B4-BE49-F238E27FC236}">
                <a16:creationId xmlns:a16="http://schemas.microsoft.com/office/drawing/2014/main" id="{CF850C7C-5F54-4EDD-AF2E-86157AE035C0}"/>
              </a:ext>
            </a:extLst>
          </p:cNvPr>
          <p:cNvPicPr>
            <a:picLocks noChangeAspect="1"/>
          </p:cNvPicPr>
          <p:nvPr/>
        </p:nvPicPr>
        <p:blipFill rotWithShape="1">
          <a:blip r:embed="rId3">
            <a:extLst>
              <a:ext uri="{28A0092B-C50C-407E-A947-70E740481C1C}">
                <a14:useLocalDpi xmlns:a14="http://schemas.microsoft.com/office/drawing/2010/main" val="0"/>
              </a:ext>
            </a:extLst>
          </a:blip>
          <a:srcRect b="24907"/>
          <a:stretch/>
        </p:blipFill>
        <p:spPr>
          <a:xfrm>
            <a:off x="3341516" y="2765404"/>
            <a:ext cx="2861965" cy="914400"/>
          </a:xfrm>
          <a:prstGeom prst="rect">
            <a:avLst/>
          </a:prstGeom>
        </p:spPr>
      </p:pic>
      <p:sp>
        <p:nvSpPr>
          <p:cNvPr id="12" name="TextBox 11">
            <a:extLst>
              <a:ext uri="{FF2B5EF4-FFF2-40B4-BE49-F238E27FC236}">
                <a16:creationId xmlns:a16="http://schemas.microsoft.com/office/drawing/2014/main" id="{8BD3BF31-66A5-4E0B-8E42-D2D81D3042BA}"/>
              </a:ext>
            </a:extLst>
          </p:cNvPr>
          <p:cNvSpPr txBox="1"/>
          <p:nvPr/>
        </p:nvSpPr>
        <p:spPr>
          <a:xfrm>
            <a:off x="6640267" y="3917545"/>
            <a:ext cx="2035746"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.NET</a:t>
            </a:r>
          </a:p>
          <a:p>
            <a:pPr algn="ctr"/>
            <a:r>
              <a:rPr lang="en-US" sz="2800" dirty="0">
                <a:latin typeface="Arial" panose="020B0604020202020204" pitchFamily="34" charset="0"/>
                <a:cs typeface="Arial" panose="020B0604020202020204" pitchFamily="34" charset="0"/>
              </a:rPr>
              <a:t>Standard</a:t>
            </a:r>
          </a:p>
        </p:txBody>
      </p:sp>
      <p:pic>
        <p:nvPicPr>
          <p:cNvPr id="13" name="Picture 12">
            <a:extLst>
              <a:ext uri="{FF2B5EF4-FFF2-40B4-BE49-F238E27FC236}">
                <a16:creationId xmlns:a16="http://schemas.microsoft.com/office/drawing/2014/main" id="{27F0F54C-7EFE-49CE-91B5-0828BD342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569" y="2536804"/>
            <a:ext cx="1371600" cy="1371600"/>
          </a:xfrm>
          <a:prstGeom prst="rect">
            <a:avLst/>
          </a:prstGeom>
        </p:spPr>
      </p:pic>
      <p:sp>
        <p:nvSpPr>
          <p:cNvPr id="14" name="TextBox 13">
            <a:extLst>
              <a:ext uri="{FF2B5EF4-FFF2-40B4-BE49-F238E27FC236}">
                <a16:creationId xmlns:a16="http://schemas.microsoft.com/office/drawing/2014/main" id="{71F68AFC-1F70-49E7-B88F-1CE25EB3EC1B}"/>
              </a:ext>
            </a:extLst>
          </p:cNvPr>
          <p:cNvSpPr txBox="1"/>
          <p:nvPr/>
        </p:nvSpPr>
        <p:spPr>
          <a:xfrm>
            <a:off x="9030053" y="4137004"/>
            <a:ext cx="18966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Extensible</a:t>
            </a:r>
          </a:p>
        </p:txBody>
      </p:sp>
      <p:sp>
        <p:nvSpPr>
          <p:cNvPr id="15" name="Footer Placeholder 14">
            <a:extLst>
              <a:ext uri="{FF2B5EF4-FFF2-40B4-BE49-F238E27FC236}">
                <a16:creationId xmlns:a16="http://schemas.microsoft.com/office/drawing/2014/main" id="{9FE7902D-B2FB-4648-BD6B-906DB84DCEA3}"/>
              </a:ext>
            </a:extLst>
          </p:cNvPr>
          <p:cNvSpPr>
            <a:spLocks noGrp="1"/>
          </p:cNvSpPr>
          <p:nvPr>
            <p:ph type="ftr" sz="quarter" idx="11"/>
          </p:nvPr>
        </p:nvSpPr>
        <p:spPr/>
        <p:txBody>
          <a:bodyPr/>
          <a:lstStyle/>
          <a:p>
            <a:r>
              <a:rPr lang="en-US"/>
              <a:t>@ljquintanilla</a:t>
            </a:r>
          </a:p>
        </p:txBody>
      </p:sp>
      <p:pic>
        <p:nvPicPr>
          <p:cNvPr id="16" name="Picture 15">
            <a:extLst>
              <a:ext uri="{FF2B5EF4-FFF2-40B4-BE49-F238E27FC236}">
                <a16:creationId xmlns:a16="http://schemas.microsoft.com/office/drawing/2014/main" id="{EBD0EEA6-6ABB-4FA9-A9E3-3CF549B30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340" y="2482256"/>
            <a:ext cx="1371600" cy="1371600"/>
          </a:xfrm>
          <a:prstGeom prst="rect">
            <a:avLst/>
          </a:prstGeom>
        </p:spPr>
      </p:pic>
    </p:spTree>
    <p:extLst>
      <p:ext uri="{BB962C8B-B14F-4D97-AF65-F5344CB8AC3E}">
        <p14:creationId xmlns:p14="http://schemas.microsoft.com/office/powerpoint/2010/main" val="720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090D-6EB1-44D6-9644-071102B58A1A}"/>
              </a:ext>
            </a:extLst>
          </p:cNvPr>
          <p:cNvSpPr>
            <a:spLocks noGrp="1"/>
          </p:cNvSpPr>
          <p:nvPr>
            <p:ph type="title"/>
          </p:nvPr>
        </p:nvSpPr>
        <p:spPr/>
        <p:txBody>
          <a:bodyPr>
            <a:normAutofit fontScale="90000"/>
          </a:bodyPr>
          <a:lstStyle/>
          <a:p>
            <a:r>
              <a:rPr lang="en-US" sz="5000" dirty="0">
                <a:latin typeface="Arial Black" panose="020B0A04020102020204" pitchFamily="34" charset="0"/>
              </a:rPr>
              <a:t>.NET for Apache Spark Architecture</a:t>
            </a:r>
          </a:p>
        </p:txBody>
      </p:sp>
      <p:sp>
        <p:nvSpPr>
          <p:cNvPr id="3" name="Rectangle 2">
            <a:extLst>
              <a:ext uri="{FF2B5EF4-FFF2-40B4-BE49-F238E27FC236}">
                <a16:creationId xmlns:a16="http://schemas.microsoft.com/office/drawing/2014/main" id="{58C408D2-0400-4D57-B491-7640508F4A0B}"/>
              </a:ext>
            </a:extLst>
          </p:cNvPr>
          <p:cNvSpPr/>
          <p:nvPr/>
        </p:nvSpPr>
        <p:spPr>
          <a:xfrm>
            <a:off x="1267408" y="4638684"/>
            <a:ext cx="9657184" cy="1325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.NET for Apache Spark</a:t>
            </a:r>
          </a:p>
        </p:txBody>
      </p:sp>
      <p:sp>
        <p:nvSpPr>
          <p:cNvPr id="4" name="Rectangle 3">
            <a:extLst>
              <a:ext uri="{FF2B5EF4-FFF2-40B4-BE49-F238E27FC236}">
                <a16:creationId xmlns:a16="http://schemas.microsoft.com/office/drawing/2014/main" id="{71845B84-7318-4C47-A491-2491DF08038B}"/>
              </a:ext>
            </a:extLst>
          </p:cNvPr>
          <p:cNvSpPr/>
          <p:nvPr/>
        </p:nvSpPr>
        <p:spPr>
          <a:xfrm>
            <a:off x="1267408"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SQL</a:t>
            </a:r>
          </a:p>
        </p:txBody>
      </p:sp>
      <p:sp>
        <p:nvSpPr>
          <p:cNvPr id="6" name="Rectangle 5">
            <a:extLst>
              <a:ext uri="{FF2B5EF4-FFF2-40B4-BE49-F238E27FC236}">
                <a16:creationId xmlns:a16="http://schemas.microsoft.com/office/drawing/2014/main" id="{7BE60A0C-A110-4949-9745-1E0EC49D40DA}"/>
              </a:ext>
            </a:extLst>
          </p:cNvPr>
          <p:cNvSpPr/>
          <p:nvPr/>
        </p:nvSpPr>
        <p:spPr>
          <a:xfrm>
            <a:off x="372678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Streaming</a:t>
            </a:r>
          </a:p>
        </p:txBody>
      </p:sp>
      <p:sp>
        <p:nvSpPr>
          <p:cNvPr id="7" name="Rectangle 6">
            <a:extLst>
              <a:ext uri="{FF2B5EF4-FFF2-40B4-BE49-F238E27FC236}">
                <a16:creationId xmlns:a16="http://schemas.microsoft.com/office/drawing/2014/main" id="{73F241D9-0959-42CF-9B05-A911953CF1A0}"/>
              </a:ext>
            </a:extLst>
          </p:cNvPr>
          <p:cNvSpPr/>
          <p:nvPr/>
        </p:nvSpPr>
        <p:spPr>
          <a:xfrm>
            <a:off x="622536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Machine Learning</a:t>
            </a:r>
          </a:p>
          <a:p>
            <a:pPr algn="ctr"/>
            <a:r>
              <a:rPr lang="en-US" sz="2800" dirty="0">
                <a:latin typeface="Arial" panose="020B0604020202020204" pitchFamily="34" charset="0"/>
                <a:cs typeface="Arial" panose="020B0604020202020204" pitchFamily="34" charset="0"/>
              </a:rPr>
              <a:t>(ML.NET)</a:t>
            </a:r>
          </a:p>
        </p:txBody>
      </p:sp>
      <p:sp>
        <p:nvSpPr>
          <p:cNvPr id="8" name="Rectangle 7">
            <a:extLst>
              <a:ext uri="{FF2B5EF4-FFF2-40B4-BE49-F238E27FC236}">
                <a16:creationId xmlns:a16="http://schemas.microsoft.com/office/drawing/2014/main" id="{138D70EA-364C-4D47-B335-430D0F023B71}"/>
              </a:ext>
            </a:extLst>
          </p:cNvPr>
          <p:cNvSpPr/>
          <p:nvPr/>
        </p:nvSpPr>
        <p:spPr>
          <a:xfrm>
            <a:off x="8684732"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Graph</a:t>
            </a:r>
          </a:p>
          <a:p>
            <a:pPr algn="ctr"/>
            <a:r>
              <a:rPr lang="en-US" sz="2800" dirty="0">
                <a:latin typeface="Arial" panose="020B0604020202020204" pitchFamily="34" charset="0"/>
                <a:cs typeface="Arial" panose="020B0604020202020204" pitchFamily="34" charset="0"/>
              </a:rPr>
              <a:t>(?)</a:t>
            </a:r>
          </a:p>
        </p:txBody>
      </p:sp>
      <p:sp>
        <p:nvSpPr>
          <p:cNvPr id="9" name="Footer Placeholder 8">
            <a:extLst>
              <a:ext uri="{FF2B5EF4-FFF2-40B4-BE49-F238E27FC236}">
                <a16:creationId xmlns:a16="http://schemas.microsoft.com/office/drawing/2014/main" id="{B0A2207A-463E-4A7E-B6ED-8D5B08ACB1B5}"/>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0768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FF7C-028D-43AA-B8EB-4E9AFFE809A5}"/>
              </a:ext>
            </a:extLst>
          </p:cNvPr>
          <p:cNvSpPr>
            <a:spLocks noGrp="1"/>
          </p:cNvSpPr>
          <p:nvPr>
            <p:ph type="title"/>
          </p:nvPr>
        </p:nvSpPr>
        <p:spPr/>
        <p:txBody>
          <a:bodyPr>
            <a:normAutofit/>
          </a:bodyPr>
          <a:lstStyle/>
          <a:p>
            <a:r>
              <a:rPr lang="en-US" sz="4800" dirty="0">
                <a:solidFill>
                  <a:schemeClr val="accent2"/>
                </a:solidFill>
                <a:latin typeface="Arial Black" panose="020B0A04020102020204" pitchFamily="34" charset="0"/>
              </a:rPr>
              <a:t>ML.NET</a:t>
            </a:r>
            <a:r>
              <a:rPr lang="en-US" sz="4800" dirty="0">
                <a:latin typeface="Arial Black" panose="020B0A04020102020204" pitchFamily="34" charset="0"/>
              </a:rPr>
              <a:t> Framework</a:t>
            </a:r>
          </a:p>
        </p:txBody>
      </p:sp>
      <p:graphicFrame>
        <p:nvGraphicFramePr>
          <p:cNvPr id="4" name="Content Placeholder 3">
            <a:extLst>
              <a:ext uri="{FF2B5EF4-FFF2-40B4-BE49-F238E27FC236}">
                <a16:creationId xmlns:a16="http://schemas.microsoft.com/office/drawing/2014/main" id="{A080AE3C-4C92-4A98-BA13-C14D480E3EA6}"/>
              </a:ext>
            </a:extLst>
          </p:cNvPr>
          <p:cNvGraphicFramePr>
            <a:graphicFrameLocks noGrp="1"/>
          </p:cNvGraphicFramePr>
          <p:nvPr>
            <p:ph idx="1"/>
            <p:extLst>
              <p:ext uri="{D42A27DB-BD31-4B8C-83A1-F6EECF244321}">
                <p14:modId xmlns:p14="http://schemas.microsoft.com/office/powerpoint/2010/main" val="10217302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B9EB504C-6AEB-4604-B2CC-4D3E7A48B3E4}"/>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49024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C95-3F7A-4F69-ABC0-6D07A02F7CD5}"/>
              </a:ext>
            </a:extLst>
          </p:cNvPr>
          <p:cNvSpPr>
            <a:spLocks noGrp="1"/>
          </p:cNvSpPr>
          <p:nvPr>
            <p:ph type="title"/>
          </p:nvPr>
        </p:nvSpPr>
        <p:spPr/>
        <p:txBody>
          <a:bodyPr>
            <a:normAutofit/>
          </a:bodyPr>
          <a:lstStyle/>
          <a:p>
            <a:r>
              <a:rPr lang="en-US" sz="4800" dirty="0">
                <a:solidFill>
                  <a:srgbClr val="7030A0"/>
                </a:solidFill>
                <a:latin typeface="Arial Black" panose="020B0A04020102020204" pitchFamily="34" charset="0"/>
              </a:rPr>
              <a:t>Data</a:t>
            </a:r>
            <a:r>
              <a:rPr lang="en-US" sz="4800" dirty="0">
                <a:latin typeface="Arial Black" panose="020B0A04020102020204" pitchFamily="34" charset="0"/>
              </a:rPr>
              <a:t> in Apache Spark</a:t>
            </a:r>
          </a:p>
        </p:txBody>
      </p:sp>
      <p:graphicFrame>
        <p:nvGraphicFramePr>
          <p:cNvPr id="5" name="Content Placeholder 4">
            <a:extLst>
              <a:ext uri="{FF2B5EF4-FFF2-40B4-BE49-F238E27FC236}">
                <a16:creationId xmlns:a16="http://schemas.microsoft.com/office/drawing/2014/main" id="{148952E2-8F23-4155-AA0B-F1ABC332594B}"/>
              </a:ext>
            </a:extLst>
          </p:cNvPr>
          <p:cNvGraphicFramePr>
            <a:graphicFrameLocks noGrp="1"/>
          </p:cNvGraphicFramePr>
          <p:nvPr>
            <p:ph idx="1"/>
            <p:extLst>
              <p:ext uri="{D42A27DB-BD31-4B8C-83A1-F6EECF244321}">
                <p14:modId xmlns:p14="http://schemas.microsoft.com/office/powerpoint/2010/main" val="19950498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BC1BAE7-BF28-4608-B3BA-FAD563EADBCC}"/>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49116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.NET for Apache Spark </a:t>
            </a:r>
            <a:r>
              <a:rPr lang="en-US" sz="4800" dirty="0" err="1">
                <a:latin typeface="Arial Black" panose="020B0A04020102020204" pitchFamily="34" charset="0"/>
              </a:rPr>
              <a:t>DataFrames</a:t>
            </a:r>
            <a:endParaRPr lang="en-US" sz="4800" dirty="0">
              <a:latin typeface="Arial Black" panose="020B0A04020102020204" pitchFamily="34" charset="0"/>
            </a:endParaRP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61894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155F-A17B-4186-8D57-919BEBD60D8B}"/>
              </a:ext>
            </a:extLst>
          </p:cNvPr>
          <p:cNvSpPr>
            <a:spLocks noGrp="1"/>
          </p:cNvSpPr>
          <p:nvPr>
            <p:ph type="title"/>
          </p:nvPr>
        </p:nvSpPr>
        <p:spPr/>
        <p:txBody>
          <a:bodyPr>
            <a:normAutofit/>
          </a:bodyPr>
          <a:lstStyle/>
          <a:p>
            <a:r>
              <a:rPr lang="en-US" sz="4800" dirty="0">
                <a:latin typeface="Arial Black" panose="020B0A04020102020204" pitchFamily="34" charset="0"/>
              </a:rPr>
              <a:t>Welcome</a:t>
            </a:r>
          </a:p>
        </p:txBody>
      </p:sp>
      <p:grpSp>
        <p:nvGrpSpPr>
          <p:cNvPr id="17" name="Group 16">
            <a:extLst>
              <a:ext uri="{FF2B5EF4-FFF2-40B4-BE49-F238E27FC236}">
                <a16:creationId xmlns:a16="http://schemas.microsoft.com/office/drawing/2014/main" id="{0D9B4CDC-028A-47ED-AA10-BC63050BE1E9}"/>
              </a:ext>
            </a:extLst>
          </p:cNvPr>
          <p:cNvGrpSpPr/>
          <p:nvPr/>
        </p:nvGrpSpPr>
        <p:grpSpPr>
          <a:xfrm>
            <a:off x="838200" y="1410985"/>
            <a:ext cx="7523875" cy="914400"/>
            <a:chOff x="838200" y="1630525"/>
            <a:chExt cx="7523875" cy="914400"/>
          </a:xfrm>
        </p:grpSpPr>
        <p:pic>
          <p:nvPicPr>
            <p:cNvPr id="5" name="Graphic 4" descr="Briefcase">
              <a:extLst>
                <a:ext uri="{FF2B5EF4-FFF2-40B4-BE49-F238E27FC236}">
                  <a16:creationId xmlns:a16="http://schemas.microsoft.com/office/drawing/2014/main" id="{49C70A01-2E60-4F4C-B0F9-A868C58FEC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30525"/>
              <a:ext cx="914400" cy="914400"/>
            </a:xfrm>
            <a:prstGeom prst="rect">
              <a:avLst/>
            </a:prstGeom>
          </p:spPr>
        </p:pic>
        <p:sp>
          <p:nvSpPr>
            <p:cNvPr id="6" name="TextBox 5">
              <a:extLst>
                <a:ext uri="{FF2B5EF4-FFF2-40B4-BE49-F238E27FC236}">
                  <a16:creationId xmlns:a16="http://schemas.microsoft.com/office/drawing/2014/main" id="{AF11B958-E743-4B98-8B6C-07411F9C85B1}"/>
                </a:ext>
              </a:extLst>
            </p:cNvPr>
            <p:cNvSpPr txBox="1"/>
            <p:nvPr/>
          </p:nvSpPr>
          <p:spPr>
            <a:xfrm>
              <a:off x="2128317" y="1806787"/>
              <a:ext cx="6233758" cy="52322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ML.NET Content Developer, Microsoft</a:t>
              </a:r>
            </a:p>
          </p:txBody>
        </p:sp>
      </p:grpSp>
      <p:grpSp>
        <p:nvGrpSpPr>
          <p:cNvPr id="18" name="Group 17">
            <a:extLst>
              <a:ext uri="{FF2B5EF4-FFF2-40B4-BE49-F238E27FC236}">
                <a16:creationId xmlns:a16="http://schemas.microsoft.com/office/drawing/2014/main" id="{D70C759B-95CE-444A-8C71-B8B3490388E6}"/>
              </a:ext>
            </a:extLst>
          </p:cNvPr>
          <p:cNvGrpSpPr/>
          <p:nvPr/>
        </p:nvGrpSpPr>
        <p:grpSpPr>
          <a:xfrm>
            <a:off x="838200" y="2384246"/>
            <a:ext cx="4463085" cy="914400"/>
            <a:chOff x="838200" y="2656811"/>
            <a:chExt cx="4463085" cy="914400"/>
          </a:xfrm>
        </p:grpSpPr>
        <p:pic>
          <p:nvPicPr>
            <p:cNvPr id="7" name="Graphic 6" descr="Envelope">
              <a:extLst>
                <a:ext uri="{FF2B5EF4-FFF2-40B4-BE49-F238E27FC236}">
                  <a16:creationId xmlns:a16="http://schemas.microsoft.com/office/drawing/2014/main" id="{2232F238-3899-4626-9B90-C1277770E2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656811"/>
              <a:ext cx="914400" cy="914400"/>
            </a:xfrm>
            <a:prstGeom prst="rect">
              <a:avLst/>
            </a:prstGeom>
          </p:spPr>
        </p:pic>
        <p:sp>
          <p:nvSpPr>
            <p:cNvPr id="9" name="TextBox 8">
              <a:extLst>
                <a:ext uri="{FF2B5EF4-FFF2-40B4-BE49-F238E27FC236}">
                  <a16:creationId xmlns:a16="http://schemas.microsoft.com/office/drawing/2014/main" id="{0344D8EA-8573-41FF-9C00-8AC66069B189}"/>
                </a:ext>
              </a:extLst>
            </p:cNvPr>
            <p:cNvSpPr txBox="1"/>
            <p:nvPr/>
          </p:nvSpPr>
          <p:spPr>
            <a:xfrm>
              <a:off x="2158950" y="2862726"/>
              <a:ext cx="3142335" cy="523220"/>
            </a:xfrm>
            <a:prstGeom prst="rect">
              <a:avLst/>
            </a:prstGeom>
            <a:noFill/>
          </p:spPr>
          <p:txBody>
            <a:bodyPr wrap="none" rtlCol="0">
              <a:spAutoFit/>
            </a:bodyPr>
            <a:lstStyle/>
            <a:p>
              <a:pPr algn="ctr"/>
              <a:r>
                <a:rPr lang="en-US" sz="2800" dirty="0">
                  <a:hlinkClick r:id="rId6"/>
                </a:rPr>
                <a:t>lqdev@outlook.com</a:t>
              </a:r>
              <a:endParaRPr lang="en-US" sz="2800" dirty="0"/>
            </a:p>
          </p:txBody>
        </p:sp>
      </p:grpSp>
      <p:grpSp>
        <p:nvGrpSpPr>
          <p:cNvPr id="19" name="Group 18">
            <a:extLst>
              <a:ext uri="{FF2B5EF4-FFF2-40B4-BE49-F238E27FC236}">
                <a16:creationId xmlns:a16="http://schemas.microsoft.com/office/drawing/2014/main" id="{F5337154-BCA6-4F50-976D-5DCB59DBD369}"/>
              </a:ext>
            </a:extLst>
          </p:cNvPr>
          <p:cNvGrpSpPr/>
          <p:nvPr/>
        </p:nvGrpSpPr>
        <p:grpSpPr>
          <a:xfrm>
            <a:off x="838200" y="3410532"/>
            <a:ext cx="5080049" cy="914400"/>
            <a:chOff x="838200" y="3683097"/>
            <a:chExt cx="5080049" cy="914400"/>
          </a:xfrm>
        </p:grpSpPr>
        <p:pic>
          <p:nvPicPr>
            <p:cNvPr id="10" name="Graphic 9">
              <a:extLst>
                <a:ext uri="{FF2B5EF4-FFF2-40B4-BE49-F238E27FC236}">
                  <a16:creationId xmlns:a16="http://schemas.microsoft.com/office/drawing/2014/main" id="{22AB48DB-98CC-4F2D-8152-F1BF7FBC4F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3683097"/>
              <a:ext cx="914400" cy="914400"/>
            </a:xfrm>
            <a:prstGeom prst="rect">
              <a:avLst/>
            </a:prstGeom>
          </p:spPr>
        </p:pic>
        <p:sp>
          <p:nvSpPr>
            <p:cNvPr id="11" name="TextBox 10">
              <a:extLst>
                <a:ext uri="{FF2B5EF4-FFF2-40B4-BE49-F238E27FC236}">
                  <a16:creationId xmlns:a16="http://schemas.microsoft.com/office/drawing/2014/main" id="{126AEDBA-1B3F-4907-839B-7AAC7CB0A2A6}"/>
                </a:ext>
              </a:extLst>
            </p:cNvPr>
            <p:cNvSpPr txBox="1"/>
            <p:nvPr/>
          </p:nvSpPr>
          <p:spPr>
            <a:xfrm>
              <a:off x="2158950" y="3865641"/>
              <a:ext cx="3759299" cy="523220"/>
            </a:xfrm>
            <a:prstGeom prst="rect">
              <a:avLst/>
            </a:prstGeom>
            <a:noFill/>
          </p:spPr>
          <p:txBody>
            <a:bodyPr wrap="square" rtlCol="0">
              <a:spAutoFit/>
            </a:bodyPr>
            <a:lstStyle/>
            <a:p>
              <a:pPr algn="ctr"/>
              <a:r>
                <a:rPr lang="en-US" sz="2800" dirty="0">
                  <a:hlinkClick r:id="rId9"/>
                </a:rPr>
                <a:t>http://luisquintanilla.me</a:t>
              </a:r>
              <a:endParaRPr lang="en-US" sz="2800" dirty="0"/>
            </a:p>
          </p:txBody>
        </p:sp>
      </p:grpSp>
      <p:grpSp>
        <p:nvGrpSpPr>
          <p:cNvPr id="20" name="Group 19">
            <a:extLst>
              <a:ext uri="{FF2B5EF4-FFF2-40B4-BE49-F238E27FC236}">
                <a16:creationId xmlns:a16="http://schemas.microsoft.com/office/drawing/2014/main" id="{FF16A774-68A9-431B-86CF-E56995FDDDBC}"/>
              </a:ext>
            </a:extLst>
          </p:cNvPr>
          <p:cNvGrpSpPr/>
          <p:nvPr/>
        </p:nvGrpSpPr>
        <p:grpSpPr>
          <a:xfrm>
            <a:off x="838200" y="4388292"/>
            <a:ext cx="3459622" cy="914400"/>
            <a:chOff x="838200" y="4709383"/>
            <a:chExt cx="3459622" cy="914400"/>
          </a:xfrm>
        </p:grpSpPr>
        <p:pic>
          <p:nvPicPr>
            <p:cNvPr id="12" name="Picture 11">
              <a:extLst>
                <a:ext uri="{FF2B5EF4-FFF2-40B4-BE49-F238E27FC236}">
                  <a16:creationId xmlns:a16="http://schemas.microsoft.com/office/drawing/2014/main" id="{A3C8400B-142B-45BA-B117-034D5CB84F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4709383"/>
              <a:ext cx="914400" cy="914400"/>
            </a:xfrm>
            <a:prstGeom prst="rect">
              <a:avLst/>
            </a:prstGeom>
          </p:spPr>
        </p:pic>
        <p:sp>
          <p:nvSpPr>
            <p:cNvPr id="13" name="TextBox 12">
              <a:extLst>
                <a:ext uri="{FF2B5EF4-FFF2-40B4-BE49-F238E27FC236}">
                  <a16:creationId xmlns:a16="http://schemas.microsoft.com/office/drawing/2014/main" id="{38E76B47-29F3-47E6-9C60-474D5B4C8759}"/>
                </a:ext>
              </a:extLst>
            </p:cNvPr>
            <p:cNvSpPr txBox="1"/>
            <p:nvPr/>
          </p:nvSpPr>
          <p:spPr>
            <a:xfrm>
              <a:off x="2085036" y="4902357"/>
              <a:ext cx="2212786" cy="523220"/>
            </a:xfrm>
            <a:prstGeom prst="rect">
              <a:avLst/>
            </a:prstGeom>
            <a:noFill/>
          </p:spPr>
          <p:txBody>
            <a:bodyPr wrap="none" rtlCol="0">
              <a:spAutoFit/>
            </a:bodyPr>
            <a:lstStyle/>
            <a:p>
              <a:pPr algn="ctr"/>
              <a:r>
                <a:rPr lang="en-US" sz="2800" dirty="0">
                  <a:hlinkClick r:id="rId11"/>
                </a:rPr>
                <a:t>@ljquintanilla</a:t>
              </a:r>
              <a:endParaRPr lang="en-US" sz="2800" dirty="0"/>
            </a:p>
          </p:txBody>
        </p:sp>
      </p:grpSp>
      <p:grpSp>
        <p:nvGrpSpPr>
          <p:cNvPr id="21" name="Group 20">
            <a:extLst>
              <a:ext uri="{FF2B5EF4-FFF2-40B4-BE49-F238E27FC236}">
                <a16:creationId xmlns:a16="http://schemas.microsoft.com/office/drawing/2014/main" id="{F3AF9AF0-8FFB-4841-B89D-4E616A389159}"/>
              </a:ext>
            </a:extLst>
          </p:cNvPr>
          <p:cNvGrpSpPr/>
          <p:nvPr/>
        </p:nvGrpSpPr>
        <p:grpSpPr>
          <a:xfrm>
            <a:off x="838200" y="5366052"/>
            <a:ext cx="5302929" cy="914400"/>
            <a:chOff x="838200" y="5735669"/>
            <a:chExt cx="5302929" cy="914400"/>
          </a:xfrm>
        </p:grpSpPr>
        <p:pic>
          <p:nvPicPr>
            <p:cNvPr id="14" name="Picture 13">
              <a:extLst>
                <a:ext uri="{FF2B5EF4-FFF2-40B4-BE49-F238E27FC236}">
                  <a16:creationId xmlns:a16="http://schemas.microsoft.com/office/drawing/2014/main" id="{4D80A528-A397-4B12-A4FA-BEC5E50BEB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200" y="5735669"/>
              <a:ext cx="875607" cy="914400"/>
            </a:xfrm>
            <a:prstGeom prst="rect">
              <a:avLst/>
            </a:prstGeom>
          </p:spPr>
        </p:pic>
        <p:sp>
          <p:nvSpPr>
            <p:cNvPr id="15" name="TextBox 14">
              <a:extLst>
                <a:ext uri="{FF2B5EF4-FFF2-40B4-BE49-F238E27FC236}">
                  <a16:creationId xmlns:a16="http://schemas.microsoft.com/office/drawing/2014/main" id="{9DFA711B-321A-454C-A66E-3305C4C0B0AA}"/>
                </a:ext>
              </a:extLst>
            </p:cNvPr>
            <p:cNvSpPr txBox="1"/>
            <p:nvPr/>
          </p:nvSpPr>
          <p:spPr>
            <a:xfrm>
              <a:off x="2158950" y="5884249"/>
              <a:ext cx="3982179" cy="52322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hlinkClick r:id="rId13"/>
                </a:rPr>
                <a:t>https://github.com/lqdev</a:t>
              </a:r>
              <a:endParaRPr lang="en-US" sz="2800" dirty="0">
                <a:latin typeface="Arial" panose="020B0604020202020204" pitchFamily="34" charset="0"/>
                <a:cs typeface="Arial" panose="020B0604020202020204" pitchFamily="34" charset="0"/>
              </a:endParaRPr>
            </a:p>
          </p:txBody>
        </p:sp>
      </p:grpSp>
      <p:sp>
        <p:nvSpPr>
          <p:cNvPr id="16" name="Footer Placeholder 15">
            <a:extLst>
              <a:ext uri="{FF2B5EF4-FFF2-40B4-BE49-F238E27FC236}">
                <a16:creationId xmlns:a16="http://schemas.microsoft.com/office/drawing/2014/main" id="{9FE811EA-A885-4473-AA63-D8104BA6CF4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64005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Building Applications with</a:t>
            </a:r>
            <a:br>
              <a:rPr lang="en-US" dirty="0">
                <a:latin typeface="Arial Black" panose="020B0A04020102020204" pitchFamily="34" charset="0"/>
              </a:rPr>
            </a:br>
            <a:r>
              <a:rPr lang="en-US" dirty="0">
                <a:latin typeface="Arial Black" panose="020B0A04020102020204" pitchFamily="34" charset="0"/>
              </a:rPr>
              <a:t>.NET for Apache Spark</a:t>
            </a:r>
          </a:p>
        </p:txBody>
      </p:sp>
      <p:sp>
        <p:nvSpPr>
          <p:cNvPr id="2" name="Footer Placeholder 1">
            <a:extLst>
              <a:ext uri="{FF2B5EF4-FFF2-40B4-BE49-F238E27FC236}">
                <a16:creationId xmlns:a16="http://schemas.microsoft.com/office/drawing/2014/main" id="{5EC63151-03A3-48A4-AE91-BB7F57F65A8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41702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C53A0-D6C9-44C5-8CCF-B1DA93461DE9}"/>
              </a:ext>
            </a:extLst>
          </p:cNvPr>
          <p:cNvSpPr>
            <a:spLocks noGrp="1"/>
          </p:cNvSpPr>
          <p:nvPr>
            <p:ph type="title"/>
          </p:nvPr>
        </p:nvSpPr>
        <p:spPr/>
        <p:txBody>
          <a:bodyPr>
            <a:normAutofit/>
          </a:bodyPr>
          <a:lstStyle/>
          <a:p>
            <a:r>
              <a:rPr lang="en-US" sz="4800" dirty="0">
                <a:latin typeface="Arial Black" panose="020B0A04020102020204" pitchFamily="34" charset="0"/>
              </a:rPr>
              <a:t>Restaurant Inspections</a:t>
            </a:r>
          </a:p>
        </p:txBody>
      </p:sp>
      <p:pic>
        <p:nvPicPr>
          <p:cNvPr id="8" name="Content Placeholder 7" descr="A picture containing screenshot&#10;&#10;Description automatically generated">
            <a:extLst>
              <a:ext uri="{FF2B5EF4-FFF2-40B4-BE49-F238E27FC236}">
                <a16:creationId xmlns:a16="http://schemas.microsoft.com/office/drawing/2014/main" id="{8B067985-29C0-467A-9745-4F4311EA4A2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9000" y="2957323"/>
            <a:ext cx="4114800" cy="1701311"/>
          </a:xfrm>
        </p:spPr>
      </p:pic>
      <p:sp>
        <p:nvSpPr>
          <p:cNvPr id="4" name="Footer Placeholder 3">
            <a:extLst>
              <a:ext uri="{FF2B5EF4-FFF2-40B4-BE49-F238E27FC236}">
                <a16:creationId xmlns:a16="http://schemas.microsoft.com/office/drawing/2014/main" id="{40B84F7B-FC89-4B18-86B6-AE2BFAE09831}"/>
              </a:ext>
            </a:extLst>
          </p:cNvPr>
          <p:cNvSpPr>
            <a:spLocks noGrp="1"/>
          </p:cNvSpPr>
          <p:nvPr>
            <p:ph type="ftr" sz="quarter" idx="11"/>
          </p:nvPr>
        </p:nvSpPr>
        <p:spPr/>
        <p:txBody>
          <a:bodyPr/>
          <a:lstStyle/>
          <a:p>
            <a:r>
              <a:rPr lang="en-US"/>
              <a:t>@ljquintanilla</a:t>
            </a:r>
          </a:p>
        </p:txBody>
      </p:sp>
      <p:pic>
        <p:nvPicPr>
          <p:cNvPr id="11" name="Graphic 10" descr="Checklist RTL">
            <a:extLst>
              <a:ext uri="{FF2B5EF4-FFF2-40B4-BE49-F238E27FC236}">
                <a16:creationId xmlns:a16="http://schemas.microsoft.com/office/drawing/2014/main" id="{08F9E351-7D2E-427E-9EB9-4684A25AB0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93815" y="2766216"/>
            <a:ext cx="2083527" cy="2083527"/>
          </a:xfrm>
          <a:prstGeom prst="rect">
            <a:avLst/>
          </a:prstGeom>
        </p:spPr>
      </p:pic>
      <p:sp>
        <p:nvSpPr>
          <p:cNvPr id="12" name="Arrow: Right 11">
            <a:extLst>
              <a:ext uri="{FF2B5EF4-FFF2-40B4-BE49-F238E27FC236}">
                <a16:creationId xmlns:a16="http://schemas.microsoft.com/office/drawing/2014/main" id="{E148E57B-CA4A-4165-B17F-FDAF91643BA3}"/>
              </a:ext>
            </a:extLst>
          </p:cNvPr>
          <p:cNvSpPr/>
          <p:nvPr/>
        </p:nvSpPr>
        <p:spPr>
          <a:xfrm>
            <a:off x="4038600" y="3382650"/>
            <a:ext cx="2741023" cy="85065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55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C53A0-D6C9-44C5-8CCF-B1DA93461DE9}"/>
              </a:ext>
            </a:extLst>
          </p:cNvPr>
          <p:cNvSpPr>
            <a:spLocks noGrp="1"/>
          </p:cNvSpPr>
          <p:nvPr>
            <p:ph type="title"/>
          </p:nvPr>
        </p:nvSpPr>
        <p:spPr/>
        <p:txBody>
          <a:bodyPr>
            <a:normAutofit fontScale="90000"/>
          </a:bodyPr>
          <a:lstStyle/>
          <a:p>
            <a:r>
              <a:rPr lang="en-US" sz="4800" dirty="0">
                <a:latin typeface="Arial Black" panose="020B0A04020102020204" pitchFamily="34" charset="0"/>
              </a:rPr>
              <a:t>Restaurant Inspections Architecture</a:t>
            </a:r>
          </a:p>
        </p:txBody>
      </p:sp>
      <p:sp>
        <p:nvSpPr>
          <p:cNvPr id="4" name="Footer Placeholder 3">
            <a:extLst>
              <a:ext uri="{FF2B5EF4-FFF2-40B4-BE49-F238E27FC236}">
                <a16:creationId xmlns:a16="http://schemas.microsoft.com/office/drawing/2014/main" id="{40B84F7B-FC89-4B18-86B6-AE2BFAE09831}"/>
              </a:ext>
            </a:extLst>
          </p:cNvPr>
          <p:cNvSpPr>
            <a:spLocks noGrp="1"/>
          </p:cNvSpPr>
          <p:nvPr>
            <p:ph type="ftr" sz="quarter" idx="11"/>
          </p:nvPr>
        </p:nvSpPr>
        <p:spPr/>
        <p:txBody>
          <a:bodyPr/>
          <a:lstStyle/>
          <a:p>
            <a:r>
              <a:rPr lang="en-US"/>
              <a:t>@ljquintanilla</a:t>
            </a:r>
          </a:p>
        </p:txBody>
      </p:sp>
      <p:grpSp>
        <p:nvGrpSpPr>
          <p:cNvPr id="24" name="Group 23">
            <a:extLst>
              <a:ext uri="{FF2B5EF4-FFF2-40B4-BE49-F238E27FC236}">
                <a16:creationId xmlns:a16="http://schemas.microsoft.com/office/drawing/2014/main" id="{D56D99B0-41DA-492A-9D11-CE7BD8959F55}"/>
              </a:ext>
            </a:extLst>
          </p:cNvPr>
          <p:cNvGrpSpPr/>
          <p:nvPr/>
        </p:nvGrpSpPr>
        <p:grpSpPr>
          <a:xfrm>
            <a:off x="5443093" y="2311961"/>
            <a:ext cx="2106812" cy="1534889"/>
            <a:chOff x="5854337" y="2276812"/>
            <a:chExt cx="2299063" cy="1570038"/>
          </a:xfrm>
          <a:solidFill>
            <a:schemeClr val="bg2">
              <a:lumMod val="75000"/>
            </a:schemeClr>
          </a:solidFill>
        </p:grpSpPr>
        <p:sp>
          <p:nvSpPr>
            <p:cNvPr id="7" name="Rectangle 6">
              <a:extLst>
                <a:ext uri="{FF2B5EF4-FFF2-40B4-BE49-F238E27FC236}">
                  <a16:creationId xmlns:a16="http://schemas.microsoft.com/office/drawing/2014/main" id="{F6E443B7-63BE-405C-B6B6-3F3B4A91FC0B}"/>
                </a:ext>
              </a:extLst>
            </p:cNvPr>
            <p:cNvSpPr/>
            <p:nvPr/>
          </p:nvSpPr>
          <p:spPr>
            <a:xfrm>
              <a:off x="5854337" y="2276812"/>
              <a:ext cx="2299063" cy="157003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Training</a:t>
              </a:r>
            </a:p>
            <a:p>
              <a:pPr algn="ctr"/>
              <a:r>
                <a:rPr lang="en-US" dirty="0"/>
                <a:t>(.NET Core Console)</a:t>
              </a:r>
            </a:p>
          </p:txBody>
        </p:sp>
        <p:pic>
          <p:nvPicPr>
            <p:cNvPr id="10" name="Picture 9" descr="A picture containing drawing, clock&#10;&#10;Description automatically generated">
              <a:extLst>
                <a:ext uri="{FF2B5EF4-FFF2-40B4-BE49-F238E27FC236}">
                  <a16:creationId xmlns:a16="http://schemas.microsoft.com/office/drawing/2014/main" id="{5C4D7548-59B9-4031-846E-4E3360397B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4773" y="3042302"/>
              <a:ext cx="714375" cy="714375"/>
            </a:xfrm>
            <a:prstGeom prst="rect">
              <a:avLst/>
            </a:prstGeom>
            <a:grpFill/>
          </p:spPr>
        </p:pic>
      </p:grpSp>
      <p:grpSp>
        <p:nvGrpSpPr>
          <p:cNvPr id="26" name="Group 25">
            <a:extLst>
              <a:ext uri="{FF2B5EF4-FFF2-40B4-BE49-F238E27FC236}">
                <a16:creationId xmlns:a16="http://schemas.microsoft.com/office/drawing/2014/main" id="{098576EE-11B2-4203-9F22-2E1C09EC781C}"/>
              </a:ext>
            </a:extLst>
          </p:cNvPr>
          <p:cNvGrpSpPr/>
          <p:nvPr/>
        </p:nvGrpSpPr>
        <p:grpSpPr>
          <a:xfrm>
            <a:off x="9390017" y="2341613"/>
            <a:ext cx="1963783" cy="3663919"/>
            <a:chOff x="9390017" y="2276812"/>
            <a:chExt cx="1963783" cy="3696739"/>
          </a:xfrm>
          <a:solidFill>
            <a:schemeClr val="bg2">
              <a:lumMod val="75000"/>
            </a:schemeClr>
          </a:solidFill>
        </p:grpSpPr>
        <p:sp>
          <p:nvSpPr>
            <p:cNvPr id="9" name="Rectangle 8">
              <a:extLst>
                <a:ext uri="{FF2B5EF4-FFF2-40B4-BE49-F238E27FC236}">
                  <a16:creationId xmlns:a16="http://schemas.microsoft.com/office/drawing/2014/main" id="{9A224FA5-32CB-4E06-A7BA-37CE74F66A7F}"/>
                </a:ext>
              </a:extLst>
            </p:cNvPr>
            <p:cNvSpPr/>
            <p:nvPr/>
          </p:nvSpPr>
          <p:spPr>
            <a:xfrm>
              <a:off x="9390017" y="2276812"/>
              <a:ext cx="1963783" cy="369673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ML</a:t>
              </a:r>
            </a:p>
            <a:p>
              <a:pPr algn="ctr"/>
              <a:r>
                <a:rPr lang="en-US" dirty="0"/>
                <a:t>(.NET Core </a:t>
              </a:r>
            </a:p>
            <a:p>
              <a:pPr algn="ctr"/>
              <a:r>
                <a:rPr lang="en-US" dirty="0"/>
                <a:t>Class Library)</a:t>
              </a:r>
            </a:p>
          </p:txBody>
        </p:sp>
        <p:pic>
          <p:nvPicPr>
            <p:cNvPr id="12" name="Picture 11" descr="A picture containing drawing, clock&#10;&#10;Description automatically generated">
              <a:extLst>
                <a:ext uri="{FF2B5EF4-FFF2-40B4-BE49-F238E27FC236}">
                  <a16:creationId xmlns:a16="http://schemas.microsoft.com/office/drawing/2014/main" id="{68E366FB-4F29-44D1-B642-3BD12973EB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14720" y="4019693"/>
              <a:ext cx="714375" cy="728898"/>
            </a:xfrm>
            <a:prstGeom prst="rect">
              <a:avLst/>
            </a:prstGeom>
            <a:grpFill/>
          </p:spPr>
        </p:pic>
      </p:grpSp>
      <p:grpSp>
        <p:nvGrpSpPr>
          <p:cNvPr id="25" name="Group 24">
            <a:extLst>
              <a:ext uri="{FF2B5EF4-FFF2-40B4-BE49-F238E27FC236}">
                <a16:creationId xmlns:a16="http://schemas.microsoft.com/office/drawing/2014/main" id="{6A8C320C-A6AD-486B-B274-F6B3BC1E5CB2}"/>
              </a:ext>
            </a:extLst>
          </p:cNvPr>
          <p:cNvGrpSpPr/>
          <p:nvPr/>
        </p:nvGrpSpPr>
        <p:grpSpPr>
          <a:xfrm>
            <a:off x="5443093" y="4397823"/>
            <a:ext cx="2106812" cy="1534889"/>
            <a:chOff x="5854337" y="4438662"/>
            <a:chExt cx="2299063" cy="1534889"/>
          </a:xfrm>
          <a:solidFill>
            <a:schemeClr val="bg2">
              <a:lumMod val="75000"/>
            </a:schemeClr>
          </a:solidFill>
        </p:grpSpPr>
        <p:sp>
          <p:nvSpPr>
            <p:cNvPr id="8" name="Rectangle 7">
              <a:extLst>
                <a:ext uri="{FF2B5EF4-FFF2-40B4-BE49-F238E27FC236}">
                  <a16:creationId xmlns:a16="http://schemas.microsoft.com/office/drawing/2014/main" id="{0BEED736-41AE-41C5-8ADC-91866C0428A6}"/>
                </a:ext>
              </a:extLst>
            </p:cNvPr>
            <p:cNvSpPr/>
            <p:nvPr/>
          </p:nvSpPr>
          <p:spPr>
            <a:xfrm>
              <a:off x="5854337" y="4438662"/>
              <a:ext cx="2299063" cy="153488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Enrichment</a:t>
              </a:r>
            </a:p>
            <a:p>
              <a:pPr algn="ctr"/>
              <a:r>
                <a:rPr lang="en-US" dirty="0"/>
                <a:t>(.NET Core Console)</a:t>
              </a:r>
            </a:p>
          </p:txBody>
        </p:sp>
        <p:pic>
          <p:nvPicPr>
            <p:cNvPr id="13" name="Picture 12" descr="A picture containing drawing, clock&#10;&#10;Description automatically generated">
              <a:extLst>
                <a:ext uri="{FF2B5EF4-FFF2-40B4-BE49-F238E27FC236}">
                  <a16:creationId xmlns:a16="http://schemas.microsoft.com/office/drawing/2014/main" id="{E3898C8F-EE06-444E-A6CC-CFF1D0A2A5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90398" y="5132394"/>
              <a:ext cx="714375" cy="714375"/>
            </a:xfrm>
            <a:prstGeom prst="rect">
              <a:avLst/>
            </a:prstGeom>
            <a:grpFill/>
          </p:spPr>
        </p:pic>
        <p:pic>
          <p:nvPicPr>
            <p:cNvPr id="17" name="Picture 16" descr="A close up of a sign&#10;&#10;Description automatically generated">
              <a:extLst>
                <a:ext uri="{FF2B5EF4-FFF2-40B4-BE49-F238E27FC236}">
                  <a16:creationId xmlns:a16="http://schemas.microsoft.com/office/drawing/2014/main" id="{130A12FA-974C-4BC5-8509-0608C81FBED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03868" y="5160004"/>
              <a:ext cx="1056440" cy="549885"/>
            </a:xfrm>
            <a:prstGeom prst="rect">
              <a:avLst/>
            </a:prstGeom>
            <a:grpFill/>
          </p:spPr>
        </p:pic>
      </p:grpSp>
      <p:grpSp>
        <p:nvGrpSpPr>
          <p:cNvPr id="23" name="Group 22">
            <a:extLst>
              <a:ext uri="{FF2B5EF4-FFF2-40B4-BE49-F238E27FC236}">
                <a16:creationId xmlns:a16="http://schemas.microsoft.com/office/drawing/2014/main" id="{8436E800-F537-47AF-8A36-01BFB41E42BD}"/>
              </a:ext>
            </a:extLst>
          </p:cNvPr>
          <p:cNvGrpSpPr/>
          <p:nvPr/>
        </p:nvGrpSpPr>
        <p:grpSpPr>
          <a:xfrm>
            <a:off x="838200" y="2309632"/>
            <a:ext cx="2299063" cy="3623080"/>
            <a:chOff x="838200" y="2309632"/>
            <a:chExt cx="2299063" cy="3623080"/>
          </a:xfrm>
          <a:solidFill>
            <a:schemeClr val="bg2">
              <a:lumMod val="75000"/>
            </a:schemeClr>
          </a:solidFill>
        </p:grpSpPr>
        <p:sp>
          <p:nvSpPr>
            <p:cNvPr id="2" name="Rectangle 1">
              <a:extLst>
                <a:ext uri="{FF2B5EF4-FFF2-40B4-BE49-F238E27FC236}">
                  <a16:creationId xmlns:a16="http://schemas.microsoft.com/office/drawing/2014/main" id="{DB316C41-61BF-42BC-855F-C9796A06C1E0}"/>
                </a:ext>
              </a:extLst>
            </p:cNvPr>
            <p:cNvSpPr/>
            <p:nvPr/>
          </p:nvSpPr>
          <p:spPr>
            <a:xfrm>
              <a:off x="838200" y="2309632"/>
              <a:ext cx="2299063" cy="3623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ETL</a:t>
              </a:r>
            </a:p>
            <a:p>
              <a:pPr algn="ctr"/>
              <a:r>
                <a:rPr lang="en-US" dirty="0"/>
                <a:t>(.NET Core Console)</a:t>
              </a:r>
            </a:p>
          </p:txBody>
        </p:sp>
        <p:pic>
          <p:nvPicPr>
            <p:cNvPr id="18" name="Picture 17" descr="A close up of a sign&#10;&#10;Description automatically generated">
              <a:extLst>
                <a:ext uri="{FF2B5EF4-FFF2-40B4-BE49-F238E27FC236}">
                  <a16:creationId xmlns:a16="http://schemas.microsoft.com/office/drawing/2014/main" id="{6C935643-2B1B-4693-8F17-2615E07EA2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59511" y="3846850"/>
              <a:ext cx="1056440" cy="549885"/>
            </a:xfrm>
            <a:prstGeom prst="rect">
              <a:avLst/>
            </a:prstGeom>
            <a:grpFill/>
          </p:spPr>
        </p:pic>
      </p:grpSp>
      <p:sp>
        <p:nvSpPr>
          <p:cNvPr id="21" name="Arrow: Right 20">
            <a:extLst>
              <a:ext uri="{FF2B5EF4-FFF2-40B4-BE49-F238E27FC236}">
                <a16:creationId xmlns:a16="http://schemas.microsoft.com/office/drawing/2014/main" id="{425C7FDA-84F9-489D-BEA6-3241D311A145}"/>
              </a:ext>
            </a:extLst>
          </p:cNvPr>
          <p:cNvSpPr/>
          <p:nvPr/>
        </p:nvSpPr>
        <p:spPr>
          <a:xfrm>
            <a:off x="3474721" y="3042302"/>
            <a:ext cx="1463040" cy="2495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D2998B8-C92D-4857-B5D4-A667A0BB8452}"/>
              </a:ext>
            </a:extLst>
          </p:cNvPr>
          <p:cNvSpPr/>
          <p:nvPr/>
        </p:nvSpPr>
        <p:spPr>
          <a:xfrm>
            <a:off x="3474721" y="5206106"/>
            <a:ext cx="1463040" cy="2495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Right 26">
            <a:extLst>
              <a:ext uri="{FF2B5EF4-FFF2-40B4-BE49-F238E27FC236}">
                <a16:creationId xmlns:a16="http://schemas.microsoft.com/office/drawing/2014/main" id="{B98E49DD-F769-442D-9BCE-84A50CFE3B3B}"/>
              </a:ext>
            </a:extLst>
          </p:cNvPr>
          <p:cNvSpPr/>
          <p:nvPr/>
        </p:nvSpPr>
        <p:spPr>
          <a:xfrm>
            <a:off x="7738441" y="3042302"/>
            <a:ext cx="1463040" cy="249538"/>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F484A1DD-1E61-4836-9347-3AB17256F3E3}"/>
              </a:ext>
            </a:extLst>
          </p:cNvPr>
          <p:cNvSpPr/>
          <p:nvPr/>
        </p:nvSpPr>
        <p:spPr>
          <a:xfrm>
            <a:off x="7738441" y="5206106"/>
            <a:ext cx="1463040" cy="249538"/>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F03EE79-EB4B-4EA4-9877-5123FF074A0C}"/>
              </a:ext>
            </a:extLst>
          </p:cNvPr>
          <p:cNvSpPr/>
          <p:nvPr/>
        </p:nvSpPr>
        <p:spPr>
          <a:xfrm>
            <a:off x="426471" y="2339597"/>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BF1D7D5-18BC-4F7A-88C0-848CE99D6BFC}"/>
              </a:ext>
            </a:extLst>
          </p:cNvPr>
          <p:cNvSpPr/>
          <p:nvPr/>
        </p:nvSpPr>
        <p:spPr>
          <a:xfrm>
            <a:off x="8977622" y="2339597"/>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1" name="Oval 30">
            <a:extLst>
              <a:ext uri="{FF2B5EF4-FFF2-40B4-BE49-F238E27FC236}">
                <a16:creationId xmlns:a16="http://schemas.microsoft.com/office/drawing/2014/main" id="{17BC65B0-DCC7-48B3-8CD2-232EAA3E7464}"/>
              </a:ext>
            </a:extLst>
          </p:cNvPr>
          <p:cNvSpPr/>
          <p:nvPr/>
        </p:nvSpPr>
        <p:spPr>
          <a:xfrm>
            <a:off x="5033981" y="2341613"/>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2" name="Oval 31">
            <a:extLst>
              <a:ext uri="{FF2B5EF4-FFF2-40B4-BE49-F238E27FC236}">
                <a16:creationId xmlns:a16="http://schemas.microsoft.com/office/drawing/2014/main" id="{79781F38-E62F-46F9-AADB-B4A955D0971E}"/>
              </a:ext>
            </a:extLst>
          </p:cNvPr>
          <p:cNvSpPr/>
          <p:nvPr/>
        </p:nvSpPr>
        <p:spPr>
          <a:xfrm>
            <a:off x="5011144" y="4348981"/>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52994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ETL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93111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BD72-B941-40F2-88B8-14214481E761}"/>
              </a:ext>
            </a:extLst>
          </p:cNvPr>
          <p:cNvSpPr>
            <a:spLocks noGrp="1"/>
          </p:cNvSpPr>
          <p:nvPr>
            <p:ph type="title"/>
          </p:nvPr>
        </p:nvSpPr>
        <p:spPr/>
        <p:txBody>
          <a:bodyPr>
            <a:normAutofit/>
          </a:bodyPr>
          <a:lstStyle/>
          <a:p>
            <a:r>
              <a:rPr lang="en-US" sz="4800" dirty="0">
                <a:latin typeface="Arial Black" panose="020B0A04020102020204" pitchFamily="34" charset="0"/>
              </a:rPr>
              <a:t>What is Machine Learning?</a:t>
            </a:r>
          </a:p>
        </p:txBody>
      </p:sp>
      <p:sp>
        <p:nvSpPr>
          <p:cNvPr id="3" name="Footer Placeholder 2">
            <a:extLst>
              <a:ext uri="{FF2B5EF4-FFF2-40B4-BE49-F238E27FC236}">
                <a16:creationId xmlns:a16="http://schemas.microsoft.com/office/drawing/2014/main" id="{39E8AA17-4DD4-42CB-B731-BF11CBE9D33F}"/>
              </a:ext>
            </a:extLst>
          </p:cNvPr>
          <p:cNvSpPr>
            <a:spLocks noGrp="1"/>
          </p:cNvSpPr>
          <p:nvPr>
            <p:ph type="ftr" sz="quarter" idx="11"/>
          </p:nvPr>
        </p:nvSpPr>
        <p:spPr/>
        <p:txBody>
          <a:bodyPr/>
          <a:lstStyle/>
          <a:p>
            <a:r>
              <a:rPr lang="en-US"/>
              <a:t>@ljquintanilla</a:t>
            </a:r>
          </a:p>
        </p:txBody>
      </p:sp>
      <p:sp>
        <p:nvSpPr>
          <p:cNvPr id="4" name="Oval 3">
            <a:extLst>
              <a:ext uri="{FF2B5EF4-FFF2-40B4-BE49-F238E27FC236}">
                <a16:creationId xmlns:a16="http://schemas.microsoft.com/office/drawing/2014/main" id="{079882E2-0BBA-45F5-848D-D8EE9166178A}"/>
              </a:ext>
            </a:extLst>
          </p:cNvPr>
          <p:cNvSpPr/>
          <p:nvPr/>
        </p:nvSpPr>
        <p:spPr>
          <a:xfrm>
            <a:off x="1277685" y="1863952"/>
            <a:ext cx="9492343" cy="449239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rPr>
              <a:t>Artificial Intelligence</a:t>
            </a:r>
          </a:p>
        </p:txBody>
      </p:sp>
      <p:sp>
        <p:nvSpPr>
          <p:cNvPr id="5" name="Oval 4">
            <a:extLst>
              <a:ext uri="{FF2B5EF4-FFF2-40B4-BE49-F238E27FC236}">
                <a16:creationId xmlns:a16="http://schemas.microsoft.com/office/drawing/2014/main" id="{B08BEE8C-6522-4E64-8197-0C9755F708D6}"/>
              </a:ext>
            </a:extLst>
          </p:cNvPr>
          <p:cNvSpPr/>
          <p:nvPr/>
        </p:nvSpPr>
        <p:spPr>
          <a:xfrm>
            <a:off x="3966983" y="3121336"/>
            <a:ext cx="5941392" cy="2543986"/>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800" b="1" dirty="0"/>
              <a:t>Machine Learning</a:t>
            </a:r>
          </a:p>
        </p:txBody>
      </p:sp>
    </p:spTree>
    <p:extLst>
      <p:ext uri="{BB962C8B-B14F-4D97-AF65-F5344CB8AC3E}">
        <p14:creationId xmlns:p14="http://schemas.microsoft.com/office/powerpoint/2010/main" val="187669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2F1D-75AB-4684-A310-5D2C1F8064C8}"/>
              </a:ext>
            </a:extLst>
          </p:cNvPr>
          <p:cNvSpPr>
            <a:spLocks noGrp="1"/>
          </p:cNvSpPr>
          <p:nvPr>
            <p:ph type="title"/>
          </p:nvPr>
        </p:nvSpPr>
        <p:spPr/>
        <p:txBody>
          <a:bodyPr>
            <a:normAutofit/>
          </a:bodyPr>
          <a:lstStyle/>
          <a:p>
            <a:r>
              <a:rPr lang="en-US" sz="4800" dirty="0">
                <a:latin typeface="Arial Black" panose="020B0A04020102020204" pitchFamily="34" charset="0"/>
              </a:rPr>
              <a:t>Machine Learning Tasks</a:t>
            </a:r>
          </a:p>
        </p:txBody>
      </p:sp>
      <p:sp>
        <p:nvSpPr>
          <p:cNvPr id="3" name="Footer Placeholder 2">
            <a:extLst>
              <a:ext uri="{FF2B5EF4-FFF2-40B4-BE49-F238E27FC236}">
                <a16:creationId xmlns:a16="http://schemas.microsoft.com/office/drawing/2014/main" id="{7E9BCFA5-0E5E-42A5-B6F3-E845BF6D5BDB}"/>
              </a:ext>
            </a:extLst>
          </p:cNvPr>
          <p:cNvSpPr>
            <a:spLocks noGrp="1"/>
          </p:cNvSpPr>
          <p:nvPr>
            <p:ph type="ftr" sz="quarter" idx="11"/>
          </p:nvPr>
        </p:nvSpPr>
        <p:spPr/>
        <p:txBody>
          <a:bodyPr/>
          <a:lstStyle/>
          <a:p>
            <a:r>
              <a:rPr lang="en-US"/>
              <a:t>@ljquintanilla</a:t>
            </a:r>
          </a:p>
        </p:txBody>
      </p:sp>
      <p:grpSp>
        <p:nvGrpSpPr>
          <p:cNvPr id="14" name="Group 13">
            <a:extLst>
              <a:ext uri="{FF2B5EF4-FFF2-40B4-BE49-F238E27FC236}">
                <a16:creationId xmlns:a16="http://schemas.microsoft.com/office/drawing/2014/main" id="{14002AC3-CF09-4C48-BC0D-CBD60189EE32}"/>
              </a:ext>
            </a:extLst>
          </p:cNvPr>
          <p:cNvGrpSpPr/>
          <p:nvPr/>
        </p:nvGrpSpPr>
        <p:grpSpPr>
          <a:xfrm>
            <a:off x="862290" y="3029989"/>
            <a:ext cx="3000895" cy="3059083"/>
            <a:chOff x="838200" y="2319252"/>
            <a:chExt cx="3000895" cy="3059083"/>
          </a:xfrm>
          <a:solidFill>
            <a:schemeClr val="accent2"/>
          </a:solidFill>
        </p:grpSpPr>
        <p:sp>
          <p:nvSpPr>
            <p:cNvPr id="5" name="Flowchart: Off-page Connector 4">
              <a:extLst>
                <a:ext uri="{FF2B5EF4-FFF2-40B4-BE49-F238E27FC236}">
                  <a16:creationId xmlns:a16="http://schemas.microsoft.com/office/drawing/2014/main" id="{E9D282BF-2684-4F24-B4D3-11D7CB439565}"/>
                </a:ext>
              </a:extLst>
            </p:cNvPr>
            <p:cNvSpPr/>
            <p:nvPr/>
          </p:nvSpPr>
          <p:spPr>
            <a:xfrm>
              <a:off x="838200" y="2319252"/>
              <a:ext cx="3000895" cy="3059083"/>
            </a:xfrm>
            <a:prstGeom prst="flowChartOffpageConnec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7BE9DE0F-225D-4F43-818C-3AD3FB01ACFD}"/>
                </a:ext>
              </a:extLst>
            </p:cNvPr>
            <p:cNvCxnSpPr>
              <a:cxnSpLocks/>
            </p:cNvCxnSpPr>
            <p:nvPr/>
          </p:nvCxnSpPr>
          <p:spPr>
            <a:xfrm>
              <a:off x="1241367" y="3025833"/>
              <a:ext cx="2194560"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A9E8AD-78B2-413B-AC2E-CA110CB359C3}"/>
                </a:ext>
              </a:extLst>
            </p:cNvPr>
            <p:cNvSpPr txBox="1"/>
            <p:nvPr/>
          </p:nvSpPr>
          <p:spPr>
            <a:xfrm>
              <a:off x="1458341" y="2440575"/>
              <a:ext cx="1744388" cy="461665"/>
            </a:xfrm>
            <a:prstGeom prst="rect">
              <a:avLst/>
            </a:prstGeom>
            <a:grp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Regression</a:t>
              </a:r>
            </a:p>
          </p:txBody>
        </p:sp>
        <p:sp>
          <p:nvSpPr>
            <p:cNvPr id="12" name="TextBox 11">
              <a:extLst>
                <a:ext uri="{FF2B5EF4-FFF2-40B4-BE49-F238E27FC236}">
                  <a16:creationId xmlns:a16="http://schemas.microsoft.com/office/drawing/2014/main" id="{961554A7-F02C-4F51-879A-2E268FC3B522}"/>
                </a:ext>
              </a:extLst>
            </p:cNvPr>
            <p:cNvSpPr txBox="1"/>
            <p:nvPr/>
          </p:nvSpPr>
          <p:spPr>
            <a:xfrm>
              <a:off x="1513608" y="3270750"/>
              <a:ext cx="1650077" cy="1569660"/>
            </a:xfrm>
            <a:prstGeom prst="rect">
              <a:avLst/>
            </a:prstGeom>
            <a:grp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What is the price of a home in NYC?</a:t>
              </a:r>
            </a:p>
          </p:txBody>
        </p:sp>
      </p:grpSp>
      <p:sp>
        <p:nvSpPr>
          <p:cNvPr id="13" name="Rectangle 12">
            <a:extLst>
              <a:ext uri="{FF2B5EF4-FFF2-40B4-BE49-F238E27FC236}">
                <a16:creationId xmlns:a16="http://schemas.microsoft.com/office/drawing/2014/main" id="{1F8D2DD9-31A8-41E0-B598-98AAA26599B2}"/>
              </a:ext>
            </a:extLst>
          </p:cNvPr>
          <p:cNvSpPr/>
          <p:nvPr/>
        </p:nvSpPr>
        <p:spPr>
          <a:xfrm>
            <a:off x="838200" y="1991206"/>
            <a:ext cx="6314208" cy="5070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latin typeface="Arial Black" panose="020B0A04020102020204" pitchFamily="34" charset="0"/>
              </a:rPr>
              <a:t>Supervised Learning</a:t>
            </a:r>
          </a:p>
        </p:txBody>
      </p:sp>
      <p:sp>
        <p:nvSpPr>
          <p:cNvPr id="25" name="Rectangle 24">
            <a:extLst>
              <a:ext uri="{FF2B5EF4-FFF2-40B4-BE49-F238E27FC236}">
                <a16:creationId xmlns:a16="http://schemas.microsoft.com/office/drawing/2014/main" id="{710BA55F-E97E-4014-88C8-A0AFC77669B9}"/>
              </a:ext>
            </a:extLst>
          </p:cNvPr>
          <p:cNvSpPr/>
          <p:nvPr/>
        </p:nvSpPr>
        <p:spPr>
          <a:xfrm>
            <a:off x="7152408" y="1991206"/>
            <a:ext cx="4887535" cy="5070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7030A0"/>
                </a:solidFill>
                <a:latin typeface="Arial Black" panose="020B0A04020102020204" pitchFamily="34" charset="0"/>
              </a:rPr>
              <a:t>Unsupervised Learning</a:t>
            </a:r>
          </a:p>
        </p:txBody>
      </p:sp>
      <p:grpSp>
        <p:nvGrpSpPr>
          <p:cNvPr id="31" name="Group 30">
            <a:extLst>
              <a:ext uri="{FF2B5EF4-FFF2-40B4-BE49-F238E27FC236}">
                <a16:creationId xmlns:a16="http://schemas.microsoft.com/office/drawing/2014/main" id="{94D4FD30-C956-4BFD-93E9-CC930D328C6F}"/>
              </a:ext>
            </a:extLst>
          </p:cNvPr>
          <p:cNvGrpSpPr/>
          <p:nvPr/>
        </p:nvGrpSpPr>
        <p:grpSpPr>
          <a:xfrm>
            <a:off x="4038600" y="3029989"/>
            <a:ext cx="3000895" cy="3059083"/>
            <a:chOff x="838200" y="2319252"/>
            <a:chExt cx="3000895" cy="3059083"/>
          </a:xfrm>
          <a:solidFill>
            <a:schemeClr val="accent2"/>
          </a:solidFill>
        </p:grpSpPr>
        <p:sp>
          <p:nvSpPr>
            <p:cNvPr id="32" name="Flowchart: Off-page Connector 31">
              <a:extLst>
                <a:ext uri="{FF2B5EF4-FFF2-40B4-BE49-F238E27FC236}">
                  <a16:creationId xmlns:a16="http://schemas.microsoft.com/office/drawing/2014/main" id="{8EB2826D-EE46-4C0E-A2C3-65BD347D04B8}"/>
                </a:ext>
              </a:extLst>
            </p:cNvPr>
            <p:cNvSpPr/>
            <p:nvPr/>
          </p:nvSpPr>
          <p:spPr>
            <a:xfrm>
              <a:off x="838200" y="2319252"/>
              <a:ext cx="3000895" cy="3059083"/>
            </a:xfrm>
            <a:prstGeom prst="flowChartOffpageConnec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33" name="Straight Connector 32">
              <a:extLst>
                <a:ext uri="{FF2B5EF4-FFF2-40B4-BE49-F238E27FC236}">
                  <a16:creationId xmlns:a16="http://schemas.microsoft.com/office/drawing/2014/main" id="{A69966A8-D0B8-4C57-B217-D6810B9CCCFF}"/>
                </a:ext>
              </a:extLst>
            </p:cNvPr>
            <p:cNvCxnSpPr>
              <a:cxnSpLocks/>
            </p:cNvCxnSpPr>
            <p:nvPr/>
          </p:nvCxnSpPr>
          <p:spPr>
            <a:xfrm>
              <a:off x="1241367" y="3025833"/>
              <a:ext cx="2194560"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8B3A226-1DE8-48D1-B92E-1B3F1345BA4F}"/>
                </a:ext>
              </a:extLst>
            </p:cNvPr>
            <p:cNvSpPr txBox="1"/>
            <p:nvPr/>
          </p:nvSpPr>
          <p:spPr>
            <a:xfrm>
              <a:off x="1282926" y="2456653"/>
              <a:ext cx="2000869" cy="461665"/>
            </a:xfrm>
            <a:prstGeom prst="rect">
              <a:avLst/>
            </a:prstGeom>
            <a:grp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Classification</a:t>
              </a:r>
            </a:p>
          </p:txBody>
        </p:sp>
        <p:sp>
          <p:nvSpPr>
            <p:cNvPr id="35" name="TextBox 34">
              <a:extLst>
                <a:ext uri="{FF2B5EF4-FFF2-40B4-BE49-F238E27FC236}">
                  <a16:creationId xmlns:a16="http://schemas.microsoft.com/office/drawing/2014/main" id="{9F4DD2DE-8304-4F9D-9D18-8DBBFC5BB5FE}"/>
                </a:ext>
              </a:extLst>
            </p:cNvPr>
            <p:cNvSpPr txBox="1"/>
            <p:nvPr/>
          </p:nvSpPr>
          <p:spPr>
            <a:xfrm>
              <a:off x="1513608" y="3270750"/>
              <a:ext cx="1650077" cy="1200329"/>
            </a:xfrm>
            <a:prstGeom prst="rect">
              <a:avLst/>
            </a:prstGeom>
            <a:grp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Is this a dog or cat?</a:t>
              </a:r>
            </a:p>
          </p:txBody>
        </p:sp>
      </p:grpSp>
      <p:grpSp>
        <p:nvGrpSpPr>
          <p:cNvPr id="36" name="Group 35">
            <a:extLst>
              <a:ext uri="{FF2B5EF4-FFF2-40B4-BE49-F238E27FC236}">
                <a16:creationId xmlns:a16="http://schemas.microsoft.com/office/drawing/2014/main" id="{14D8B48E-B4EB-4A56-A8F5-FBC2D69DAFC1}"/>
              </a:ext>
            </a:extLst>
          </p:cNvPr>
          <p:cNvGrpSpPr/>
          <p:nvPr/>
        </p:nvGrpSpPr>
        <p:grpSpPr>
          <a:xfrm>
            <a:off x="8095727" y="3029989"/>
            <a:ext cx="3000895" cy="3059083"/>
            <a:chOff x="838200" y="2319252"/>
            <a:chExt cx="3000895" cy="3059083"/>
          </a:xfrm>
        </p:grpSpPr>
        <p:sp>
          <p:nvSpPr>
            <p:cNvPr id="37" name="Flowchart: Off-page Connector 36">
              <a:extLst>
                <a:ext uri="{FF2B5EF4-FFF2-40B4-BE49-F238E27FC236}">
                  <a16:creationId xmlns:a16="http://schemas.microsoft.com/office/drawing/2014/main" id="{0ED45BC5-DBB6-4D0A-9E98-73D8EDF6D394}"/>
                </a:ext>
              </a:extLst>
            </p:cNvPr>
            <p:cNvSpPr/>
            <p:nvPr/>
          </p:nvSpPr>
          <p:spPr>
            <a:xfrm>
              <a:off x="838200" y="2319252"/>
              <a:ext cx="3000895" cy="3059083"/>
            </a:xfrm>
            <a:prstGeom prst="flowChartOffpageConnector">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149AC9D8-9632-4F10-AAE0-3BA799109252}"/>
                </a:ext>
              </a:extLst>
            </p:cNvPr>
            <p:cNvCxnSpPr>
              <a:cxnSpLocks/>
            </p:cNvCxnSpPr>
            <p:nvPr/>
          </p:nvCxnSpPr>
          <p:spPr>
            <a:xfrm>
              <a:off x="1241367" y="3025833"/>
              <a:ext cx="21945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8B5A82-2B5D-4504-9422-7C4A7B088EFB}"/>
                </a:ext>
              </a:extLst>
            </p:cNvPr>
            <p:cNvSpPr txBox="1"/>
            <p:nvPr/>
          </p:nvSpPr>
          <p:spPr>
            <a:xfrm>
              <a:off x="1517684" y="2440575"/>
              <a:ext cx="1572866"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Clustering</a:t>
              </a:r>
            </a:p>
          </p:txBody>
        </p:sp>
        <p:sp>
          <p:nvSpPr>
            <p:cNvPr id="40" name="TextBox 39">
              <a:extLst>
                <a:ext uri="{FF2B5EF4-FFF2-40B4-BE49-F238E27FC236}">
                  <a16:creationId xmlns:a16="http://schemas.microsoft.com/office/drawing/2014/main" id="{4BE5F932-FD4B-4040-98A3-E6ADDA73F836}"/>
                </a:ext>
              </a:extLst>
            </p:cNvPr>
            <p:cNvSpPr txBox="1"/>
            <p:nvPr/>
          </p:nvSpPr>
          <p:spPr>
            <a:xfrm>
              <a:off x="1513608" y="3270750"/>
              <a:ext cx="1650077" cy="1569660"/>
            </a:xfrm>
            <a:prstGeom prst="rect">
              <a:avLst/>
            </a:prstGeom>
            <a:no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Customer segments in a database</a:t>
              </a:r>
            </a:p>
          </p:txBody>
        </p:sp>
      </p:grpSp>
    </p:spTree>
    <p:extLst>
      <p:ext uri="{BB962C8B-B14F-4D97-AF65-F5344CB8AC3E}">
        <p14:creationId xmlns:p14="http://schemas.microsoft.com/office/powerpoint/2010/main" val="299336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CDF8-67A0-4EFE-970F-540B23382BF1}"/>
              </a:ext>
            </a:extLst>
          </p:cNvPr>
          <p:cNvSpPr>
            <a:spLocks noGrp="1"/>
          </p:cNvSpPr>
          <p:nvPr>
            <p:ph type="title"/>
          </p:nvPr>
        </p:nvSpPr>
        <p:spPr/>
        <p:txBody>
          <a:bodyPr>
            <a:normAutofit/>
          </a:bodyPr>
          <a:lstStyle/>
          <a:p>
            <a:r>
              <a:rPr lang="en-US" sz="4800" dirty="0">
                <a:latin typeface="Arial Black" panose="020B0A04020102020204" pitchFamily="34" charset="0"/>
              </a:rPr>
              <a:t>Classification Example</a:t>
            </a:r>
          </a:p>
        </p:txBody>
      </p:sp>
      <p:graphicFrame>
        <p:nvGraphicFramePr>
          <p:cNvPr id="6" name="Content Placeholder 5">
            <a:extLst>
              <a:ext uri="{FF2B5EF4-FFF2-40B4-BE49-F238E27FC236}">
                <a16:creationId xmlns:a16="http://schemas.microsoft.com/office/drawing/2014/main" id="{783DF935-D639-417F-8445-FA9701AE7B93}"/>
              </a:ext>
            </a:extLst>
          </p:cNvPr>
          <p:cNvGraphicFramePr>
            <a:graphicFrameLocks noGrp="1"/>
          </p:cNvGraphicFramePr>
          <p:nvPr>
            <p:ph sz="half" idx="1"/>
            <p:extLst>
              <p:ext uri="{D42A27DB-BD31-4B8C-83A1-F6EECF244321}">
                <p14:modId xmlns:p14="http://schemas.microsoft.com/office/powerpoint/2010/main" val="3678074190"/>
              </p:ext>
            </p:extLst>
          </p:nvPr>
        </p:nvGraphicFramePr>
        <p:xfrm>
          <a:off x="838200" y="2131512"/>
          <a:ext cx="5181600" cy="2494280"/>
        </p:xfrm>
        <a:graphic>
          <a:graphicData uri="http://schemas.openxmlformats.org/drawingml/2006/table">
            <a:tbl>
              <a:tblPr firstRow="1" bandRow="1">
                <a:tableStyleId>{21E4AEA4-8DFA-4A89-87EB-49C32662AFE0}</a:tableStyleId>
              </a:tblPr>
              <a:tblGrid>
                <a:gridCol w="1727200">
                  <a:extLst>
                    <a:ext uri="{9D8B030D-6E8A-4147-A177-3AD203B41FA5}">
                      <a16:colId xmlns:a16="http://schemas.microsoft.com/office/drawing/2014/main" val="333690737"/>
                    </a:ext>
                  </a:extLst>
                </a:gridCol>
                <a:gridCol w="1727200">
                  <a:extLst>
                    <a:ext uri="{9D8B030D-6E8A-4147-A177-3AD203B41FA5}">
                      <a16:colId xmlns:a16="http://schemas.microsoft.com/office/drawing/2014/main" val="3565401678"/>
                    </a:ext>
                  </a:extLst>
                </a:gridCol>
                <a:gridCol w="1727200">
                  <a:extLst>
                    <a:ext uri="{9D8B030D-6E8A-4147-A177-3AD203B41FA5}">
                      <a16:colId xmlns:a16="http://schemas.microsoft.com/office/drawing/2014/main" val="3243434745"/>
                    </a:ext>
                  </a:extLst>
                </a:gridCol>
              </a:tblGrid>
              <a:tr h="370840">
                <a:tc>
                  <a:txBody>
                    <a:bodyPr/>
                    <a:lstStyle/>
                    <a:p>
                      <a:r>
                        <a:rPr lang="en-US" dirty="0">
                          <a:latin typeface="Arial" panose="020B0604020202020204" pitchFamily="34" charset="0"/>
                          <a:cs typeface="Arial" panose="020B0604020202020204" pitchFamily="34" charset="0"/>
                        </a:rPr>
                        <a:t>Species</a:t>
                      </a:r>
                    </a:p>
                  </a:txBody>
                  <a:tcPr/>
                </a:tc>
                <a:tc>
                  <a:txBody>
                    <a:bodyPr/>
                    <a:lstStyle/>
                    <a:p>
                      <a:r>
                        <a:rPr lang="en-US" dirty="0">
                          <a:latin typeface="Arial" panose="020B0604020202020204" pitchFamily="34" charset="0"/>
                          <a:cs typeface="Arial" panose="020B0604020202020204" pitchFamily="34" charset="0"/>
                        </a:rPr>
                        <a:t>Is Independent</a:t>
                      </a:r>
                    </a:p>
                  </a:txBody>
                  <a:tcPr/>
                </a:tc>
                <a:tc>
                  <a:txBody>
                    <a:bodyPr/>
                    <a:lstStyle/>
                    <a:p>
                      <a:r>
                        <a:rPr lang="en-US" dirty="0">
                          <a:latin typeface="Arial" panose="020B0604020202020204" pitchFamily="34" charset="0"/>
                          <a:cs typeface="Arial" panose="020B0604020202020204" pitchFamily="34" charset="0"/>
                        </a:rPr>
                        <a:t>Class</a:t>
                      </a:r>
                    </a:p>
                  </a:txBody>
                  <a:tcPr/>
                </a:tc>
                <a:extLst>
                  <a:ext uri="{0D108BD9-81ED-4DB2-BD59-A6C34878D82A}">
                    <a16:rowId xmlns:a16="http://schemas.microsoft.com/office/drawing/2014/main" val="2675983027"/>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3839766176"/>
                  </a:ext>
                </a:extLst>
              </a:tr>
              <a:tr h="370840">
                <a:tc>
                  <a:txBody>
                    <a:bodyPr/>
                    <a:lstStyle/>
                    <a:p>
                      <a:r>
                        <a:rPr lang="en-US" dirty="0">
                          <a:latin typeface="Arial" panose="020B0604020202020204" pitchFamily="34" charset="0"/>
                          <a:cs typeface="Arial" panose="020B0604020202020204" pitchFamily="34" charset="0"/>
                        </a:rPr>
                        <a:t>Feline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Cat</a:t>
                      </a:r>
                    </a:p>
                  </a:txBody>
                  <a:tcPr/>
                </a:tc>
                <a:extLst>
                  <a:ext uri="{0D108BD9-81ED-4DB2-BD59-A6C34878D82A}">
                    <a16:rowId xmlns:a16="http://schemas.microsoft.com/office/drawing/2014/main" val="3144481302"/>
                  </a:ext>
                </a:extLst>
              </a:tr>
              <a:tr h="370840">
                <a:tc>
                  <a:txBody>
                    <a:bodyPr/>
                    <a:lstStyle/>
                    <a:p>
                      <a:r>
                        <a:rPr lang="en-US" dirty="0">
                          <a:latin typeface="Arial" panose="020B0604020202020204" pitchFamily="34" charset="0"/>
                          <a:cs typeface="Arial" panose="020B0604020202020204" pitchFamily="34" charset="0"/>
                        </a:rPr>
                        <a:t>Feline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Cat</a:t>
                      </a:r>
                    </a:p>
                  </a:txBody>
                  <a:tcPr/>
                </a:tc>
                <a:extLst>
                  <a:ext uri="{0D108BD9-81ED-4DB2-BD59-A6C34878D82A}">
                    <a16:rowId xmlns:a16="http://schemas.microsoft.com/office/drawing/2014/main" val="2593245504"/>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2346145948"/>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1581709915"/>
                  </a:ext>
                </a:extLst>
              </a:tr>
            </a:tbl>
          </a:graphicData>
        </a:graphic>
      </p:graphicFrame>
      <p:graphicFrame>
        <p:nvGraphicFramePr>
          <p:cNvPr id="7" name="Content Placeholder 6">
            <a:extLst>
              <a:ext uri="{FF2B5EF4-FFF2-40B4-BE49-F238E27FC236}">
                <a16:creationId xmlns:a16="http://schemas.microsoft.com/office/drawing/2014/main" id="{6013613B-5CED-454E-977F-C9571F885913}"/>
              </a:ext>
            </a:extLst>
          </p:cNvPr>
          <p:cNvGraphicFramePr>
            <a:graphicFrameLocks noGrp="1"/>
          </p:cNvGraphicFramePr>
          <p:nvPr>
            <p:ph sz="half" idx="2"/>
            <p:extLst>
              <p:ext uri="{D42A27DB-BD31-4B8C-83A1-F6EECF244321}">
                <p14:modId xmlns:p14="http://schemas.microsoft.com/office/powerpoint/2010/main" val="2290842408"/>
              </p:ext>
            </p:extLst>
          </p:nvPr>
        </p:nvGraphicFramePr>
        <p:xfrm>
          <a:off x="6172202" y="2131512"/>
          <a:ext cx="5181600" cy="74168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3550790721"/>
                    </a:ext>
                  </a:extLst>
                </a:gridCol>
                <a:gridCol w="2590800">
                  <a:extLst>
                    <a:ext uri="{9D8B030D-6E8A-4147-A177-3AD203B41FA5}">
                      <a16:colId xmlns:a16="http://schemas.microsoft.com/office/drawing/2014/main" val="2446562841"/>
                    </a:ext>
                  </a:extLst>
                </a:gridCol>
              </a:tblGrid>
              <a:tr h="370840">
                <a:tc>
                  <a:txBody>
                    <a:bodyPr/>
                    <a:lstStyle/>
                    <a:p>
                      <a:r>
                        <a:rPr lang="en-US" dirty="0">
                          <a:latin typeface="Arial" panose="020B0604020202020204" pitchFamily="34" charset="0"/>
                          <a:cs typeface="Arial" panose="020B0604020202020204" pitchFamily="34" charset="0"/>
                        </a:rPr>
                        <a:t>Species</a:t>
                      </a:r>
                    </a:p>
                  </a:txBody>
                  <a:tcPr/>
                </a:tc>
                <a:tc>
                  <a:txBody>
                    <a:bodyPr/>
                    <a:lstStyle/>
                    <a:p>
                      <a:r>
                        <a:rPr lang="en-US" dirty="0">
                          <a:latin typeface="Arial" panose="020B0604020202020204" pitchFamily="34" charset="0"/>
                          <a:cs typeface="Arial" panose="020B0604020202020204" pitchFamily="34" charset="0"/>
                        </a:rPr>
                        <a:t>Is Independent</a:t>
                      </a:r>
                    </a:p>
                  </a:txBody>
                  <a:tcPr/>
                </a:tc>
                <a:extLst>
                  <a:ext uri="{0D108BD9-81ED-4DB2-BD59-A6C34878D82A}">
                    <a16:rowId xmlns:a16="http://schemas.microsoft.com/office/drawing/2014/main" val="24176192"/>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extLst>
                  <a:ext uri="{0D108BD9-81ED-4DB2-BD59-A6C34878D82A}">
                    <a16:rowId xmlns:a16="http://schemas.microsoft.com/office/drawing/2014/main" val="4004442924"/>
                  </a:ext>
                </a:extLst>
              </a:tr>
            </a:tbl>
          </a:graphicData>
        </a:graphic>
      </p:graphicFrame>
      <p:graphicFrame>
        <p:nvGraphicFramePr>
          <p:cNvPr id="10" name="Content Placeholder 6">
            <a:extLst>
              <a:ext uri="{FF2B5EF4-FFF2-40B4-BE49-F238E27FC236}">
                <a16:creationId xmlns:a16="http://schemas.microsoft.com/office/drawing/2014/main" id="{AF157C80-715E-4956-A51F-8E278F3090CD}"/>
              </a:ext>
            </a:extLst>
          </p:cNvPr>
          <p:cNvGraphicFramePr>
            <a:graphicFrameLocks/>
          </p:cNvGraphicFramePr>
          <p:nvPr>
            <p:extLst>
              <p:ext uri="{D42A27DB-BD31-4B8C-83A1-F6EECF244321}">
                <p14:modId xmlns:p14="http://schemas.microsoft.com/office/powerpoint/2010/main" val="3770864199"/>
              </p:ext>
            </p:extLst>
          </p:nvPr>
        </p:nvGraphicFramePr>
        <p:xfrm>
          <a:off x="7467600" y="4850765"/>
          <a:ext cx="2590800" cy="74168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2446562841"/>
                    </a:ext>
                  </a:extLst>
                </a:gridCol>
              </a:tblGrid>
              <a:tr h="370840">
                <a:tc>
                  <a:txBody>
                    <a:bodyPr/>
                    <a:lstStyle/>
                    <a:p>
                      <a:r>
                        <a:rPr lang="en-US" dirty="0">
                          <a:latin typeface="Arial" panose="020B0604020202020204" pitchFamily="34" charset="0"/>
                          <a:cs typeface="Arial" panose="020B0604020202020204" pitchFamily="34" charset="0"/>
                        </a:rPr>
                        <a:t>Class</a:t>
                      </a:r>
                    </a:p>
                  </a:txBody>
                  <a:tcPr/>
                </a:tc>
                <a:extLst>
                  <a:ext uri="{0D108BD9-81ED-4DB2-BD59-A6C34878D82A}">
                    <a16:rowId xmlns:a16="http://schemas.microsoft.com/office/drawing/2014/main" val="24176192"/>
                  </a:ext>
                </a:extLst>
              </a:tr>
              <a:tr h="370840">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4004442924"/>
                  </a:ext>
                </a:extLst>
              </a:tr>
            </a:tbl>
          </a:graphicData>
        </a:graphic>
      </p:graphicFrame>
      <p:sp>
        <p:nvSpPr>
          <p:cNvPr id="11" name="Left Brace 10">
            <a:extLst>
              <a:ext uri="{FF2B5EF4-FFF2-40B4-BE49-F238E27FC236}">
                <a16:creationId xmlns:a16="http://schemas.microsoft.com/office/drawing/2014/main" id="{48A4419C-CFF3-40C8-92CD-F7DC9C2D2D37}"/>
              </a:ext>
            </a:extLst>
          </p:cNvPr>
          <p:cNvSpPr/>
          <p:nvPr/>
        </p:nvSpPr>
        <p:spPr>
          <a:xfrm rot="16200000">
            <a:off x="2471058" y="3077933"/>
            <a:ext cx="217714" cy="34235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9704B0AA-2B4F-40E1-B715-CF94B729E2ED}"/>
              </a:ext>
            </a:extLst>
          </p:cNvPr>
          <p:cNvSpPr/>
          <p:nvPr/>
        </p:nvSpPr>
        <p:spPr>
          <a:xfrm rot="16200000">
            <a:off x="5084990" y="3940626"/>
            <a:ext cx="217713" cy="16981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A299E1A-7A91-4B01-A294-30DB779DEAA7}"/>
              </a:ext>
            </a:extLst>
          </p:cNvPr>
          <p:cNvSpPr txBox="1"/>
          <p:nvPr/>
        </p:nvSpPr>
        <p:spPr>
          <a:xfrm>
            <a:off x="1880043" y="5066615"/>
            <a:ext cx="1399743"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Features</a:t>
            </a:r>
          </a:p>
          <a:p>
            <a:pPr algn="ctr"/>
            <a:r>
              <a:rPr lang="en-US" sz="2400" dirty="0">
                <a:latin typeface="Arial" panose="020B0604020202020204" pitchFamily="34" charset="0"/>
                <a:cs typeface="Arial" panose="020B0604020202020204" pitchFamily="34" charset="0"/>
              </a:rPr>
              <a:t>(input)</a:t>
            </a:r>
          </a:p>
        </p:txBody>
      </p:sp>
      <p:sp>
        <p:nvSpPr>
          <p:cNvPr id="14" name="TextBox 13">
            <a:extLst>
              <a:ext uri="{FF2B5EF4-FFF2-40B4-BE49-F238E27FC236}">
                <a16:creationId xmlns:a16="http://schemas.microsoft.com/office/drawing/2014/main" id="{279E3FE0-E432-4AD3-8EF3-56894A9747EB}"/>
              </a:ext>
            </a:extLst>
          </p:cNvPr>
          <p:cNvSpPr txBox="1"/>
          <p:nvPr/>
        </p:nvSpPr>
        <p:spPr>
          <a:xfrm>
            <a:off x="4570918" y="5066616"/>
            <a:ext cx="1245855"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Label</a:t>
            </a:r>
          </a:p>
          <a:p>
            <a:pPr algn="ctr"/>
            <a:r>
              <a:rPr lang="en-US" sz="2400" dirty="0">
                <a:latin typeface="Arial" panose="020B0604020202020204" pitchFamily="34" charset="0"/>
                <a:cs typeface="Arial" panose="020B0604020202020204" pitchFamily="34" charset="0"/>
              </a:rPr>
              <a:t>(output)</a:t>
            </a:r>
          </a:p>
        </p:txBody>
      </p:sp>
      <p:sp>
        <p:nvSpPr>
          <p:cNvPr id="15" name="TextBox 14">
            <a:extLst>
              <a:ext uri="{FF2B5EF4-FFF2-40B4-BE49-F238E27FC236}">
                <a16:creationId xmlns:a16="http://schemas.microsoft.com/office/drawing/2014/main" id="{86A6D321-9F39-479A-99D6-9F6F425118F8}"/>
              </a:ext>
            </a:extLst>
          </p:cNvPr>
          <p:cNvSpPr txBox="1"/>
          <p:nvPr/>
        </p:nvSpPr>
        <p:spPr>
          <a:xfrm>
            <a:off x="838198" y="1649490"/>
            <a:ext cx="233217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Data</a:t>
            </a:r>
          </a:p>
        </p:txBody>
      </p:sp>
      <p:sp>
        <p:nvSpPr>
          <p:cNvPr id="16" name="TextBox 15">
            <a:extLst>
              <a:ext uri="{FF2B5EF4-FFF2-40B4-BE49-F238E27FC236}">
                <a16:creationId xmlns:a16="http://schemas.microsoft.com/office/drawing/2014/main" id="{10368446-61CB-480C-B7B9-EA08ECF6F354}"/>
              </a:ext>
            </a:extLst>
          </p:cNvPr>
          <p:cNvSpPr txBox="1"/>
          <p:nvPr/>
        </p:nvSpPr>
        <p:spPr>
          <a:xfrm>
            <a:off x="6172202" y="1649490"/>
            <a:ext cx="176362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New Data</a:t>
            </a:r>
          </a:p>
        </p:txBody>
      </p:sp>
      <p:sp>
        <p:nvSpPr>
          <p:cNvPr id="17" name="TextBox 16">
            <a:extLst>
              <a:ext uri="{FF2B5EF4-FFF2-40B4-BE49-F238E27FC236}">
                <a16:creationId xmlns:a16="http://schemas.microsoft.com/office/drawing/2014/main" id="{0FBFB079-4AF8-413E-B5F2-75CBA7A06A95}"/>
              </a:ext>
            </a:extLst>
          </p:cNvPr>
          <p:cNvSpPr txBox="1"/>
          <p:nvPr/>
        </p:nvSpPr>
        <p:spPr>
          <a:xfrm>
            <a:off x="6172202" y="4048777"/>
            <a:ext cx="178446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Prediction</a:t>
            </a:r>
          </a:p>
        </p:txBody>
      </p:sp>
      <p:cxnSp>
        <p:nvCxnSpPr>
          <p:cNvPr id="19" name="Straight Connector 18">
            <a:extLst>
              <a:ext uri="{FF2B5EF4-FFF2-40B4-BE49-F238E27FC236}">
                <a16:creationId xmlns:a16="http://schemas.microsoft.com/office/drawing/2014/main" id="{69A473FC-BFCC-4E6F-9E54-D21AA8EA49ED}"/>
              </a:ext>
            </a:extLst>
          </p:cNvPr>
          <p:cNvCxnSpPr>
            <a:cxnSpLocks/>
            <a:stCxn id="21" idx="0"/>
            <a:endCxn id="2" idx="2"/>
          </p:cNvCxnSpPr>
          <p:nvPr/>
        </p:nvCxnSpPr>
        <p:spPr>
          <a:xfrm flipV="1">
            <a:off x="6096000" y="1690688"/>
            <a:ext cx="0" cy="4665662"/>
          </a:xfrm>
          <a:prstGeom prst="line">
            <a:avLst/>
          </a:prstGeom>
          <a:ln w="38100">
            <a:solidFill>
              <a:schemeClr val="tx1"/>
            </a:solidFill>
          </a:ln>
        </p:spPr>
        <p:style>
          <a:lnRef idx="1">
            <a:schemeClr val="accent2"/>
          </a:lnRef>
          <a:fillRef idx="0">
            <a:schemeClr val="accent2"/>
          </a:fillRef>
          <a:effectRef idx="0">
            <a:schemeClr val="accent2"/>
          </a:effectRef>
          <a:fontRef idx="minor">
            <a:schemeClr val="tx1"/>
          </a:fontRef>
        </p:style>
      </p:cxnSp>
      <p:sp>
        <p:nvSpPr>
          <p:cNvPr id="21" name="Footer Placeholder 20">
            <a:extLst>
              <a:ext uri="{FF2B5EF4-FFF2-40B4-BE49-F238E27FC236}">
                <a16:creationId xmlns:a16="http://schemas.microsoft.com/office/drawing/2014/main" id="{638A8DB6-48D8-4B9A-A037-6F65FFB6857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5804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EB6-64C2-43E4-991A-618D17CD24D7}"/>
              </a:ext>
            </a:extLst>
          </p:cNvPr>
          <p:cNvSpPr>
            <a:spLocks noGrp="1"/>
          </p:cNvSpPr>
          <p:nvPr>
            <p:ph type="title"/>
          </p:nvPr>
        </p:nvSpPr>
        <p:spPr/>
        <p:txBody>
          <a:bodyPr>
            <a:noAutofit/>
          </a:bodyPr>
          <a:lstStyle/>
          <a:p>
            <a:r>
              <a:rPr lang="en-US" sz="4800" dirty="0">
                <a:latin typeface="Arial Black" panose="020B0A04020102020204" pitchFamily="34" charset="0"/>
                <a:cs typeface="Arial" panose="020B0604020202020204" pitchFamily="34" charset="0"/>
              </a:rPr>
              <a:t>The </a:t>
            </a:r>
            <a:r>
              <a:rPr lang="en-US" sz="4800" dirty="0">
                <a:solidFill>
                  <a:srgbClr val="7030A0"/>
                </a:solidFill>
                <a:latin typeface="Arial Black" panose="020B0A04020102020204" pitchFamily="34" charset="0"/>
                <a:cs typeface="Arial" panose="020B0604020202020204" pitchFamily="34" charset="0"/>
              </a:rPr>
              <a:t>Continuous</a:t>
            </a:r>
            <a:r>
              <a:rPr lang="en-US" sz="4800" dirty="0">
                <a:latin typeface="Arial Black" panose="020B0A04020102020204" pitchFamily="34" charset="0"/>
                <a:cs typeface="Arial" panose="020B0604020202020204" pitchFamily="34" charset="0"/>
              </a:rPr>
              <a:t> Machine Learning Process</a:t>
            </a:r>
          </a:p>
        </p:txBody>
      </p:sp>
      <p:sp>
        <p:nvSpPr>
          <p:cNvPr id="3" name="Footer Placeholder 2">
            <a:extLst>
              <a:ext uri="{FF2B5EF4-FFF2-40B4-BE49-F238E27FC236}">
                <a16:creationId xmlns:a16="http://schemas.microsoft.com/office/drawing/2014/main" id="{47055F8E-3B9C-4A61-9A0C-DE55C050ECF5}"/>
              </a:ext>
            </a:extLst>
          </p:cNvPr>
          <p:cNvSpPr>
            <a:spLocks noGrp="1"/>
          </p:cNvSpPr>
          <p:nvPr>
            <p:ph type="ftr" sz="quarter" idx="11"/>
          </p:nvPr>
        </p:nvSpPr>
        <p:spPr/>
        <p:txBody>
          <a:bodyPr/>
          <a:lstStyle/>
          <a:p>
            <a:r>
              <a:rPr lang="en-US"/>
              <a:t>@ljquintanilla</a:t>
            </a:r>
          </a:p>
        </p:txBody>
      </p:sp>
      <p:pic>
        <p:nvPicPr>
          <p:cNvPr id="4" name="Content Placeholder 7" descr="A close up of a device&#10;&#10;Description generated with high confidence">
            <a:extLst>
              <a:ext uri="{FF2B5EF4-FFF2-40B4-BE49-F238E27FC236}">
                <a16:creationId xmlns:a16="http://schemas.microsoft.com/office/drawing/2014/main" id="{D7B702C2-EC5C-48AA-B448-B2C8BC9DAC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666"/>
          <a:stretch/>
        </p:blipFill>
        <p:spPr>
          <a:xfrm>
            <a:off x="2056022" y="1690688"/>
            <a:ext cx="8079956" cy="4723359"/>
          </a:xfrm>
          <a:prstGeom prst="rect">
            <a:avLst/>
          </a:prstGeom>
        </p:spPr>
      </p:pic>
    </p:spTree>
    <p:extLst>
      <p:ext uri="{BB962C8B-B14F-4D97-AF65-F5344CB8AC3E}">
        <p14:creationId xmlns:p14="http://schemas.microsoft.com/office/powerpoint/2010/main" val="203660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B0B-EDB0-4437-9302-CFE7DEDA374A}"/>
              </a:ext>
            </a:extLst>
          </p:cNvPr>
          <p:cNvSpPr>
            <a:spLocks noGrp="1"/>
          </p:cNvSpPr>
          <p:nvPr>
            <p:ph type="title"/>
          </p:nvPr>
        </p:nvSpPr>
        <p:spPr/>
        <p:txBody>
          <a:bodyPr>
            <a:normAutofit/>
          </a:bodyPr>
          <a:lstStyle/>
          <a:p>
            <a:r>
              <a:rPr lang="en-US" sz="4800" dirty="0">
                <a:latin typeface="Arial Black" panose="020B0A04020102020204" pitchFamily="34" charset="0"/>
                <a:cs typeface="Arial" panose="020B0604020202020204" pitchFamily="34" charset="0"/>
              </a:rPr>
              <a:t>What is a </a:t>
            </a:r>
            <a:r>
              <a:rPr lang="en-US" sz="4800" dirty="0">
                <a:solidFill>
                  <a:schemeClr val="accent2"/>
                </a:solidFill>
                <a:latin typeface="Arial Black" panose="020B0A04020102020204" pitchFamily="34" charset="0"/>
                <a:cs typeface="Arial" panose="020B0604020202020204" pitchFamily="34" charset="0"/>
              </a:rPr>
              <a:t>model</a:t>
            </a:r>
            <a:r>
              <a:rPr lang="en-US" sz="4800" dirty="0">
                <a:latin typeface="Arial Black" panose="020B0A04020102020204" pitchFamily="34" charset="0"/>
                <a:cs typeface="Arial" panose="020B0604020202020204" pitchFamily="34" charset="0"/>
              </a:rPr>
              <a:t>?</a:t>
            </a:r>
          </a:p>
        </p:txBody>
      </p:sp>
      <p:sp>
        <p:nvSpPr>
          <p:cNvPr id="3" name="Footer Placeholder 2">
            <a:extLst>
              <a:ext uri="{FF2B5EF4-FFF2-40B4-BE49-F238E27FC236}">
                <a16:creationId xmlns:a16="http://schemas.microsoft.com/office/drawing/2014/main" id="{689615DA-6021-40A5-97AC-DA09AC04B63E}"/>
              </a:ext>
            </a:extLst>
          </p:cNvPr>
          <p:cNvSpPr>
            <a:spLocks noGrp="1"/>
          </p:cNvSpPr>
          <p:nvPr>
            <p:ph type="ftr" sz="quarter" idx="11"/>
          </p:nvPr>
        </p:nvSpPr>
        <p:spPr/>
        <p:txBody>
          <a:bodyPr/>
          <a:lstStyle/>
          <a:p>
            <a:r>
              <a:rPr lang="en-US"/>
              <a:t>@ljquintanilla</a:t>
            </a:r>
          </a:p>
        </p:txBody>
      </p:sp>
      <p:pic>
        <p:nvPicPr>
          <p:cNvPr id="5" name="Picture 4" descr="A dog lying on the ground&#10;&#10;Description automatically generated">
            <a:extLst>
              <a:ext uri="{FF2B5EF4-FFF2-40B4-BE49-F238E27FC236}">
                <a16:creationId xmlns:a16="http://schemas.microsoft.com/office/drawing/2014/main" id="{335A7256-2BCF-4216-9DA0-D074A960A5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6716" y="1684377"/>
            <a:ext cx="2381250" cy="2381250"/>
          </a:xfrm>
          <a:prstGeom prst="rect">
            <a:avLst/>
          </a:prstGeom>
        </p:spPr>
      </p:pic>
      <p:pic>
        <p:nvPicPr>
          <p:cNvPr id="8" name="Picture 7" descr="A picture containing indoor, table, sitting, food&#10;&#10;Description automatically generated">
            <a:extLst>
              <a:ext uri="{FF2B5EF4-FFF2-40B4-BE49-F238E27FC236}">
                <a16:creationId xmlns:a16="http://schemas.microsoft.com/office/drawing/2014/main" id="{A62D813D-B055-44B6-B425-A557610213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6716" y="3982998"/>
            <a:ext cx="2381250" cy="158501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817394-52F5-4EFE-AC4B-AAB2429BC55D}"/>
                  </a:ext>
                </a:extLst>
              </p:cNvPr>
              <p:cNvSpPr txBox="1"/>
              <p:nvPr/>
            </p:nvSpPr>
            <p:spPr>
              <a:xfrm>
                <a:off x="5439631" y="3243943"/>
                <a:ext cx="1216621"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𝑓</m:t>
                      </m:r>
                      <m:r>
                        <a:rPr lang="en-US" sz="7200" b="0" i="1" smtClean="0">
                          <a:latin typeface="Cambria Math" panose="02040503050406030204" pitchFamily="18" charset="0"/>
                        </a:rPr>
                        <m:t>(</m:t>
                      </m:r>
                      <m:r>
                        <a:rPr lang="en-US" sz="7200" b="0" i="1" smtClean="0">
                          <a:latin typeface="Cambria Math" panose="02040503050406030204" pitchFamily="18" charset="0"/>
                        </a:rPr>
                        <m:t>𝑥</m:t>
                      </m:r>
                      <m:r>
                        <a:rPr lang="en-US" sz="7200" b="0" i="1" smtClean="0">
                          <a:latin typeface="Cambria Math" panose="02040503050406030204" pitchFamily="18" charset="0"/>
                        </a:rPr>
                        <m:t>)</m:t>
                      </m:r>
                    </m:oMath>
                  </m:oMathPara>
                </a14:m>
                <a:endParaRPr lang="en-US" sz="7200" dirty="0"/>
              </a:p>
            </p:txBody>
          </p:sp>
        </mc:Choice>
        <mc:Fallback xmlns="">
          <p:sp>
            <p:nvSpPr>
              <p:cNvPr id="10" name="TextBox 9">
                <a:extLst>
                  <a:ext uri="{FF2B5EF4-FFF2-40B4-BE49-F238E27FC236}">
                    <a16:creationId xmlns:a16="http://schemas.microsoft.com/office/drawing/2014/main" id="{D1817394-52F5-4EFE-AC4B-AAB2429BC55D}"/>
                  </a:ext>
                </a:extLst>
              </p:cNvPr>
              <p:cNvSpPr txBox="1">
                <a:spLocks noRot="1" noChangeAspect="1" noMove="1" noResize="1" noEditPoints="1" noAdjustHandles="1" noChangeArrowheads="1" noChangeShapeType="1" noTextEdit="1"/>
              </p:cNvSpPr>
              <p:nvPr/>
            </p:nvSpPr>
            <p:spPr>
              <a:xfrm>
                <a:off x="5439631" y="3243943"/>
                <a:ext cx="1216621" cy="1107996"/>
              </a:xfrm>
              <a:prstGeom prst="rect">
                <a:avLst/>
              </a:prstGeom>
              <a:blipFill>
                <a:blip r:embed="rId6"/>
                <a:stretch>
                  <a:fillRect l="-500" r="-42000"/>
                </a:stretch>
              </a:blipFill>
            </p:spPr>
            <p:txBody>
              <a:bodyPr/>
              <a:lstStyle/>
              <a:p>
                <a:r>
                  <a:rPr lang="en-US">
                    <a:noFill/>
                  </a:rPr>
                  <a:t> </a:t>
                </a:r>
              </a:p>
            </p:txBody>
          </p:sp>
        </mc:Fallback>
      </mc:AlternateContent>
      <p:sp>
        <p:nvSpPr>
          <p:cNvPr id="11" name="Left Brace 10">
            <a:extLst>
              <a:ext uri="{FF2B5EF4-FFF2-40B4-BE49-F238E27FC236}">
                <a16:creationId xmlns:a16="http://schemas.microsoft.com/office/drawing/2014/main" id="{D999E679-82D1-4C73-98AA-AC5BA4D288F5}"/>
              </a:ext>
            </a:extLst>
          </p:cNvPr>
          <p:cNvSpPr/>
          <p:nvPr/>
        </p:nvSpPr>
        <p:spPr>
          <a:xfrm>
            <a:off x="8777917" y="2650118"/>
            <a:ext cx="793807" cy="2108200"/>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7AB2334-FEBE-4704-9598-B225C08BF1C6}"/>
              </a:ext>
            </a:extLst>
          </p:cNvPr>
          <p:cNvSpPr txBox="1"/>
          <p:nvPr/>
        </p:nvSpPr>
        <p:spPr>
          <a:xfrm>
            <a:off x="9802025" y="2642388"/>
            <a:ext cx="911916"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True</a:t>
            </a:r>
          </a:p>
        </p:txBody>
      </p:sp>
      <p:sp>
        <p:nvSpPr>
          <p:cNvPr id="13" name="TextBox 12">
            <a:extLst>
              <a:ext uri="{FF2B5EF4-FFF2-40B4-BE49-F238E27FC236}">
                <a16:creationId xmlns:a16="http://schemas.microsoft.com/office/drawing/2014/main" id="{56E4B6EB-27B0-4B9B-84A8-7E106581679C}"/>
              </a:ext>
            </a:extLst>
          </p:cNvPr>
          <p:cNvSpPr txBox="1"/>
          <p:nvPr/>
        </p:nvSpPr>
        <p:spPr>
          <a:xfrm>
            <a:off x="9802025" y="4099789"/>
            <a:ext cx="106471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False</a:t>
            </a:r>
          </a:p>
        </p:txBody>
      </p:sp>
      <p:sp>
        <p:nvSpPr>
          <p:cNvPr id="14" name="TextBox 13">
            <a:extLst>
              <a:ext uri="{FF2B5EF4-FFF2-40B4-BE49-F238E27FC236}">
                <a16:creationId xmlns:a16="http://schemas.microsoft.com/office/drawing/2014/main" id="{6BFBF63B-2677-40D5-9C6F-5922468A3E07}"/>
              </a:ext>
            </a:extLst>
          </p:cNvPr>
          <p:cNvSpPr txBox="1"/>
          <p:nvPr/>
        </p:nvSpPr>
        <p:spPr>
          <a:xfrm>
            <a:off x="9626239" y="5724769"/>
            <a:ext cx="126348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Output</a:t>
            </a:r>
          </a:p>
        </p:txBody>
      </p:sp>
      <p:sp>
        <p:nvSpPr>
          <p:cNvPr id="15" name="TextBox 14">
            <a:extLst>
              <a:ext uri="{FF2B5EF4-FFF2-40B4-BE49-F238E27FC236}">
                <a16:creationId xmlns:a16="http://schemas.microsoft.com/office/drawing/2014/main" id="{C9E8BEAD-3280-4346-991B-7F6EFB58AFD9}"/>
              </a:ext>
            </a:extLst>
          </p:cNvPr>
          <p:cNvSpPr txBox="1"/>
          <p:nvPr/>
        </p:nvSpPr>
        <p:spPr>
          <a:xfrm>
            <a:off x="5513148" y="5724769"/>
            <a:ext cx="11657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Model</a:t>
            </a:r>
          </a:p>
        </p:txBody>
      </p:sp>
      <p:sp>
        <p:nvSpPr>
          <p:cNvPr id="16" name="TextBox 15">
            <a:extLst>
              <a:ext uri="{FF2B5EF4-FFF2-40B4-BE49-F238E27FC236}">
                <a16:creationId xmlns:a16="http://schemas.microsoft.com/office/drawing/2014/main" id="{5F5691CF-6E16-4001-9C4C-BAB9DC48C82D}"/>
              </a:ext>
            </a:extLst>
          </p:cNvPr>
          <p:cNvSpPr txBox="1"/>
          <p:nvPr/>
        </p:nvSpPr>
        <p:spPr>
          <a:xfrm>
            <a:off x="1635058" y="5724769"/>
            <a:ext cx="9845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Input</a:t>
            </a:r>
          </a:p>
        </p:txBody>
      </p:sp>
      <p:sp>
        <p:nvSpPr>
          <p:cNvPr id="17" name="Arrow: Right 16">
            <a:extLst>
              <a:ext uri="{FF2B5EF4-FFF2-40B4-BE49-F238E27FC236}">
                <a16:creationId xmlns:a16="http://schemas.microsoft.com/office/drawing/2014/main" id="{39E366BC-5EE5-4402-9F5D-3F2A0A47D95F}"/>
              </a:ext>
            </a:extLst>
          </p:cNvPr>
          <p:cNvSpPr/>
          <p:nvPr/>
        </p:nvSpPr>
        <p:spPr>
          <a:xfrm>
            <a:off x="3676316" y="3612884"/>
            <a:ext cx="833635" cy="3701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C2CB92B-F3EC-4B0B-A11C-29601964ADC8}"/>
              </a:ext>
            </a:extLst>
          </p:cNvPr>
          <p:cNvSpPr/>
          <p:nvPr/>
        </p:nvSpPr>
        <p:spPr>
          <a:xfrm>
            <a:off x="7585932" y="3612884"/>
            <a:ext cx="833635" cy="3701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755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Training</a:t>
            </a:r>
            <a:br>
              <a:rPr lang="en-US" sz="4800" dirty="0">
                <a:latin typeface="Arial Black" panose="020B0A04020102020204" pitchFamily="34" charset="0"/>
              </a:rPr>
            </a:br>
            <a:r>
              <a:rPr lang="en-US" sz="4800" dirty="0">
                <a:latin typeface="Arial Black" panose="020B0A04020102020204" pitchFamily="34" charset="0"/>
              </a:rPr>
              <a:t>(ML.NET Automated (Auto) ML)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64931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BD2-9CB7-42CE-8D84-FA6297574EF9}"/>
              </a:ext>
            </a:extLst>
          </p:cNvPr>
          <p:cNvSpPr>
            <a:spLocks noGrp="1"/>
          </p:cNvSpPr>
          <p:nvPr>
            <p:ph type="title"/>
          </p:nvPr>
        </p:nvSpPr>
        <p:spPr/>
        <p:txBody>
          <a:bodyPr>
            <a:normAutofit/>
          </a:bodyPr>
          <a:lstStyle/>
          <a:p>
            <a:r>
              <a:rPr lang="en-US" sz="4800" dirty="0">
                <a:latin typeface="Arial Black" panose="020B0A04020102020204" pitchFamily="34" charset="0"/>
              </a:rPr>
              <a:t>Code &amp; Slides</a:t>
            </a:r>
          </a:p>
        </p:txBody>
      </p:sp>
      <p:sp>
        <p:nvSpPr>
          <p:cNvPr id="4" name="Footer Placeholder 3">
            <a:extLst>
              <a:ext uri="{FF2B5EF4-FFF2-40B4-BE49-F238E27FC236}">
                <a16:creationId xmlns:a16="http://schemas.microsoft.com/office/drawing/2014/main" id="{AD3D26E4-996E-48DB-86FE-F83062C944B1}"/>
              </a:ext>
            </a:extLst>
          </p:cNvPr>
          <p:cNvSpPr>
            <a:spLocks noGrp="1"/>
          </p:cNvSpPr>
          <p:nvPr>
            <p:ph type="ftr" sz="quarter" idx="11"/>
          </p:nvPr>
        </p:nvSpPr>
        <p:spPr/>
        <p:txBody>
          <a:bodyPr/>
          <a:lstStyle/>
          <a:p>
            <a:r>
              <a:rPr lang="en-US"/>
              <a:t>@ljquintanilla</a:t>
            </a:r>
          </a:p>
        </p:txBody>
      </p:sp>
      <p:sp>
        <p:nvSpPr>
          <p:cNvPr id="5" name="Rectangle 4">
            <a:extLst>
              <a:ext uri="{FF2B5EF4-FFF2-40B4-BE49-F238E27FC236}">
                <a16:creationId xmlns:a16="http://schemas.microsoft.com/office/drawing/2014/main" id="{93975A31-1AC3-481D-82C8-9BD43DB06592}"/>
              </a:ext>
            </a:extLst>
          </p:cNvPr>
          <p:cNvSpPr/>
          <p:nvPr/>
        </p:nvSpPr>
        <p:spPr>
          <a:xfrm>
            <a:off x="1928480" y="3013501"/>
            <a:ext cx="8335039" cy="830997"/>
          </a:xfrm>
          <a:prstGeom prst="rect">
            <a:avLst/>
          </a:prstGeom>
        </p:spPr>
        <p:txBody>
          <a:bodyPr wrap="none">
            <a:spAutoFit/>
          </a:bodyPr>
          <a:lstStyle/>
          <a:p>
            <a:r>
              <a:rPr lang="en-US" sz="4800" dirty="0">
                <a:hlinkClick r:id="rId2"/>
              </a:rPr>
              <a:t>http://bit.ly/NYCCodeCamp2019</a:t>
            </a:r>
            <a:endParaRPr lang="en-US" sz="4800" dirty="0"/>
          </a:p>
        </p:txBody>
      </p:sp>
    </p:spTree>
    <p:extLst>
      <p:ext uri="{BB962C8B-B14F-4D97-AF65-F5344CB8AC3E}">
        <p14:creationId xmlns:p14="http://schemas.microsoft.com/office/powerpoint/2010/main" val="4174719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Enrichment </a:t>
            </a:r>
            <a:br>
              <a:rPr lang="en-US" sz="4800" dirty="0">
                <a:latin typeface="Arial Black" panose="020B0A04020102020204" pitchFamily="34" charset="0"/>
              </a:rPr>
            </a:br>
            <a:r>
              <a:rPr lang="en-US" sz="4800" dirty="0">
                <a:latin typeface="Arial Black" panose="020B0A04020102020204" pitchFamily="34" charset="0"/>
              </a:rPr>
              <a:t>(.NET for Apache Spark + SQL)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8598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Enrichment </a:t>
            </a:r>
            <a:br>
              <a:rPr lang="en-US" sz="4800" dirty="0">
                <a:latin typeface="Arial Black" panose="020B0A04020102020204" pitchFamily="34" charset="0"/>
              </a:rPr>
            </a:br>
            <a:r>
              <a:rPr lang="en-US" sz="4800" dirty="0">
                <a:latin typeface="Arial Black" panose="020B0A04020102020204" pitchFamily="34" charset="0"/>
              </a:rPr>
              <a:t>(Azure HDInsight)</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755180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16944-E4B7-4661-93C0-969D09C50D80}"/>
              </a:ext>
            </a:extLst>
          </p:cNvPr>
          <p:cNvSpPr>
            <a:spLocks noGrp="1"/>
          </p:cNvSpPr>
          <p:nvPr>
            <p:ph type="title"/>
          </p:nvPr>
        </p:nvSpPr>
        <p:spPr/>
        <p:txBody>
          <a:bodyPr>
            <a:normAutofit/>
          </a:bodyPr>
          <a:lstStyle/>
          <a:p>
            <a:r>
              <a:rPr lang="en-US" sz="4800" dirty="0">
                <a:latin typeface="Arial Black" panose="020B0A04020102020204" pitchFamily="34" charset="0"/>
              </a:rPr>
              <a:t>Takeaways</a:t>
            </a:r>
          </a:p>
        </p:txBody>
      </p:sp>
      <p:sp>
        <p:nvSpPr>
          <p:cNvPr id="5" name="Content Placeholder 4">
            <a:extLst>
              <a:ext uri="{FF2B5EF4-FFF2-40B4-BE49-F238E27FC236}">
                <a16:creationId xmlns:a16="http://schemas.microsoft.com/office/drawing/2014/main" id="{698BC46F-CC3B-46C2-84E3-14E07963FD4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Apache Spark is a fast and extensible computing platform for processing Big Data workloads.</a:t>
            </a:r>
          </a:p>
          <a:p>
            <a:r>
              <a:rPr lang="en-US" dirty="0">
                <a:latin typeface="Arial" panose="020B0604020202020204" pitchFamily="34" charset="0"/>
                <a:cs typeface="Arial" panose="020B0604020202020204" pitchFamily="34" charset="0"/>
              </a:rPr>
              <a:t>.NET for Apache Spark brings the power of Apache Spark to the .NET ecosystem.</a:t>
            </a:r>
          </a:p>
          <a:p>
            <a:r>
              <a:rPr lang="en-US" dirty="0">
                <a:latin typeface="Arial" panose="020B0604020202020204" pitchFamily="34" charset="0"/>
                <a:cs typeface="Arial" panose="020B0604020202020204" pitchFamily="34" charset="0"/>
              </a:rPr>
              <a:t>.NET for Apache Spark provides easy integration with other .NET libraries / frameworks such as ML.NET.</a:t>
            </a:r>
          </a:p>
        </p:txBody>
      </p:sp>
      <p:sp>
        <p:nvSpPr>
          <p:cNvPr id="3" name="Footer Placeholder 2">
            <a:extLst>
              <a:ext uri="{FF2B5EF4-FFF2-40B4-BE49-F238E27FC236}">
                <a16:creationId xmlns:a16="http://schemas.microsoft.com/office/drawing/2014/main" id="{854B6716-251E-4D90-9198-4F1CA87B3767}"/>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873422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F382-0630-42E6-AE93-BD6389C5E10F}"/>
              </a:ext>
            </a:extLst>
          </p:cNvPr>
          <p:cNvSpPr>
            <a:spLocks noGrp="1"/>
          </p:cNvSpPr>
          <p:nvPr>
            <p:ph type="title"/>
          </p:nvPr>
        </p:nvSpPr>
        <p:spPr/>
        <p:txBody>
          <a:bodyPr>
            <a:normAutofit/>
          </a:bodyPr>
          <a:lstStyle/>
          <a:p>
            <a:r>
              <a:rPr lang="en-US" sz="4800" dirty="0">
                <a:latin typeface="Arial Black" panose="020B0A04020102020204" pitchFamily="34" charset="0"/>
              </a:rPr>
              <a:t>Resources</a:t>
            </a:r>
          </a:p>
        </p:txBody>
      </p:sp>
      <p:sp>
        <p:nvSpPr>
          <p:cNvPr id="3" name="Content Placeholder 2">
            <a:extLst>
              <a:ext uri="{FF2B5EF4-FFF2-40B4-BE49-F238E27FC236}">
                <a16:creationId xmlns:a16="http://schemas.microsoft.com/office/drawing/2014/main" id="{11FA9976-9CCC-4620-92C0-1C4E53193A40}"/>
              </a:ext>
            </a:extLst>
          </p:cNvPr>
          <p:cNvSpPr>
            <a:spLocks noGrp="1"/>
          </p:cNvSpPr>
          <p:nvPr>
            <p:ph idx="1"/>
          </p:nvPr>
        </p:nvSpPr>
        <p:spPr/>
        <p:txBody>
          <a:bodyPr/>
          <a:lstStyle/>
          <a:p>
            <a:r>
              <a:rPr lang="en-US" dirty="0">
                <a:hlinkClick r:id="rId2"/>
              </a:rPr>
              <a:t>http://luisquintanilla.me/2019/09/15/restaurant-inspections-etl-data-enrichment-spark-auto-ml-net/</a:t>
            </a:r>
            <a:endParaRPr lang="en-US" dirty="0"/>
          </a:p>
          <a:p>
            <a:r>
              <a:rPr lang="en-US" dirty="0">
                <a:hlinkClick r:id="rId3"/>
              </a:rPr>
              <a:t>https://docs.microsoft.com/en-us/dotnet/spark/</a:t>
            </a:r>
            <a:endParaRPr lang="en-US" dirty="0"/>
          </a:p>
          <a:p>
            <a:r>
              <a:rPr lang="en-US" dirty="0">
                <a:hlinkClick r:id="rId4"/>
              </a:rPr>
              <a:t>https://github.com/dotnet/spark</a:t>
            </a:r>
            <a:endParaRPr lang="en-US" dirty="0"/>
          </a:p>
          <a:p>
            <a:r>
              <a:rPr lang="en-US" dirty="0">
                <a:hlinkClick r:id="rId5"/>
              </a:rPr>
              <a:t>https://docs.microsoft.com/en-us/dotnet/machine-learning/</a:t>
            </a:r>
            <a:endParaRPr lang="en-US" dirty="0"/>
          </a:p>
          <a:p>
            <a:r>
              <a:rPr lang="en-US" dirty="0">
                <a:hlinkClick r:id="rId6"/>
              </a:rPr>
              <a:t>https://github.com/dotnet/machinelearning</a:t>
            </a:r>
            <a:endParaRPr lang="en-US" dirty="0"/>
          </a:p>
          <a:p>
            <a:r>
              <a:rPr lang="en-US" dirty="0">
                <a:hlinkClick r:id="rId7"/>
              </a:rPr>
              <a:t>https://spark.apache.org/</a:t>
            </a:r>
            <a:endParaRPr lang="en-US" dirty="0"/>
          </a:p>
          <a:p>
            <a:endParaRPr lang="en-US" dirty="0"/>
          </a:p>
        </p:txBody>
      </p:sp>
      <p:sp>
        <p:nvSpPr>
          <p:cNvPr id="4" name="Footer Placeholder 3">
            <a:extLst>
              <a:ext uri="{FF2B5EF4-FFF2-40B4-BE49-F238E27FC236}">
                <a16:creationId xmlns:a16="http://schemas.microsoft.com/office/drawing/2014/main" id="{C4523623-3555-4215-A5DE-3E088C95E18E}"/>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28455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C6D7-E544-40EB-9677-543A678783E4}"/>
              </a:ext>
            </a:extLst>
          </p:cNvPr>
          <p:cNvSpPr>
            <a:spLocks noGrp="1"/>
          </p:cNvSpPr>
          <p:nvPr>
            <p:ph type="title"/>
          </p:nvPr>
        </p:nvSpPr>
        <p:spPr>
          <a:xfrm>
            <a:off x="838200" y="2766218"/>
            <a:ext cx="10515600" cy="1325563"/>
          </a:xfrm>
        </p:spPr>
        <p:txBody>
          <a:bodyPr>
            <a:normAutofit/>
          </a:bodyPr>
          <a:lstStyle/>
          <a:p>
            <a:pPr algn="ctr"/>
            <a:r>
              <a:rPr lang="en-US" sz="4800" dirty="0">
                <a:latin typeface="Arial Black" panose="020B0A04020102020204" pitchFamily="34" charset="0"/>
                <a:cs typeface="Arial" panose="020B0604020202020204" pitchFamily="34" charset="0"/>
              </a:rPr>
              <a:t>Questions ?</a:t>
            </a:r>
          </a:p>
        </p:txBody>
      </p:sp>
      <p:sp>
        <p:nvSpPr>
          <p:cNvPr id="4" name="Footer Placeholder 3">
            <a:extLst>
              <a:ext uri="{FF2B5EF4-FFF2-40B4-BE49-F238E27FC236}">
                <a16:creationId xmlns:a16="http://schemas.microsoft.com/office/drawing/2014/main" id="{2D49E402-AAD6-41FB-9C50-7908B74C089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62892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B285-ACF9-4BB0-95FE-414A9003FD18}"/>
              </a:ext>
            </a:extLst>
          </p:cNvPr>
          <p:cNvSpPr>
            <a:spLocks noGrp="1"/>
          </p:cNvSpPr>
          <p:nvPr>
            <p:ph type="title"/>
          </p:nvPr>
        </p:nvSpPr>
        <p:spPr/>
        <p:txBody>
          <a:bodyPr>
            <a:normAutofit/>
          </a:bodyPr>
          <a:lstStyle/>
          <a:p>
            <a:r>
              <a:rPr lang="en-US" sz="6000" dirty="0">
                <a:latin typeface="Arial Black" panose="020B0A04020102020204" pitchFamily="34" charset="0"/>
              </a:rPr>
              <a:t>Agenda</a:t>
            </a:r>
          </a:p>
        </p:txBody>
      </p:sp>
      <p:grpSp>
        <p:nvGrpSpPr>
          <p:cNvPr id="4" name="Group 3">
            <a:extLst>
              <a:ext uri="{FF2B5EF4-FFF2-40B4-BE49-F238E27FC236}">
                <a16:creationId xmlns:a16="http://schemas.microsoft.com/office/drawing/2014/main" id="{98C1BA83-D33A-468E-A5B8-FCCB133DD829}"/>
              </a:ext>
            </a:extLst>
          </p:cNvPr>
          <p:cNvGrpSpPr/>
          <p:nvPr/>
        </p:nvGrpSpPr>
        <p:grpSpPr>
          <a:xfrm>
            <a:off x="838200" y="1690688"/>
            <a:ext cx="9037320" cy="960120"/>
            <a:chOff x="838200" y="1690688"/>
            <a:chExt cx="7441276" cy="1184564"/>
          </a:xfrm>
        </p:grpSpPr>
        <p:sp>
          <p:nvSpPr>
            <p:cNvPr id="5" name="Rectangle 4">
              <a:extLst>
                <a:ext uri="{FF2B5EF4-FFF2-40B4-BE49-F238E27FC236}">
                  <a16:creationId xmlns:a16="http://schemas.microsoft.com/office/drawing/2014/main" id="{31FF0B5A-E181-4911-A470-76A8BF3A4179}"/>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01</a:t>
              </a:r>
            </a:p>
          </p:txBody>
        </p:sp>
        <p:sp>
          <p:nvSpPr>
            <p:cNvPr id="6" name="Rectangle 5">
              <a:extLst>
                <a:ext uri="{FF2B5EF4-FFF2-40B4-BE49-F238E27FC236}">
                  <a16:creationId xmlns:a16="http://schemas.microsoft.com/office/drawing/2014/main" id="{FCDCA20C-1C54-4B48-9DD0-8F370362AA41}"/>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What is Big Data?</a:t>
              </a:r>
            </a:p>
          </p:txBody>
        </p:sp>
      </p:grpSp>
      <p:grpSp>
        <p:nvGrpSpPr>
          <p:cNvPr id="7" name="Group 6">
            <a:extLst>
              <a:ext uri="{FF2B5EF4-FFF2-40B4-BE49-F238E27FC236}">
                <a16:creationId xmlns:a16="http://schemas.microsoft.com/office/drawing/2014/main" id="{4BAEF3D8-0A4B-49C9-A7CF-9C3741CF61B4}"/>
              </a:ext>
            </a:extLst>
          </p:cNvPr>
          <p:cNvGrpSpPr/>
          <p:nvPr/>
        </p:nvGrpSpPr>
        <p:grpSpPr>
          <a:xfrm>
            <a:off x="838200" y="2594381"/>
            <a:ext cx="9037320" cy="960120"/>
            <a:chOff x="838200" y="1690688"/>
            <a:chExt cx="7441276" cy="1184564"/>
          </a:xfrm>
        </p:grpSpPr>
        <p:sp>
          <p:nvSpPr>
            <p:cNvPr id="8" name="Rectangle 7">
              <a:extLst>
                <a:ext uri="{FF2B5EF4-FFF2-40B4-BE49-F238E27FC236}">
                  <a16:creationId xmlns:a16="http://schemas.microsoft.com/office/drawing/2014/main" id="{F57EBA51-6DCF-4E43-BC37-EEC0DE56BBB1}"/>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02</a:t>
              </a:r>
            </a:p>
          </p:txBody>
        </p:sp>
        <p:sp>
          <p:nvSpPr>
            <p:cNvPr id="9" name="Rectangle 8">
              <a:extLst>
                <a:ext uri="{FF2B5EF4-FFF2-40B4-BE49-F238E27FC236}">
                  <a16:creationId xmlns:a16="http://schemas.microsoft.com/office/drawing/2014/main" id="{552CF2AE-09D6-4679-9218-4FA1E80B7579}"/>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Apache Spark</a:t>
              </a:r>
            </a:p>
          </p:txBody>
        </p:sp>
      </p:grpSp>
      <p:grpSp>
        <p:nvGrpSpPr>
          <p:cNvPr id="10" name="Group 9">
            <a:extLst>
              <a:ext uri="{FF2B5EF4-FFF2-40B4-BE49-F238E27FC236}">
                <a16:creationId xmlns:a16="http://schemas.microsoft.com/office/drawing/2014/main" id="{F4186BFD-6C5A-4F52-ADA4-DFD16464CDBF}"/>
              </a:ext>
            </a:extLst>
          </p:cNvPr>
          <p:cNvGrpSpPr/>
          <p:nvPr/>
        </p:nvGrpSpPr>
        <p:grpSpPr>
          <a:xfrm>
            <a:off x="838200" y="3433602"/>
            <a:ext cx="9037320" cy="960120"/>
            <a:chOff x="838200" y="1690688"/>
            <a:chExt cx="7441276" cy="1184564"/>
          </a:xfrm>
        </p:grpSpPr>
        <p:sp>
          <p:nvSpPr>
            <p:cNvPr id="11" name="Rectangle 10">
              <a:extLst>
                <a:ext uri="{FF2B5EF4-FFF2-40B4-BE49-F238E27FC236}">
                  <a16:creationId xmlns:a16="http://schemas.microsoft.com/office/drawing/2014/main" id="{478E8709-4603-4800-A7CD-488F8EA24991}"/>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03</a:t>
              </a:r>
            </a:p>
          </p:txBody>
        </p:sp>
        <p:sp>
          <p:nvSpPr>
            <p:cNvPr id="12" name="Rectangle 11">
              <a:extLst>
                <a:ext uri="{FF2B5EF4-FFF2-40B4-BE49-F238E27FC236}">
                  <a16:creationId xmlns:a16="http://schemas.microsoft.com/office/drawing/2014/main" id="{5E5FE912-79D7-4FF4-BA46-DD32877BC9F9}"/>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.NET for Apache Spark</a:t>
              </a:r>
            </a:p>
          </p:txBody>
        </p:sp>
      </p:grpSp>
      <p:sp>
        <p:nvSpPr>
          <p:cNvPr id="16" name="Footer Placeholder 15">
            <a:extLst>
              <a:ext uri="{FF2B5EF4-FFF2-40B4-BE49-F238E27FC236}">
                <a16:creationId xmlns:a16="http://schemas.microsoft.com/office/drawing/2014/main" id="{CA84A950-8A16-401A-9BF3-D02C9DECFCAE}"/>
              </a:ext>
            </a:extLst>
          </p:cNvPr>
          <p:cNvSpPr>
            <a:spLocks noGrp="1"/>
          </p:cNvSpPr>
          <p:nvPr>
            <p:ph type="ftr" sz="quarter" idx="11"/>
          </p:nvPr>
        </p:nvSpPr>
        <p:spPr/>
        <p:txBody>
          <a:bodyPr/>
          <a:lstStyle/>
          <a:p>
            <a:r>
              <a:rPr lang="en-US"/>
              <a:t>@ljquintanilla</a:t>
            </a:r>
          </a:p>
        </p:txBody>
      </p:sp>
      <p:grpSp>
        <p:nvGrpSpPr>
          <p:cNvPr id="21" name="Group 20">
            <a:extLst>
              <a:ext uri="{FF2B5EF4-FFF2-40B4-BE49-F238E27FC236}">
                <a16:creationId xmlns:a16="http://schemas.microsoft.com/office/drawing/2014/main" id="{68E9AE62-82FB-4FBE-8865-A54A394731E2}"/>
              </a:ext>
            </a:extLst>
          </p:cNvPr>
          <p:cNvGrpSpPr/>
          <p:nvPr/>
        </p:nvGrpSpPr>
        <p:grpSpPr>
          <a:xfrm>
            <a:off x="838200" y="4393722"/>
            <a:ext cx="9037320" cy="960120"/>
            <a:chOff x="838200" y="1690688"/>
            <a:chExt cx="7441276" cy="1184564"/>
          </a:xfrm>
        </p:grpSpPr>
        <p:sp>
          <p:nvSpPr>
            <p:cNvPr id="22" name="Rectangle 21">
              <a:extLst>
                <a:ext uri="{FF2B5EF4-FFF2-40B4-BE49-F238E27FC236}">
                  <a16:creationId xmlns:a16="http://schemas.microsoft.com/office/drawing/2014/main" id="{38B311F7-B72E-4AD6-9A54-B931477C0EF7}"/>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04</a:t>
              </a:r>
            </a:p>
          </p:txBody>
        </p:sp>
        <p:sp>
          <p:nvSpPr>
            <p:cNvPr id="23" name="Rectangle 22">
              <a:extLst>
                <a:ext uri="{FF2B5EF4-FFF2-40B4-BE49-F238E27FC236}">
                  <a16:creationId xmlns:a16="http://schemas.microsoft.com/office/drawing/2014/main" id="{BAD5BE7F-5290-4A06-83BC-20766DECAB11}"/>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Working with Data</a:t>
              </a:r>
            </a:p>
          </p:txBody>
        </p:sp>
      </p:grpSp>
      <p:grpSp>
        <p:nvGrpSpPr>
          <p:cNvPr id="24" name="Group 23">
            <a:extLst>
              <a:ext uri="{FF2B5EF4-FFF2-40B4-BE49-F238E27FC236}">
                <a16:creationId xmlns:a16="http://schemas.microsoft.com/office/drawing/2014/main" id="{8C2069CF-C341-4967-B216-27E425299094}"/>
              </a:ext>
            </a:extLst>
          </p:cNvPr>
          <p:cNvGrpSpPr/>
          <p:nvPr/>
        </p:nvGrpSpPr>
        <p:grpSpPr>
          <a:xfrm>
            <a:off x="838200" y="5353842"/>
            <a:ext cx="9925595" cy="960120"/>
            <a:chOff x="838200" y="1690688"/>
            <a:chExt cx="8172677" cy="1184564"/>
          </a:xfrm>
        </p:grpSpPr>
        <p:sp>
          <p:nvSpPr>
            <p:cNvPr id="25" name="Rectangle 24">
              <a:extLst>
                <a:ext uri="{FF2B5EF4-FFF2-40B4-BE49-F238E27FC236}">
                  <a16:creationId xmlns:a16="http://schemas.microsoft.com/office/drawing/2014/main" id="{A3304E77-D8AE-4CB5-A89A-B0AF0BC72BF8}"/>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05</a:t>
              </a:r>
            </a:p>
          </p:txBody>
        </p:sp>
        <p:sp>
          <p:nvSpPr>
            <p:cNvPr id="26" name="Rectangle 25">
              <a:extLst>
                <a:ext uri="{FF2B5EF4-FFF2-40B4-BE49-F238E27FC236}">
                  <a16:creationId xmlns:a16="http://schemas.microsoft.com/office/drawing/2014/main" id="{719B8D95-8953-46AA-A743-D0B1A3CC23E6}"/>
                </a:ext>
              </a:extLst>
            </p:cNvPr>
            <p:cNvSpPr/>
            <p:nvPr/>
          </p:nvSpPr>
          <p:spPr>
            <a:xfrm>
              <a:off x="2125286" y="1690688"/>
              <a:ext cx="6885591"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Build Apps with .NET for Apache Spark</a:t>
              </a:r>
            </a:p>
          </p:txBody>
        </p:sp>
      </p:grpSp>
    </p:spTree>
    <p:extLst>
      <p:ext uri="{BB962C8B-B14F-4D97-AF65-F5344CB8AC3E}">
        <p14:creationId xmlns:p14="http://schemas.microsoft.com/office/powerpoint/2010/main" val="28067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What is </a:t>
            </a:r>
            <a:r>
              <a:rPr lang="en-US" dirty="0">
                <a:solidFill>
                  <a:schemeClr val="accent2"/>
                </a:solidFill>
                <a:latin typeface="Arial Black" panose="020B0A04020102020204" pitchFamily="34" charset="0"/>
              </a:rPr>
              <a:t>Big Data</a:t>
            </a:r>
            <a:r>
              <a:rPr lang="en-US" dirty="0">
                <a:latin typeface="Arial Black" panose="020B0A04020102020204" pitchFamily="34" charset="0"/>
              </a:rPr>
              <a:t>?</a:t>
            </a:r>
          </a:p>
        </p:txBody>
      </p:sp>
      <p:sp>
        <p:nvSpPr>
          <p:cNvPr id="6" name="Footer Placeholder 5">
            <a:extLst>
              <a:ext uri="{FF2B5EF4-FFF2-40B4-BE49-F238E27FC236}">
                <a16:creationId xmlns:a16="http://schemas.microsoft.com/office/drawing/2014/main" id="{6268FB12-06E1-4CFD-8D4A-81BF307F558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68734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7717-7C79-415D-A613-EB670B481E5A}"/>
              </a:ext>
            </a:extLst>
          </p:cNvPr>
          <p:cNvSpPr>
            <a:spLocks noGrp="1"/>
          </p:cNvSpPr>
          <p:nvPr>
            <p:ph type="title"/>
          </p:nvPr>
        </p:nvSpPr>
        <p:spPr/>
        <p:txBody>
          <a:bodyPr>
            <a:normAutofit/>
          </a:bodyPr>
          <a:lstStyle/>
          <a:p>
            <a:r>
              <a:rPr lang="en-US" sz="4800" dirty="0">
                <a:latin typeface="Arial Black" panose="020B0A04020102020204" pitchFamily="34" charset="0"/>
              </a:rPr>
              <a:t>3 V’s of Big Data</a:t>
            </a:r>
          </a:p>
        </p:txBody>
      </p:sp>
      <p:graphicFrame>
        <p:nvGraphicFramePr>
          <p:cNvPr id="9" name="Content Placeholder 8">
            <a:extLst>
              <a:ext uri="{FF2B5EF4-FFF2-40B4-BE49-F238E27FC236}">
                <a16:creationId xmlns:a16="http://schemas.microsoft.com/office/drawing/2014/main" id="{D7050783-6F46-400E-A32E-DBE50A4EFE73}"/>
              </a:ext>
            </a:extLst>
          </p:cNvPr>
          <p:cNvGraphicFramePr>
            <a:graphicFrameLocks noGrp="1"/>
          </p:cNvGraphicFramePr>
          <p:nvPr>
            <p:ph idx="1"/>
            <p:extLst>
              <p:ext uri="{D42A27DB-BD31-4B8C-83A1-F6EECF244321}">
                <p14:modId xmlns:p14="http://schemas.microsoft.com/office/powerpoint/2010/main" val="2337824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9">
            <a:extLst>
              <a:ext uri="{FF2B5EF4-FFF2-40B4-BE49-F238E27FC236}">
                <a16:creationId xmlns:a16="http://schemas.microsoft.com/office/drawing/2014/main" id="{C53A9680-6B8A-47DF-943A-982C0638AEE2}"/>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07483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52B3-8081-4669-AFD8-E11143E1FA4B}"/>
              </a:ext>
            </a:extLst>
          </p:cNvPr>
          <p:cNvSpPr>
            <a:spLocks noGrp="1"/>
          </p:cNvSpPr>
          <p:nvPr>
            <p:ph type="title"/>
          </p:nvPr>
        </p:nvSpPr>
        <p:spPr/>
        <p:txBody>
          <a:bodyPr>
            <a:normAutofit/>
          </a:bodyPr>
          <a:lstStyle/>
          <a:p>
            <a:r>
              <a:rPr lang="en-US" sz="4800" dirty="0">
                <a:latin typeface="Arial Black" panose="020B0A04020102020204" pitchFamily="34" charset="0"/>
              </a:rPr>
              <a:t>Big Data Software</a:t>
            </a:r>
          </a:p>
        </p:txBody>
      </p:sp>
      <p:pic>
        <p:nvPicPr>
          <p:cNvPr id="5" name="Picture 4" descr="A picture containing object, clock, meter&#10;&#10;Description automatically generated">
            <a:extLst>
              <a:ext uri="{FF2B5EF4-FFF2-40B4-BE49-F238E27FC236}">
                <a16:creationId xmlns:a16="http://schemas.microsoft.com/office/drawing/2014/main" id="{5D45BEF2-4B53-45D7-BF0C-2208304325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5192" y="1690688"/>
            <a:ext cx="5340220" cy="1381991"/>
          </a:xfrm>
          <a:prstGeom prst="rect">
            <a:avLst/>
          </a:prstGeom>
        </p:spPr>
      </p:pic>
      <p:pic>
        <p:nvPicPr>
          <p:cNvPr id="8" name="Picture 7" descr="A picture containing wheel&#10;&#10;Description automatically generated">
            <a:extLst>
              <a:ext uri="{FF2B5EF4-FFF2-40B4-BE49-F238E27FC236}">
                <a16:creationId xmlns:a16="http://schemas.microsoft.com/office/drawing/2014/main" id="{D5F72B71-1DE8-4054-9A2D-19D9958A73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05095" y="3533095"/>
            <a:ext cx="2896766" cy="1053368"/>
          </a:xfrm>
          <a:prstGeom prst="rect">
            <a:avLst/>
          </a:prstGeom>
        </p:spPr>
      </p:pic>
      <p:pic>
        <p:nvPicPr>
          <p:cNvPr id="11" name="Picture 10" descr="A picture containing clock, drawing&#10;&#10;Description automatically generated">
            <a:extLst>
              <a:ext uri="{FF2B5EF4-FFF2-40B4-BE49-F238E27FC236}">
                <a16:creationId xmlns:a16="http://schemas.microsoft.com/office/drawing/2014/main" id="{A27AD093-0BA6-4A23-B3A8-577950FE687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23335" y="1690688"/>
            <a:ext cx="2406537" cy="1613132"/>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E47DE27-9116-4E78-9A50-FFBF6616098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03988" y="3844343"/>
            <a:ext cx="2351314" cy="2116183"/>
          </a:xfrm>
          <a:prstGeom prst="rect">
            <a:avLst/>
          </a:prstGeom>
        </p:spPr>
      </p:pic>
      <p:pic>
        <p:nvPicPr>
          <p:cNvPr id="17" name="Picture 16" descr="A picture containing drawing, sheep&#10;&#10;Description automatically generated">
            <a:extLst>
              <a:ext uri="{FF2B5EF4-FFF2-40B4-BE49-F238E27FC236}">
                <a16:creationId xmlns:a16="http://schemas.microsoft.com/office/drawing/2014/main" id="{71BDB3BF-5512-42CC-BB8F-B80CAFD1AB42}"/>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47474" y="5323860"/>
            <a:ext cx="4108774" cy="808940"/>
          </a:xfrm>
          <a:prstGeom prst="rect">
            <a:avLst/>
          </a:prstGeom>
        </p:spPr>
      </p:pic>
      <p:pic>
        <p:nvPicPr>
          <p:cNvPr id="20" name="Picture 19" descr="A close up of a sign&#10;&#10;Description automatically generated">
            <a:extLst>
              <a:ext uri="{FF2B5EF4-FFF2-40B4-BE49-F238E27FC236}">
                <a16:creationId xmlns:a16="http://schemas.microsoft.com/office/drawing/2014/main" id="{2E1FB31E-61BD-476D-A17D-A653AA51BF63}"/>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730413" y="3447308"/>
            <a:ext cx="3343469" cy="1740302"/>
          </a:xfrm>
          <a:prstGeom prst="rect">
            <a:avLst/>
          </a:prstGeom>
        </p:spPr>
      </p:pic>
      <p:sp>
        <p:nvSpPr>
          <p:cNvPr id="22" name="Footer Placeholder 21">
            <a:extLst>
              <a:ext uri="{FF2B5EF4-FFF2-40B4-BE49-F238E27FC236}">
                <a16:creationId xmlns:a16="http://schemas.microsoft.com/office/drawing/2014/main" id="{FFE89143-E488-479F-8B74-E4BDD28A2AB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9173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What is </a:t>
            </a:r>
            <a:r>
              <a:rPr lang="en-US" dirty="0">
                <a:solidFill>
                  <a:schemeClr val="accent2"/>
                </a:solidFill>
                <a:latin typeface="Arial Black" panose="020B0A04020102020204" pitchFamily="34" charset="0"/>
              </a:rPr>
              <a:t>Apache Spark</a:t>
            </a:r>
            <a:r>
              <a:rPr lang="en-US" dirty="0">
                <a:latin typeface="Arial Black" panose="020B0A04020102020204" pitchFamily="34" charset="0"/>
              </a:rPr>
              <a:t>?</a:t>
            </a:r>
          </a:p>
        </p:txBody>
      </p:sp>
      <p:sp>
        <p:nvSpPr>
          <p:cNvPr id="2" name="Footer Placeholder 1">
            <a:extLst>
              <a:ext uri="{FF2B5EF4-FFF2-40B4-BE49-F238E27FC236}">
                <a16:creationId xmlns:a16="http://schemas.microsoft.com/office/drawing/2014/main" id="{8469196B-E723-4D04-968F-C5878A4FDDBB}"/>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08788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FE916-8365-4A13-A8C1-63FAAC98E9F1}"/>
              </a:ext>
            </a:extLst>
          </p:cNvPr>
          <p:cNvSpPr>
            <a:spLocks noGrp="1"/>
          </p:cNvSpPr>
          <p:nvPr>
            <p:ph type="title"/>
          </p:nvPr>
        </p:nvSpPr>
        <p:spPr/>
        <p:txBody>
          <a:bodyPr>
            <a:normAutofit/>
          </a:bodyPr>
          <a:lstStyle/>
          <a:p>
            <a:r>
              <a:rPr lang="en-US" sz="4800" dirty="0">
                <a:latin typeface="Arial Black" panose="020B0A04020102020204" pitchFamily="34" charset="0"/>
              </a:rPr>
              <a:t>Apache Spark</a:t>
            </a:r>
          </a:p>
        </p:txBody>
      </p:sp>
      <p:pic>
        <p:nvPicPr>
          <p:cNvPr id="5" name="Picture 4">
            <a:extLst>
              <a:ext uri="{FF2B5EF4-FFF2-40B4-BE49-F238E27FC236}">
                <a16:creationId xmlns:a16="http://schemas.microsoft.com/office/drawing/2014/main" id="{A0C33EE7-A128-43F2-9CC3-A06AD721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73" y="2536804"/>
            <a:ext cx="1371600" cy="1371600"/>
          </a:xfrm>
          <a:prstGeom prst="rect">
            <a:avLst/>
          </a:prstGeom>
        </p:spPr>
      </p:pic>
      <p:sp>
        <p:nvSpPr>
          <p:cNvPr id="6" name="TextBox 5">
            <a:extLst>
              <a:ext uri="{FF2B5EF4-FFF2-40B4-BE49-F238E27FC236}">
                <a16:creationId xmlns:a16="http://schemas.microsoft.com/office/drawing/2014/main" id="{ECC05900-B233-46B5-AF94-E6790F102C5A}"/>
              </a:ext>
            </a:extLst>
          </p:cNvPr>
          <p:cNvSpPr txBox="1"/>
          <p:nvPr/>
        </p:nvSpPr>
        <p:spPr>
          <a:xfrm>
            <a:off x="848658" y="3853856"/>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Open Source</a:t>
            </a:r>
          </a:p>
        </p:txBody>
      </p:sp>
      <p:sp>
        <p:nvSpPr>
          <p:cNvPr id="8" name="TextBox 7">
            <a:extLst>
              <a:ext uri="{FF2B5EF4-FFF2-40B4-BE49-F238E27FC236}">
                <a16:creationId xmlns:a16="http://schemas.microsoft.com/office/drawing/2014/main" id="{D5921204-7DBA-48CB-848F-1B0E40264FAD}"/>
              </a:ext>
            </a:extLst>
          </p:cNvPr>
          <p:cNvSpPr txBox="1"/>
          <p:nvPr/>
        </p:nvSpPr>
        <p:spPr>
          <a:xfrm>
            <a:off x="3655104" y="3853857"/>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Cross Platform</a:t>
            </a:r>
          </a:p>
        </p:txBody>
      </p:sp>
      <p:pic>
        <p:nvPicPr>
          <p:cNvPr id="9" name="Picture 8">
            <a:extLst>
              <a:ext uri="{FF2B5EF4-FFF2-40B4-BE49-F238E27FC236}">
                <a16:creationId xmlns:a16="http://schemas.microsoft.com/office/drawing/2014/main" id="{CF850C7C-5F54-4EDD-AF2E-86157AE035C0}"/>
              </a:ext>
            </a:extLst>
          </p:cNvPr>
          <p:cNvPicPr>
            <a:picLocks noChangeAspect="1"/>
          </p:cNvPicPr>
          <p:nvPr/>
        </p:nvPicPr>
        <p:blipFill rotWithShape="1">
          <a:blip r:embed="rId3">
            <a:extLst>
              <a:ext uri="{28A0092B-C50C-407E-A947-70E740481C1C}">
                <a14:useLocalDpi xmlns:a14="http://schemas.microsoft.com/office/drawing/2010/main" val="0"/>
              </a:ext>
            </a:extLst>
          </a:blip>
          <a:srcRect b="24907"/>
          <a:stretch/>
        </p:blipFill>
        <p:spPr>
          <a:xfrm>
            <a:off x="3341516" y="2765404"/>
            <a:ext cx="2861965" cy="914400"/>
          </a:xfrm>
          <a:prstGeom prst="rect">
            <a:avLst/>
          </a:prstGeom>
        </p:spPr>
      </p:pic>
      <p:pic>
        <p:nvPicPr>
          <p:cNvPr id="11" name="Graphic 10" descr="Social network">
            <a:extLst>
              <a:ext uri="{FF2B5EF4-FFF2-40B4-BE49-F238E27FC236}">
                <a16:creationId xmlns:a16="http://schemas.microsoft.com/office/drawing/2014/main" id="{7F4A8164-C7E4-4EB7-BC16-9FDB5D9C76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2225" y="2536804"/>
            <a:ext cx="1371600" cy="1371600"/>
          </a:xfrm>
          <a:prstGeom prst="rect">
            <a:avLst/>
          </a:prstGeom>
        </p:spPr>
      </p:pic>
      <p:sp>
        <p:nvSpPr>
          <p:cNvPr id="12" name="TextBox 11">
            <a:extLst>
              <a:ext uri="{FF2B5EF4-FFF2-40B4-BE49-F238E27FC236}">
                <a16:creationId xmlns:a16="http://schemas.microsoft.com/office/drawing/2014/main" id="{8BD3BF31-66A5-4E0B-8E42-D2D81D3042BA}"/>
              </a:ext>
            </a:extLst>
          </p:cNvPr>
          <p:cNvSpPr txBox="1"/>
          <p:nvPr/>
        </p:nvSpPr>
        <p:spPr>
          <a:xfrm>
            <a:off x="6640267" y="4137004"/>
            <a:ext cx="2035746"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Distributed*</a:t>
            </a:r>
          </a:p>
        </p:txBody>
      </p:sp>
      <p:pic>
        <p:nvPicPr>
          <p:cNvPr id="13" name="Picture 12">
            <a:extLst>
              <a:ext uri="{FF2B5EF4-FFF2-40B4-BE49-F238E27FC236}">
                <a16:creationId xmlns:a16="http://schemas.microsoft.com/office/drawing/2014/main" id="{27F0F54C-7EFE-49CE-91B5-0828BD342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2569" y="2536804"/>
            <a:ext cx="1371600" cy="1371600"/>
          </a:xfrm>
          <a:prstGeom prst="rect">
            <a:avLst/>
          </a:prstGeom>
        </p:spPr>
      </p:pic>
      <p:sp>
        <p:nvSpPr>
          <p:cNvPr id="14" name="TextBox 13">
            <a:extLst>
              <a:ext uri="{FF2B5EF4-FFF2-40B4-BE49-F238E27FC236}">
                <a16:creationId xmlns:a16="http://schemas.microsoft.com/office/drawing/2014/main" id="{71F68AFC-1F70-49E7-B88F-1CE25EB3EC1B}"/>
              </a:ext>
            </a:extLst>
          </p:cNvPr>
          <p:cNvSpPr txBox="1"/>
          <p:nvPr/>
        </p:nvSpPr>
        <p:spPr>
          <a:xfrm>
            <a:off x="9030053" y="4137004"/>
            <a:ext cx="18966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Extensible</a:t>
            </a:r>
          </a:p>
        </p:txBody>
      </p:sp>
      <p:sp>
        <p:nvSpPr>
          <p:cNvPr id="15" name="Footer Placeholder 14">
            <a:extLst>
              <a:ext uri="{FF2B5EF4-FFF2-40B4-BE49-F238E27FC236}">
                <a16:creationId xmlns:a16="http://schemas.microsoft.com/office/drawing/2014/main" id="{9FE7902D-B2FB-4648-BD6B-906DB84DCEA3}"/>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347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964</Words>
  <Application>Microsoft Office PowerPoint</Application>
  <PresentationFormat>Widescreen</PresentationFormat>
  <Paragraphs>239</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Calibri</vt:lpstr>
      <vt:lpstr>Calibri Light</vt:lpstr>
      <vt:lpstr>Cambria Math</vt:lpstr>
      <vt:lpstr>Office Theme</vt:lpstr>
      <vt:lpstr>Introduction to .NET for Apache Spark</vt:lpstr>
      <vt:lpstr>Welcome</vt:lpstr>
      <vt:lpstr>Code &amp; Slides</vt:lpstr>
      <vt:lpstr>Agenda</vt:lpstr>
      <vt:lpstr>What is Big Data?</vt:lpstr>
      <vt:lpstr>3 V’s of Big Data</vt:lpstr>
      <vt:lpstr>Big Data Software</vt:lpstr>
      <vt:lpstr>What is Apache Spark?</vt:lpstr>
      <vt:lpstr>Apache Spark</vt:lpstr>
      <vt:lpstr>Apache Spark Architecture</vt:lpstr>
      <vt:lpstr>Apache Spark Execution</vt:lpstr>
      <vt:lpstr>Interacting with Apache Spark</vt:lpstr>
      <vt:lpstr>Extending Apache Spark</vt:lpstr>
      <vt:lpstr>.NET for Apache Spark</vt:lpstr>
      <vt:lpstr>.NET for Apache Spark</vt:lpstr>
      <vt:lpstr>.NET for Apache Spark Architecture</vt:lpstr>
      <vt:lpstr>ML.NET Framework</vt:lpstr>
      <vt:lpstr>Data in Apache Spark</vt:lpstr>
      <vt:lpstr>Demo  .NET for Apache Spark DataFrames</vt:lpstr>
      <vt:lpstr>Building Applications with .NET for Apache Spark</vt:lpstr>
      <vt:lpstr>Restaurant Inspections</vt:lpstr>
      <vt:lpstr>Restaurant Inspections Architecture</vt:lpstr>
      <vt:lpstr>Demo  Restaurant Inspections ETL</vt:lpstr>
      <vt:lpstr>What is Machine Learning?</vt:lpstr>
      <vt:lpstr>Machine Learning Tasks</vt:lpstr>
      <vt:lpstr>Classification Example</vt:lpstr>
      <vt:lpstr>The Continuous Machine Learning Process</vt:lpstr>
      <vt:lpstr>What is a model?</vt:lpstr>
      <vt:lpstr>Demo  Restaurant Inspections Training (ML.NET Automated (Auto) ML)</vt:lpstr>
      <vt:lpstr>Demo  Restaurant Inspections Enrichment  (.NET for Apache Spark + SQL)</vt:lpstr>
      <vt:lpstr>Demo  Restaurant Inspections Enrichment  (Azure HDInsight)</vt:lpstr>
      <vt:lpstr>Takeaways</vt:lpstr>
      <vt:lpstr>Resources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for Apache Spark</dc:title>
  <dc:creator>Luis Quintanilla</dc:creator>
  <cp:lastModifiedBy>Luis Quintanilla</cp:lastModifiedBy>
  <cp:revision>70</cp:revision>
  <dcterms:created xsi:type="dcterms:W3CDTF">2019-10-11T16:20:54Z</dcterms:created>
  <dcterms:modified xsi:type="dcterms:W3CDTF">2019-10-12T13:17:25Z</dcterms:modified>
</cp:coreProperties>
</file>