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80" r:id="rId4"/>
    <p:sldId id="257" r:id="rId5"/>
    <p:sldId id="260" r:id="rId6"/>
    <p:sldId id="261" r:id="rId7"/>
    <p:sldId id="270" r:id="rId8"/>
    <p:sldId id="277" r:id="rId9"/>
    <p:sldId id="262" r:id="rId10"/>
    <p:sldId id="279" r:id="rId11"/>
    <p:sldId id="263" r:id="rId12"/>
    <p:sldId id="265" r:id="rId13"/>
    <p:sldId id="264" r:id="rId14"/>
    <p:sldId id="272" r:id="rId15"/>
    <p:sldId id="273" r:id="rId16"/>
    <p:sldId id="274" r:id="rId17"/>
    <p:sldId id="271" r:id="rId18"/>
    <p:sldId id="267" r:id="rId19"/>
    <p:sldId id="269" r:id="rId20"/>
    <p:sldId id="282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65068" autoAdjust="0"/>
  </p:normalViewPr>
  <p:slideViewPr>
    <p:cSldViewPr snapToGrid="0">
      <p:cViewPr varScale="1">
        <p:scale>
          <a:sx n="68" d="100"/>
          <a:sy n="68" d="100"/>
        </p:scale>
        <p:origin x="10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://billcprice.com/futureimperfect/2013/07/teaching-with-twitter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hyperlink" Target="http://www.publicdomainpictures.net/view-image.php?image=42016&amp;picture=pencil-silhouette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7.svg"/><Relationship Id="rId4" Type="http://schemas.openxmlformats.org/officeDocument/2006/relationships/hyperlink" Target="https://major.io/page/2/" TargetMode="External"/><Relationship Id="rId9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hyperlink" Target="https://en.wikipedia.org/wiki/Project_Jupyter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7.svg"/><Relationship Id="rId4" Type="http://schemas.openxmlformats.org/officeDocument/2006/relationships/image" Target="../media/image32.svg"/><Relationship Id="rId9" Type="http://schemas.openxmlformats.org/officeDocument/2006/relationships/image" Target="../media/image25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41.svg"/><Relationship Id="rId4" Type="http://schemas.openxmlformats.org/officeDocument/2006/relationships/image" Target="../media/image32.svg"/><Relationship Id="rId9" Type="http://schemas.openxmlformats.org/officeDocument/2006/relationships/image" Target="../media/image4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14.png"/><Relationship Id="rId7" Type="http://schemas.openxmlformats.org/officeDocument/2006/relationships/image" Target="../media/image57.png"/><Relationship Id="rId2" Type="http://schemas.openxmlformats.org/officeDocument/2006/relationships/hyperlink" Target="https://en.wikipedia.org/wiki/F_Sharp_(programming_language)" TargetMode="External"/><Relationship Id="rId1" Type="http://schemas.openxmlformats.org/officeDocument/2006/relationships/image" Target="../media/image54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hyperlink" Target="https://en.wikipedia.org/wiki/Project_Jupyter" TargetMode="External"/><Relationship Id="rId9" Type="http://schemas.openxmlformats.org/officeDocument/2006/relationships/image" Target="../media/image5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://billcprice.com/futureimperfect/2013/07/teaching-with-twitter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hyperlink" Target="http://www.publicdomainpictures.net/view-image.php?image=42016&amp;picture=pencil-silhouette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7.svg"/><Relationship Id="rId4" Type="http://schemas.openxmlformats.org/officeDocument/2006/relationships/hyperlink" Target="https://major.io/page/2/" TargetMode="External"/><Relationship Id="rId9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hyperlink" Target="https://en.wikipedia.org/wiki/Project_Jupyter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7.svg"/><Relationship Id="rId4" Type="http://schemas.openxmlformats.org/officeDocument/2006/relationships/image" Target="../media/image32.svg"/><Relationship Id="rId9" Type="http://schemas.openxmlformats.org/officeDocument/2006/relationships/image" Target="../media/image25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41.svg"/><Relationship Id="rId4" Type="http://schemas.openxmlformats.org/officeDocument/2006/relationships/image" Target="../media/image32.svg"/><Relationship Id="rId9" Type="http://schemas.openxmlformats.org/officeDocument/2006/relationships/image" Target="../media/image4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14.png"/><Relationship Id="rId7" Type="http://schemas.openxmlformats.org/officeDocument/2006/relationships/image" Target="../media/image57.png"/><Relationship Id="rId2" Type="http://schemas.openxmlformats.org/officeDocument/2006/relationships/hyperlink" Target="https://en.wikipedia.org/wiki/F_Sharp_(programming_language)" TargetMode="External"/><Relationship Id="rId1" Type="http://schemas.openxmlformats.org/officeDocument/2006/relationships/image" Target="../media/image54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hyperlink" Target="https://en.wikipedia.org/wiki/Project_Jupyter" TargetMode="External"/><Relationship Id="rId9" Type="http://schemas.openxmlformats.org/officeDocument/2006/relationships/image" Target="../media/image5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8E0409-C85E-4106-BC48-17FBCFF941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FCECE3B-138C-4F8E-878F-90E32BC105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Luis Quintanilla</a:t>
          </a:r>
        </a:p>
        <a:p>
          <a:pPr>
            <a:lnSpc>
              <a:spcPct val="100000"/>
            </a:lnSpc>
          </a:pPr>
          <a:r>
            <a:rPr lang="en-US" sz="2000" dirty="0"/>
            <a:t>Content Developer @ Microsoft</a:t>
          </a:r>
        </a:p>
      </dgm:t>
    </dgm:pt>
    <dgm:pt modelId="{826B6C39-DE5F-4B6B-952D-2D0354242125}" type="parTrans" cxnId="{6888CD58-419E-4C79-89B4-050E100862C1}">
      <dgm:prSet/>
      <dgm:spPr/>
      <dgm:t>
        <a:bodyPr/>
        <a:lstStyle/>
        <a:p>
          <a:endParaRPr lang="en-US"/>
        </a:p>
      </dgm:t>
    </dgm:pt>
    <dgm:pt modelId="{170B8A3A-D784-4C34-AF9D-FB98BA8291CC}" type="sibTrans" cxnId="{6888CD58-419E-4C79-89B4-050E100862C1}">
      <dgm:prSet/>
      <dgm:spPr/>
      <dgm:t>
        <a:bodyPr/>
        <a:lstStyle/>
        <a:p>
          <a:endParaRPr lang="en-US"/>
        </a:p>
      </dgm:t>
    </dgm:pt>
    <dgm:pt modelId="{BC71DBF7-83A7-4FFE-8E63-E600CC9753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GitHub: </a:t>
          </a:r>
        </a:p>
        <a:p>
          <a:pPr>
            <a:lnSpc>
              <a:spcPct val="100000"/>
            </a:lnSpc>
          </a:pPr>
          <a:r>
            <a:rPr lang="en-US" sz="2000" dirty="0"/>
            <a:t>lqdev</a:t>
          </a:r>
        </a:p>
      </dgm:t>
    </dgm:pt>
    <dgm:pt modelId="{9EB065AD-079E-4ECF-B1E9-28CE82FC4644}" type="parTrans" cxnId="{8BDAFF5C-6775-417D-A389-4B065421EEFE}">
      <dgm:prSet/>
      <dgm:spPr/>
      <dgm:t>
        <a:bodyPr/>
        <a:lstStyle/>
        <a:p>
          <a:endParaRPr lang="en-US"/>
        </a:p>
      </dgm:t>
    </dgm:pt>
    <dgm:pt modelId="{82762745-3D97-4064-9A83-CF5B29CAA2DC}" type="sibTrans" cxnId="{8BDAFF5C-6775-417D-A389-4B065421EEFE}">
      <dgm:prSet/>
      <dgm:spPr/>
      <dgm:t>
        <a:bodyPr/>
        <a:lstStyle/>
        <a:p>
          <a:endParaRPr lang="en-US"/>
        </a:p>
      </dgm:t>
    </dgm:pt>
    <dgm:pt modelId="{52891C86-23DC-4976-95DE-7BA7E76A07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Blog: http://luisquintanilla.me</a:t>
          </a:r>
        </a:p>
      </dgm:t>
    </dgm:pt>
    <dgm:pt modelId="{09B38CFC-FE08-45B1-915A-21A8EA1AE5CF}" type="parTrans" cxnId="{C04F84B9-6918-407A-8319-97126BBB5C67}">
      <dgm:prSet/>
      <dgm:spPr/>
      <dgm:t>
        <a:bodyPr/>
        <a:lstStyle/>
        <a:p>
          <a:endParaRPr lang="en-US"/>
        </a:p>
      </dgm:t>
    </dgm:pt>
    <dgm:pt modelId="{132F289F-AAE7-43EE-B1BF-C644D51F1D91}" type="sibTrans" cxnId="{C04F84B9-6918-407A-8319-97126BBB5C67}">
      <dgm:prSet/>
      <dgm:spPr/>
      <dgm:t>
        <a:bodyPr/>
        <a:lstStyle/>
        <a:p>
          <a:endParaRPr lang="en-US"/>
        </a:p>
      </dgm:t>
    </dgm:pt>
    <dgm:pt modelId="{737F6D6D-FC7F-412A-8E8B-17A8CB172F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Twitter: </a:t>
          </a:r>
        </a:p>
        <a:p>
          <a:pPr>
            <a:lnSpc>
              <a:spcPct val="100000"/>
            </a:lnSpc>
          </a:pPr>
          <a:r>
            <a:rPr lang="en-US" sz="2000" dirty="0"/>
            <a:t>@ljquintanilla</a:t>
          </a:r>
        </a:p>
      </dgm:t>
    </dgm:pt>
    <dgm:pt modelId="{75F2422C-2D65-49DF-8194-130674CB596D}" type="parTrans" cxnId="{673CADB4-15BA-437A-8FD3-7335F5BA2C4F}">
      <dgm:prSet/>
      <dgm:spPr/>
      <dgm:t>
        <a:bodyPr/>
        <a:lstStyle/>
        <a:p>
          <a:endParaRPr lang="en-US"/>
        </a:p>
      </dgm:t>
    </dgm:pt>
    <dgm:pt modelId="{77B3FA86-DAB8-44FB-AD1C-687803F0CAD6}" type="sibTrans" cxnId="{673CADB4-15BA-437A-8FD3-7335F5BA2C4F}">
      <dgm:prSet/>
      <dgm:spPr/>
      <dgm:t>
        <a:bodyPr/>
        <a:lstStyle/>
        <a:p>
          <a:endParaRPr lang="en-US"/>
        </a:p>
      </dgm:t>
    </dgm:pt>
    <dgm:pt modelId="{614D5ADA-22FE-4958-82DA-2374FCA385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E-Mail: lqdev@outlook.com</a:t>
          </a:r>
        </a:p>
      </dgm:t>
    </dgm:pt>
    <dgm:pt modelId="{C6525D3F-2506-4A5C-A1B2-5D836C7D24AA}" type="parTrans" cxnId="{6F471023-41AF-4976-8D01-8092B5FDC256}">
      <dgm:prSet/>
      <dgm:spPr/>
      <dgm:t>
        <a:bodyPr/>
        <a:lstStyle/>
        <a:p>
          <a:endParaRPr lang="en-US"/>
        </a:p>
      </dgm:t>
    </dgm:pt>
    <dgm:pt modelId="{B806F3A0-53DC-465B-A2BB-D94C0B6C7A3B}" type="sibTrans" cxnId="{6F471023-41AF-4976-8D01-8092B5FDC256}">
      <dgm:prSet/>
      <dgm:spPr/>
      <dgm:t>
        <a:bodyPr/>
        <a:lstStyle/>
        <a:p>
          <a:endParaRPr lang="en-US"/>
        </a:p>
      </dgm:t>
    </dgm:pt>
    <dgm:pt modelId="{27680930-DA28-4095-B4D6-2421EEEC1D90}" type="pres">
      <dgm:prSet presAssocID="{A78E0409-C85E-4106-BC48-17FBCFF941AD}" presName="root" presStyleCnt="0">
        <dgm:presLayoutVars>
          <dgm:dir/>
          <dgm:resizeHandles val="exact"/>
        </dgm:presLayoutVars>
      </dgm:prSet>
      <dgm:spPr/>
    </dgm:pt>
    <dgm:pt modelId="{DE627C69-72A5-4762-9AE2-3D76901C2EDD}" type="pres">
      <dgm:prSet presAssocID="{2FCECE3B-138C-4F8E-878F-90E32BC10553}" presName="compNode" presStyleCnt="0"/>
      <dgm:spPr/>
    </dgm:pt>
    <dgm:pt modelId="{06428B90-A347-4DF2-ADFB-60019EB0CE6C}" type="pres">
      <dgm:prSet presAssocID="{2FCECE3B-138C-4F8E-878F-90E32BC105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7517446-5047-4E92-B600-815ABA543A3B}" type="pres">
      <dgm:prSet presAssocID="{2FCECE3B-138C-4F8E-878F-90E32BC10553}" presName="spaceRect" presStyleCnt="0"/>
      <dgm:spPr/>
    </dgm:pt>
    <dgm:pt modelId="{38AB5EB0-36FD-482B-9D0A-5B41B5D4316E}" type="pres">
      <dgm:prSet presAssocID="{2FCECE3B-138C-4F8E-878F-90E32BC10553}" presName="textRect" presStyleLbl="revTx" presStyleIdx="0" presStyleCnt="5">
        <dgm:presLayoutVars>
          <dgm:chMax val="1"/>
          <dgm:chPref val="1"/>
        </dgm:presLayoutVars>
      </dgm:prSet>
      <dgm:spPr/>
    </dgm:pt>
    <dgm:pt modelId="{18805CBB-4B64-44F1-8F19-A7DB55B8C6C6}" type="pres">
      <dgm:prSet presAssocID="{170B8A3A-D784-4C34-AF9D-FB98BA8291CC}" presName="sibTrans" presStyleCnt="0"/>
      <dgm:spPr/>
    </dgm:pt>
    <dgm:pt modelId="{C3055C82-4326-4353-B68F-59305DAC7574}" type="pres">
      <dgm:prSet presAssocID="{BC71DBF7-83A7-4FFE-8E63-E600CC9753A3}" presName="compNode" presStyleCnt="0"/>
      <dgm:spPr/>
    </dgm:pt>
    <dgm:pt modelId="{5737BAC4-B4F8-451D-AF8D-1E6F4522FC8D}" type="pres">
      <dgm:prSet presAssocID="{BC71DBF7-83A7-4FFE-8E63-E600CC9753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1FBC086D-D8C2-4D1C-B164-F9975D125742}" type="pres">
      <dgm:prSet presAssocID="{BC71DBF7-83A7-4FFE-8E63-E600CC9753A3}" presName="spaceRect" presStyleCnt="0"/>
      <dgm:spPr/>
    </dgm:pt>
    <dgm:pt modelId="{0F8DBE34-C1CA-4C62-A02B-99F5ABD1C699}" type="pres">
      <dgm:prSet presAssocID="{BC71DBF7-83A7-4FFE-8E63-E600CC9753A3}" presName="textRect" presStyleLbl="revTx" presStyleIdx="1" presStyleCnt="5">
        <dgm:presLayoutVars>
          <dgm:chMax val="1"/>
          <dgm:chPref val="1"/>
        </dgm:presLayoutVars>
      </dgm:prSet>
      <dgm:spPr/>
    </dgm:pt>
    <dgm:pt modelId="{9D56A7BE-3EA7-4267-A2AF-A9879C288BD5}" type="pres">
      <dgm:prSet presAssocID="{82762745-3D97-4064-9A83-CF5B29CAA2DC}" presName="sibTrans" presStyleCnt="0"/>
      <dgm:spPr/>
    </dgm:pt>
    <dgm:pt modelId="{C6FE1EBA-07BA-4B76-BD68-6199C7271C32}" type="pres">
      <dgm:prSet presAssocID="{52891C86-23DC-4976-95DE-7BA7E76A07C2}" presName="compNode" presStyleCnt="0"/>
      <dgm:spPr/>
    </dgm:pt>
    <dgm:pt modelId="{289893DB-AEDC-4F5D-8684-5C254977D207}" type="pres">
      <dgm:prSet presAssocID="{52891C86-23DC-4976-95DE-7BA7E76A07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A3ECC815-F6D4-4DA5-A10C-24F5821E5A0F}" type="pres">
      <dgm:prSet presAssocID="{52891C86-23DC-4976-95DE-7BA7E76A07C2}" presName="spaceRect" presStyleCnt="0"/>
      <dgm:spPr/>
    </dgm:pt>
    <dgm:pt modelId="{1DF9FD02-8C5F-42EF-84AB-6529EA9635EC}" type="pres">
      <dgm:prSet presAssocID="{52891C86-23DC-4976-95DE-7BA7E76A07C2}" presName="textRect" presStyleLbl="revTx" presStyleIdx="2" presStyleCnt="5" custScaleX="151228">
        <dgm:presLayoutVars>
          <dgm:chMax val="1"/>
          <dgm:chPref val="1"/>
        </dgm:presLayoutVars>
      </dgm:prSet>
      <dgm:spPr/>
    </dgm:pt>
    <dgm:pt modelId="{F06369AF-2D67-45B7-835B-B490BE24EE5A}" type="pres">
      <dgm:prSet presAssocID="{132F289F-AAE7-43EE-B1BF-C644D51F1D91}" presName="sibTrans" presStyleCnt="0"/>
      <dgm:spPr/>
    </dgm:pt>
    <dgm:pt modelId="{A28DC4F5-05FF-48D8-B371-2FA2EA90E5FF}" type="pres">
      <dgm:prSet presAssocID="{737F6D6D-FC7F-412A-8E8B-17A8CB172FAD}" presName="compNode" presStyleCnt="0"/>
      <dgm:spPr/>
    </dgm:pt>
    <dgm:pt modelId="{129009E2-996E-4595-912B-AC122FB50A3E}" type="pres">
      <dgm:prSet presAssocID="{737F6D6D-FC7F-412A-8E8B-17A8CB172F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6CE311CE-93CB-4EE4-959F-34E20EC50CB7}" type="pres">
      <dgm:prSet presAssocID="{737F6D6D-FC7F-412A-8E8B-17A8CB172FAD}" presName="spaceRect" presStyleCnt="0"/>
      <dgm:spPr/>
    </dgm:pt>
    <dgm:pt modelId="{C2FE3475-176B-4D1F-9A82-DC68E77F8E3A}" type="pres">
      <dgm:prSet presAssocID="{737F6D6D-FC7F-412A-8E8B-17A8CB172FAD}" presName="textRect" presStyleLbl="revTx" presStyleIdx="3" presStyleCnt="5">
        <dgm:presLayoutVars>
          <dgm:chMax val="1"/>
          <dgm:chPref val="1"/>
        </dgm:presLayoutVars>
      </dgm:prSet>
      <dgm:spPr/>
    </dgm:pt>
    <dgm:pt modelId="{DE824ACB-4DC0-4AD4-BF3E-2C0A12254BB3}" type="pres">
      <dgm:prSet presAssocID="{77B3FA86-DAB8-44FB-AD1C-687803F0CAD6}" presName="sibTrans" presStyleCnt="0"/>
      <dgm:spPr/>
    </dgm:pt>
    <dgm:pt modelId="{7A9A014C-4FC0-4DC9-AC75-330E72058853}" type="pres">
      <dgm:prSet presAssocID="{614D5ADA-22FE-4958-82DA-2374FCA38556}" presName="compNode" presStyleCnt="0"/>
      <dgm:spPr/>
    </dgm:pt>
    <dgm:pt modelId="{C4EFF1A2-A5B2-4110-8942-03211C36D651}" type="pres">
      <dgm:prSet presAssocID="{614D5ADA-22FE-4958-82DA-2374FCA3855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C48DB0D1-0E78-4113-907C-292082ACCD31}" type="pres">
      <dgm:prSet presAssocID="{614D5ADA-22FE-4958-82DA-2374FCA38556}" presName="spaceRect" presStyleCnt="0"/>
      <dgm:spPr/>
    </dgm:pt>
    <dgm:pt modelId="{A99FB09E-4FFA-44D7-8B1B-E77F24656443}" type="pres">
      <dgm:prSet presAssocID="{614D5ADA-22FE-4958-82DA-2374FCA38556}" presName="textRect" presStyleLbl="revTx" presStyleIdx="4" presStyleCnt="5" custScaleX="124640">
        <dgm:presLayoutVars>
          <dgm:chMax val="1"/>
          <dgm:chPref val="1"/>
        </dgm:presLayoutVars>
      </dgm:prSet>
      <dgm:spPr/>
    </dgm:pt>
  </dgm:ptLst>
  <dgm:cxnLst>
    <dgm:cxn modelId="{6F471023-41AF-4976-8D01-8092B5FDC256}" srcId="{A78E0409-C85E-4106-BC48-17FBCFF941AD}" destId="{614D5ADA-22FE-4958-82DA-2374FCA38556}" srcOrd="4" destOrd="0" parTransId="{C6525D3F-2506-4A5C-A1B2-5D836C7D24AA}" sibTransId="{B806F3A0-53DC-465B-A2BB-D94C0B6C7A3B}"/>
    <dgm:cxn modelId="{5D61A55C-C4EF-42F2-8133-A1BF21157450}" type="presOf" srcId="{52891C86-23DC-4976-95DE-7BA7E76A07C2}" destId="{1DF9FD02-8C5F-42EF-84AB-6529EA9635EC}" srcOrd="0" destOrd="0" presId="urn:microsoft.com/office/officeart/2018/2/layout/IconLabelList"/>
    <dgm:cxn modelId="{8BDAFF5C-6775-417D-A389-4B065421EEFE}" srcId="{A78E0409-C85E-4106-BC48-17FBCFF941AD}" destId="{BC71DBF7-83A7-4FFE-8E63-E600CC9753A3}" srcOrd="1" destOrd="0" parTransId="{9EB065AD-079E-4ECF-B1E9-28CE82FC4644}" sibTransId="{82762745-3D97-4064-9A83-CF5B29CAA2DC}"/>
    <dgm:cxn modelId="{4829F65D-7222-4C44-87E6-201B81521E9C}" type="presOf" srcId="{A78E0409-C85E-4106-BC48-17FBCFF941AD}" destId="{27680930-DA28-4095-B4D6-2421EEEC1D90}" srcOrd="0" destOrd="0" presId="urn:microsoft.com/office/officeart/2018/2/layout/IconLabelList"/>
    <dgm:cxn modelId="{95DCE552-D747-4153-A63F-1E6962E5060C}" type="presOf" srcId="{BC71DBF7-83A7-4FFE-8E63-E600CC9753A3}" destId="{0F8DBE34-C1CA-4C62-A02B-99F5ABD1C699}" srcOrd="0" destOrd="0" presId="urn:microsoft.com/office/officeart/2018/2/layout/IconLabelList"/>
    <dgm:cxn modelId="{6888CD58-419E-4C79-89B4-050E100862C1}" srcId="{A78E0409-C85E-4106-BC48-17FBCFF941AD}" destId="{2FCECE3B-138C-4F8E-878F-90E32BC10553}" srcOrd="0" destOrd="0" parTransId="{826B6C39-DE5F-4B6B-952D-2D0354242125}" sibTransId="{170B8A3A-D784-4C34-AF9D-FB98BA8291CC}"/>
    <dgm:cxn modelId="{6B3598AC-F977-4370-90B0-AD892A280CD8}" type="presOf" srcId="{614D5ADA-22FE-4958-82DA-2374FCA38556}" destId="{A99FB09E-4FFA-44D7-8B1B-E77F24656443}" srcOrd="0" destOrd="0" presId="urn:microsoft.com/office/officeart/2018/2/layout/IconLabelList"/>
    <dgm:cxn modelId="{EBF288B0-FB0F-40B0-8BF7-163BC57ACB72}" type="presOf" srcId="{737F6D6D-FC7F-412A-8E8B-17A8CB172FAD}" destId="{C2FE3475-176B-4D1F-9A82-DC68E77F8E3A}" srcOrd="0" destOrd="0" presId="urn:microsoft.com/office/officeart/2018/2/layout/IconLabelList"/>
    <dgm:cxn modelId="{673CADB4-15BA-437A-8FD3-7335F5BA2C4F}" srcId="{A78E0409-C85E-4106-BC48-17FBCFF941AD}" destId="{737F6D6D-FC7F-412A-8E8B-17A8CB172FAD}" srcOrd="3" destOrd="0" parTransId="{75F2422C-2D65-49DF-8194-130674CB596D}" sibTransId="{77B3FA86-DAB8-44FB-AD1C-687803F0CAD6}"/>
    <dgm:cxn modelId="{C04F84B9-6918-407A-8319-97126BBB5C67}" srcId="{A78E0409-C85E-4106-BC48-17FBCFF941AD}" destId="{52891C86-23DC-4976-95DE-7BA7E76A07C2}" srcOrd="2" destOrd="0" parTransId="{09B38CFC-FE08-45B1-915A-21A8EA1AE5CF}" sibTransId="{132F289F-AAE7-43EE-B1BF-C644D51F1D91}"/>
    <dgm:cxn modelId="{8A2145BA-E124-449A-9352-9655885414F9}" type="presOf" srcId="{2FCECE3B-138C-4F8E-878F-90E32BC10553}" destId="{38AB5EB0-36FD-482B-9D0A-5B41B5D4316E}" srcOrd="0" destOrd="0" presId="urn:microsoft.com/office/officeart/2018/2/layout/IconLabelList"/>
    <dgm:cxn modelId="{71BEF18B-2BE1-404D-B7CD-EDD479E43280}" type="presParOf" srcId="{27680930-DA28-4095-B4D6-2421EEEC1D90}" destId="{DE627C69-72A5-4762-9AE2-3D76901C2EDD}" srcOrd="0" destOrd="0" presId="urn:microsoft.com/office/officeart/2018/2/layout/IconLabelList"/>
    <dgm:cxn modelId="{C158BDB8-AE1A-4066-95B6-03B9F2FA8477}" type="presParOf" srcId="{DE627C69-72A5-4762-9AE2-3D76901C2EDD}" destId="{06428B90-A347-4DF2-ADFB-60019EB0CE6C}" srcOrd="0" destOrd="0" presId="urn:microsoft.com/office/officeart/2018/2/layout/IconLabelList"/>
    <dgm:cxn modelId="{415FE25B-AC32-4FE3-AB6B-76BF32A972E8}" type="presParOf" srcId="{DE627C69-72A5-4762-9AE2-3D76901C2EDD}" destId="{47517446-5047-4E92-B600-815ABA543A3B}" srcOrd="1" destOrd="0" presId="urn:microsoft.com/office/officeart/2018/2/layout/IconLabelList"/>
    <dgm:cxn modelId="{43124CE9-8E3A-4E78-8B10-350537AB2DA0}" type="presParOf" srcId="{DE627C69-72A5-4762-9AE2-3D76901C2EDD}" destId="{38AB5EB0-36FD-482B-9D0A-5B41B5D4316E}" srcOrd="2" destOrd="0" presId="urn:microsoft.com/office/officeart/2018/2/layout/IconLabelList"/>
    <dgm:cxn modelId="{D4561D2D-B06F-46F3-915D-17F3C9719591}" type="presParOf" srcId="{27680930-DA28-4095-B4D6-2421EEEC1D90}" destId="{18805CBB-4B64-44F1-8F19-A7DB55B8C6C6}" srcOrd="1" destOrd="0" presId="urn:microsoft.com/office/officeart/2018/2/layout/IconLabelList"/>
    <dgm:cxn modelId="{FF1AE59C-72E5-438F-8C19-B893B1EB16B1}" type="presParOf" srcId="{27680930-DA28-4095-B4D6-2421EEEC1D90}" destId="{C3055C82-4326-4353-B68F-59305DAC7574}" srcOrd="2" destOrd="0" presId="urn:microsoft.com/office/officeart/2018/2/layout/IconLabelList"/>
    <dgm:cxn modelId="{324949A5-282E-46F4-AE89-5AE10161C70D}" type="presParOf" srcId="{C3055C82-4326-4353-B68F-59305DAC7574}" destId="{5737BAC4-B4F8-451D-AF8D-1E6F4522FC8D}" srcOrd="0" destOrd="0" presId="urn:microsoft.com/office/officeart/2018/2/layout/IconLabelList"/>
    <dgm:cxn modelId="{F59BA16A-D811-44E4-AFDB-276580E5F430}" type="presParOf" srcId="{C3055C82-4326-4353-B68F-59305DAC7574}" destId="{1FBC086D-D8C2-4D1C-B164-F9975D125742}" srcOrd="1" destOrd="0" presId="urn:microsoft.com/office/officeart/2018/2/layout/IconLabelList"/>
    <dgm:cxn modelId="{5F29B309-820F-4D64-9E3A-BEEDFC070BF2}" type="presParOf" srcId="{C3055C82-4326-4353-B68F-59305DAC7574}" destId="{0F8DBE34-C1CA-4C62-A02B-99F5ABD1C699}" srcOrd="2" destOrd="0" presId="urn:microsoft.com/office/officeart/2018/2/layout/IconLabelList"/>
    <dgm:cxn modelId="{F2EB749D-64DD-4CCF-9860-3E2D979C2EFD}" type="presParOf" srcId="{27680930-DA28-4095-B4D6-2421EEEC1D90}" destId="{9D56A7BE-3EA7-4267-A2AF-A9879C288BD5}" srcOrd="3" destOrd="0" presId="urn:microsoft.com/office/officeart/2018/2/layout/IconLabelList"/>
    <dgm:cxn modelId="{4C91BE9F-A883-4679-9F55-C6170FD96FC5}" type="presParOf" srcId="{27680930-DA28-4095-B4D6-2421EEEC1D90}" destId="{C6FE1EBA-07BA-4B76-BD68-6199C7271C32}" srcOrd="4" destOrd="0" presId="urn:microsoft.com/office/officeart/2018/2/layout/IconLabelList"/>
    <dgm:cxn modelId="{F9DED2D0-EBF9-4610-A6D3-D49833211297}" type="presParOf" srcId="{C6FE1EBA-07BA-4B76-BD68-6199C7271C32}" destId="{289893DB-AEDC-4F5D-8684-5C254977D207}" srcOrd="0" destOrd="0" presId="urn:microsoft.com/office/officeart/2018/2/layout/IconLabelList"/>
    <dgm:cxn modelId="{52D2E0BA-1A0F-4ED2-B05C-F1BDCAFADF55}" type="presParOf" srcId="{C6FE1EBA-07BA-4B76-BD68-6199C7271C32}" destId="{A3ECC815-F6D4-4DA5-A10C-24F5821E5A0F}" srcOrd="1" destOrd="0" presId="urn:microsoft.com/office/officeart/2018/2/layout/IconLabelList"/>
    <dgm:cxn modelId="{4D4E30C5-8C34-4A7C-9487-04F80459AC7F}" type="presParOf" srcId="{C6FE1EBA-07BA-4B76-BD68-6199C7271C32}" destId="{1DF9FD02-8C5F-42EF-84AB-6529EA9635EC}" srcOrd="2" destOrd="0" presId="urn:microsoft.com/office/officeart/2018/2/layout/IconLabelList"/>
    <dgm:cxn modelId="{0AFEB5BB-1984-4602-AFF0-591716F87201}" type="presParOf" srcId="{27680930-DA28-4095-B4D6-2421EEEC1D90}" destId="{F06369AF-2D67-45B7-835B-B490BE24EE5A}" srcOrd="5" destOrd="0" presId="urn:microsoft.com/office/officeart/2018/2/layout/IconLabelList"/>
    <dgm:cxn modelId="{BEB79B9D-654D-4E81-86B3-B7B57ACE174A}" type="presParOf" srcId="{27680930-DA28-4095-B4D6-2421EEEC1D90}" destId="{A28DC4F5-05FF-48D8-B371-2FA2EA90E5FF}" srcOrd="6" destOrd="0" presId="urn:microsoft.com/office/officeart/2018/2/layout/IconLabelList"/>
    <dgm:cxn modelId="{838974AF-E7B4-4FD8-80ED-91E5BC747A41}" type="presParOf" srcId="{A28DC4F5-05FF-48D8-B371-2FA2EA90E5FF}" destId="{129009E2-996E-4595-912B-AC122FB50A3E}" srcOrd="0" destOrd="0" presId="urn:microsoft.com/office/officeart/2018/2/layout/IconLabelList"/>
    <dgm:cxn modelId="{458A5E51-E98B-4772-BDE9-C5F4907DD80A}" type="presParOf" srcId="{A28DC4F5-05FF-48D8-B371-2FA2EA90E5FF}" destId="{6CE311CE-93CB-4EE4-959F-34E20EC50CB7}" srcOrd="1" destOrd="0" presId="urn:microsoft.com/office/officeart/2018/2/layout/IconLabelList"/>
    <dgm:cxn modelId="{08A8CACD-D688-461F-829F-56752E6CB341}" type="presParOf" srcId="{A28DC4F5-05FF-48D8-B371-2FA2EA90E5FF}" destId="{C2FE3475-176B-4D1F-9A82-DC68E77F8E3A}" srcOrd="2" destOrd="0" presId="urn:microsoft.com/office/officeart/2018/2/layout/IconLabelList"/>
    <dgm:cxn modelId="{09E5D824-538A-4169-8BBF-424D473203C4}" type="presParOf" srcId="{27680930-DA28-4095-B4D6-2421EEEC1D90}" destId="{DE824ACB-4DC0-4AD4-BF3E-2C0A12254BB3}" srcOrd="7" destOrd="0" presId="urn:microsoft.com/office/officeart/2018/2/layout/IconLabelList"/>
    <dgm:cxn modelId="{F8A4CD0D-D80E-45A0-8329-59EFD2140C28}" type="presParOf" srcId="{27680930-DA28-4095-B4D6-2421EEEC1D90}" destId="{7A9A014C-4FC0-4DC9-AC75-330E72058853}" srcOrd="8" destOrd="0" presId="urn:microsoft.com/office/officeart/2018/2/layout/IconLabelList"/>
    <dgm:cxn modelId="{6A224210-2311-4CCF-8FCB-C71C3C5F9172}" type="presParOf" srcId="{7A9A014C-4FC0-4DC9-AC75-330E72058853}" destId="{C4EFF1A2-A5B2-4110-8942-03211C36D651}" srcOrd="0" destOrd="0" presId="urn:microsoft.com/office/officeart/2018/2/layout/IconLabelList"/>
    <dgm:cxn modelId="{F5179023-1E18-4F22-B081-AB5166DFC1F4}" type="presParOf" srcId="{7A9A014C-4FC0-4DC9-AC75-330E72058853}" destId="{C48DB0D1-0E78-4113-907C-292082ACCD31}" srcOrd="1" destOrd="0" presId="urn:microsoft.com/office/officeart/2018/2/layout/IconLabelList"/>
    <dgm:cxn modelId="{E1DD705A-50DE-474C-B3B7-62A0E3D3EA93}" type="presParOf" srcId="{7A9A014C-4FC0-4DC9-AC75-330E72058853}" destId="{A99FB09E-4FFA-44D7-8B1B-E77F246564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DE2F02-6524-4871-8A8D-5E97BF0519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BE6005-CF99-4601-A8F1-21B6EDE47D24}">
      <dgm:prSet/>
      <dgm:spPr/>
      <dgm:t>
        <a:bodyPr/>
        <a:lstStyle/>
        <a:p>
          <a:r>
            <a:rPr lang="en-US"/>
            <a:t>Development Experience</a:t>
          </a:r>
        </a:p>
      </dgm:t>
    </dgm:pt>
    <dgm:pt modelId="{FEE2A189-9CD8-4CF8-9184-590860F2C07E}" type="parTrans" cxnId="{A2452A5B-2819-4075-8C19-A5AFE0E839F7}">
      <dgm:prSet/>
      <dgm:spPr/>
      <dgm:t>
        <a:bodyPr/>
        <a:lstStyle/>
        <a:p>
          <a:endParaRPr lang="en-US"/>
        </a:p>
      </dgm:t>
    </dgm:pt>
    <dgm:pt modelId="{7EA4B43C-C64F-4631-9297-297AED7EF202}" type="sibTrans" cxnId="{A2452A5B-2819-4075-8C19-A5AFE0E839F7}">
      <dgm:prSet/>
      <dgm:spPr/>
      <dgm:t>
        <a:bodyPr/>
        <a:lstStyle/>
        <a:p>
          <a:endParaRPr lang="en-US"/>
        </a:p>
      </dgm:t>
    </dgm:pt>
    <dgm:pt modelId="{907C50A7-9714-45BE-A2E0-A875AE555C25}">
      <dgm:prSet/>
      <dgm:spPr/>
      <dgm:t>
        <a:bodyPr/>
        <a:lstStyle/>
        <a:p>
          <a:r>
            <a:rPr lang="en-US"/>
            <a:t>Development Environments</a:t>
          </a:r>
        </a:p>
      </dgm:t>
    </dgm:pt>
    <dgm:pt modelId="{4D4A47FD-3AC5-43AF-AC04-6E003C0CF31D}" type="parTrans" cxnId="{82ED093D-D701-4974-A1F4-98EE986DE45A}">
      <dgm:prSet/>
      <dgm:spPr/>
      <dgm:t>
        <a:bodyPr/>
        <a:lstStyle/>
        <a:p>
          <a:endParaRPr lang="en-US"/>
        </a:p>
      </dgm:t>
    </dgm:pt>
    <dgm:pt modelId="{9E850FC9-4C6A-40F8-AFF3-E902E4ABE537}" type="sibTrans" cxnId="{82ED093D-D701-4974-A1F4-98EE986DE45A}">
      <dgm:prSet/>
      <dgm:spPr/>
      <dgm:t>
        <a:bodyPr/>
        <a:lstStyle/>
        <a:p>
          <a:endParaRPr lang="en-US"/>
        </a:p>
      </dgm:t>
    </dgm:pt>
    <dgm:pt modelId="{3D039AA1-182B-4015-885A-DE8229B19610}">
      <dgm:prSet/>
      <dgm:spPr/>
      <dgm:t>
        <a:bodyPr/>
        <a:lstStyle/>
        <a:p>
          <a:r>
            <a:rPr lang="en-US"/>
            <a:t>REPL</a:t>
          </a:r>
        </a:p>
      </dgm:t>
    </dgm:pt>
    <dgm:pt modelId="{D15E9D97-F26E-4C53-8BE6-D2B1F0DF95B3}" type="parTrans" cxnId="{E5620A65-BF7B-4C70-BAFC-6BD13153865A}">
      <dgm:prSet/>
      <dgm:spPr/>
      <dgm:t>
        <a:bodyPr/>
        <a:lstStyle/>
        <a:p>
          <a:endParaRPr lang="en-US"/>
        </a:p>
      </dgm:t>
    </dgm:pt>
    <dgm:pt modelId="{78D824AB-9602-4B11-966F-CAA093ABD284}" type="sibTrans" cxnId="{E5620A65-BF7B-4C70-BAFC-6BD13153865A}">
      <dgm:prSet/>
      <dgm:spPr/>
      <dgm:t>
        <a:bodyPr/>
        <a:lstStyle/>
        <a:p>
          <a:endParaRPr lang="en-US"/>
        </a:p>
      </dgm:t>
    </dgm:pt>
    <dgm:pt modelId="{D5D3A5A0-6AED-453B-9549-E0CDD4D929BB}">
      <dgm:prSet/>
      <dgm:spPr/>
      <dgm:t>
        <a:bodyPr/>
        <a:lstStyle/>
        <a:p>
          <a:r>
            <a:rPr lang="en-US" dirty="0" err="1"/>
            <a:t>Fsharp.Formatting</a:t>
          </a:r>
          <a:endParaRPr lang="en-US" dirty="0"/>
        </a:p>
      </dgm:t>
    </dgm:pt>
    <dgm:pt modelId="{DECC9828-2625-4BDA-9E73-F63C448B2E18}" type="parTrans" cxnId="{DC1BB6F8-35F0-4D40-86A2-E3E268A42A75}">
      <dgm:prSet/>
      <dgm:spPr/>
      <dgm:t>
        <a:bodyPr/>
        <a:lstStyle/>
        <a:p>
          <a:endParaRPr lang="en-US"/>
        </a:p>
      </dgm:t>
    </dgm:pt>
    <dgm:pt modelId="{6E6FAC83-201E-44A1-9591-D58B81E19FA0}" type="sibTrans" cxnId="{DC1BB6F8-35F0-4D40-86A2-E3E268A42A75}">
      <dgm:prSet/>
      <dgm:spPr/>
      <dgm:t>
        <a:bodyPr/>
        <a:lstStyle/>
        <a:p>
          <a:endParaRPr lang="en-US"/>
        </a:p>
      </dgm:t>
    </dgm:pt>
    <dgm:pt modelId="{631D946E-0746-4ADF-B1A9-115EBDE70D5A}">
      <dgm:prSet/>
      <dgm:spPr/>
      <dgm:t>
        <a:bodyPr/>
        <a:lstStyle/>
        <a:p>
          <a:r>
            <a:rPr lang="en-US"/>
            <a:t>FsLab Journal</a:t>
          </a:r>
        </a:p>
      </dgm:t>
    </dgm:pt>
    <dgm:pt modelId="{D9F1DF7B-A148-4E17-AD77-8124F1F2270D}" type="parTrans" cxnId="{4F99E8AD-02DB-465B-B3C0-B61718C52B3C}">
      <dgm:prSet/>
      <dgm:spPr/>
      <dgm:t>
        <a:bodyPr/>
        <a:lstStyle/>
        <a:p>
          <a:endParaRPr lang="en-US"/>
        </a:p>
      </dgm:t>
    </dgm:pt>
    <dgm:pt modelId="{DCB53A84-E562-4F9C-BA71-39A2AFA1307D}" type="sibTrans" cxnId="{4F99E8AD-02DB-465B-B3C0-B61718C52B3C}">
      <dgm:prSet/>
      <dgm:spPr/>
      <dgm:t>
        <a:bodyPr/>
        <a:lstStyle/>
        <a:p>
          <a:endParaRPr lang="en-US"/>
        </a:p>
      </dgm:t>
    </dgm:pt>
    <dgm:pt modelId="{9957634E-BBAF-42B0-A95E-21C820541B2E}">
      <dgm:prSet/>
      <dgm:spPr/>
      <dgm:t>
        <a:bodyPr/>
        <a:lstStyle/>
        <a:p>
          <a:r>
            <a:rPr lang="en-US"/>
            <a:t>Jupyter</a:t>
          </a:r>
        </a:p>
      </dgm:t>
    </dgm:pt>
    <dgm:pt modelId="{C20A1B2E-B20E-4DBE-B1D2-A30CD45592D6}" type="parTrans" cxnId="{184F38A7-CD4B-4C85-BF33-C8F69B92DF04}">
      <dgm:prSet/>
      <dgm:spPr/>
      <dgm:t>
        <a:bodyPr/>
        <a:lstStyle/>
        <a:p>
          <a:endParaRPr lang="en-US"/>
        </a:p>
      </dgm:t>
    </dgm:pt>
    <dgm:pt modelId="{C9428FFF-F4AC-494F-9CDD-E07B16E82914}" type="sibTrans" cxnId="{184F38A7-CD4B-4C85-BF33-C8F69B92DF04}">
      <dgm:prSet/>
      <dgm:spPr/>
      <dgm:t>
        <a:bodyPr/>
        <a:lstStyle/>
        <a:p>
          <a:endParaRPr lang="en-US"/>
        </a:p>
      </dgm:t>
    </dgm:pt>
    <dgm:pt modelId="{1B917362-B9D5-4B41-AE43-F4109686770C}">
      <dgm:prSet/>
      <dgm:spPr/>
      <dgm:t>
        <a:bodyPr/>
        <a:lstStyle/>
        <a:p>
          <a:r>
            <a:rPr lang="en-US"/>
            <a:t>Notebooks</a:t>
          </a:r>
        </a:p>
      </dgm:t>
    </dgm:pt>
    <dgm:pt modelId="{AAD0ABAB-1FAF-40C8-9918-6CBA5762279C}" type="parTrans" cxnId="{7FA92FAA-CC90-4D14-9EA9-3F3FB54BFCF4}">
      <dgm:prSet/>
      <dgm:spPr/>
      <dgm:t>
        <a:bodyPr/>
        <a:lstStyle/>
        <a:p>
          <a:endParaRPr lang="en-US"/>
        </a:p>
      </dgm:t>
    </dgm:pt>
    <dgm:pt modelId="{4C23F854-4715-41EF-9EF1-C64450B50314}" type="sibTrans" cxnId="{7FA92FAA-CC90-4D14-9EA9-3F3FB54BFCF4}">
      <dgm:prSet/>
      <dgm:spPr/>
      <dgm:t>
        <a:bodyPr/>
        <a:lstStyle/>
        <a:p>
          <a:endParaRPr lang="en-US"/>
        </a:p>
      </dgm:t>
    </dgm:pt>
    <dgm:pt modelId="{2ED35BF1-C1B0-4FA3-8EFD-35C38416AB5D}">
      <dgm:prSet/>
      <dgm:spPr/>
      <dgm:t>
        <a:bodyPr/>
        <a:lstStyle/>
        <a:p>
          <a:r>
            <a:rPr lang="en-US"/>
            <a:t>Ecosystem</a:t>
          </a:r>
        </a:p>
      </dgm:t>
    </dgm:pt>
    <dgm:pt modelId="{421D444E-3ABE-4686-A4E7-8D614793737C}" type="parTrans" cxnId="{6522F8D6-0002-424A-B8A8-9A5E5C72277F}">
      <dgm:prSet/>
      <dgm:spPr/>
      <dgm:t>
        <a:bodyPr/>
        <a:lstStyle/>
        <a:p>
          <a:endParaRPr lang="en-US"/>
        </a:p>
      </dgm:t>
    </dgm:pt>
    <dgm:pt modelId="{A97086D5-99CC-4B79-91F1-86864D5FF755}" type="sibTrans" cxnId="{6522F8D6-0002-424A-B8A8-9A5E5C72277F}">
      <dgm:prSet/>
      <dgm:spPr/>
      <dgm:t>
        <a:bodyPr/>
        <a:lstStyle/>
        <a:p>
          <a:endParaRPr lang="en-US"/>
        </a:p>
      </dgm:t>
    </dgm:pt>
    <dgm:pt modelId="{22F44E6B-F35A-478C-B53B-EFE5CD428BF4}">
      <dgm:prSet/>
      <dgm:spPr/>
      <dgm:t>
        <a:bodyPr/>
        <a:lstStyle/>
        <a:p>
          <a:r>
            <a:rPr lang="en-US"/>
            <a:t>F# and Jupyter Notebooks</a:t>
          </a:r>
        </a:p>
      </dgm:t>
    </dgm:pt>
    <dgm:pt modelId="{F9F1B652-3CE8-4A8C-BD97-C18D485C8A31}" type="parTrans" cxnId="{BF2D92AB-B914-4B2C-8100-69A6D6EBD460}">
      <dgm:prSet/>
      <dgm:spPr/>
      <dgm:t>
        <a:bodyPr/>
        <a:lstStyle/>
        <a:p>
          <a:endParaRPr lang="en-US"/>
        </a:p>
      </dgm:t>
    </dgm:pt>
    <dgm:pt modelId="{A688A99E-DFB1-4E15-820C-6D06CCCA867A}" type="sibTrans" cxnId="{BF2D92AB-B914-4B2C-8100-69A6D6EBD460}">
      <dgm:prSet/>
      <dgm:spPr/>
      <dgm:t>
        <a:bodyPr/>
        <a:lstStyle/>
        <a:p>
          <a:endParaRPr lang="en-US"/>
        </a:p>
      </dgm:t>
    </dgm:pt>
    <dgm:pt modelId="{408C436D-2667-4FB7-9CBE-51EA90BBDB86}">
      <dgm:prSet/>
      <dgm:spPr/>
      <dgm:t>
        <a:bodyPr/>
        <a:lstStyle/>
        <a:p>
          <a:r>
            <a:rPr lang="en-US"/>
            <a:t>Local</a:t>
          </a:r>
        </a:p>
      </dgm:t>
    </dgm:pt>
    <dgm:pt modelId="{14310615-4B37-40B9-A2FC-85F3F5133356}" type="parTrans" cxnId="{699056FC-7867-46BD-BB8F-E6CEC79E52F6}">
      <dgm:prSet/>
      <dgm:spPr/>
      <dgm:t>
        <a:bodyPr/>
        <a:lstStyle/>
        <a:p>
          <a:endParaRPr lang="en-US"/>
        </a:p>
      </dgm:t>
    </dgm:pt>
    <dgm:pt modelId="{C7E52730-17E6-4DE2-A766-A26EBDD23887}" type="sibTrans" cxnId="{699056FC-7867-46BD-BB8F-E6CEC79E52F6}">
      <dgm:prSet/>
      <dgm:spPr/>
      <dgm:t>
        <a:bodyPr/>
        <a:lstStyle/>
        <a:p>
          <a:endParaRPr lang="en-US"/>
        </a:p>
      </dgm:t>
    </dgm:pt>
    <dgm:pt modelId="{376DD251-F7A5-41B5-8D55-0EB0C7F135AF}">
      <dgm:prSet/>
      <dgm:spPr/>
      <dgm:t>
        <a:bodyPr/>
        <a:lstStyle/>
        <a:p>
          <a:r>
            <a:rPr lang="en-US"/>
            <a:t>Hosted</a:t>
          </a:r>
        </a:p>
      </dgm:t>
    </dgm:pt>
    <dgm:pt modelId="{1F274CBE-8287-4F6B-98DD-5D18A7855081}" type="parTrans" cxnId="{F23C9544-33F0-4CCF-8B3D-5A1EED7D5683}">
      <dgm:prSet/>
      <dgm:spPr/>
      <dgm:t>
        <a:bodyPr/>
        <a:lstStyle/>
        <a:p>
          <a:endParaRPr lang="en-US"/>
        </a:p>
      </dgm:t>
    </dgm:pt>
    <dgm:pt modelId="{29090FE2-073F-412A-BFE0-1277322133F3}" type="sibTrans" cxnId="{F23C9544-33F0-4CCF-8B3D-5A1EED7D5683}">
      <dgm:prSet/>
      <dgm:spPr/>
      <dgm:t>
        <a:bodyPr/>
        <a:lstStyle/>
        <a:p>
          <a:endParaRPr lang="en-US"/>
        </a:p>
      </dgm:t>
    </dgm:pt>
    <dgm:pt modelId="{F27152FB-32D3-4069-B2B0-7C2EA888E21F}" type="pres">
      <dgm:prSet presAssocID="{1EDE2F02-6524-4871-8A8D-5E97BF051923}" presName="root" presStyleCnt="0">
        <dgm:presLayoutVars>
          <dgm:dir/>
          <dgm:resizeHandles val="exact"/>
        </dgm:presLayoutVars>
      </dgm:prSet>
      <dgm:spPr/>
    </dgm:pt>
    <dgm:pt modelId="{5D4ED1D1-A983-4F69-86E1-9598ACFC7362}" type="pres">
      <dgm:prSet presAssocID="{90BE6005-CF99-4601-A8F1-21B6EDE47D24}" presName="compNode" presStyleCnt="0"/>
      <dgm:spPr/>
    </dgm:pt>
    <dgm:pt modelId="{497B7C04-C7C5-4092-BCAA-677C40B780FB}" type="pres">
      <dgm:prSet presAssocID="{90BE6005-CF99-4601-A8F1-21B6EDE47D24}" presName="bgRect" presStyleLbl="bgShp" presStyleIdx="0" presStyleCnt="4"/>
      <dgm:spPr/>
    </dgm:pt>
    <dgm:pt modelId="{74E1B680-10C1-46E9-B6B7-3B56E75C269C}" type="pres">
      <dgm:prSet presAssocID="{90BE6005-CF99-4601-A8F1-21B6EDE47D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5014AC8-7533-4451-A049-FC978E282E06}" type="pres">
      <dgm:prSet presAssocID="{90BE6005-CF99-4601-A8F1-21B6EDE47D24}" presName="spaceRect" presStyleCnt="0"/>
      <dgm:spPr/>
    </dgm:pt>
    <dgm:pt modelId="{B0AAF29F-C8AD-454F-BA91-B7C50143C989}" type="pres">
      <dgm:prSet presAssocID="{90BE6005-CF99-4601-A8F1-21B6EDE47D24}" presName="parTx" presStyleLbl="revTx" presStyleIdx="0" presStyleCnt="7">
        <dgm:presLayoutVars>
          <dgm:chMax val="0"/>
          <dgm:chPref val="0"/>
        </dgm:presLayoutVars>
      </dgm:prSet>
      <dgm:spPr/>
    </dgm:pt>
    <dgm:pt modelId="{BB8D2B0F-D8B4-4E30-BF1D-2F1B2B36FE4F}" type="pres">
      <dgm:prSet presAssocID="{7EA4B43C-C64F-4631-9297-297AED7EF202}" presName="sibTrans" presStyleCnt="0"/>
      <dgm:spPr/>
    </dgm:pt>
    <dgm:pt modelId="{BA2E3B9C-54D0-40AC-A46D-BDC0394D2657}" type="pres">
      <dgm:prSet presAssocID="{907C50A7-9714-45BE-A2E0-A875AE555C25}" presName="compNode" presStyleCnt="0"/>
      <dgm:spPr/>
    </dgm:pt>
    <dgm:pt modelId="{DDE56B3E-A640-4491-9F55-46D94A7F4C48}" type="pres">
      <dgm:prSet presAssocID="{907C50A7-9714-45BE-A2E0-A875AE555C25}" presName="bgRect" presStyleLbl="bgShp" presStyleIdx="1" presStyleCnt="4"/>
      <dgm:spPr/>
    </dgm:pt>
    <dgm:pt modelId="{4BEC97D1-3A4A-43FC-8CFC-F9A5BB350414}" type="pres">
      <dgm:prSet presAssocID="{907C50A7-9714-45BE-A2E0-A875AE555C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6A07D11-1EE9-46BF-88B0-5C59DF993403}" type="pres">
      <dgm:prSet presAssocID="{907C50A7-9714-45BE-A2E0-A875AE555C25}" presName="spaceRect" presStyleCnt="0"/>
      <dgm:spPr/>
    </dgm:pt>
    <dgm:pt modelId="{1F0C3D58-9E30-4859-BD18-5145E329F093}" type="pres">
      <dgm:prSet presAssocID="{907C50A7-9714-45BE-A2E0-A875AE555C25}" presName="parTx" presStyleLbl="revTx" presStyleIdx="1" presStyleCnt="7">
        <dgm:presLayoutVars>
          <dgm:chMax val="0"/>
          <dgm:chPref val="0"/>
        </dgm:presLayoutVars>
      </dgm:prSet>
      <dgm:spPr/>
    </dgm:pt>
    <dgm:pt modelId="{1D9119FB-748C-47D2-A2B4-A6D2946518E5}" type="pres">
      <dgm:prSet presAssocID="{907C50A7-9714-45BE-A2E0-A875AE555C25}" presName="desTx" presStyleLbl="revTx" presStyleIdx="2" presStyleCnt="7">
        <dgm:presLayoutVars/>
      </dgm:prSet>
      <dgm:spPr/>
    </dgm:pt>
    <dgm:pt modelId="{741724E1-D7AC-4219-B81F-56B3FBB90532}" type="pres">
      <dgm:prSet presAssocID="{9E850FC9-4C6A-40F8-AFF3-E902E4ABE537}" presName="sibTrans" presStyleCnt="0"/>
      <dgm:spPr/>
    </dgm:pt>
    <dgm:pt modelId="{A562D50B-924C-45CE-8C90-9F820C8231A8}" type="pres">
      <dgm:prSet presAssocID="{9957634E-BBAF-42B0-A95E-21C820541B2E}" presName="compNode" presStyleCnt="0"/>
      <dgm:spPr/>
    </dgm:pt>
    <dgm:pt modelId="{E8A42A76-0545-4C29-B680-661DF1C5885F}" type="pres">
      <dgm:prSet presAssocID="{9957634E-BBAF-42B0-A95E-21C820541B2E}" presName="bgRect" presStyleLbl="bgShp" presStyleIdx="2" presStyleCnt="4"/>
      <dgm:spPr/>
    </dgm:pt>
    <dgm:pt modelId="{4274C4B4-9FD5-4C49-A4AC-E2EC0CEB0BB0}" type="pres">
      <dgm:prSet presAssocID="{9957634E-BBAF-42B0-A95E-21C820541B2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  <dgm:extLst/>
    </dgm:pt>
    <dgm:pt modelId="{67636B1E-72E7-446E-A2CE-2D8BA3F70FB3}" type="pres">
      <dgm:prSet presAssocID="{9957634E-BBAF-42B0-A95E-21C820541B2E}" presName="spaceRect" presStyleCnt="0"/>
      <dgm:spPr/>
    </dgm:pt>
    <dgm:pt modelId="{E3EC21D0-E9DF-41D9-9701-E87E3F5D1548}" type="pres">
      <dgm:prSet presAssocID="{9957634E-BBAF-42B0-A95E-21C820541B2E}" presName="parTx" presStyleLbl="revTx" presStyleIdx="3" presStyleCnt="7">
        <dgm:presLayoutVars>
          <dgm:chMax val="0"/>
          <dgm:chPref val="0"/>
        </dgm:presLayoutVars>
      </dgm:prSet>
      <dgm:spPr/>
    </dgm:pt>
    <dgm:pt modelId="{BBD3B0AE-2336-4FB8-B038-7AEB941CB003}" type="pres">
      <dgm:prSet presAssocID="{9957634E-BBAF-42B0-A95E-21C820541B2E}" presName="desTx" presStyleLbl="revTx" presStyleIdx="4" presStyleCnt="7">
        <dgm:presLayoutVars/>
      </dgm:prSet>
      <dgm:spPr/>
    </dgm:pt>
    <dgm:pt modelId="{D8918EA3-2AD2-40E5-89B5-8E5B981743EA}" type="pres">
      <dgm:prSet presAssocID="{C9428FFF-F4AC-494F-9CDD-E07B16E82914}" presName="sibTrans" presStyleCnt="0"/>
      <dgm:spPr/>
    </dgm:pt>
    <dgm:pt modelId="{F1656905-37CF-4882-8773-1A076C2A0DE1}" type="pres">
      <dgm:prSet presAssocID="{22F44E6B-F35A-478C-B53B-EFE5CD428BF4}" presName="compNode" presStyleCnt="0"/>
      <dgm:spPr/>
    </dgm:pt>
    <dgm:pt modelId="{C51843A4-286B-4788-AABF-AC603846CF76}" type="pres">
      <dgm:prSet presAssocID="{22F44E6B-F35A-478C-B53B-EFE5CD428BF4}" presName="bgRect" presStyleLbl="bgShp" presStyleIdx="3" presStyleCnt="4"/>
      <dgm:spPr/>
    </dgm:pt>
    <dgm:pt modelId="{F29DB077-959B-4167-828B-CE6B96059689}" type="pres">
      <dgm:prSet presAssocID="{22F44E6B-F35A-478C-B53B-EFE5CD428B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D6A0483-14FA-4170-B213-01B1FB090067}" type="pres">
      <dgm:prSet presAssocID="{22F44E6B-F35A-478C-B53B-EFE5CD428BF4}" presName="spaceRect" presStyleCnt="0"/>
      <dgm:spPr/>
    </dgm:pt>
    <dgm:pt modelId="{FE27ECE8-9444-45A9-9394-587D4E283C3B}" type="pres">
      <dgm:prSet presAssocID="{22F44E6B-F35A-478C-B53B-EFE5CD428BF4}" presName="parTx" presStyleLbl="revTx" presStyleIdx="5" presStyleCnt="7">
        <dgm:presLayoutVars>
          <dgm:chMax val="0"/>
          <dgm:chPref val="0"/>
        </dgm:presLayoutVars>
      </dgm:prSet>
      <dgm:spPr/>
    </dgm:pt>
    <dgm:pt modelId="{3A685C4A-FD09-40F1-987B-E70A7AB1F961}" type="pres">
      <dgm:prSet presAssocID="{22F44E6B-F35A-478C-B53B-EFE5CD428BF4}" presName="desTx" presStyleLbl="revTx" presStyleIdx="6" presStyleCnt="7">
        <dgm:presLayoutVars/>
      </dgm:prSet>
      <dgm:spPr/>
    </dgm:pt>
  </dgm:ptLst>
  <dgm:cxnLst>
    <dgm:cxn modelId="{986D6B00-86B5-4797-BB8C-4EBA291BE564}" type="presOf" srcId="{3D039AA1-182B-4015-885A-DE8229B19610}" destId="{1D9119FB-748C-47D2-A2B4-A6D2946518E5}" srcOrd="0" destOrd="0" presId="urn:microsoft.com/office/officeart/2018/2/layout/IconVerticalSolidList"/>
    <dgm:cxn modelId="{0993BC05-2B32-43B5-9DF1-EC09AACC851B}" type="presOf" srcId="{90BE6005-CF99-4601-A8F1-21B6EDE47D24}" destId="{B0AAF29F-C8AD-454F-BA91-B7C50143C989}" srcOrd="0" destOrd="0" presId="urn:microsoft.com/office/officeart/2018/2/layout/IconVerticalSolidList"/>
    <dgm:cxn modelId="{8C619508-FE09-428A-B649-0DD6FC736268}" type="presOf" srcId="{907C50A7-9714-45BE-A2E0-A875AE555C25}" destId="{1F0C3D58-9E30-4859-BD18-5145E329F093}" srcOrd="0" destOrd="0" presId="urn:microsoft.com/office/officeart/2018/2/layout/IconVerticalSolidList"/>
    <dgm:cxn modelId="{FB527527-E85E-42EE-947A-397427FDBE28}" type="presOf" srcId="{631D946E-0746-4ADF-B1A9-115EBDE70D5A}" destId="{1D9119FB-748C-47D2-A2B4-A6D2946518E5}" srcOrd="0" destOrd="2" presId="urn:microsoft.com/office/officeart/2018/2/layout/IconVerticalSolidList"/>
    <dgm:cxn modelId="{F07DBD2E-3958-4C3A-B4DF-525CC71A8A7A}" type="presOf" srcId="{2ED35BF1-C1B0-4FA3-8EFD-35C38416AB5D}" destId="{BBD3B0AE-2336-4FB8-B038-7AEB941CB003}" srcOrd="0" destOrd="1" presId="urn:microsoft.com/office/officeart/2018/2/layout/IconVerticalSolidList"/>
    <dgm:cxn modelId="{D727972F-CABE-4F1E-8E12-4D260604E72B}" type="presOf" srcId="{22F44E6B-F35A-478C-B53B-EFE5CD428BF4}" destId="{FE27ECE8-9444-45A9-9394-587D4E283C3B}" srcOrd="0" destOrd="0" presId="urn:microsoft.com/office/officeart/2018/2/layout/IconVerticalSolidList"/>
    <dgm:cxn modelId="{DB1CA832-3EF6-4E7C-B902-2B8EE21926E5}" type="presOf" srcId="{1B917362-B9D5-4B41-AE43-F4109686770C}" destId="{BBD3B0AE-2336-4FB8-B038-7AEB941CB003}" srcOrd="0" destOrd="0" presId="urn:microsoft.com/office/officeart/2018/2/layout/IconVerticalSolidList"/>
    <dgm:cxn modelId="{0935CE3A-0430-48A5-858E-58D4C143C369}" type="presOf" srcId="{408C436D-2667-4FB7-9CBE-51EA90BBDB86}" destId="{3A685C4A-FD09-40F1-987B-E70A7AB1F961}" srcOrd="0" destOrd="0" presId="urn:microsoft.com/office/officeart/2018/2/layout/IconVerticalSolidList"/>
    <dgm:cxn modelId="{82ED093D-D701-4974-A1F4-98EE986DE45A}" srcId="{1EDE2F02-6524-4871-8A8D-5E97BF051923}" destId="{907C50A7-9714-45BE-A2E0-A875AE555C25}" srcOrd="1" destOrd="0" parTransId="{4D4A47FD-3AC5-43AF-AC04-6E003C0CF31D}" sibTransId="{9E850FC9-4C6A-40F8-AFF3-E902E4ABE537}"/>
    <dgm:cxn modelId="{A2452A5B-2819-4075-8C19-A5AFE0E839F7}" srcId="{1EDE2F02-6524-4871-8A8D-5E97BF051923}" destId="{90BE6005-CF99-4601-A8F1-21B6EDE47D24}" srcOrd="0" destOrd="0" parTransId="{FEE2A189-9CD8-4CF8-9184-590860F2C07E}" sibTransId="{7EA4B43C-C64F-4631-9297-297AED7EF202}"/>
    <dgm:cxn modelId="{F23C9544-33F0-4CCF-8B3D-5A1EED7D5683}" srcId="{22F44E6B-F35A-478C-B53B-EFE5CD428BF4}" destId="{376DD251-F7A5-41B5-8D55-0EB0C7F135AF}" srcOrd="1" destOrd="0" parTransId="{1F274CBE-8287-4F6B-98DD-5D18A7855081}" sibTransId="{29090FE2-073F-412A-BFE0-1277322133F3}"/>
    <dgm:cxn modelId="{E5620A65-BF7B-4C70-BAFC-6BD13153865A}" srcId="{907C50A7-9714-45BE-A2E0-A875AE555C25}" destId="{3D039AA1-182B-4015-885A-DE8229B19610}" srcOrd="0" destOrd="0" parTransId="{D15E9D97-F26E-4C53-8BE6-D2B1F0DF95B3}" sibTransId="{78D824AB-9602-4B11-966F-CAA093ABD284}"/>
    <dgm:cxn modelId="{9370CA4B-83E6-463E-90E5-11E01A32660B}" type="presOf" srcId="{376DD251-F7A5-41B5-8D55-0EB0C7F135AF}" destId="{3A685C4A-FD09-40F1-987B-E70A7AB1F961}" srcOrd="0" destOrd="1" presId="urn:microsoft.com/office/officeart/2018/2/layout/IconVerticalSolidList"/>
    <dgm:cxn modelId="{EADBA97F-B41A-41B3-B969-835222299238}" type="presOf" srcId="{D5D3A5A0-6AED-453B-9549-E0CDD4D929BB}" destId="{1D9119FB-748C-47D2-A2B4-A6D2946518E5}" srcOrd="0" destOrd="1" presId="urn:microsoft.com/office/officeart/2018/2/layout/IconVerticalSolidList"/>
    <dgm:cxn modelId="{184F38A7-CD4B-4C85-BF33-C8F69B92DF04}" srcId="{1EDE2F02-6524-4871-8A8D-5E97BF051923}" destId="{9957634E-BBAF-42B0-A95E-21C820541B2E}" srcOrd="2" destOrd="0" parTransId="{C20A1B2E-B20E-4DBE-B1D2-A30CD45592D6}" sibTransId="{C9428FFF-F4AC-494F-9CDD-E07B16E82914}"/>
    <dgm:cxn modelId="{7FA92FAA-CC90-4D14-9EA9-3F3FB54BFCF4}" srcId="{9957634E-BBAF-42B0-A95E-21C820541B2E}" destId="{1B917362-B9D5-4B41-AE43-F4109686770C}" srcOrd="0" destOrd="0" parTransId="{AAD0ABAB-1FAF-40C8-9918-6CBA5762279C}" sibTransId="{4C23F854-4715-41EF-9EF1-C64450B50314}"/>
    <dgm:cxn modelId="{BF2D92AB-B914-4B2C-8100-69A6D6EBD460}" srcId="{1EDE2F02-6524-4871-8A8D-5E97BF051923}" destId="{22F44E6B-F35A-478C-B53B-EFE5CD428BF4}" srcOrd="3" destOrd="0" parTransId="{F9F1B652-3CE8-4A8C-BD97-C18D485C8A31}" sibTransId="{A688A99E-DFB1-4E15-820C-6D06CCCA867A}"/>
    <dgm:cxn modelId="{4F99E8AD-02DB-465B-B3C0-B61718C52B3C}" srcId="{907C50A7-9714-45BE-A2E0-A875AE555C25}" destId="{631D946E-0746-4ADF-B1A9-115EBDE70D5A}" srcOrd="2" destOrd="0" parTransId="{D9F1DF7B-A148-4E17-AD77-8124F1F2270D}" sibTransId="{DCB53A84-E562-4F9C-BA71-39A2AFA1307D}"/>
    <dgm:cxn modelId="{6522F8D6-0002-424A-B8A8-9A5E5C72277F}" srcId="{9957634E-BBAF-42B0-A95E-21C820541B2E}" destId="{2ED35BF1-C1B0-4FA3-8EFD-35C38416AB5D}" srcOrd="1" destOrd="0" parTransId="{421D444E-3ABE-4686-A4E7-8D614793737C}" sibTransId="{A97086D5-99CC-4B79-91F1-86864D5FF755}"/>
    <dgm:cxn modelId="{2CB060D8-3248-4E84-8792-18350DFA83A2}" type="presOf" srcId="{1EDE2F02-6524-4871-8A8D-5E97BF051923}" destId="{F27152FB-32D3-4069-B2B0-7C2EA888E21F}" srcOrd="0" destOrd="0" presId="urn:microsoft.com/office/officeart/2018/2/layout/IconVerticalSolidList"/>
    <dgm:cxn modelId="{DC1BB6F8-35F0-4D40-86A2-E3E268A42A75}" srcId="{907C50A7-9714-45BE-A2E0-A875AE555C25}" destId="{D5D3A5A0-6AED-453B-9549-E0CDD4D929BB}" srcOrd="1" destOrd="0" parTransId="{DECC9828-2625-4BDA-9E73-F63C448B2E18}" sibTransId="{6E6FAC83-201E-44A1-9591-D58B81E19FA0}"/>
    <dgm:cxn modelId="{699056FC-7867-46BD-BB8F-E6CEC79E52F6}" srcId="{22F44E6B-F35A-478C-B53B-EFE5CD428BF4}" destId="{408C436D-2667-4FB7-9CBE-51EA90BBDB86}" srcOrd="0" destOrd="0" parTransId="{14310615-4B37-40B9-A2FC-85F3F5133356}" sibTransId="{C7E52730-17E6-4DE2-A766-A26EBDD23887}"/>
    <dgm:cxn modelId="{6C2188FD-C82D-4F42-AAE1-9970E82660BE}" type="presOf" srcId="{9957634E-BBAF-42B0-A95E-21C820541B2E}" destId="{E3EC21D0-E9DF-41D9-9701-E87E3F5D1548}" srcOrd="0" destOrd="0" presId="urn:microsoft.com/office/officeart/2018/2/layout/IconVerticalSolidList"/>
    <dgm:cxn modelId="{EF29C33B-75D3-469E-84DA-218ACB520932}" type="presParOf" srcId="{F27152FB-32D3-4069-B2B0-7C2EA888E21F}" destId="{5D4ED1D1-A983-4F69-86E1-9598ACFC7362}" srcOrd="0" destOrd="0" presId="urn:microsoft.com/office/officeart/2018/2/layout/IconVerticalSolidList"/>
    <dgm:cxn modelId="{FE8777B9-38E0-4E1A-A016-22C2EEC8EDAF}" type="presParOf" srcId="{5D4ED1D1-A983-4F69-86E1-9598ACFC7362}" destId="{497B7C04-C7C5-4092-BCAA-677C40B780FB}" srcOrd="0" destOrd="0" presId="urn:microsoft.com/office/officeart/2018/2/layout/IconVerticalSolidList"/>
    <dgm:cxn modelId="{9252FBF4-C1AB-4729-8E35-0B9B56635543}" type="presParOf" srcId="{5D4ED1D1-A983-4F69-86E1-9598ACFC7362}" destId="{74E1B680-10C1-46E9-B6B7-3B56E75C269C}" srcOrd="1" destOrd="0" presId="urn:microsoft.com/office/officeart/2018/2/layout/IconVerticalSolidList"/>
    <dgm:cxn modelId="{57B98767-B1B9-4190-8329-5263E3884FD3}" type="presParOf" srcId="{5D4ED1D1-A983-4F69-86E1-9598ACFC7362}" destId="{85014AC8-7533-4451-A049-FC978E282E06}" srcOrd="2" destOrd="0" presId="urn:microsoft.com/office/officeart/2018/2/layout/IconVerticalSolidList"/>
    <dgm:cxn modelId="{FA32DFFB-DA82-4A67-BA24-2327F95234DB}" type="presParOf" srcId="{5D4ED1D1-A983-4F69-86E1-9598ACFC7362}" destId="{B0AAF29F-C8AD-454F-BA91-B7C50143C989}" srcOrd="3" destOrd="0" presId="urn:microsoft.com/office/officeart/2018/2/layout/IconVerticalSolidList"/>
    <dgm:cxn modelId="{035A4AC8-89F9-4CCA-A342-E5E132DB9CF7}" type="presParOf" srcId="{F27152FB-32D3-4069-B2B0-7C2EA888E21F}" destId="{BB8D2B0F-D8B4-4E30-BF1D-2F1B2B36FE4F}" srcOrd="1" destOrd="0" presId="urn:microsoft.com/office/officeart/2018/2/layout/IconVerticalSolidList"/>
    <dgm:cxn modelId="{9FC36CDE-019B-4CF5-934B-6A9DF83E76EF}" type="presParOf" srcId="{F27152FB-32D3-4069-B2B0-7C2EA888E21F}" destId="{BA2E3B9C-54D0-40AC-A46D-BDC0394D2657}" srcOrd="2" destOrd="0" presId="urn:microsoft.com/office/officeart/2018/2/layout/IconVerticalSolidList"/>
    <dgm:cxn modelId="{9C00D195-790B-464A-9588-55EAB9BCEE91}" type="presParOf" srcId="{BA2E3B9C-54D0-40AC-A46D-BDC0394D2657}" destId="{DDE56B3E-A640-4491-9F55-46D94A7F4C48}" srcOrd="0" destOrd="0" presId="urn:microsoft.com/office/officeart/2018/2/layout/IconVerticalSolidList"/>
    <dgm:cxn modelId="{1442C231-E480-4DC4-8D80-806D6C719B8B}" type="presParOf" srcId="{BA2E3B9C-54D0-40AC-A46D-BDC0394D2657}" destId="{4BEC97D1-3A4A-43FC-8CFC-F9A5BB350414}" srcOrd="1" destOrd="0" presId="urn:microsoft.com/office/officeart/2018/2/layout/IconVerticalSolidList"/>
    <dgm:cxn modelId="{9BFB5D75-1D61-4FEC-B6B2-96674997AE73}" type="presParOf" srcId="{BA2E3B9C-54D0-40AC-A46D-BDC0394D2657}" destId="{D6A07D11-1EE9-46BF-88B0-5C59DF993403}" srcOrd="2" destOrd="0" presId="urn:microsoft.com/office/officeart/2018/2/layout/IconVerticalSolidList"/>
    <dgm:cxn modelId="{7EBBE4F6-7B03-4124-918B-759754F0AE5F}" type="presParOf" srcId="{BA2E3B9C-54D0-40AC-A46D-BDC0394D2657}" destId="{1F0C3D58-9E30-4859-BD18-5145E329F093}" srcOrd="3" destOrd="0" presId="urn:microsoft.com/office/officeart/2018/2/layout/IconVerticalSolidList"/>
    <dgm:cxn modelId="{2F994A5B-348B-4E3E-A872-D37853837FC7}" type="presParOf" srcId="{BA2E3B9C-54D0-40AC-A46D-BDC0394D2657}" destId="{1D9119FB-748C-47D2-A2B4-A6D2946518E5}" srcOrd="4" destOrd="0" presId="urn:microsoft.com/office/officeart/2018/2/layout/IconVerticalSolidList"/>
    <dgm:cxn modelId="{78C8DF2F-C193-498E-B942-CEDAFBE7115E}" type="presParOf" srcId="{F27152FB-32D3-4069-B2B0-7C2EA888E21F}" destId="{741724E1-D7AC-4219-B81F-56B3FBB90532}" srcOrd="3" destOrd="0" presId="urn:microsoft.com/office/officeart/2018/2/layout/IconVerticalSolidList"/>
    <dgm:cxn modelId="{F7712A17-BEB5-4EF5-93D1-EEEB43953A1F}" type="presParOf" srcId="{F27152FB-32D3-4069-B2B0-7C2EA888E21F}" destId="{A562D50B-924C-45CE-8C90-9F820C8231A8}" srcOrd="4" destOrd="0" presId="urn:microsoft.com/office/officeart/2018/2/layout/IconVerticalSolidList"/>
    <dgm:cxn modelId="{40947E84-6BD6-4245-BBEF-27A081E8C557}" type="presParOf" srcId="{A562D50B-924C-45CE-8C90-9F820C8231A8}" destId="{E8A42A76-0545-4C29-B680-661DF1C5885F}" srcOrd="0" destOrd="0" presId="urn:microsoft.com/office/officeart/2018/2/layout/IconVerticalSolidList"/>
    <dgm:cxn modelId="{3D87F4DC-3910-4AC8-892A-715854C99A20}" type="presParOf" srcId="{A562D50B-924C-45CE-8C90-9F820C8231A8}" destId="{4274C4B4-9FD5-4C49-A4AC-E2EC0CEB0BB0}" srcOrd="1" destOrd="0" presId="urn:microsoft.com/office/officeart/2018/2/layout/IconVerticalSolidList"/>
    <dgm:cxn modelId="{B946F112-F1A3-4873-8EBE-0AB1B3008537}" type="presParOf" srcId="{A562D50B-924C-45CE-8C90-9F820C8231A8}" destId="{67636B1E-72E7-446E-A2CE-2D8BA3F70FB3}" srcOrd="2" destOrd="0" presId="urn:microsoft.com/office/officeart/2018/2/layout/IconVerticalSolidList"/>
    <dgm:cxn modelId="{C0A3A9F6-5D8A-49BA-8F23-6EB3F36BC7FA}" type="presParOf" srcId="{A562D50B-924C-45CE-8C90-9F820C8231A8}" destId="{E3EC21D0-E9DF-41D9-9701-E87E3F5D1548}" srcOrd="3" destOrd="0" presId="urn:microsoft.com/office/officeart/2018/2/layout/IconVerticalSolidList"/>
    <dgm:cxn modelId="{11A071E9-F46A-4134-BB41-A6575435F22D}" type="presParOf" srcId="{A562D50B-924C-45CE-8C90-9F820C8231A8}" destId="{BBD3B0AE-2336-4FB8-B038-7AEB941CB003}" srcOrd="4" destOrd="0" presId="urn:microsoft.com/office/officeart/2018/2/layout/IconVerticalSolidList"/>
    <dgm:cxn modelId="{6EDC88F7-E0E8-42E4-9B45-3CB3FE438040}" type="presParOf" srcId="{F27152FB-32D3-4069-B2B0-7C2EA888E21F}" destId="{D8918EA3-2AD2-40E5-89B5-8E5B981743EA}" srcOrd="5" destOrd="0" presId="urn:microsoft.com/office/officeart/2018/2/layout/IconVerticalSolidList"/>
    <dgm:cxn modelId="{C8C020D6-7A9F-448A-8801-EAE89FF80E9F}" type="presParOf" srcId="{F27152FB-32D3-4069-B2B0-7C2EA888E21F}" destId="{F1656905-37CF-4882-8773-1A076C2A0DE1}" srcOrd="6" destOrd="0" presId="urn:microsoft.com/office/officeart/2018/2/layout/IconVerticalSolidList"/>
    <dgm:cxn modelId="{74E2F0F4-699B-4C4D-9F29-3FFAA7DD2324}" type="presParOf" srcId="{F1656905-37CF-4882-8773-1A076C2A0DE1}" destId="{C51843A4-286B-4788-AABF-AC603846CF76}" srcOrd="0" destOrd="0" presId="urn:microsoft.com/office/officeart/2018/2/layout/IconVerticalSolidList"/>
    <dgm:cxn modelId="{BC4E351B-A3EB-4710-87FB-D022CD5A3FE0}" type="presParOf" srcId="{F1656905-37CF-4882-8773-1A076C2A0DE1}" destId="{F29DB077-959B-4167-828B-CE6B96059689}" srcOrd="1" destOrd="0" presId="urn:microsoft.com/office/officeart/2018/2/layout/IconVerticalSolidList"/>
    <dgm:cxn modelId="{F471A342-CDCF-40F1-A536-7B435BF84074}" type="presParOf" srcId="{F1656905-37CF-4882-8773-1A076C2A0DE1}" destId="{ED6A0483-14FA-4170-B213-01B1FB090067}" srcOrd="2" destOrd="0" presId="urn:microsoft.com/office/officeart/2018/2/layout/IconVerticalSolidList"/>
    <dgm:cxn modelId="{63BCE7E1-0DF7-4C17-8FD3-F4976565F053}" type="presParOf" srcId="{F1656905-37CF-4882-8773-1A076C2A0DE1}" destId="{FE27ECE8-9444-45A9-9394-587D4E283C3B}" srcOrd="3" destOrd="0" presId="urn:microsoft.com/office/officeart/2018/2/layout/IconVerticalSolidList"/>
    <dgm:cxn modelId="{B164A177-DBDE-40B1-B284-950CC1F9DD0A}" type="presParOf" srcId="{F1656905-37CF-4882-8773-1A076C2A0DE1}" destId="{3A685C4A-FD09-40F1-987B-E70A7AB1F96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A6EC95-2EE0-4752-B2CE-3F38091FB0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BD4588-21CC-464F-A7C0-53137677A334}">
      <dgm:prSet/>
      <dgm:spPr/>
      <dgm:t>
        <a:bodyPr/>
        <a:lstStyle/>
        <a:p>
          <a:r>
            <a:rPr lang="en-US"/>
            <a:t>Interactive</a:t>
          </a:r>
        </a:p>
      </dgm:t>
    </dgm:pt>
    <dgm:pt modelId="{604DB218-8861-4B2C-A3A4-CDC8F9C0FBEE}" type="parTrans" cxnId="{668CB8C8-6975-4C5E-A5AD-6210FC581431}">
      <dgm:prSet/>
      <dgm:spPr/>
      <dgm:t>
        <a:bodyPr/>
        <a:lstStyle/>
        <a:p>
          <a:endParaRPr lang="en-US"/>
        </a:p>
      </dgm:t>
    </dgm:pt>
    <dgm:pt modelId="{62B3D956-01D3-4138-BEEB-1E9E41FFD002}" type="sibTrans" cxnId="{668CB8C8-6975-4C5E-A5AD-6210FC581431}">
      <dgm:prSet/>
      <dgm:spPr/>
      <dgm:t>
        <a:bodyPr/>
        <a:lstStyle/>
        <a:p>
          <a:endParaRPr lang="en-US"/>
        </a:p>
      </dgm:t>
    </dgm:pt>
    <dgm:pt modelId="{C4929222-4C0A-4B9F-ADC7-7D5954F3338B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5F01EB10-6F82-4EEF-A701-526EFD4BE690}" type="parTrans" cxnId="{98E364A1-49B3-4517-A51D-FD6AB5D3806B}">
      <dgm:prSet/>
      <dgm:spPr/>
      <dgm:t>
        <a:bodyPr/>
        <a:lstStyle/>
        <a:p>
          <a:endParaRPr lang="en-US"/>
        </a:p>
      </dgm:t>
    </dgm:pt>
    <dgm:pt modelId="{B64E73F8-00F0-4AC0-8449-1F4114770A6F}" type="sibTrans" cxnId="{98E364A1-49B3-4517-A51D-FD6AB5D3806B}">
      <dgm:prSet/>
      <dgm:spPr/>
      <dgm:t>
        <a:bodyPr/>
        <a:lstStyle/>
        <a:p>
          <a:endParaRPr lang="en-US"/>
        </a:p>
      </dgm:t>
    </dgm:pt>
    <dgm:pt modelId="{E16037CD-BE62-4F22-81F9-84FCC28A8273}">
      <dgm:prSet/>
      <dgm:spPr/>
      <dgm:t>
        <a:bodyPr/>
        <a:lstStyle/>
        <a:p>
          <a:r>
            <a:rPr lang="en-US"/>
            <a:t>Documented</a:t>
          </a:r>
        </a:p>
      </dgm:t>
    </dgm:pt>
    <dgm:pt modelId="{969C426B-73FF-4157-BA51-B964387BD8CE}" type="parTrans" cxnId="{B02FC2E8-860D-467F-AFD3-A9424F690616}">
      <dgm:prSet/>
      <dgm:spPr/>
      <dgm:t>
        <a:bodyPr/>
        <a:lstStyle/>
        <a:p>
          <a:endParaRPr lang="en-US"/>
        </a:p>
      </dgm:t>
    </dgm:pt>
    <dgm:pt modelId="{A5DBC021-4BA7-4D66-AF85-DE8787C15209}" type="sibTrans" cxnId="{B02FC2E8-860D-467F-AFD3-A9424F690616}">
      <dgm:prSet/>
      <dgm:spPr/>
      <dgm:t>
        <a:bodyPr/>
        <a:lstStyle/>
        <a:p>
          <a:endParaRPr lang="en-US"/>
        </a:p>
      </dgm:t>
    </dgm:pt>
    <dgm:pt modelId="{8341B267-F50E-4DC6-AFF3-36F9FB3ACE1A}">
      <dgm:prSet/>
      <dgm:spPr/>
      <dgm:t>
        <a:bodyPr/>
        <a:lstStyle/>
        <a:p>
          <a:r>
            <a:rPr lang="en-US"/>
            <a:t>Collaborative</a:t>
          </a:r>
        </a:p>
      </dgm:t>
    </dgm:pt>
    <dgm:pt modelId="{AC56011B-8578-4C71-82AA-21965375B00C}" type="parTrans" cxnId="{40D85BBA-B5CE-4F47-B35C-8B32782AF12B}">
      <dgm:prSet/>
      <dgm:spPr/>
      <dgm:t>
        <a:bodyPr/>
        <a:lstStyle/>
        <a:p>
          <a:endParaRPr lang="en-US"/>
        </a:p>
      </dgm:t>
    </dgm:pt>
    <dgm:pt modelId="{A02FB83B-A1A2-4F6A-ADD9-2312096A7077}" type="sibTrans" cxnId="{40D85BBA-B5CE-4F47-B35C-8B32782AF12B}">
      <dgm:prSet/>
      <dgm:spPr/>
      <dgm:t>
        <a:bodyPr/>
        <a:lstStyle/>
        <a:p>
          <a:endParaRPr lang="en-US"/>
        </a:p>
      </dgm:t>
    </dgm:pt>
    <dgm:pt modelId="{9C3C6E14-9DAC-451F-9661-BD1474E5A36A}">
      <dgm:prSet/>
      <dgm:spPr/>
      <dgm:t>
        <a:bodyPr/>
        <a:lstStyle/>
        <a:p>
          <a:r>
            <a:rPr lang="en-US"/>
            <a:t>Extensible</a:t>
          </a:r>
        </a:p>
      </dgm:t>
    </dgm:pt>
    <dgm:pt modelId="{8633E2C1-10C9-47E1-8C23-A7E9C302A569}" type="parTrans" cxnId="{1CAF90B5-ADF4-444A-82FC-6A35F8120EF8}">
      <dgm:prSet/>
      <dgm:spPr/>
      <dgm:t>
        <a:bodyPr/>
        <a:lstStyle/>
        <a:p>
          <a:endParaRPr lang="en-US"/>
        </a:p>
      </dgm:t>
    </dgm:pt>
    <dgm:pt modelId="{3C54C1B2-FAEE-4BD4-A26F-CAAD5924912E}" type="sibTrans" cxnId="{1CAF90B5-ADF4-444A-82FC-6A35F8120EF8}">
      <dgm:prSet/>
      <dgm:spPr/>
      <dgm:t>
        <a:bodyPr/>
        <a:lstStyle/>
        <a:p>
          <a:endParaRPr lang="en-US"/>
        </a:p>
      </dgm:t>
    </dgm:pt>
    <dgm:pt modelId="{99814C27-83B8-4875-B6F1-728256E423E6}" type="pres">
      <dgm:prSet presAssocID="{2FA6EC95-2EE0-4752-B2CE-3F38091FB0FA}" presName="root" presStyleCnt="0">
        <dgm:presLayoutVars>
          <dgm:dir/>
          <dgm:resizeHandles val="exact"/>
        </dgm:presLayoutVars>
      </dgm:prSet>
      <dgm:spPr/>
    </dgm:pt>
    <dgm:pt modelId="{741F99C8-B23D-490D-AC1E-3481B1C1FAA1}" type="pres">
      <dgm:prSet presAssocID="{B6BD4588-21CC-464F-A7C0-53137677A334}" presName="compNode" presStyleCnt="0"/>
      <dgm:spPr/>
    </dgm:pt>
    <dgm:pt modelId="{5BCEB6B5-1794-4E14-8FD7-244C75F82C30}" type="pres">
      <dgm:prSet presAssocID="{B6BD4588-21CC-464F-A7C0-53137677A334}" presName="bgRect" presStyleLbl="bgShp" presStyleIdx="0" presStyleCnt="5"/>
      <dgm:spPr/>
    </dgm:pt>
    <dgm:pt modelId="{1EE36F10-8ED0-4428-A1BB-E4CC00C174CF}" type="pres">
      <dgm:prSet presAssocID="{B6BD4588-21CC-464F-A7C0-53137677A3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15422AB-385D-4B49-A5E2-B33C0D6AE9FB}" type="pres">
      <dgm:prSet presAssocID="{B6BD4588-21CC-464F-A7C0-53137677A334}" presName="spaceRect" presStyleCnt="0"/>
      <dgm:spPr/>
    </dgm:pt>
    <dgm:pt modelId="{DF616D4A-CFC1-4D78-A036-3578B39285A1}" type="pres">
      <dgm:prSet presAssocID="{B6BD4588-21CC-464F-A7C0-53137677A334}" presName="parTx" presStyleLbl="revTx" presStyleIdx="0" presStyleCnt="5">
        <dgm:presLayoutVars>
          <dgm:chMax val="0"/>
          <dgm:chPref val="0"/>
        </dgm:presLayoutVars>
      </dgm:prSet>
      <dgm:spPr/>
    </dgm:pt>
    <dgm:pt modelId="{6FE321F3-1848-4A4C-8659-CFDC705D5FB4}" type="pres">
      <dgm:prSet presAssocID="{62B3D956-01D3-4138-BEEB-1E9E41FFD002}" presName="sibTrans" presStyleCnt="0"/>
      <dgm:spPr/>
    </dgm:pt>
    <dgm:pt modelId="{FD4F0CF8-0232-4D1E-AF8C-C0882C6FD809}" type="pres">
      <dgm:prSet presAssocID="{C4929222-4C0A-4B9F-ADC7-7D5954F3338B}" presName="compNode" presStyleCnt="0"/>
      <dgm:spPr/>
    </dgm:pt>
    <dgm:pt modelId="{51F33769-043C-46C7-8558-42FA80140D11}" type="pres">
      <dgm:prSet presAssocID="{C4929222-4C0A-4B9F-ADC7-7D5954F3338B}" presName="bgRect" presStyleLbl="bgShp" presStyleIdx="1" presStyleCnt="5"/>
      <dgm:spPr/>
    </dgm:pt>
    <dgm:pt modelId="{FD48B83E-B07E-4D51-AEFD-D4B5B20236E4}" type="pres">
      <dgm:prSet presAssocID="{C4929222-4C0A-4B9F-ADC7-7D5954F333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F591974-98DD-4B49-A365-88F6002436ED}" type="pres">
      <dgm:prSet presAssocID="{C4929222-4C0A-4B9F-ADC7-7D5954F3338B}" presName="spaceRect" presStyleCnt="0"/>
      <dgm:spPr/>
    </dgm:pt>
    <dgm:pt modelId="{0A6CFE7F-E127-4561-A8FE-3947B75A2FB3}" type="pres">
      <dgm:prSet presAssocID="{C4929222-4C0A-4B9F-ADC7-7D5954F3338B}" presName="parTx" presStyleLbl="revTx" presStyleIdx="1" presStyleCnt="5">
        <dgm:presLayoutVars>
          <dgm:chMax val="0"/>
          <dgm:chPref val="0"/>
        </dgm:presLayoutVars>
      </dgm:prSet>
      <dgm:spPr/>
    </dgm:pt>
    <dgm:pt modelId="{D7101F4E-F19C-4C6A-B4A0-BA3DF49C4E45}" type="pres">
      <dgm:prSet presAssocID="{B64E73F8-00F0-4AC0-8449-1F4114770A6F}" presName="sibTrans" presStyleCnt="0"/>
      <dgm:spPr/>
    </dgm:pt>
    <dgm:pt modelId="{C7FD0416-3D21-420C-94D4-1715D82FF5DC}" type="pres">
      <dgm:prSet presAssocID="{E16037CD-BE62-4F22-81F9-84FCC28A8273}" presName="compNode" presStyleCnt="0"/>
      <dgm:spPr/>
    </dgm:pt>
    <dgm:pt modelId="{3E9E291C-EF25-44FB-875F-42BE5B0EB469}" type="pres">
      <dgm:prSet presAssocID="{E16037CD-BE62-4F22-81F9-84FCC28A8273}" presName="bgRect" presStyleLbl="bgShp" presStyleIdx="2" presStyleCnt="5"/>
      <dgm:spPr/>
    </dgm:pt>
    <dgm:pt modelId="{EF436281-E251-4B45-AA0D-A138D826DFA2}" type="pres">
      <dgm:prSet presAssocID="{E16037CD-BE62-4F22-81F9-84FCC28A82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532FE50-218A-484B-BE3C-A66B843D757E}" type="pres">
      <dgm:prSet presAssocID="{E16037CD-BE62-4F22-81F9-84FCC28A8273}" presName="spaceRect" presStyleCnt="0"/>
      <dgm:spPr/>
    </dgm:pt>
    <dgm:pt modelId="{C81825C1-5C5A-463E-BAE2-C2AA267F4BC6}" type="pres">
      <dgm:prSet presAssocID="{E16037CD-BE62-4F22-81F9-84FCC28A8273}" presName="parTx" presStyleLbl="revTx" presStyleIdx="2" presStyleCnt="5">
        <dgm:presLayoutVars>
          <dgm:chMax val="0"/>
          <dgm:chPref val="0"/>
        </dgm:presLayoutVars>
      </dgm:prSet>
      <dgm:spPr/>
    </dgm:pt>
    <dgm:pt modelId="{67234C5F-F22B-4385-9495-2F3D9458B831}" type="pres">
      <dgm:prSet presAssocID="{A5DBC021-4BA7-4D66-AF85-DE8787C15209}" presName="sibTrans" presStyleCnt="0"/>
      <dgm:spPr/>
    </dgm:pt>
    <dgm:pt modelId="{0EA775FA-642B-4CAB-9F7F-8AEBD9A33BF8}" type="pres">
      <dgm:prSet presAssocID="{8341B267-F50E-4DC6-AFF3-36F9FB3ACE1A}" presName="compNode" presStyleCnt="0"/>
      <dgm:spPr/>
    </dgm:pt>
    <dgm:pt modelId="{0DF0F98B-8793-4DFA-9760-6F175DEF9947}" type="pres">
      <dgm:prSet presAssocID="{8341B267-F50E-4DC6-AFF3-36F9FB3ACE1A}" presName="bgRect" presStyleLbl="bgShp" presStyleIdx="3" presStyleCnt="5"/>
      <dgm:spPr/>
    </dgm:pt>
    <dgm:pt modelId="{0EC379FD-257A-4964-84D8-5873178450A3}" type="pres">
      <dgm:prSet presAssocID="{8341B267-F50E-4DC6-AFF3-36F9FB3ACE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C0B798-1992-4D3C-8BD5-AE9B8E91E043}" type="pres">
      <dgm:prSet presAssocID="{8341B267-F50E-4DC6-AFF3-36F9FB3ACE1A}" presName="spaceRect" presStyleCnt="0"/>
      <dgm:spPr/>
    </dgm:pt>
    <dgm:pt modelId="{5B66598F-0B35-4C10-8ABB-81921EB0A3C0}" type="pres">
      <dgm:prSet presAssocID="{8341B267-F50E-4DC6-AFF3-36F9FB3ACE1A}" presName="parTx" presStyleLbl="revTx" presStyleIdx="3" presStyleCnt="5">
        <dgm:presLayoutVars>
          <dgm:chMax val="0"/>
          <dgm:chPref val="0"/>
        </dgm:presLayoutVars>
      </dgm:prSet>
      <dgm:spPr/>
    </dgm:pt>
    <dgm:pt modelId="{9AD30DA1-B87A-4C5B-A553-EDF4F05823E4}" type="pres">
      <dgm:prSet presAssocID="{A02FB83B-A1A2-4F6A-ADD9-2312096A7077}" presName="sibTrans" presStyleCnt="0"/>
      <dgm:spPr/>
    </dgm:pt>
    <dgm:pt modelId="{0FD88A35-D9A1-4759-BD26-A02B8B710E94}" type="pres">
      <dgm:prSet presAssocID="{9C3C6E14-9DAC-451F-9661-BD1474E5A36A}" presName="compNode" presStyleCnt="0"/>
      <dgm:spPr/>
    </dgm:pt>
    <dgm:pt modelId="{D6735AC0-DBFA-49F4-BB83-4B5EC3BCFE07}" type="pres">
      <dgm:prSet presAssocID="{9C3C6E14-9DAC-451F-9661-BD1474E5A36A}" presName="bgRect" presStyleLbl="bgShp" presStyleIdx="4" presStyleCnt="5"/>
      <dgm:spPr/>
    </dgm:pt>
    <dgm:pt modelId="{388AFE9F-B13A-4270-ABDE-2BBC58850DCA}" type="pres">
      <dgm:prSet presAssocID="{9C3C6E14-9DAC-451F-9661-BD1474E5A3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09CF77F-BFA6-4FF3-ABC3-4649E2F2DDF7}" type="pres">
      <dgm:prSet presAssocID="{9C3C6E14-9DAC-451F-9661-BD1474E5A36A}" presName="spaceRect" presStyleCnt="0"/>
      <dgm:spPr/>
    </dgm:pt>
    <dgm:pt modelId="{BC817B09-9B3D-4DC3-89BA-753086ACBA4F}" type="pres">
      <dgm:prSet presAssocID="{9C3C6E14-9DAC-451F-9661-BD1474E5A3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61B4014-B0F8-407F-B7D3-F0549DF7D35C}" type="presOf" srcId="{B6BD4588-21CC-464F-A7C0-53137677A334}" destId="{DF616D4A-CFC1-4D78-A036-3578B39285A1}" srcOrd="0" destOrd="0" presId="urn:microsoft.com/office/officeart/2018/2/layout/IconVerticalSolidList"/>
    <dgm:cxn modelId="{85403F25-CCCB-410E-8C5B-F05D4EAC6F9D}" type="presOf" srcId="{2FA6EC95-2EE0-4752-B2CE-3F38091FB0FA}" destId="{99814C27-83B8-4875-B6F1-728256E423E6}" srcOrd="0" destOrd="0" presId="urn:microsoft.com/office/officeart/2018/2/layout/IconVerticalSolidList"/>
    <dgm:cxn modelId="{C9AA7775-446D-441E-A3CC-0745126D1951}" type="presOf" srcId="{E16037CD-BE62-4F22-81F9-84FCC28A8273}" destId="{C81825C1-5C5A-463E-BAE2-C2AA267F4BC6}" srcOrd="0" destOrd="0" presId="urn:microsoft.com/office/officeart/2018/2/layout/IconVerticalSolidList"/>
    <dgm:cxn modelId="{34C55C8C-392A-4299-8EF5-EF11F343B869}" type="presOf" srcId="{8341B267-F50E-4DC6-AFF3-36F9FB3ACE1A}" destId="{5B66598F-0B35-4C10-8ABB-81921EB0A3C0}" srcOrd="0" destOrd="0" presId="urn:microsoft.com/office/officeart/2018/2/layout/IconVerticalSolidList"/>
    <dgm:cxn modelId="{98E364A1-49B3-4517-A51D-FD6AB5D3806B}" srcId="{2FA6EC95-2EE0-4752-B2CE-3F38091FB0FA}" destId="{C4929222-4C0A-4B9F-ADC7-7D5954F3338B}" srcOrd="1" destOrd="0" parTransId="{5F01EB10-6F82-4EEF-A701-526EFD4BE690}" sibTransId="{B64E73F8-00F0-4AC0-8449-1F4114770A6F}"/>
    <dgm:cxn modelId="{1CAF90B5-ADF4-444A-82FC-6A35F8120EF8}" srcId="{2FA6EC95-2EE0-4752-B2CE-3F38091FB0FA}" destId="{9C3C6E14-9DAC-451F-9661-BD1474E5A36A}" srcOrd="4" destOrd="0" parTransId="{8633E2C1-10C9-47E1-8C23-A7E9C302A569}" sibTransId="{3C54C1B2-FAEE-4BD4-A26F-CAAD5924912E}"/>
    <dgm:cxn modelId="{40D85BBA-B5CE-4F47-B35C-8B32782AF12B}" srcId="{2FA6EC95-2EE0-4752-B2CE-3F38091FB0FA}" destId="{8341B267-F50E-4DC6-AFF3-36F9FB3ACE1A}" srcOrd="3" destOrd="0" parTransId="{AC56011B-8578-4C71-82AA-21965375B00C}" sibTransId="{A02FB83B-A1A2-4F6A-ADD9-2312096A7077}"/>
    <dgm:cxn modelId="{D4E395C0-FBD6-4D13-AE4B-755A2303DAE1}" type="presOf" srcId="{9C3C6E14-9DAC-451F-9661-BD1474E5A36A}" destId="{BC817B09-9B3D-4DC3-89BA-753086ACBA4F}" srcOrd="0" destOrd="0" presId="urn:microsoft.com/office/officeart/2018/2/layout/IconVerticalSolidList"/>
    <dgm:cxn modelId="{40201FC4-718E-4D0B-A912-DDDF69B3D959}" type="presOf" srcId="{C4929222-4C0A-4B9F-ADC7-7D5954F3338B}" destId="{0A6CFE7F-E127-4561-A8FE-3947B75A2FB3}" srcOrd="0" destOrd="0" presId="urn:microsoft.com/office/officeart/2018/2/layout/IconVerticalSolidList"/>
    <dgm:cxn modelId="{668CB8C8-6975-4C5E-A5AD-6210FC581431}" srcId="{2FA6EC95-2EE0-4752-B2CE-3F38091FB0FA}" destId="{B6BD4588-21CC-464F-A7C0-53137677A334}" srcOrd="0" destOrd="0" parTransId="{604DB218-8861-4B2C-A3A4-CDC8F9C0FBEE}" sibTransId="{62B3D956-01D3-4138-BEEB-1E9E41FFD002}"/>
    <dgm:cxn modelId="{B02FC2E8-860D-467F-AFD3-A9424F690616}" srcId="{2FA6EC95-2EE0-4752-B2CE-3F38091FB0FA}" destId="{E16037CD-BE62-4F22-81F9-84FCC28A8273}" srcOrd="2" destOrd="0" parTransId="{969C426B-73FF-4157-BA51-B964387BD8CE}" sibTransId="{A5DBC021-4BA7-4D66-AF85-DE8787C15209}"/>
    <dgm:cxn modelId="{F692B739-5D35-4956-BC4D-3F9D97183D9F}" type="presParOf" srcId="{99814C27-83B8-4875-B6F1-728256E423E6}" destId="{741F99C8-B23D-490D-AC1E-3481B1C1FAA1}" srcOrd="0" destOrd="0" presId="urn:microsoft.com/office/officeart/2018/2/layout/IconVerticalSolidList"/>
    <dgm:cxn modelId="{92B4257A-3BE3-49E8-8D91-C73FC706952D}" type="presParOf" srcId="{741F99C8-B23D-490D-AC1E-3481B1C1FAA1}" destId="{5BCEB6B5-1794-4E14-8FD7-244C75F82C30}" srcOrd="0" destOrd="0" presId="urn:microsoft.com/office/officeart/2018/2/layout/IconVerticalSolidList"/>
    <dgm:cxn modelId="{351C47A7-EB41-49EA-81DA-427B27719F57}" type="presParOf" srcId="{741F99C8-B23D-490D-AC1E-3481B1C1FAA1}" destId="{1EE36F10-8ED0-4428-A1BB-E4CC00C174CF}" srcOrd="1" destOrd="0" presId="urn:microsoft.com/office/officeart/2018/2/layout/IconVerticalSolidList"/>
    <dgm:cxn modelId="{FAF4363B-9C97-4465-A4FD-13E093E53D6C}" type="presParOf" srcId="{741F99C8-B23D-490D-AC1E-3481B1C1FAA1}" destId="{415422AB-385D-4B49-A5E2-B33C0D6AE9FB}" srcOrd="2" destOrd="0" presId="urn:microsoft.com/office/officeart/2018/2/layout/IconVerticalSolidList"/>
    <dgm:cxn modelId="{3CB8B2DE-DBB1-4B46-AB2B-41B6B36EA3E3}" type="presParOf" srcId="{741F99C8-B23D-490D-AC1E-3481B1C1FAA1}" destId="{DF616D4A-CFC1-4D78-A036-3578B39285A1}" srcOrd="3" destOrd="0" presId="urn:microsoft.com/office/officeart/2018/2/layout/IconVerticalSolidList"/>
    <dgm:cxn modelId="{56A8DCAF-97EA-4872-8819-4DE68FC6313D}" type="presParOf" srcId="{99814C27-83B8-4875-B6F1-728256E423E6}" destId="{6FE321F3-1848-4A4C-8659-CFDC705D5FB4}" srcOrd="1" destOrd="0" presId="urn:microsoft.com/office/officeart/2018/2/layout/IconVerticalSolidList"/>
    <dgm:cxn modelId="{7EC873B8-43F3-4976-93B9-4FD6CAE6FA97}" type="presParOf" srcId="{99814C27-83B8-4875-B6F1-728256E423E6}" destId="{FD4F0CF8-0232-4D1E-AF8C-C0882C6FD809}" srcOrd="2" destOrd="0" presId="urn:microsoft.com/office/officeart/2018/2/layout/IconVerticalSolidList"/>
    <dgm:cxn modelId="{C31FDD47-76E1-4192-83E8-5D46D948ED63}" type="presParOf" srcId="{FD4F0CF8-0232-4D1E-AF8C-C0882C6FD809}" destId="{51F33769-043C-46C7-8558-42FA80140D11}" srcOrd="0" destOrd="0" presId="urn:microsoft.com/office/officeart/2018/2/layout/IconVerticalSolidList"/>
    <dgm:cxn modelId="{B09C05EA-4980-49D5-9322-40CAD9D79A17}" type="presParOf" srcId="{FD4F0CF8-0232-4D1E-AF8C-C0882C6FD809}" destId="{FD48B83E-B07E-4D51-AEFD-D4B5B20236E4}" srcOrd="1" destOrd="0" presId="urn:microsoft.com/office/officeart/2018/2/layout/IconVerticalSolidList"/>
    <dgm:cxn modelId="{2C84A603-386D-453D-B963-0A3DED0A117E}" type="presParOf" srcId="{FD4F0CF8-0232-4D1E-AF8C-C0882C6FD809}" destId="{2F591974-98DD-4B49-A365-88F6002436ED}" srcOrd="2" destOrd="0" presId="urn:microsoft.com/office/officeart/2018/2/layout/IconVerticalSolidList"/>
    <dgm:cxn modelId="{8BE058D3-F40B-4BF7-88AA-17BB79C8AD88}" type="presParOf" srcId="{FD4F0CF8-0232-4D1E-AF8C-C0882C6FD809}" destId="{0A6CFE7F-E127-4561-A8FE-3947B75A2FB3}" srcOrd="3" destOrd="0" presId="urn:microsoft.com/office/officeart/2018/2/layout/IconVerticalSolidList"/>
    <dgm:cxn modelId="{B0DF377E-66EF-46B5-A734-E3A8EA786368}" type="presParOf" srcId="{99814C27-83B8-4875-B6F1-728256E423E6}" destId="{D7101F4E-F19C-4C6A-B4A0-BA3DF49C4E45}" srcOrd="3" destOrd="0" presId="urn:microsoft.com/office/officeart/2018/2/layout/IconVerticalSolidList"/>
    <dgm:cxn modelId="{BDBFDE32-AE63-4576-AF9C-12499D4036CB}" type="presParOf" srcId="{99814C27-83B8-4875-B6F1-728256E423E6}" destId="{C7FD0416-3D21-420C-94D4-1715D82FF5DC}" srcOrd="4" destOrd="0" presId="urn:microsoft.com/office/officeart/2018/2/layout/IconVerticalSolidList"/>
    <dgm:cxn modelId="{9D6BF87D-B22D-454B-B97C-FF62422D6638}" type="presParOf" srcId="{C7FD0416-3D21-420C-94D4-1715D82FF5DC}" destId="{3E9E291C-EF25-44FB-875F-42BE5B0EB469}" srcOrd="0" destOrd="0" presId="urn:microsoft.com/office/officeart/2018/2/layout/IconVerticalSolidList"/>
    <dgm:cxn modelId="{2B8725BA-0E4C-4FE2-9BAE-8E7360AB26AC}" type="presParOf" srcId="{C7FD0416-3D21-420C-94D4-1715D82FF5DC}" destId="{EF436281-E251-4B45-AA0D-A138D826DFA2}" srcOrd="1" destOrd="0" presId="urn:microsoft.com/office/officeart/2018/2/layout/IconVerticalSolidList"/>
    <dgm:cxn modelId="{83CE066A-4260-48CB-B0E2-B1B9B2CB74A2}" type="presParOf" srcId="{C7FD0416-3D21-420C-94D4-1715D82FF5DC}" destId="{4532FE50-218A-484B-BE3C-A66B843D757E}" srcOrd="2" destOrd="0" presId="urn:microsoft.com/office/officeart/2018/2/layout/IconVerticalSolidList"/>
    <dgm:cxn modelId="{54081A1D-728F-40D6-B8A6-457BE0DBD043}" type="presParOf" srcId="{C7FD0416-3D21-420C-94D4-1715D82FF5DC}" destId="{C81825C1-5C5A-463E-BAE2-C2AA267F4BC6}" srcOrd="3" destOrd="0" presId="urn:microsoft.com/office/officeart/2018/2/layout/IconVerticalSolidList"/>
    <dgm:cxn modelId="{915A416D-17E0-4362-B853-0710EEAED99D}" type="presParOf" srcId="{99814C27-83B8-4875-B6F1-728256E423E6}" destId="{67234C5F-F22B-4385-9495-2F3D9458B831}" srcOrd="5" destOrd="0" presId="urn:microsoft.com/office/officeart/2018/2/layout/IconVerticalSolidList"/>
    <dgm:cxn modelId="{881BD303-F9DF-416F-8856-AE13F6680636}" type="presParOf" srcId="{99814C27-83B8-4875-B6F1-728256E423E6}" destId="{0EA775FA-642B-4CAB-9F7F-8AEBD9A33BF8}" srcOrd="6" destOrd="0" presId="urn:microsoft.com/office/officeart/2018/2/layout/IconVerticalSolidList"/>
    <dgm:cxn modelId="{5892BC34-0DE2-4279-BB85-2FFD44411D51}" type="presParOf" srcId="{0EA775FA-642B-4CAB-9F7F-8AEBD9A33BF8}" destId="{0DF0F98B-8793-4DFA-9760-6F175DEF9947}" srcOrd="0" destOrd="0" presId="urn:microsoft.com/office/officeart/2018/2/layout/IconVerticalSolidList"/>
    <dgm:cxn modelId="{2A046CE4-67E9-49EF-B1E0-6C11F22CAB6A}" type="presParOf" srcId="{0EA775FA-642B-4CAB-9F7F-8AEBD9A33BF8}" destId="{0EC379FD-257A-4964-84D8-5873178450A3}" srcOrd="1" destOrd="0" presId="urn:microsoft.com/office/officeart/2018/2/layout/IconVerticalSolidList"/>
    <dgm:cxn modelId="{2FDFFBD0-CF20-4FF7-9105-3F7F5DE15E3E}" type="presParOf" srcId="{0EA775FA-642B-4CAB-9F7F-8AEBD9A33BF8}" destId="{D8C0B798-1992-4D3C-8BD5-AE9B8E91E043}" srcOrd="2" destOrd="0" presId="urn:microsoft.com/office/officeart/2018/2/layout/IconVerticalSolidList"/>
    <dgm:cxn modelId="{9FD92201-6E45-4D65-A907-94D238BC5542}" type="presParOf" srcId="{0EA775FA-642B-4CAB-9F7F-8AEBD9A33BF8}" destId="{5B66598F-0B35-4C10-8ABB-81921EB0A3C0}" srcOrd="3" destOrd="0" presId="urn:microsoft.com/office/officeart/2018/2/layout/IconVerticalSolidList"/>
    <dgm:cxn modelId="{86E4014D-9995-4593-9D09-1358D065A451}" type="presParOf" srcId="{99814C27-83B8-4875-B6F1-728256E423E6}" destId="{9AD30DA1-B87A-4C5B-A553-EDF4F05823E4}" srcOrd="7" destOrd="0" presId="urn:microsoft.com/office/officeart/2018/2/layout/IconVerticalSolidList"/>
    <dgm:cxn modelId="{5989262E-C097-4508-90A5-96AF483C2F97}" type="presParOf" srcId="{99814C27-83B8-4875-B6F1-728256E423E6}" destId="{0FD88A35-D9A1-4759-BD26-A02B8B710E94}" srcOrd="8" destOrd="0" presId="urn:microsoft.com/office/officeart/2018/2/layout/IconVerticalSolidList"/>
    <dgm:cxn modelId="{0ED69EE7-C25B-403D-ACF6-1945795533AD}" type="presParOf" srcId="{0FD88A35-D9A1-4759-BD26-A02B8B710E94}" destId="{D6735AC0-DBFA-49F4-BB83-4B5EC3BCFE07}" srcOrd="0" destOrd="0" presId="urn:microsoft.com/office/officeart/2018/2/layout/IconVerticalSolidList"/>
    <dgm:cxn modelId="{020ACCDE-6BFF-44A6-BE67-6F14A35998A7}" type="presParOf" srcId="{0FD88A35-D9A1-4759-BD26-A02B8B710E94}" destId="{388AFE9F-B13A-4270-ABDE-2BBC58850DCA}" srcOrd="1" destOrd="0" presId="urn:microsoft.com/office/officeart/2018/2/layout/IconVerticalSolidList"/>
    <dgm:cxn modelId="{043D3771-B106-4EBE-A624-C39ADB947AA9}" type="presParOf" srcId="{0FD88A35-D9A1-4759-BD26-A02B8B710E94}" destId="{509CF77F-BFA6-4FF3-ABC3-4649E2F2DDF7}" srcOrd="2" destOrd="0" presId="urn:microsoft.com/office/officeart/2018/2/layout/IconVerticalSolidList"/>
    <dgm:cxn modelId="{7D39EE5E-B4A1-4A30-8076-95C723C61DAC}" type="presParOf" srcId="{0FD88A35-D9A1-4759-BD26-A02B8B710E94}" destId="{BC817B09-9B3D-4DC3-89BA-753086ACBA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F31385-CBF6-4EFB-A500-74A8A84069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0A1735-6845-4961-ABE5-F675EEB56450}">
      <dgm:prSet/>
      <dgm:spPr/>
      <dgm:t>
        <a:bodyPr/>
        <a:lstStyle/>
        <a:p>
          <a:r>
            <a:rPr lang="en-US" dirty="0"/>
            <a:t>Interactive</a:t>
          </a:r>
        </a:p>
      </dgm:t>
    </dgm:pt>
    <dgm:pt modelId="{DACC46D3-C9C3-4076-98A0-96F68A408049}" type="parTrans" cxnId="{DAA846E5-CA35-4F9A-9E20-F78D52FFA09A}">
      <dgm:prSet/>
      <dgm:spPr/>
      <dgm:t>
        <a:bodyPr/>
        <a:lstStyle/>
        <a:p>
          <a:endParaRPr lang="en-US"/>
        </a:p>
      </dgm:t>
    </dgm:pt>
    <dgm:pt modelId="{7E5D543A-288B-4FC5-ABA6-09F61E4FE276}" type="sibTrans" cxnId="{DAA846E5-CA35-4F9A-9E20-F78D52FFA09A}">
      <dgm:prSet/>
      <dgm:spPr/>
      <dgm:t>
        <a:bodyPr/>
        <a:lstStyle/>
        <a:p>
          <a:endParaRPr lang="en-US"/>
        </a:p>
      </dgm:t>
    </dgm:pt>
    <dgm:pt modelId="{08D67543-B6FF-4168-80BF-70834D24D082}">
      <dgm:prSet/>
      <dgm:spPr/>
      <dgm:t>
        <a:bodyPr/>
        <a:lstStyle/>
        <a:p>
          <a:r>
            <a:rPr lang="en-US"/>
            <a:t>Reproducible?</a:t>
          </a:r>
        </a:p>
      </dgm:t>
    </dgm:pt>
    <dgm:pt modelId="{58C7ACED-B841-4B33-989B-8860A085CC91}" type="parTrans" cxnId="{66802893-8648-4740-8678-521D219EB41C}">
      <dgm:prSet/>
      <dgm:spPr/>
      <dgm:t>
        <a:bodyPr/>
        <a:lstStyle/>
        <a:p>
          <a:endParaRPr lang="en-US"/>
        </a:p>
      </dgm:t>
    </dgm:pt>
    <dgm:pt modelId="{F480C0D6-4D2B-4504-A22D-F1ECF75AA192}" type="sibTrans" cxnId="{66802893-8648-4740-8678-521D219EB41C}">
      <dgm:prSet/>
      <dgm:spPr/>
      <dgm:t>
        <a:bodyPr/>
        <a:lstStyle/>
        <a:p>
          <a:endParaRPr lang="en-US"/>
        </a:p>
      </dgm:t>
    </dgm:pt>
    <dgm:pt modelId="{4AF51553-A078-4EA4-BB17-26B58EE5639F}">
      <dgm:prSet/>
      <dgm:spPr/>
      <dgm:t>
        <a:bodyPr/>
        <a:lstStyle/>
        <a:p>
          <a:r>
            <a:rPr lang="en-US"/>
            <a:t>Documented?</a:t>
          </a:r>
        </a:p>
      </dgm:t>
    </dgm:pt>
    <dgm:pt modelId="{B852659A-616E-483C-A400-937CF68D16B3}" type="parTrans" cxnId="{459B273F-5B43-40DD-8738-94B5709BF143}">
      <dgm:prSet/>
      <dgm:spPr/>
      <dgm:t>
        <a:bodyPr/>
        <a:lstStyle/>
        <a:p>
          <a:endParaRPr lang="en-US"/>
        </a:p>
      </dgm:t>
    </dgm:pt>
    <dgm:pt modelId="{6F0E6C02-7CC0-4E20-B433-2380387E5C19}" type="sibTrans" cxnId="{459B273F-5B43-40DD-8738-94B5709BF143}">
      <dgm:prSet/>
      <dgm:spPr/>
      <dgm:t>
        <a:bodyPr/>
        <a:lstStyle/>
        <a:p>
          <a:endParaRPr lang="en-US"/>
        </a:p>
      </dgm:t>
    </dgm:pt>
    <dgm:pt modelId="{E099B2BC-4933-4E8C-AE8C-BB59584EC5A6}">
      <dgm:prSet/>
      <dgm:spPr/>
      <dgm:t>
        <a:bodyPr/>
        <a:lstStyle/>
        <a:p>
          <a:r>
            <a:rPr lang="en-US"/>
            <a:t>Collaborative?</a:t>
          </a:r>
        </a:p>
      </dgm:t>
    </dgm:pt>
    <dgm:pt modelId="{293788BD-BDFF-45DF-8A3C-A74A6275689E}" type="parTrans" cxnId="{52190B28-47C3-454A-A30E-D53AF9A89E34}">
      <dgm:prSet/>
      <dgm:spPr/>
      <dgm:t>
        <a:bodyPr/>
        <a:lstStyle/>
        <a:p>
          <a:endParaRPr lang="en-US"/>
        </a:p>
      </dgm:t>
    </dgm:pt>
    <dgm:pt modelId="{48F46613-6594-46A9-9EAC-DB91C230CA7A}" type="sibTrans" cxnId="{52190B28-47C3-454A-A30E-D53AF9A89E34}">
      <dgm:prSet/>
      <dgm:spPr/>
      <dgm:t>
        <a:bodyPr/>
        <a:lstStyle/>
        <a:p>
          <a:endParaRPr lang="en-US"/>
        </a:p>
      </dgm:t>
    </dgm:pt>
    <dgm:pt modelId="{536F56AA-7AB3-405C-A848-A4F9191CD97E}" type="pres">
      <dgm:prSet presAssocID="{4FF31385-CBF6-4EFB-A500-74A8A840699E}" presName="root" presStyleCnt="0">
        <dgm:presLayoutVars>
          <dgm:dir/>
          <dgm:resizeHandles val="exact"/>
        </dgm:presLayoutVars>
      </dgm:prSet>
      <dgm:spPr/>
    </dgm:pt>
    <dgm:pt modelId="{9241C435-E056-4047-8097-4DCF55B92496}" type="pres">
      <dgm:prSet presAssocID="{200A1735-6845-4961-ABE5-F675EEB56450}" presName="compNode" presStyleCnt="0"/>
      <dgm:spPr/>
    </dgm:pt>
    <dgm:pt modelId="{0C86BC8B-832B-4794-86E3-A75F7D404142}" type="pres">
      <dgm:prSet presAssocID="{200A1735-6845-4961-ABE5-F675EEB56450}" presName="bgRect" presStyleLbl="bgShp" presStyleIdx="0" presStyleCnt="4"/>
      <dgm:spPr/>
    </dgm:pt>
    <dgm:pt modelId="{4A11E9EF-6E65-48D4-92A3-9DD84EBD772B}" type="pres">
      <dgm:prSet presAssocID="{200A1735-6845-4961-ABE5-F675EEB564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D3C88E9-9103-49FD-8FB6-87921025D3A3}" type="pres">
      <dgm:prSet presAssocID="{200A1735-6845-4961-ABE5-F675EEB56450}" presName="spaceRect" presStyleCnt="0"/>
      <dgm:spPr/>
    </dgm:pt>
    <dgm:pt modelId="{E1125127-F634-4741-A019-9EFF35A9B10A}" type="pres">
      <dgm:prSet presAssocID="{200A1735-6845-4961-ABE5-F675EEB56450}" presName="parTx" presStyleLbl="revTx" presStyleIdx="0" presStyleCnt="4">
        <dgm:presLayoutVars>
          <dgm:chMax val="0"/>
          <dgm:chPref val="0"/>
        </dgm:presLayoutVars>
      </dgm:prSet>
      <dgm:spPr/>
    </dgm:pt>
    <dgm:pt modelId="{6E38E154-0D80-4B20-AB6A-C22B64AC9BD8}" type="pres">
      <dgm:prSet presAssocID="{7E5D543A-288B-4FC5-ABA6-09F61E4FE276}" presName="sibTrans" presStyleCnt="0"/>
      <dgm:spPr/>
    </dgm:pt>
    <dgm:pt modelId="{4A8E1C97-6119-4FCC-A93D-35CC9FE4ADE8}" type="pres">
      <dgm:prSet presAssocID="{08D67543-B6FF-4168-80BF-70834D24D082}" presName="compNode" presStyleCnt="0"/>
      <dgm:spPr/>
    </dgm:pt>
    <dgm:pt modelId="{CE4C2EF8-586A-43CE-9F9A-D2138B75F0BB}" type="pres">
      <dgm:prSet presAssocID="{08D67543-B6FF-4168-80BF-70834D24D082}" presName="bgRect" presStyleLbl="bgShp" presStyleIdx="1" presStyleCnt="4"/>
      <dgm:spPr/>
    </dgm:pt>
    <dgm:pt modelId="{E9DE965B-AA4A-4627-937D-E18FE07D8A6B}" type="pres">
      <dgm:prSet presAssocID="{08D67543-B6FF-4168-80BF-70834D24D0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5E86222-0138-46BF-8F60-079FB08F08EF}" type="pres">
      <dgm:prSet presAssocID="{08D67543-B6FF-4168-80BF-70834D24D082}" presName="spaceRect" presStyleCnt="0"/>
      <dgm:spPr/>
    </dgm:pt>
    <dgm:pt modelId="{C9ACB0CF-50C4-4E9D-9DC6-85E39239F08E}" type="pres">
      <dgm:prSet presAssocID="{08D67543-B6FF-4168-80BF-70834D24D082}" presName="parTx" presStyleLbl="revTx" presStyleIdx="1" presStyleCnt="4">
        <dgm:presLayoutVars>
          <dgm:chMax val="0"/>
          <dgm:chPref val="0"/>
        </dgm:presLayoutVars>
      </dgm:prSet>
      <dgm:spPr/>
    </dgm:pt>
    <dgm:pt modelId="{090A6A89-1C5D-4EE4-BC36-C8F89EABC767}" type="pres">
      <dgm:prSet presAssocID="{F480C0D6-4D2B-4504-A22D-F1ECF75AA192}" presName="sibTrans" presStyleCnt="0"/>
      <dgm:spPr/>
    </dgm:pt>
    <dgm:pt modelId="{0A6099B7-C13C-48CA-B271-BD46824BC3FC}" type="pres">
      <dgm:prSet presAssocID="{4AF51553-A078-4EA4-BB17-26B58EE5639F}" presName="compNode" presStyleCnt="0"/>
      <dgm:spPr/>
    </dgm:pt>
    <dgm:pt modelId="{036E08A6-62E0-41F4-9E85-FE86CD1A7507}" type="pres">
      <dgm:prSet presAssocID="{4AF51553-A078-4EA4-BB17-26B58EE5639F}" presName="bgRect" presStyleLbl="bgShp" presStyleIdx="2" presStyleCnt="4"/>
      <dgm:spPr/>
    </dgm:pt>
    <dgm:pt modelId="{A5E60C38-5793-46B6-9E7A-06DD03F140B9}" type="pres">
      <dgm:prSet presAssocID="{4AF51553-A078-4EA4-BB17-26B58EE563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53442DC-4715-4EF3-BE3B-EA24C9620BF8}" type="pres">
      <dgm:prSet presAssocID="{4AF51553-A078-4EA4-BB17-26B58EE5639F}" presName="spaceRect" presStyleCnt="0"/>
      <dgm:spPr/>
    </dgm:pt>
    <dgm:pt modelId="{E4B1BB53-DC23-4240-8BF2-625D2167A62F}" type="pres">
      <dgm:prSet presAssocID="{4AF51553-A078-4EA4-BB17-26B58EE5639F}" presName="parTx" presStyleLbl="revTx" presStyleIdx="2" presStyleCnt="4">
        <dgm:presLayoutVars>
          <dgm:chMax val="0"/>
          <dgm:chPref val="0"/>
        </dgm:presLayoutVars>
      </dgm:prSet>
      <dgm:spPr/>
    </dgm:pt>
    <dgm:pt modelId="{5F8AF55E-48AB-4602-A03E-92F6AD1967FD}" type="pres">
      <dgm:prSet presAssocID="{6F0E6C02-7CC0-4E20-B433-2380387E5C19}" presName="sibTrans" presStyleCnt="0"/>
      <dgm:spPr/>
    </dgm:pt>
    <dgm:pt modelId="{49DBFA42-E970-4EA7-9B9C-30CB0B11BA0A}" type="pres">
      <dgm:prSet presAssocID="{E099B2BC-4933-4E8C-AE8C-BB59584EC5A6}" presName="compNode" presStyleCnt="0"/>
      <dgm:spPr/>
    </dgm:pt>
    <dgm:pt modelId="{9537C8C8-C594-4169-AFEC-09CC521CB343}" type="pres">
      <dgm:prSet presAssocID="{E099B2BC-4933-4E8C-AE8C-BB59584EC5A6}" presName="bgRect" presStyleLbl="bgShp" presStyleIdx="3" presStyleCnt="4"/>
      <dgm:spPr/>
    </dgm:pt>
    <dgm:pt modelId="{BBE55925-289B-4931-AA8A-494C46B30C16}" type="pres">
      <dgm:prSet presAssocID="{E099B2BC-4933-4E8C-AE8C-BB59584EC5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0C3D617-208F-49DB-BB23-25D37DB76C69}" type="pres">
      <dgm:prSet presAssocID="{E099B2BC-4933-4E8C-AE8C-BB59584EC5A6}" presName="spaceRect" presStyleCnt="0"/>
      <dgm:spPr/>
    </dgm:pt>
    <dgm:pt modelId="{77C0BA9D-BFA0-4CE1-8680-AB53FC92260E}" type="pres">
      <dgm:prSet presAssocID="{E099B2BC-4933-4E8C-AE8C-BB59584EC5A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ACCF514-594C-4C8F-8500-0587692C2309}" type="presOf" srcId="{E099B2BC-4933-4E8C-AE8C-BB59584EC5A6}" destId="{77C0BA9D-BFA0-4CE1-8680-AB53FC92260E}" srcOrd="0" destOrd="0" presId="urn:microsoft.com/office/officeart/2018/2/layout/IconVerticalSolidList"/>
    <dgm:cxn modelId="{52190B28-47C3-454A-A30E-D53AF9A89E34}" srcId="{4FF31385-CBF6-4EFB-A500-74A8A840699E}" destId="{E099B2BC-4933-4E8C-AE8C-BB59584EC5A6}" srcOrd="3" destOrd="0" parTransId="{293788BD-BDFF-45DF-8A3C-A74A6275689E}" sibTransId="{48F46613-6594-46A9-9EAC-DB91C230CA7A}"/>
    <dgm:cxn modelId="{459B273F-5B43-40DD-8738-94B5709BF143}" srcId="{4FF31385-CBF6-4EFB-A500-74A8A840699E}" destId="{4AF51553-A078-4EA4-BB17-26B58EE5639F}" srcOrd="2" destOrd="0" parTransId="{B852659A-616E-483C-A400-937CF68D16B3}" sibTransId="{6F0E6C02-7CC0-4E20-B433-2380387E5C19}"/>
    <dgm:cxn modelId="{90FC7F62-3115-4F13-8D56-63BA618E6FE6}" type="presOf" srcId="{4AF51553-A078-4EA4-BB17-26B58EE5639F}" destId="{E4B1BB53-DC23-4240-8BF2-625D2167A62F}" srcOrd="0" destOrd="0" presId="urn:microsoft.com/office/officeart/2018/2/layout/IconVerticalSolidList"/>
    <dgm:cxn modelId="{D2AE5B4C-8398-442D-B0E4-D30C9C3B399A}" type="presOf" srcId="{4FF31385-CBF6-4EFB-A500-74A8A840699E}" destId="{536F56AA-7AB3-405C-A848-A4F9191CD97E}" srcOrd="0" destOrd="0" presId="urn:microsoft.com/office/officeart/2018/2/layout/IconVerticalSolidList"/>
    <dgm:cxn modelId="{66802893-8648-4740-8678-521D219EB41C}" srcId="{4FF31385-CBF6-4EFB-A500-74A8A840699E}" destId="{08D67543-B6FF-4168-80BF-70834D24D082}" srcOrd="1" destOrd="0" parTransId="{58C7ACED-B841-4B33-989B-8860A085CC91}" sibTransId="{F480C0D6-4D2B-4504-A22D-F1ECF75AA192}"/>
    <dgm:cxn modelId="{84BE1C99-14F4-4B95-AF02-F8C8BF8C8D7A}" type="presOf" srcId="{08D67543-B6FF-4168-80BF-70834D24D082}" destId="{C9ACB0CF-50C4-4E9D-9DC6-85E39239F08E}" srcOrd="0" destOrd="0" presId="urn:microsoft.com/office/officeart/2018/2/layout/IconVerticalSolidList"/>
    <dgm:cxn modelId="{644807B3-B031-4A59-B74D-C5688742224A}" type="presOf" srcId="{200A1735-6845-4961-ABE5-F675EEB56450}" destId="{E1125127-F634-4741-A019-9EFF35A9B10A}" srcOrd="0" destOrd="0" presId="urn:microsoft.com/office/officeart/2018/2/layout/IconVerticalSolidList"/>
    <dgm:cxn modelId="{DAA846E5-CA35-4F9A-9E20-F78D52FFA09A}" srcId="{4FF31385-CBF6-4EFB-A500-74A8A840699E}" destId="{200A1735-6845-4961-ABE5-F675EEB56450}" srcOrd="0" destOrd="0" parTransId="{DACC46D3-C9C3-4076-98A0-96F68A408049}" sibTransId="{7E5D543A-288B-4FC5-ABA6-09F61E4FE276}"/>
    <dgm:cxn modelId="{FE99D7E6-A001-480A-A075-57C92D7CB5EC}" type="presParOf" srcId="{536F56AA-7AB3-405C-A848-A4F9191CD97E}" destId="{9241C435-E056-4047-8097-4DCF55B92496}" srcOrd="0" destOrd="0" presId="urn:microsoft.com/office/officeart/2018/2/layout/IconVerticalSolidList"/>
    <dgm:cxn modelId="{B153BFBF-D0BB-4523-9BEE-DF78915609E2}" type="presParOf" srcId="{9241C435-E056-4047-8097-4DCF55B92496}" destId="{0C86BC8B-832B-4794-86E3-A75F7D404142}" srcOrd="0" destOrd="0" presId="urn:microsoft.com/office/officeart/2018/2/layout/IconVerticalSolidList"/>
    <dgm:cxn modelId="{6835CA3E-4712-4051-B3AD-0A5ED3078274}" type="presParOf" srcId="{9241C435-E056-4047-8097-4DCF55B92496}" destId="{4A11E9EF-6E65-48D4-92A3-9DD84EBD772B}" srcOrd="1" destOrd="0" presId="urn:microsoft.com/office/officeart/2018/2/layout/IconVerticalSolidList"/>
    <dgm:cxn modelId="{8BC5D856-0B9B-4F9D-B4A7-708E489779DD}" type="presParOf" srcId="{9241C435-E056-4047-8097-4DCF55B92496}" destId="{0D3C88E9-9103-49FD-8FB6-87921025D3A3}" srcOrd="2" destOrd="0" presId="urn:microsoft.com/office/officeart/2018/2/layout/IconVerticalSolidList"/>
    <dgm:cxn modelId="{CBF0F48A-1167-4DE3-8EEB-6AE87173402A}" type="presParOf" srcId="{9241C435-E056-4047-8097-4DCF55B92496}" destId="{E1125127-F634-4741-A019-9EFF35A9B10A}" srcOrd="3" destOrd="0" presId="urn:microsoft.com/office/officeart/2018/2/layout/IconVerticalSolidList"/>
    <dgm:cxn modelId="{BA72D017-11B1-45E3-ACAF-BC12444C7F58}" type="presParOf" srcId="{536F56AA-7AB3-405C-A848-A4F9191CD97E}" destId="{6E38E154-0D80-4B20-AB6A-C22B64AC9BD8}" srcOrd="1" destOrd="0" presId="urn:microsoft.com/office/officeart/2018/2/layout/IconVerticalSolidList"/>
    <dgm:cxn modelId="{2065C5FD-F192-4B7E-8D68-4C24781189AC}" type="presParOf" srcId="{536F56AA-7AB3-405C-A848-A4F9191CD97E}" destId="{4A8E1C97-6119-4FCC-A93D-35CC9FE4ADE8}" srcOrd="2" destOrd="0" presId="urn:microsoft.com/office/officeart/2018/2/layout/IconVerticalSolidList"/>
    <dgm:cxn modelId="{63A3813C-C19B-4681-9E4D-1DB2CB014066}" type="presParOf" srcId="{4A8E1C97-6119-4FCC-A93D-35CC9FE4ADE8}" destId="{CE4C2EF8-586A-43CE-9F9A-D2138B75F0BB}" srcOrd="0" destOrd="0" presId="urn:microsoft.com/office/officeart/2018/2/layout/IconVerticalSolidList"/>
    <dgm:cxn modelId="{F22A07F0-563F-4918-A35D-BDC1302BE4F3}" type="presParOf" srcId="{4A8E1C97-6119-4FCC-A93D-35CC9FE4ADE8}" destId="{E9DE965B-AA4A-4627-937D-E18FE07D8A6B}" srcOrd="1" destOrd="0" presId="urn:microsoft.com/office/officeart/2018/2/layout/IconVerticalSolidList"/>
    <dgm:cxn modelId="{A1AA28CC-EF8A-43A1-9A9E-6D17643D1A25}" type="presParOf" srcId="{4A8E1C97-6119-4FCC-A93D-35CC9FE4ADE8}" destId="{A5E86222-0138-46BF-8F60-079FB08F08EF}" srcOrd="2" destOrd="0" presId="urn:microsoft.com/office/officeart/2018/2/layout/IconVerticalSolidList"/>
    <dgm:cxn modelId="{EB88F227-7E43-43D8-8E05-0C75AAD93690}" type="presParOf" srcId="{4A8E1C97-6119-4FCC-A93D-35CC9FE4ADE8}" destId="{C9ACB0CF-50C4-4E9D-9DC6-85E39239F08E}" srcOrd="3" destOrd="0" presId="urn:microsoft.com/office/officeart/2018/2/layout/IconVerticalSolidList"/>
    <dgm:cxn modelId="{57E96543-0BD0-4580-ABAC-03B8E4074396}" type="presParOf" srcId="{536F56AA-7AB3-405C-A848-A4F9191CD97E}" destId="{090A6A89-1C5D-4EE4-BC36-C8F89EABC767}" srcOrd="3" destOrd="0" presId="urn:microsoft.com/office/officeart/2018/2/layout/IconVerticalSolidList"/>
    <dgm:cxn modelId="{15F92063-2E57-4F11-96D6-DFD068356B59}" type="presParOf" srcId="{536F56AA-7AB3-405C-A848-A4F9191CD97E}" destId="{0A6099B7-C13C-48CA-B271-BD46824BC3FC}" srcOrd="4" destOrd="0" presId="urn:microsoft.com/office/officeart/2018/2/layout/IconVerticalSolidList"/>
    <dgm:cxn modelId="{DFBB00FF-AC7C-455A-BBF8-522A8113C62B}" type="presParOf" srcId="{0A6099B7-C13C-48CA-B271-BD46824BC3FC}" destId="{036E08A6-62E0-41F4-9E85-FE86CD1A7507}" srcOrd="0" destOrd="0" presId="urn:microsoft.com/office/officeart/2018/2/layout/IconVerticalSolidList"/>
    <dgm:cxn modelId="{21912C6A-1010-4578-8174-740695040233}" type="presParOf" srcId="{0A6099B7-C13C-48CA-B271-BD46824BC3FC}" destId="{A5E60C38-5793-46B6-9E7A-06DD03F140B9}" srcOrd="1" destOrd="0" presId="urn:microsoft.com/office/officeart/2018/2/layout/IconVerticalSolidList"/>
    <dgm:cxn modelId="{0F406D15-1457-43BB-A9A2-E325852F9A81}" type="presParOf" srcId="{0A6099B7-C13C-48CA-B271-BD46824BC3FC}" destId="{F53442DC-4715-4EF3-BE3B-EA24C9620BF8}" srcOrd="2" destOrd="0" presId="urn:microsoft.com/office/officeart/2018/2/layout/IconVerticalSolidList"/>
    <dgm:cxn modelId="{B972AF63-681E-47DD-93D3-7E5DBF208FD1}" type="presParOf" srcId="{0A6099B7-C13C-48CA-B271-BD46824BC3FC}" destId="{E4B1BB53-DC23-4240-8BF2-625D2167A62F}" srcOrd="3" destOrd="0" presId="urn:microsoft.com/office/officeart/2018/2/layout/IconVerticalSolidList"/>
    <dgm:cxn modelId="{7BAEA88C-EF90-495B-A128-F92367A4F8A2}" type="presParOf" srcId="{536F56AA-7AB3-405C-A848-A4F9191CD97E}" destId="{5F8AF55E-48AB-4602-A03E-92F6AD1967FD}" srcOrd="5" destOrd="0" presId="urn:microsoft.com/office/officeart/2018/2/layout/IconVerticalSolidList"/>
    <dgm:cxn modelId="{36288970-9EB4-4C93-9C23-EB7CB1D9D7B5}" type="presParOf" srcId="{536F56AA-7AB3-405C-A848-A4F9191CD97E}" destId="{49DBFA42-E970-4EA7-9B9C-30CB0B11BA0A}" srcOrd="6" destOrd="0" presId="urn:microsoft.com/office/officeart/2018/2/layout/IconVerticalSolidList"/>
    <dgm:cxn modelId="{B133DCFF-86B1-4238-A5FF-6BD4CB5CE369}" type="presParOf" srcId="{49DBFA42-E970-4EA7-9B9C-30CB0B11BA0A}" destId="{9537C8C8-C594-4169-AFEC-09CC521CB343}" srcOrd="0" destOrd="0" presId="urn:microsoft.com/office/officeart/2018/2/layout/IconVerticalSolidList"/>
    <dgm:cxn modelId="{82E47FD3-0A4A-4EE6-BF79-612B465258D4}" type="presParOf" srcId="{49DBFA42-E970-4EA7-9B9C-30CB0B11BA0A}" destId="{BBE55925-289B-4931-AA8A-494C46B30C16}" srcOrd="1" destOrd="0" presId="urn:microsoft.com/office/officeart/2018/2/layout/IconVerticalSolidList"/>
    <dgm:cxn modelId="{92467FE1-0110-4EB2-BD5A-3312D388F18B}" type="presParOf" srcId="{49DBFA42-E970-4EA7-9B9C-30CB0B11BA0A}" destId="{D0C3D617-208F-49DB-BB23-25D37DB76C69}" srcOrd="2" destOrd="0" presId="urn:microsoft.com/office/officeart/2018/2/layout/IconVerticalSolidList"/>
    <dgm:cxn modelId="{FD9177C8-97A5-40F4-A25C-AB5BE7672479}" type="presParOf" srcId="{49DBFA42-E970-4EA7-9B9C-30CB0B11BA0A}" destId="{77C0BA9D-BFA0-4CE1-8680-AB53FC9226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9FD2FA-2385-4321-A85D-B387B601BC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44F97F6-B273-4D22-A981-6E594CF70904}">
      <dgm:prSet/>
      <dgm:spPr/>
      <dgm:t>
        <a:bodyPr/>
        <a:lstStyle/>
        <a:p>
          <a:r>
            <a:rPr lang="en-US"/>
            <a:t>Interactive?</a:t>
          </a:r>
        </a:p>
      </dgm:t>
    </dgm:pt>
    <dgm:pt modelId="{8E8FF81B-B41F-46DD-AE23-2920CBA8D2E6}" type="parTrans" cxnId="{44439C02-D199-4DFD-8558-9E58ED570CC9}">
      <dgm:prSet/>
      <dgm:spPr/>
      <dgm:t>
        <a:bodyPr/>
        <a:lstStyle/>
        <a:p>
          <a:endParaRPr lang="en-US"/>
        </a:p>
      </dgm:t>
    </dgm:pt>
    <dgm:pt modelId="{C6A7D208-CA1A-4B73-AA1C-86B611DB4200}" type="sibTrans" cxnId="{44439C02-D199-4DFD-8558-9E58ED570CC9}">
      <dgm:prSet/>
      <dgm:spPr/>
      <dgm:t>
        <a:bodyPr/>
        <a:lstStyle/>
        <a:p>
          <a:endParaRPr lang="en-US"/>
        </a:p>
      </dgm:t>
    </dgm:pt>
    <dgm:pt modelId="{99D1997D-15D0-48FE-ADF0-C2A7304B5DE9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33DD20F5-441F-4390-A580-8853C0944DF5}" type="parTrans" cxnId="{769FB99A-07B7-4DF8-9516-7E67CA7476EF}">
      <dgm:prSet/>
      <dgm:spPr/>
      <dgm:t>
        <a:bodyPr/>
        <a:lstStyle/>
        <a:p>
          <a:endParaRPr lang="en-US"/>
        </a:p>
      </dgm:t>
    </dgm:pt>
    <dgm:pt modelId="{5347E166-121E-4B07-B71F-EF65A6090F09}" type="sibTrans" cxnId="{769FB99A-07B7-4DF8-9516-7E67CA7476EF}">
      <dgm:prSet/>
      <dgm:spPr/>
      <dgm:t>
        <a:bodyPr/>
        <a:lstStyle/>
        <a:p>
          <a:endParaRPr lang="en-US"/>
        </a:p>
      </dgm:t>
    </dgm:pt>
    <dgm:pt modelId="{5835AAB2-730E-47AD-A395-A4742D405150}">
      <dgm:prSet/>
      <dgm:spPr/>
      <dgm:t>
        <a:bodyPr/>
        <a:lstStyle/>
        <a:p>
          <a:r>
            <a:rPr lang="en-US"/>
            <a:t>Documented</a:t>
          </a:r>
        </a:p>
      </dgm:t>
    </dgm:pt>
    <dgm:pt modelId="{5C7DDBEF-2F48-4F7C-BBA8-2EB3BBC09DA1}" type="parTrans" cxnId="{3D89E91A-0B2A-4906-BF39-E889C4B9563B}">
      <dgm:prSet/>
      <dgm:spPr/>
      <dgm:t>
        <a:bodyPr/>
        <a:lstStyle/>
        <a:p>
          <a:endParaRPr lang="en-US"/>
        </a:p>
      </dgm:t>
    </dgm:pt>
    <dgm:pt modelId="{884CD9FC-93E5-4322-81BE-3ADE68C55616}" type="sibTrans" cxnId="{3D89E91A-0B2A-4906-BF39-E889C4B9563B}">
      <dgm:prSet/>
      <dgm:spPr/>
      <dgm:t>
        <a:bodyPr/>
        <a:lstStyle/>
        <a:p>
          <a:endParaRPr lang="en-US"/>
        </a:p>
      </dgm:t>
    </dgm:pt>
    <dgm:pt modelId="{F3E740D3-8DFB-49B9-B6DE-997A6B3555FB}">
      <dgm:prSet/>
      <dgm:spPr/>
      <dgm:t>
        <a:bodyPr/>
        <a:lstStyle/>
        <a:p>
          <a:r>
            <a:rPr lang="en-US" dirty="0"/>
            <a:t>Collaborative?</a:t>
          </a:r>
        </a:p>
      </dgm:t>
    </dgm:pt>
    <dgm:pt modelId="{D24325B7-A451-4A98-A6B2-53BF4E8DF9E1}" type="parTrans" cxnId="{DC1D3986-619B-48DA-97EC-1D992CF99B62}">
      <dgm:prSet/>
      <dgm:spPr/>
      <dgm:t>
        <a:bodyPr/>
        <a:lstStyle/>
        <a:p>
          <a:endParaRPr lang="en-US"/>
        </a:p>
      </dgm:t>
    </dgm:pt>
    <dgm:pt modelId="{77BEE105-F2D9-4CA4-8715-771FD456BF6F}" type="sibTrans" cxnId="{DC1D3986-619B-48DA-97EC-1D992CF99B62}">
      <dgm:prSet/>
      <dgm:spPr/>
      <dgm:t>
        <a:bodyPr/>
        <a:lstStyle/>
        <a:p>
          <a:endParaRPr lang="en-US"/>
        </a:p>
      </dgm:t>
    </dgm:pt>
    <dgm:pt modelId="{605DA9A0-9EA2-49AE-B89B-AC51EC38478C}">
      <dgm:prSet/>
      <dgm:spPr/>
      <dgm:t>
        <a:bodyPr/>
        <a:lstStyle/>
        <a:p>
          <a:r>
            <a:rPr lang="en-US"/>
            <a:t>Extensible</a:t>
          </a:r>
        </a:p>
      </dgm:t>
    </dgm:pt>
    <dgm:pt modelId="{D0DFAC38-1109-4F83-85B2-899035201CDF}" type="parTrans" cxnId="{75D0BFAD-AA39-480A-A9B0-B269230D6316}">
      <dgm:prSet/>
      <dgm:spPr/>
      <dgm:t>
        <a:bodyPr/>
        <a:lstStyle/>
        <a:p>
          <a:endParaRPr lang="en-US"/>
        </a:p>
      </dgm:t>
    </dgm:pt>
    <dgm:pt modelId="{46324FF7-A343-4366-896B-75F7ED6C371C}" type="sibTrans" cxnId="{75D0BFAD-AA39-480A-A9B0-B269230D6316}">
      <dgm:prSet/>
      <dgm:spPr/>
      <dgm:t>
        <a:bodyPr/>
        <a:lstStyle/>
        <a:p>
          <a:endParaRPr lang="en-US"/>
        </a:p>
      </dgm:t>
    </dgm:pt>
    <dgm:pt modelId="{252EE81F-3823-40FD-B88A-36725C5CC839}" type="pres">
      <dgm:prSet presAssocID="{089FD2FA-2385-4321-A85D-B387B601BCD6}" presName="root" presStyleCnt="0">
        <dgm:presLayoutVars>
          <dgm:dir/>
          <dgm:resizeHandles val="exact"/>
        </dgm:presLayoutVars>
      </dgm:prSet>
      <dgm:spPr/>
    </dgm:pt>
    <dgm:pt modelId="{2F6BA13C-71DE-4D22-AC0D-65164A3CFECA}" type="pres">
      <dgm:prSet presAssocID="{C44F97F6-B273-4D22-A981-6E594CF70904}" presName="compNode" presStyleCnt="0"/>
      <dgm:spPr/>
    </dgm:pt>
    <dgm:pt modelId="{19B9FBED-E0DC-4E6D-AFDF-1C3367007EC7}" type="pres">
      <dgm:prSet presAssocID="{C44F97F6-B273-4D22-A981-6E594CF70904}" presName="bgRect" presStyleLbl="bgShp" presStyleIdx="0" presStyleCnt="5"/>
      <dgm:spPr/>
    </dgm:pt>
    <dgm:pt modelId="{A98AFF33-F1E9-4029-A078-900517752B52}" type="pres">
      <dgm:prSet presAssocID="{C44F97F6-B273-4D22-A981-6E594CF7090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20CEBB1-A73A-4419-A192-0FE922FE9FCA}" type="pres">
      <dgm:prSet presAssocID="{C44F97F6-B273-4D22-A981-6E594CF70904}" presName="spaceRect" presStyleCnt="0"/>
      <dgm:spPr/>
    </dgm:pt>
    <dgm:pt modelId="{3BEB1CE2-459D-43FC-B5F6-AA002FC03842}" type="pres">
      <dgm:prSet presAssocID="{C44F97F6-B273-4D22-A981-6E594CF70904}" presName="parTx" presStyleLbl="revTx" presStyleIdx="0" presStyleCnt="5">
        <dgm:presLayoutVars>
          <dgm:chMax val="0"/>
          <dgm:chPref val="0"/>
        </dgm:presLayoutVars>
      </dgm:prSet>
      <dgm:spPr/>
    </dgm:pt>
    <dgm:pt modelId="{32BA8EBF-DB10-4BB6-8463-7EC2BFF8053A}" type="pres">
      <dgm:prSet presAssocID="{C6A7D208-CA1A-4B73-AA1C-86B611DB4200}" presName="sibTrans" presStyleCnt="0"/>
      <dgm:spPr/>
    </dgm:pt>
    <dgm:pt modelId="{FAE1BB48-4496-4D03-8D8F-A68BB70D18CA}" type="pres">
      <dgm:prSet presAssocID="{99D1997D-15D0-48FE-ADF0-C2A7304B5DE9}" presName="compNode" presStyleCnt="0"/>
      <dgm:spPr/>
    </dgm:pt>
    <dgm:pt modelId="{A9C90C5F-9718-4A5C-85A9-5DEB4046A222}" type="pres">
      <dgm:prSet presAssocID="{99D1997D-15D0-48FE-ADF0-C2A7304B5DE9}" presName="bgRect" presStyleLbl="bgShp" presStyleIdx="1" presStyleCnt="5"/>
      <dgm:spPr/>
    </dgm:pt>
    <dgm:pt modelId="{34F71512-FCA7-4274-AF44-6A771B603853}" type="pres">
      <dgm:prSet presAssocID="{99D1997D-15D0-48FE-ADF0-C2A7304B5DE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B707319-74B2-4D34-8F9D-C3DD1178B38A}" type="pres">
      <dgm:prSet presAssocID="{99D1997D-15D0-48FE-ADF0-C2A7304B5DE9}" presName="spaceRect" presStyleCnt="0"/>
      <dgm:spPr/>
    </dgm:pt>
    <dgm:pt modelId="{748B6D4F-1557-46D0-B6CD-01B6C09E58C0}" type="pres">
      <dgm:prSet presAssocID="{99D1997D-15D0-48FE-ADF0-C2A7304B5DE9}" presName="parTx" presStyleLbl="revTx" presStyleIdx="1" presStyleCnt="5">
        <dgm:presLayoutVars>
          <dgm:chMax val="0"/>
          <dgm:chPref val="0"/>
        </dgm:presLayoutVars>
      </dgm:prSet>
      <dgm:spPr/>
    </dgm:pt>
    <dgm:pt modelId="{BB144BD5-2224-42D9-A43A-BD4317ADF76F}" type="pres">
      <dgm:prSet presAssocID="{5347E166-121E-4B07-B71F-EF65A6090F09}" presName="sibTrans" presStyleCnt="0"/>
      <dgm:spPr/>
    </dgm:pt>
    <dgm:pt modelId="{106B8885-67F2-4C2B-896C-ADAFBC686E2F}" type="pres">
      <dgm:prSet presAssocID="{5835AAB2-730E-47AD-A395-A4742D405150}" presName="compNode" presStyleCnt="0"/>
      <dgm:spPr/>
    </dgm:pt>
    <dgm:pt modelId="{4F7A1E4E-33D4-4BEB-86CA-AE775AD2BB51}" type="pres">
      <dgm:prSet presAssocID="{5835AAB2-730E-47AD-A395-A4742D405150}" presName="bgRect" presStyleLbl="bgShp" presStyleIdx="2" presStyleCnt="5"/>
      <dgm:spPr/>
    </dgm:pt>
    <dgm:pt modelId="{E1140468-9469-460B-9D3F-40E935D5A351}" type="pres">
      <dgm:prSet presAssocID="{5835AAB2-730E-47AD-A395-A4742D4051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630ECA4-2EEA-4E04-A781-EA588BF18264}" type="pres">
      <dgm:prSet presAssocID="{5835AAB2-730E-47AD-A395-A4742D405150}" presName="spaceRect" presStyleCnt="0"/>
      <dgm:spPr/>
    </dgm:pt>
    <dgm:pt modelId="{B2100DED-D38B-4384-B50B-E46A73762337}" type="pres">
      <dgm:prSet presAssocID="{5835AAB2-730E-47AD-A395-A4742D405150}" presName="parTx" presStyleLbl="revTx" presStyleIdx="2" presStyleCnt="5">
        <dgm:presLayoutVars>
          <dgm:chMax val="0"/>
          <dgm:chPref val="0"/>
        </dgm:presLayoutVars>
      </dgm:prSet>
      <dgm:spPr/>
    </dgm:pt>
    <dgm:pt modelId="{20B69E9F-8465-4D13-A421-05101DB6BD3B}" type="pres">
      <dgm:prSet presAssocID="{884CD9FC-93E5-4322-81BE-3ADE68C55616}" presName="sibTrans" presStyleCnt="0"/>
      <dgm:spPr/>
    </dgm:pt>
    <dgm:pt modelId="{2CC45873-41A2-4F36-9ED0-A2F16468DA0F}" type="pres">
      <dgm:prSet presAssocID="{F3E740D3-8DFB-49B9-B6DE-997A6B3555FB}" presName="compNode" presStyleCnt="0"/>
      <dgm:spPr/>
    </dgm:pt>
    <dgm:pt modelId="{2DB8CBA2-B15F-4140-95F8-B2E1CF20B2C5}" type="pres">
      <dgm:prSet presAssocID="{F3E740D3-8DFB-49B9-B6DE-997A6B3555FB}" presName="bgRect" presStyleLbl="bgShp" presStyleIdx="3" presStyleCnt="5"/>
      <dgm:spPr/>
    </dgm:pt>
    <dgm:pt modelId="{655624B3-A734-46DA-AB05-9911D153C057}" type="pres">
      <dgm:prSet presAssocID="{F3E740D3-8DFB-49B9-B6DE-997A6B3555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13EA1D2-EBA8-4D87-9E8F-A1386DC09164}" type="pres">
      <dgm:prSet presAssocID="{F3E740D3-8DFB-49B9-B6DE-997A6B3555FB}" presName="spaceRect" presStyleCnt="0"/>
      <dgm:spPr/>
    </dgm:pt>
    <dgm:pt modelId="{EB29E1FF-90A1-4DB6-8EED-76F0CED86010}" type="pres">
      <dgm:prSet presAssocID="{F3E740D3-8DFB-49B9-B6DE-997A6B3555FB}" presName="parTx" presStyleLbl="revTx" presStyleIdx="3" presStyleCnt="5">
        <dgm:presLayoutVars>
          <dgm:chMax val="0"/>
          <dgm:chPref val="0"/>
        </dgm:presLayoutVars>
      </dgm:prSet>
      <dgm:spPr/>
    </dgm:pt>
    <dgm:pt modelId="{9A18D56C-20DC-469A-9CA2-DB0FA1A6DB87}" type="pres">
      <dgm:prSet presAssocID="{77BEE105-F2D9-4CA4-8715-771FD456BF6F}" presName="sibTrans" presStyleCnt="0"/>
      <dgm:spPr/>
    </dgm:pt>
    <dgm:pt modelId="{81EF7D4E-79D0-474C-92DE-D5B6AE7AC452}" type="pres">
      <dgm:prSet presAssocID="{605DA9A0-9EA2-49AE-B89B-AC51EC38478C}" presName="compNode" presStyleCnt="0"/>
      <dgm:spPr/>
    </dgm:pt>
    <dgm:pt modelId="{CB73E0D2-69D9-4C84-991A-AB309211208F}" type="pres">
      <dgm:prSet presAssocID="{605DA9A0-9EA2-49AE-B89B-AC51EC38478C}" presName="bgRect" presStyleLbl="bgShp" presStyleIdx="4" presStyleCnt="5"/>
      <dgm:spPr/>
    </dgm:pt>
    <dgm:pt modelId="{1B08BF7D-2165-4827-B1C8-D452EF138AF7}" type="pres">
      <dgm:prSet presAssocID="{605DA9A0-9EA2-49AE-B89B-AC51EC3847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7D69815D-A9F2-431D-9426-986F7C56ABB5}" type="pres">
      <dgm:prSet presAssocID="{605DA9A0-9EA2-49AE-B89B-AC51EC38478C}" presName="spaceRect" presStyleCnt="0"/>
      <dgm:spPr/>
    </dgm:pt>
    <dgm:pt modelId="{38781E36-1421-4FE3-80D3-EAFCB23C1902}" type="pres">
      <dgm:prSet presAssocID="{605DA9A0-9EA2-49AE-B89B-AC51EC3847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4439C02-D199-4DFD-8558-9E58ED570CC9}" srcId="{089FD2FA-2385-4321-A85D-B387B601BCD6}" destId="{C44F97F6-B273-4D22-A981-6E594CF70904}" srcOrd="0" destOrd="0" parTransId="{8E8FF81B-B41F-46DD-AE23-2920CBA8D2E6}" sibTransId="{C6A7D208-CA1A-4B73-AA1C-86B611DB4200}"/>
    <dgm:cxn modelId="{3D89E91A-0B2A-4906-BF39-E889C4B9563B}" srcId="{089FD2FA-2385-4321-A85D-B387B601BCD6}" destId="{5835AAB2-730E-47AD-A395-A4742D405150}" srcOrd="2" destOrd="0" parTransId="{5C7DDBEF-2F48-4F7C-BBA8-2EB3BBC09DA1}" sibTransId="{884CD9FC-93E5-4322-81BE-3ADE68C55616}"/>
    <dgm:cxn modelId="{EFBD1334-B1DC-46F9-B3FE-698D3BCEC101}" type="presOf" srcId="{F3E740D3-8DFB-49B9-B6DE-997A6B3555FB}" destId="{EB29E1FF-90A1-4DB6-8EED-76F0CED86010}" srcOrd="0" destOrd="0" presId="urn:microsoft.com/office/officeart/2018/2/layout/IconVerticalSolidList"/>
    <dgm:cxn modelId="{646C9E40-C5B6-43E8-A241-72A06ED3B201}" type="presOf" srcId="{C44F97F6-B273-4D22-A981-6E594CF70904}" destId="{3BEB1CE2-459D-43FC-B5F6-AA002FC03842}" srcOrd="0" destOrd="0" presId="urn:microsoft.com/office/officeart/2018/2/layout/IconVerticalSolidList"/>
    <dgm:cxn modelId="{AACDC941-C25A-4BA8-AC9D-6F4AA66120F7}" type="presOf" srcId="{5835AAB2-730E-47AD-A395-A4742D405150}" destId="{B2100DED-D38B-4384-B50B-E46A73762337}" srcOrd="0" destOrd="0" presId="urn:microsoft.com/office/officeart/2018/2/layout/IconVerticalSolidList"/>
    <dgm:cxn modelId="{A4837644-9223-4932-87E8-FD4A34BC2A4E}" type="presOf" srcId="{99D1997D-15D0-48FE-ADF0-C2A7304B5DE9}" destId="{748B6D4F-1557-46D0-B6CD-01B6C09E58C0}" srcOrd="0" destOrd="0" presId="urn:microsoft.com/office/officeart/2018/2/layout/IconVerticalSolidList"/>
    <dgm:cxn modelId="{A0D52567-4740-4CE8-84B5-CFE3046B5BD6}" type="presOf" srcId="{089FD2FA-2385-4321-A85D-B387B601BCD6}" destId="{252EE81F-3823-40FD-B88A-36725C5CC839}" srcOrd="0" destOrd="0" presId="urn:microsoft.com/office/officeart/2018/2/layout/IconVerticalSolidList"/>
    <dgm:cxn modelId="{DC1D3986-619B-48DA-97EC-1D992CF99B62}" srcId="{089FD2FA-2385-4321-A85D-B387B601BCD6}" destId="{F3E740D3-8DFB-49B9-B6DE-997A6B3555FB}" srcOrd="3" destOrd="0" parTransId="{D24325B7-A451-4A98-A6B2-53BF4E8DF9E1}" sibTransId="{77BEE105-F2D9-4CA4-8715-771FD456BF6F}"/>
    <dgm:cxn modelId="{769FB99A-07B7-4DF8-9516-7E67CA7476EF}" srcId="{089FD2FA-2385-4321-A85D-B387B601BCD6}" destId="{99D1997D-15D0-48FE-ADF0-C2A7304B5DE9}" srcOrd="1" destOrd="0" parTransId="{33DD20F5-441F-4390-A580-8853C0944DF5}" sibTransId="{5347E166-121E-4B07-B71F-EF65A6090F09}"/>
    <dgm:cxn modelId="{75D0BFAD-AA39-480A-A9B0-B269230D6316}" srcId="{089FD2FA-2385-4321-A85D-B387B601BCD6}" destId="{605DA9A0-9EA2-49AE-B89B-AC51EC38478C}" srcOrd="4" destOrd="0" parTransId="{D0DFAC38-1109-4F83-85B2-899035201CDF}" sibTransId="{46324FF7-A343-4366-896B-75F7ED6C371C}"/>
    <dgm:cxn modelId="{A55845BC-A2E9-44E1-A002-1169F8E0FD8E}" type="presOf" srcId="{605DA9A0-9EA2-49AE-B89B-AC51EC38478C}" destId="{38781E36-1421-4FE3-80D3-EAFCB23C1902}" srcOrd="0" destOrd="0" presId="urn:microsoft.com/office/officeart/2018/2/layout/IconVerticalSolidList"/>
    <dgm:cxn modelId="{BFDAD5CF-0879-4FEA-9D05-30D59FAE6026}" type="presParOf" srcId="{252EE81F-3823-40FD-B88A-36725C5CC839}" destId="{2F6BA13C-71DE-4D22-AC0D-65164A3CFECA}" srcOrd="0" destOrd="0" presId="urn:microsoft.com/office/officeart/2018/2/layout/IconVerticalSolidList"/>
    <dgm:cxn modelId="{29BD3984-FA44-4A1A-8978-5802EA13919B}" type="presParOf" srcId="{2F6BA13C-71DE-4D22-AC0D-65164A3CFECA}" destId="{19B9FBED-E0DC-4E6D-AFDF-1C3367007EC7}" srcOrd="0" destOrd="0" presId="urn:microsoft.com/office/officeart/2018/2/layout/IconVerticalSolidList"/>
    <dgm:cxn modelId="{D863FB12-1A7A-4DA7-A494-576B4FBF5CCE}" type="presParOf" srcId="{2F6BA13C-71DE-4D22-AC0D-65164A3CFECA}" destId="{A98AFF33-F1E9-4029-A078-900517752B52}" srcOrd="1" destOrd="0" presId="urn:microsoft.com/office/officeart/2018/2/layout/IconVerticalSolidList"/>
    <dgm:cxn modelId="{EEEC9951-BC90-481A-B31E-98AC837E4F83}" type="presParOf" srcId="{2F6BA13C-71DE-4D22-AC0D-65164A3CFECA}" destId="{520CEBB1-A73A-4419-A192-0FE922FE9FCA}" srcOrd="2" destOrd="0" presId="urn:microsoft.com/office/officeart/2018/2/layout/IconVerticalSolidList"/>
    <dgm:cxn modelId="{891B9817-6CD3-43E9-8FF2-41E69E4A5693}" type="presParOf" srcId="{2F6BA13C-71DE-4D22-AC0D-65164A3CFECA}" destId="{3BEB1CE2-459D-43FC-B5F6-AA002FC03842}" srcOrd="3" destOrd="0" presId="urn:microsoft.com/office/officeart/2018/2/layout/IconVerticalSolidList"/>
    <dgm:cxn modelId="{249BD2BF-A256-4030-8471-9225C8F13D66}" type="presParOf" srcId="{252EE81F-3823-40FD-B88A-36725C5CC839}" destId="{32BA8EBF-DB10-4BB6-8463-7EC2BFF8053A}" srcOrd="1" destOrd="0" presId="urn:microsoft.com/office/officeart/2018/2/layout/IconVerticalSolidList"/>
    <dgm:cxn modelId="{0886ED6C-C6C6-4AE7-B010-03156AFB9422}" type="presParOf" srcId="{252EE81F-3823-40FD-B88A-36725C5CC839}" destId="{FAE1BB48-4496-4D03-8D8F-A68BB70D18CA}" srcOrd="2" destOrd="0" presId="urn:microsoft.com/office/officeart/2018/2/layout/IconVerticalSolidList"/>
    <dgm:cxn modelId="{4A0E31A1-766D-490A-AD00-945A0B6C8C8B}" type="presParOf" srcId="{FAE1BB48-4496-4D03-8D8F-A68BB70D18CA}" destId="{A9C90C5F-9718-4A5C-85A9-5DEB4046A222}" srcOrd="0" destOrd="0" presId="urn:microsoft.com/office/officeart/2018/2/layout/IconVerticalSolidList"/>
    <dgm:cxn modelId="{97CE32E0-D687-4312-822F-7D49DABCAA44}" type="presParOf" srcId="{FAE1BB48-4496-4D03-8D8F-A68BB70D18CA}" destId="{34F71512-FCA7-4274-AF44-6A771B603853}" srcOrd="1" destOrd="0" presId="urn:microsoft.com/office/officeart/2018/2/layout/IconVerticalSolidList"/>
    <dgm:cxn modelId="{3FC1334A-A4B7-432A-A1A0-46B1D734CC13}" type="presParOf" srcId="{FAE1BB48-4496-4D03-8D8F-A68BB70D18CA}" destId="{3B707319-74B2-4D34-8F9D-C3DD1178B38A}" srcOrd="2" destOrd="0" presId="urn:microsoft.com/office/officeart/2018/2/layout/IconVerticalSolidList"/>
    <dgm:cxn modelId="{F6DCE7EC-1DD4-432A-A02E-F5DDC5E704BB}" type="presParOf" srcId="{FAE1BB48-4496-4D03-8D8F-A68BB70D18CA}" destId="{748B6D4F-1557-46D0-B6CD-01B6C09E58C0}" srcOrd="3" destOrd="0" presId="urn:microsoft.com/office/officeart/2018/2/layout/IconVerticalSolidList"/>
    <dgm:cxn modelId="{D7B8A9B1-A621-423F-B054-AF7F79A0F0E7}" type="presParOf" srcId="{252EE81F-3823-40FD-B88A-36725C5CC839}" destId="{BB144BD5-2224-42D9-A43A-BD4317ADF76F}" srcOrd="3" destOrd="0" presId="urn:microsoft.com/office/officeart/2018/2/layout/IconVerticalSolidList"/>
    <dgm:cxn modelId="{EE0A6777-1D02-4FDA-B154-6B64484A7366}" type="presParOf" srcId="{252EE81F-3823-40FD-B88A-36725C5CC839}" destId="{106B8885-67F2-4C2B-896C-ADAFBC686E2F}" srcOrd="4" destOrd="0" presId="urn:microsoft.com/office/officeart/2018/2/layout/IconVerticalSolidList"/>
    <dgm:cxn modelId="{7C337B66-CCD3-4B1E-8BB8-4B8E009E56CF}" type="presParOf" srcId="{106B8885-67F2-4C2B-896C-ADAFBC686E2F}" destId="{4F7A1E4E-33D4-4BEB-86CA-AE775AD2BB51}" srcOrd="0" destOrd="0" presId="urn:microsoft.com/office/officeart/2018/2/layout/IconVerticalSolidList"/>
    <dgm:cxn modelId="{188491E1-BA58-4607-A8B5-25811921C321}" type="presParOf" srcId="{106B8885-67F2-4C2B-896C-ADAFBC686E2F}" destId="{E1140468-9469-460B-9D3F-40E935D5A351}" srcOrd="1" destOrd="0" presId="urn:microsoft.com/office/officeart/2018/2/layout/IconVerticalSolidList"/>
    <dgm:cxn modelId="{EEC04A28-C6D1-4A44-B479-BB5E6B391C83}" type="presParOf" srcId="{106B8885-67F2-4C2B-896C-ADAFBC686E2F}" destId="{F630ECA4-2EEA-4E04-A781-EA588BF18264}" srcOrd="2" destOrd="0" presId="urn:microsoft.com/office/officeart/2018/2/layout/IconVerticalSolidList"/>
    <dgm:cxn modelId="{E9893BF4-D084-4BDB-A55F-04A2946119ED}" type="presParOf" srcId="{106B8885-67F2-4C2B-896C-ADAFBC686E2F}" destId="{B2100DED-D38B-4384-B50B-E46A73762337}" srcOrd="3" destOrd="0" presId="urn:microsoft.com/office/officeart/2018/2/layout/IconVerticalSolidList"/>
    <dgm:cxn modelId="{8413863C-387C-44CE-9888-36C50B39E5C7}" type="presParOf" srcId="{252EE81F-3823-40FD-B88A-36725C5CC839}" destId="{20B69E9F-8465-4D13-A421-05101DB6BD3B}" srcOrd="5" destOrd="0" presId="urn:microsoft.com/office/officeart/2018/2/layout/IconVerticalSolidList"/>
    <dgm:cxn modelId="{664B9F18-53C6-4BC8-A848-D6D1EFCE0CFB}" type="presParOf" srcId="{252EE81F-3823-40FD-B88A-36725C5CC839}" destId="{2CC45873-41A2-4F36-9ED0-A2F16468DA0F}" srcOrd="6" destOrd="0" presId="urn:microsoft.com/office/officeart/2018/2/layout/IconVerticalSolidList"/>
    <dgm:cxn modelId="{57781835-166B-4E51-9435-40665F98381E}" type="presParOf" srcId="{2CC45873-41A2-4F36-9ED0-A2F16468DA0F}" destId="{2DB8CBA2-B15F-4140-95F8-B2E1CF20B2C5}" srcOrd="0" destOrd="0" presId="urn:microsoft.com/office/officeart/2018/2/layout/IconVerticalSolidList"/>
    <dgm:cxn modelId="{A1AFFCD1-9F8E-40C4-95EC-ED4842E818FB}" type="presParOf" srcId="{2CC45873-41A2-4F36-9ED0-A2F16468DA0F}" destId="{655624B3-A734-46DA-AB05-9911D153C057}" srcOrd="1" destOrd="0" presId="urn:microsoft.com/office/officeart/2018/2/layout/IconVerticalSolidList"/>
    <dgm:cxn modelId="{088722F1-738E-48D4-8252-A1D989D1383F}" type="presParOf" srcId="{2CC45873-41A2-4F36-9ED0-A2F16468DA0F}" destId="{413EA1D2-EBA8-4D87-9E8F-A1386DC09164}" srcOrd="2" destOrd="0" presId="urn:microsoft.com/office/officeart/2018/2/layout/IconVerticalSolidList"/>
    <dgm:cxn modelId="{1811DBBB-34B2-4BCA-B535-9C20CB5FF695}" type="presParOf" srcId="{2CC45873-41A2-4F36-9ED0-A2F16468DA0F}" destId="{EB29E1FF-90A1-4DB6-8EED-76F0CED86010}" srcOrd="3" destOrd="0" presId="urn:microsoft.com/office/officeart/2018/2/layout/IconVerticalSolidList"/>
    <dgm:cxn modelId="{B8A97B56-0668-4932-B0FE-D2FF908977E0}" type="presParOf" srcId="{252EE81F-3823-40FD-B88A-36725C5CC839}" destId="{9A18D56C-20DC-469A-9CA2-DB0FA1A6DB87}" srcOrd="7" destOrd="0" presId="urn:microsoft.com/office/officeart/2018/2/layout/IconVerticalSolidList"/>
    <dgm:cxn modelId="{3A40AECF-FAB7-40BA-9875-2E7D31156B09}" type="presParOf" srcId="{252EE81F-3823-40FD-B88A-36725C5CC839}" destId="{81EF7D4E-79D0-474C-92DE-D5B6AE7AC452}" srcOrd="8" destOrd="0" presId="urn:microsoft.com/office/officeart/2018/2/layout/IconVerticalSolidList"/>
    <dgm:cxn modelId="{F0ECECB9-7E15-4BD3-A129-4D81EB331913}" type="presParOf" srcId="{81EF7D4E-79D0-474C-92DE-D5B6AE7AC452}" destId="{CB73E0D2-69D9-4C84-991A-AB309211208F}" srcOrd="0" destOrd="0" presId="urn:microsoft.com/office/officeart/2018/2/layout/IconVerticalSolidList"/>
    <dgm:cxn modelId="{093BB125-6ECA-4123-AE0E-08D583C25CD0}" type="presParOf" srcId="{81EF7D4E-79D0-474C-92DE-D5B6AE7AC452}" destId="{1B08BF7D-2165-4827-B1C8-D452EF138AF7}" srcOrd="1" destOrd="0" presId="urn:microsoft.com/office/officeart/2018/2/layout/IconVerticalSolidList"/>
    <dgm:cxn modelId="{968487F3-9191-4490-AFF2-B393824BF2DD}" type="presParOf" srcId="{81EF7D4E-79D0-474C-92DE-D5B6AE7AC452}" destId="{7D69815D-A9F2-431D-9426-986F7C56ABB5}" srcOrd="2" destOrd="0" presId="urn:microsoft.com/office/officeart/2018/2/layout/IconVerticalSolidList"/>
    <dgm:cxn modelId="{F87DE285-9BE4-41CE-AA6F-1425BC6F85AF}" type="presParOf" srcId="{81EF7D4E-79D0-474C-92DE-D5B6AE7AC452}" destId="{38781E36-1421-4FE3-80D3-EAFCB23C19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6ADB7C-0FC7-40B1-BC87-B6E3415FA8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F44DD7B-3393-424D-B04F-FEA0C466A1DE}">
      <dgm:prSet/>
      <dgm:spPr/>
      <dgm:t>
        <a:bodyPr/>
        <a:lstStyle/>
        <a:p>
          <a:r>
            <a:rPr lang="en-US" dirty="0"/>
            <a:t>Interactive</a:t>
          </a:r>
        </a:p>
      </dgm:t>
    </dgm:pt>
    <dgm:pt modelId="{774CE5C3-21C7-437B-BDE2-1E007A5B9C41}" type="parTrans" cxnId="{BDF4AB80-2237-4E9C-8190-FE915BDD40A5}">
      <dgm:prSet/>
      <dgm:spPr/>
      <dgm:t>
        <a:bodyPr/>
        <a:lstStyle/>
        <a:p>
          <a:endParaRPr lang="en-US"/>
        </a:p>
      </dgm:t>
    </dgm:pt>
    <dgm:pt modelId="{0EF3D765-2D82-4342-AEE6-2D50097A6F9D}" type="sibTrans" cxnId="{BDF4AB80-2237-4E9C-8190-FE915BDD40A5}">
      <dgm:prSet/>
      <dgm:spPr/>
      <dgm:t>
        <a:bodyPr/>
        <a:lstStyle/>
        <a:p>
          <a:endParaRPr lang="en-US"/>
        </a:p>
      </dgm:t>
    </dgm:pt>
    <dgm:pt modelId="{95596E0A-BFAB-4523-881A-1EEB3DD03D4E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7BF5DF67-A71E-4BF3-9D5B-4C56AB1B0C21}" type="parTrans" cxnId="{44BDB01F-E5FE-4901-97B4-96C3BD8F9A48}">
      <dgm:prSet/>
      <dgm:spPr/>
      <dgm:t>
        <a:bodyPr/>
        <a:lstStyle/>
        <a:p>
          <a:endParaRPr lang="en-US"/>
        </a:p>
      </dgm:t>
    </dgm:pt>
    <dgm:pt modelId="{BDA1EA13-F82B-4144-BCF6-1F07447F1247}" type="sibTrans" cxnId="{44BDB01F-E5FE-4901-97B4-96C3BD8F9A48}">
      <dgm:prSet/>
      <dgm:spPr/>
      <dgm:t>
        <a:bodyPr/>
        <a:lstStyle/>
        <a:p>
          <a:endParaRPr lang="en-US"/>
        </a:p>
      </dgm:t>
    </dgm:pt>
    <dgm:pt modelId="{7F11D1D5-8AAC-4833-8123-B2013EB4A913}">
      <dgm:prSet/>
      <dgm:spPr/>
      <dgm:t>
        <a:bodyPr/>
        <a:lstStyle/>
        <a:p>
          <a:r>
            <a:rPr lang="en-US"/>
            <a:t>Documented</a:t>
          </a:r>
        </a:p>
      </dgm:t>
    </dgm:pt>
    <dgm:pt modelId="{E81A88B9-F1EF-469E-9FCF-5BDD99314AE6}" type="parTrans" cxnId="{BEF14EC0-10CA-471D-AF52-7553540FDF0C}">
      <dgm:prSet/>
      <dgm:spPr/>
      <dgm:t>
        <a:bodyPr/>
        <a:lstStyle/>
        <a:p>
          <a:endParaRPr lang="en-US"/>
        </a:p>
      </dgm:t>
    </dgm:pt>
    <dgm:pt modelId="{6DBC6B54-5DFC-493C-8429-2C6FC95847DE}" type="sibTrans" cxnId="{BEF14EC0-10CA-471D-AF52-7553540FDF0C}">
      <dgm:prSet/>
      <dgm:spPr/>
      <dgm:t>
        <a:bodyPr/>
        <a:lstStyle/>
        <a:p>
          <a:endParaRPr lang="en-US"/>
        </a:p>
      </dgm:t>
    </dgm:pt>
    <dgm:pt modelId="{E92ED0C4-846D-4480-81E6-BF645C1CB62A}">
      <dgm:prSet/>
      <dgm:spPr/>
      <dgm:t>
        <a:bodyPr/>
        <a:lstStyle/>
        <a:p>
          <a:r>
            <a:rPr lang="en-US"/>
            <a:t>Extensible</a:t>
          </a:r>
        </a:p>
      </dgm:t>
    </dgm:pt>
    <dgm:pt modelId="{18C519AC-A1A5-4AF6-95D8-847EAB1CF0DE}" type="parTrans" cxnId="{101B43F1-1850-49F4-885D-C1A9F4248B57}">
      <dgm:prSet/>
      <dgm:spPr/>
      <dgm:t>
        <a:bodyPr/>
        <a:lstStyle/>
        <a:p>
          <a:endParaRPr lang="en-US"/>
        </a:p>
      </dgm:t>
    </dgm:pt>
    <dgm:pt modelId="{8B2FF688-C0DE-4881-9FCE-34C7F907744A}" type="sibTrans" cxnId="{101B43F1-1850-49F4-885D-C1A9F4248B57}">
      <dgm:prSet/>
      <dgm:spPr/>
      <dgm:t>
        <a:bodyPr/>
        <a:lstStyle/>
        <a:p>
          <a:endParaRPr lang="en-US"/>
        </a:p>
      </dgm:t>
    </dgm:pt>
    <dgm:pt modelId="{8D488FAB-EC7B-4880-88A5-9BB31AEAE639}">
      <dgm:prSet/>
      <dgm:spPr/>
      <dgm:t>
        <a:bodyPr/>
        <a:lstStyle/>
        <a:p>
          <a:r>
            <a:rPr lang="en-US"/>
            <a:t>Collaborative?</a:t>
          </a:r>
        </a:p>
      </dgm:t>
    </dgm:pt>
    <dgm:pt modelId="{15DA80C1-C16F-4E2A-A1AA-2ED61FCBBBB5}" type="parTrans" cxnId="{6B48EF1B-E852-46FD-8F4C-EEC896862EA2}">
      <dgm:prSet/>
      <dgm:spPr/>
      <dgm:t>
        <a:bodyPr/>
        <a:lstStyle/>
        <a:p>
          <a:endParaRPr lang="en-US"/>
        </a:p>
      </dgm:t>
    </dgm:pt>
    <dgm:pt modelId="{B08B48DD-7DAF-43F0-BE5A-821270165E4F}" type="sibTrans" cxnId="{6B48EF1B-E852-46FD-8F4C-EEC896862EA2}">
      <dgm:prSet/>
      <dgm:spPr/>
      <dgm:t>
        <a:bodyPr/>
        <a:lstStyle/>
        <a:p>
          <a:endParaRPr lang="en-US"/>
        </a:p>
      </dgm:t>
    </dgm:pt>
    <dgm:pt modelId="{78248E8D-EDC8-4E29-B56D-8130D93F3222}" type="pres">
      <dgm:prSet presAssocID="{EB6ADB7C-0FC7-40B1-BC87-B6E3415FA895}" presName="root" presStyleCnt="0">
        <dgm:presLayoutVars>
          <dgm:dir/>
          <dgm:resizeHandles val="exact"/>
        </dgm:presLayoutVars>
      </dgm:prSet>
      <dgm:spPr/>
    </dgm:pt>
    <dgm:pt modelId="{AD0F9ACA-2C64-4979-BFFB-8B603101DB8F}" type="pres">
      <dgm:prSet presAssocID="{9F44DD7B-3393-424D-B04F-FEA0C466A1DE}" presName="compNode" presStyleCnt="0"/>
      <dgm:spPr/>
    </dgm:pt>
    <dgm:pt modelId="{5FE896DF-48E4-428A-AF24-14D4484BCAF0}" type="pres">
      <dgm:prSet presAssocID="{9F44DD7B-3393-424D-B04F-FEA0C466A1DE}" presName="bgRect" presStyleLbl="bgShp" presStyleIdx="0" presStyleCnt="5"/>
      <dgm:spPr/>
    </dgm:pt>
    <dgm:pt modelId="{6271E797-DDA4-414B-AB35-215143EEF2B1}" type="pres">
      <dgm:prSet presAssocID="{9F44DD7B-3393-424D-B04F-FEA0C466A1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8E9A4C3-38BA-4216-859E-EAD89970CBBB}" type="pres">
      <dgm:prSet presAssocID="{9F44DD7B-3393-424D-B04F-FEA0C466A1DE}" presName="spaceRect" presStyleCnt="0"/>
      <dgm:spPr/>
    </dgm:pt>
    <dgm:pt modelId="{AE5660FF-46D7-4E9A-BEE8-DAEE79650A6B}" type="pres">
      <dgm:prSet presAssocID="{9F44DD7B-3393-424D-B04F-FEA0C466A1DE}" presName="parTx" presStyleLbl="revTx" presStyleIdx="0" presStyleCnt="5">
        <dgm:presLayoutVars>
          <dgm:chMax val="0"/>
          <dgm:chPref val="0"/>
        </dgm:presLayoutVars>
      </dgm:prSet>
      <dgm:spPr/>
    </dgm:pt>
    <dgm:pt modelId="{76691DB1-B124-45AF-A65C-96523089CE21}" type="pres">
      <dgm:prSet presAssocID="{0EF3D765-2D82-4342-AEE6-2D50097A6F9D}" presName="sibTrans" presStyleCnt="0"/>
      <dgm:spPr/>
    </dgm:pt>
    <dgm:pt modelId="{FE1B1644-9237-45BF-93E1-5B8817526E53}" type="pres">
      <dgm:prSet presAssocID="{95596E0A-BFAB-4523-881A-1EEB3DD03D4E}" presName="compNode" presStyleCnt="0"/>
      <dgm:spPr/>
    </dgm:pt>
    <dgm:pt modelId="{50075151-D922-4C9A-AD83-5A503A7D3388}" type="pres">
      <dgm:prSet presAssocID="{95596E0A-BFAB-4523-881A-1EEB3DD03D4E}" presName="bgRect" presStyleLbl="bgShp" presStyleIdx="1" presStyleCnt="5"/>
      <dgm:spPr/>
    </dgm:pt>
    <dgm:pt modelId="{377DE806-9C7D-49EE-BE27-411DD6692282}" type="pres">
      <dgm:prSet presAssocID="{95596E0A-BFAB-4523-881A-1EEB3DD03D4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C72BAEF-9854-412F-AFDA-98F96F7DD17F}" type="pres">
      <dgm:prSet presAssocID="{95596E0A-BFAB-4523-881A-1EEB3DD03D4E}" presName="spaceRect" presStyleCnt="0"/>
      <dgm:spPr/>
    </dgm:pt>
    <dgm:pt modelId="{52003621-4652-4FFD-979B-2CFA89132285}" type="pres">
      <dgm:prSet presAssocID="{95596E0A-BFAB-4523-881A-1EEB3DD03D4E}" presName="parTx" presStyleLbl="revTx" presStyleIdx="1" presStyleCnt="5">
        <dgm:presLayoutVars>
          <dgm:chMax val="0"/>
          <dgm:chPref val="0"/>
        </dgm:presLayoutVars>
      </dgm:prSet>
      <dgm:spPr/>
    </dgm:pt>
    <dgm:pt modelId="{64785D15-4DAD-4D37-8FD4-1DA7B9F202C0}" type="pres">
      <dgm:prSet presAssocID="{BDA1EA13-F82B-4144-BCF6-1F07447F1247}" presName="sibTrans" presStyleCnt="0"/>
      <dgm:spPr/>
    </dgm:pt>
    <dgm:pt modelId="{163EA527-F81E-4D3C-AEDA-41513D433860}" type="pres">
      <dgm:prSet presAssocID="{7F11D1D5-8AAC-4833-8123-B2013EB4A913}" presName="compNode" presStyleCnt="0"/>
      <dgm:spPr/>
    </dgm:pt>
    <dgm:pt modelId="{A1A8D914-7F4C-4073-A3F0-8B72242D1EFF}" type="pres">
      <dgm:prSet presAssocID="{7F11D1D5-8AAC-4833-8123-B2013EB4A913}" presName="bgRect" presStyleLbl="bgShp" presStyleIdx="2" presStyleCnt="5"/>
      <dgm:spPr/>
    </dgm:pt>
    <dgm:pt modelId="{851361B4-81F2-4E5F-9DCD-D8C13B7D8E1B}" type="pres">
      <dgm:prSet presAssocID="{7F11D1D5-8AAC-4833-8123-B2013EB4A91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FD28A41-5A29-4E84-B51A-224EE4789903}" type="pres">
      <dgm:prSet presAssocID="{7F11D1D5-8AAC-4833-8123-B2013EB4A913}" presName="spaceRect" presStyleCnt="0"/>
      <dgm:spPr/>
    </dgm:pt>
    <dgm:pt modelId="{E51D5D46-AB02-49C0-89C4-CD13DA03854E}" type="pres">
      <dgm:prSet presAssocID="{7F11D1D5-8AAC-4833-8123-B2013EB4A913}" presName="parTx" presStyleLbl="revTx" presStyleIdx="2" presStyleCnt="5">
        <dgm:presLayoutVars>
          <dgm:chMax val="0"/>
          <dgm:chPref val="0"/>
        </dgm:presLayoutVars>
      </dgm:prSet>
      <dgm:spPr/>
    </dgm:pt>
    <dgm:pt modelId="{2CE3C65B-8614-4CBE-8A40-53EB09FC0368}" type="pres">
      <dgm:prSet presAssocID="{6DBC6B54-5DFC-493C-8429-2C6FC95847DE}" presName="sibTrans" presStyleCnt="0"/>
      <dgm:spPr/>
    </dgm:pt>
    <dgm:pt modelId="{4FCFB5E0-F69D-423B-AC41-77C786E3D155}" type="pres">
      <dgm:prSet presAssocID="{E92ED0C4-846D-4480-81E6-BF645C1CB62A}" presName="compNode" presStyleCnt="0"/>
      <dgm:spPr/>
    </dgm:pt>
    <dgm:pt modelId="{C3679723-9EC0-4D44-9FF8-D0AFB1F78435}" type="pres">
      <dgm:prSet presAssocID="{E92ED0C4-846D-4480-81E6-BF645C1CB62A}" presName="bgRect" presStyleLbl="bgShp" presStyleIdx="3" presStyleCnt="5"/>
      <dgm:spPr/>
    </dgm:pt>
    <dgm:pt modelId="{4359251E-1022-41DE-8908-A1EDF555A1CC}" type="pres">
      <dgm:prSet presAssocID="{E92ED0C4-846D-4480-81E6-BF645C1CB6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8EA6EEA-022A-4117-8F78-44147ABF8ADA}" type="pres">
      <dgm:prSet presAssocID="{E92ED0C4-846D-4480-81E6-BF645C1CB62A}" presName="spaceRect" presStyleCnt="0"/>
      <dgm:spPr/>
    </dgm:pt>
    <dgm:pt modelId="{90ADB839-C86A-4372-BA70-4DF76C57A90F}" type="pres">
      <dgm:prSet presAssocID="{E92ED0C4-846D-4480-81E6-BF645C1CB62A}" presName="parTx" presStyleLbl="revTx" presStyleIdx="3" presStyleCnt="5">
        <dgm:presLayoutVars>
          <dgm:chMax val="0"/>
          <dgm:chPref val="0"/>
        </dgm:presLayoutVars>
      </dgm:prSet>
      <dgm:spPr/>
    </dgm:pt>
    <dgm:pt modelId="{64254629-E6D7-4943-A1CA-BFF02647ED79}" type="pres">
      <dgm:prSet presAssocID="{8B2FF688-C0DE-4881-9FCE-34C7F907744A}" presName="sibTrans" presStyleCnt="0"/>
      <dgm:spPr/>
    </dgm:pt>
    <dgm:pt modelId="{EDCDCFA5-3202-46CF-9BE4-1F4A44F2303E}" type="pres">
      <dgm:prSet presAssocID="{8D488FAB-EC7B-4880-88A5-9BB31AEAE639}" presName="compNode" presStyleCnt="0"/>
      <dgm:spPr/>
    </dgm:pt>
    <dgm:pt modelId="{65D5EE0E-0CC6-4EF1-AFBE-FA915C35E893}" type="pres">
      <dgm:prSet presAssocID="{8D488FAB-EC7B-4880-88A5-9BB31AEAE639}" presName="bgRect" presStyleLbl="bgShp" presStyleIdx="4" presStyleCnt="5"/>
      <dgm:spPr/>
    </dgm:pt>
    <dgm:pt modelId="{59CFBBB3-0BB4-4233-94C6-EA2C891300DC}" type="pres">
      <dgm:prSet presAssocID="{8D488FAB-EC7B-4880-88A5-9BB31AEAE6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DCA2B82-C0FA-43B3-B8BF-F5849BA07221}" type="pres">
      <dgm:prSet presAssocID="{8D488FAB-EC7B-4880-88A5-9BB31AEAE639}" presName="spaceRect" presStyleCnt="0"/>
      <dgm:spPr/>
    </dgm:pt>
    <dgm:pt modelId="{E80A7890-2758-4954-8094-DFBEBD4D86D0}" type="pres">
      <dgm:prSet presAssocID="{8D488FAB-EC7B-4880-88A5-9BB31AEAE63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ED49E16-95CB-430B-95C6-B6A15A86C9F2}" type="presOf" srcId="{7F11D1D5-8AAC-4833-8123-B2013EB4A913}" destId="{E51D5D46-AB02-49C0-89C4-CD13DA03854E}" srcOrd="0" destOrd="0" presId="urn:microsoft.com/office/officeart/2018/2/layout/IconVerticalSolidList"/>
    <dgm:cxn modelId="{6B48EF1B-E852-46FD-8F4C-EEC896862EA2}" srcId="{EB6ADB7C-0FC7-40B1-BC87-B6E3415FA895}" destId="{8D488FAB-EC7B-4880-88A5-9BB31AEAE639}" srcOrd="4" destOrd="0" parTransId="{15DA80C1-C16F-4E2A-A1AA-2ED61FCBBBB5}" sibTransId="{B08B48DD-7DAF-43F0-BE5A-821270165E4F}"/>
    <dgm:cxn modelId="{44BDB01F-E5FE-4901-97B4-96C3BD8F9A48}" srcId="{EB6ADB7C-0FC7-40B1-BC87-B6E3415FA895}" destId="{95596E0A-BFAB-4523-881A-1EEB3DD03D4E}" srcOrd="1" destOrd="0" parTransId="{7BF5DF67-A71E-4BF3-9D5B-4C56AB1B0C21}" sibTransId="{BDA1EA13-F82B-4144-BCF6-1F07447F1247}"/>
    <dgm:cxn modelId="{CA95293A-7CAC-4318-85B6-5ECDC5EC73D1}" type="presOf" srcId="{8D488FAB-EC7B-4880-88A5-9BB31AEAE639}" destId="{E80A7890-2758-4954-8094-DFBEBD4D86D0}" srcOrd="0" destOrd="0" presId="urn:microsoft.com/office/officeart/2018/2/layout/IconVerticalSolidList"/>
    <dgm:cxn modelId="{A9AFD562-B45B-4915-990F-A87D9F713281}" type="presOf" srcId="{EB6ADB7C-0FC7-40B1-BC87-B6E3415FA895}" destId="{78248E8D-EDC8-4E29-B56D-8130D93F3222}" srcOrd="0" destOrd="0" presId="urn:microsoft.com/office/officeart/2018/2/layout/IconVerticalSolidList"/>
    <dgm:cxn modelId="{551B774A-B030-42E5-80AA-4D0B7B7489A8}" type="presOf" srcId="{E92ED0C4-846D-4480-81E6-BF645C1CB62A}" destId="{90ADB839-C86A-4372-BA70-4DF76C57A90F}" srcOrd="0" destOrd="0" presId="urn:microsoft.com/office/officeart/2018/2/layout/IconVerticalSolidList"/>
    <dgm:cxn modelId="{BDF4AB80-2237-4E9C-8190-FE915BDD40A5}" srcId="{EB6ADB7C-0FC7-40B1-BC87-B6E3415FA895}" destId="{9F44DD7B-3393-424D-B04F-FEA0C466A1DE}" srcOrd="0" destOrd="0" parTransId="{774CE5C3-21C7-437B-BDE2-1E007A5B9C41}" sibTransId="{0EF3D765-2D82-4342-AEE6-2D50097A6F9D}"/>
    <dgm:cxn modelId="{78BDE68E-6F90-4DB0-8E98-0D81C26B2BFF}" type="presOf" srcId="{95596E0A-BFAB-4523-881A-1EEB3DD03D4E}" destId="{52003621-4652-4FFD-979B-2CFA89132285}" srcOrd="0" destOrd="0" presId="urn:microsoft.com/office/officeart/2018/2/layout/IconVerticalSolidList"/>
    <dgm:cxn modelId="{BEF14EC0-10CA-471D-AF52-7553540FDF0C}" srcId="{EB6ADB7C-0FC7-40B1-BC87-B6E3415FA895}" destId="{7F11D1D5-8AAC-4833-8123-B2013EB4A913}" srcOrd="2" destOrd="0" parTransId="{E81A88B9-F1EF-469E-9FCF-5BDD99314AE6}" sibTransId="{6DBC6B54-5DFC-493C-8429-2C6FC95847DE}"/>
    <dgm:cxn modelId="{BFF543DA-9999-49A6-B1D5-B5D8AB893F3B}" type="presOf" srcId="{9F44DD7B-3393-424D-B04F-FEA0C466A1DE}" destId="{AE5660FF-46D7-4E9A-BEE8-DAEE79650A6B}" srcOrd="0" destOrd="0" presId="urn:microsoft.com/office/officeart/2018/2/layout/IconVerticalSolidList"/>
    <dgm:cxn modelId="{101B43F1-1850-49F4-885D-C1A9F4248B57}" srcId="{EB6ADB7C-0FC7-40B1-BC87-B6E3415FA895}" destId="{E92ED0C4-846D-4480-81E6-BF645C1CB62A}" srcOrd="3" destOrd="0" parTransId="{18C519AC-A1A5-4AF6-95D8-847EAB1CF0DE}" sibTransId="{8B2FF688-C0DE-4881-9FCE-34C7F907744A}"/>
    <dgm:cxn modelId="{AC92F812-E9E2-4B43-AD86-3993D5510B27}" type="presParOf" srcId="{78248E8D-EDC8-4E29-B56D-8130D93F3222}" destId="{AD0F9ACA-2C64-4979-BFFB-8B603101DB8F}" srcOrd="0" destOrd="0" presId="urn:microsoft.com/office/officeart/2018/2/layout/IconVerticalSolidList"/>
    <dgm:cxn modelId="{32B5428D-5B68-4CFD-8858-583C3C9FBB06}" type="presParOf" srcId="{AD0F9ACA-2C64-4979-BFFB-8B603101DB8F}" destId="{5FE896DF-48E4-428A-AF24-14D4484BCAF0}" srcOrd="0" destOrd="0" presId="urn:microsoft.com/office/officeart/2018/2/layout/IconVerticalSolidList"/>
    <dgm:cxn modelId="{847EA8FB-BEA3-419D-BA3B-9B8ADDAE8C54}" type="presParOf" srcId="{AD0F9ACA-2C64-4979-BFFB-8B603101DB8F}" destId="{6271E797-DDA4-414B-AB35-215143EEF2B1}" srcOrd="1" destOrd="0" presId="urn:microsoft.com/office/officeart/2018/2/layout/IconVerticalSolidList"/>
    <dgm:cxn modelId="{F340A27D-F94C-4083-9A9B-FBBC8F96D00E}" type="presParOf" srcId="{AD0F9ACA-2C64-4979-BFFB-8B603101DB8F}" destId="{18E9A4C3-38BA-4216-859E-EAD89970CBBB}" srcOrd="2" destOrd="0" presId="urn:microsoft.com/office/officeart/2018/2/layout/IconVerticalSolidList"/>
    <dgm:cxn modelId="{1B743DDE-1683-486A-A396-ABE53F5555AD}" type="presParOf" srcId="{AD0F9ACA-2C64-4979-BFFB-8B603101DB8F}" destId="{AE5660FF-46D7-4E9A-BEE8-DAEE79650A6B}" srcOrd="3" destOrd="0" presId="urn:microsoft.com/office/officeart/2018/2/layout/IconVerticalSolidList"/>
    <dgm:cxn modelId="{6D975DE7-EAF7-445D-B0A1-CDB77B975A74}" type="presParOf" srcId="{78248E8D-EDC8-4E29-B56D-8130D93F3222}" destId="{76691DB1-B124-45AF-A65C-96523089CE21}" srcOrd="1" destOrd="0" presId="urn:microsoft.com/office/officeart/2018/2/layout/IconVerticalSolidList"/>
    <dgm:cxn modelId="{5CCEBFAE-4A5F-429A-8407-EAEEBB2D249B}" type="presParOf" srcId="{78248E8D-EDC8-4E29-B56D-8130D93F3222}" destId="{FE1B1644-9237-45BF-93E1-5B8817526E53}" srcOrd="2" destOrd="0" presId="urn:microsoft.com/office/officeart/2018/2/layout/IconVerticalSolidList"/>
    <dgm:cxn modelId="{0A077165-97FE-49D9-BCD5-82D236E8B45F}" type="presParOf" srcId="{FE1B1644-9237-45BF-93E1-5B8817526E53}" destId="{50075151-D922-4C9A-AD83-5A503A7D3388}" srcOrd="0" destOrd="0" presId="urn:microsoft.com/office/officeart/2018/2/layout/IconVerticalSolidList"/>
    <dgm:cxn modelId="{54067D5A-453E-4E5E-8946-F74BC5E2D472}" type="presParOf" srcId="{FE1B1644-9237-45BF-93E1-5B8817526E53}" destId="{377DE806-9C7D-49EE-BE27-411DD6692282}" srcOrd="1" destOrd="0" presId="urn:microsoft.com/office/officeart/2018/2/layout/IconVerticalSolidList"/>
    <dgm:cxn modelId="{74EEEAED-F8B0-4D5D-86E9-160E90A641ED}" type="presParOf" srcId="{FE1B1644-9237-45BF-93E1-5B8817526E53}" destId="{5C72BAEF-9854-412F-AFDA-98F96F7DD17F}" srcOrd="2" destOrd="0" presId="urn:microsoft.com/office/officeart/2018/2/layout/IconVerticalSolidList"/>
    <dgm:cxn modelId="{A52BC07D-5E56-4F2E-8617-EF5389D78391}" type="presParOf" srcId="{FE1B1644-9237-45BF-93E1-5B8817526E53}" destId="{52003621-4652-4FFD-979B-2CFA89132285}" srcOrd="3" destOrd="0" presId="urn:microsoft.com/office/officeart/2018/2/layout/IconVerticalSolidList"/>
    <dgm:cxn modelId="{E4F2A476-02BC-42AE-AECC-92F02A67669E}" type="presParOf" srcId="{78248E8D-EDC8-4E29-B56D-8130D93F3222}" destId="{64785D15-4DAD-4D37-8FD4-1DA7B9F202C0}" srcOrd="3" destOrd="0" presId="urn:microsoft.com/office/officeart/2018/2/layout/IconVerticalSolidList"/>
    <dgm:cxn modelId="{A01B984B-22F4-457B-864A-3AF55CA408D0}" type="presParOf" srcId="{78248E8D-EDC8-4E29-B56D-8130D93F3222}" destId="{163EA527-F81E-4D3C-AEDA-41513D433860}" srcOrd="4" destOrd="0" presId="urn:microsoft.com/office/officeart/2018/2/layout/IconVerticalSolidList"/>
    <dgm:cxn modelId="{E7C04C9C-8701-442D-9572-B997C646E418}" type="presParOf" srcId="{163EA527-F81E-4D3C-AEDA-41513D433860}" destId="{A1A8D914-7F4C-4073-A3F0-8B72242D1EFF}" srcOrd="0" destOrd="0" presId="urn:microsoft.com/office/officeart/2018/2/layout/IconVerticalSolidList"/>
    <dgm:cxn modelId="{54A5E676-2228-41A3-B7A1-F81E45E655E8}" type="presParOf" srcId="{163EA527-F81E-4D3C-AEDA-41513D433860}" destId="{851361B4-81F2-4E5F-9DCD-D8C13B7D8E1B}" srcOrd="1" destOrd="0" presId="urn:microsoft.com/office/officeart/2018/2/layout/IconVerticalSolidList"/>
    <dgm:cxn modelId="{0DC3BD9A-F23A-4626-A6DB-A1CAF92777B8}" type="presParOf" srcId="{163EA527-F81E-4D3C-AEDA-41513D433860}" destId="{7FD28A41-5A29-4E84-B51A-224EE4789903}" srcOrd="2" destOrd="0" presId="urn:microsoft.com/office/officeart/2018/2/layout/IconVerticalSolidList"/>
    <dgm:cxn modelId="{10346FCF-DAC3-4494-8BA3-7D6B1C921C6D}" type="presParOf" srcId="{163EA527-F81E-4D3C-AEDA-41513D433860}" destId="{E51D5D46-AB02-49C0-89C4-CD13DA03854E}" srcOrd="3" destOrd="0" presId="urn:microsoft.com/office/officeart/2018/2/layout/IconVerticalSolidList"/>
    <dgm:cxn modelId="{C09C782A-C0DB-42A8-986E-B3DD686D7C4D}" type="presParOf" srcId="{78248E8D-EDC8-4E29-B56D-8130D93F3222}" destId="{2CE3C65B-8614-4CBE-8A40-53EB09FC0368}" srcOrd="5" destOrd="0" presId="urn:microsoft.com/office/officeart/2018/2/layout/IconVerticalSolidList"/>
    <dgm:cxn modelId="{E287A905-8881-45B1-9A54-78EB36583020}" type="presParOf" srcId="{78248E8D-EDC8-4E29-B56D-8130D93F3222}" destId="{4FCFB5E0-F69D-423B-AC41-77C786E3D155}" srcOrd="6" destOrd="0" presId="urn:microsoft.com/office/officeart/2018/2/layout/IconVerticalSolidList"/>
    <dgm:cxn modelId="{C349E420-5B56-4600-BF49-7C5FBA6A324E}" type="presParOf" srcId="{4FCFB5E0-F69D-423B-AC41-77C786E3D155}" destId="{C3679723-9EC0-4D44-9FF8-D0AFB1F78435}" srcOrd="0" destOrd="0" presId="urn:microsoft.com/office/officeart/2018/2/layout/IconVerticalSolidList"/>
    <dgm:cxn modelId="{B062BAA3-B10F-48EA-AFB2-FCE700F58AFA}" type="presParOf" srcId="{4FCFB5E0-F69D-423B-AC41-77C786E3D155}" destId="{4359251E-1022-41DE-8908-A1EDF555A1CC}" srcOrd="1" destOrd="0" presId="urn:microsoft.com/office/officeart/2018/2/layout/IconVerticalSolidList"/>
    <dgm:cxn modelId="{3541A218-9F52-4837-9A79-D294EA6B1739}" type="presParOf" srcId="{4FCFB5E0-F69D-423B-AC41-77C786E3D155}" destId="{D8EA6EEA-022A-4117-8F78-44147ABF8ADA}" srcOrd="2" destOrd="0" presId="urn:microsoft.com/office/officeart/2018/2/layout/IconVerticalSolidList"/>
    <dgm:cxn modelId="{466D20C7-B8C0-460F-B214-E0017ED1F762}" type="presParOf" srcId="{4FCFB5E0-F69D-423B-AC41-77C786E3D155}" destId="{90ADB839-C86A-4372-BA70-4DF76C57A90F}" srcOrd="3" destOrd="0" presId="urn:microsoft.com/office/officeart/2018/2/layout/IconVerticalSolidList"/>
    <dgm:cxn modelId="{3FCBB348-0AF3-4D2F-B334-50FFB04686E1}" type="presParOf" srcId="{78248E8D-EDC8-4E29-B56D-8130D93F3222}" destId="{64254629-E6D7-4943-A1CA-BFF02647ED79}" srcOrd="7" destOrd="0" presId="urn:microsoft.com/office/officeart/2018/2/layout/IconVerticalSolidList"/>
    <dgm:cxn modelId="{BCF7D2BB-7AC2-4F2C-8E4F-0A6BCA110530}" type="presParOf" srcId="{78248E8D-EDC8-4E29-B56D-8130D93F3222}" destId="{EDCDCFA5-3202-46CF-9BE4-1F4A44F2303E}" srcOrd="8" destOrd="0" presId="urn:microsoft.com/office/officeart/2018/2/layout/IconVerticalSolidList"/>
    <dgm:cxn modelId="{8521389D-DDE3-464A-958D-8E49DC4D995D}" type="presParOf" srcId="{EDCDCFA5-3202-46CF-9BE4-1F4A44F2303E}" destId="{65D5EE0E-0CC6-4EF1-AFBE-FA915C35E893}" srcOrd="0" destOrd="0" presId="urn:microsoft.com/office/officeart/2018/2/layout/IconVerticalSolidList"/>
    <dgm:cxn modelId="{FF1B5257-02F4-4717-8B00-9413B593A28B}" type="presParOf" srcId="{EDCDCFA5-3202-46CF-9BE4-1F4A44F2303E}" destId="{59CFBBB3-0BB4-4233-94C6-EA2C891300DC}" srcOrd="1" destOrd="0" presId="urn:microsoft.com/office/officeart/2018/2/layout/IconVerticalSolidList"/>
    <dgm:cxn modelId="{91D3DFB4-D52A-4EDE-97ED-29F5A5BCD6B4}" type="presParOf" srcId="{EDCDCFA5-3202-46CF-9BE4-1F4A44F2303E}" destId="{1DCA2B82-C0FA-43B3-B8BF-F5849BA07221}" srcOrd="2" destOrd="0" presId="urn:microsoft.com/office/officeart/2018/2/layout/IconVerticalSolidList"/>
    <dgm:cxn modelId="{D316F2FA-B393-4608-9EE0-B21C08FE04C7}" type="presParOf" srcId="{EDCDCFA5-3202-46CF-9BE4-1F4A44F2303E}" destId="{E80A7890-2758-4954-8094-DFBEBD4D86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CD72A2-8E02-4694-A382-D2B576B164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BD4B90-E7D4-4BFD-BC9A-17D52691B8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Open Source Interactive Computing Environment</a:t>
          </a:r>
        </a:p>
      </dgm:t>
    </dgm:pt>
    <dgm:pt modelId="{35F404EE-B0E4-4B73-8F95-0B015DF134C5}" type="parTrans" cxnId="{776C0433-EEBB-4259-8E6C-49DEE4D60073}">
      <dgm:prSet/>
      <dgm:spPr/>
      <dgm:t>
        <a:bodyPr/>
        <a:lstStyle/>
        <a:p>
          <a:endParaRPr lang="en-US"/>
        </a:p>
      </dgm:t>
    </dgm:pt>
    <dgm:pt modelId="{677996BD-5259-4E50-9FE6-5F157288ECB1}" type="sibTrans" cxnId="{776C0433-EEBB-4259-8E6C-49DEE4D600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A255BD-ABEB-45D8-92A8-175EDF7DA6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40 languages</a:t>
          </a:r>
        </a:p>
      </dgm:t>
    </dgm:pt>
    <dgm:pt modelId="{79FA2280-4324-46F8-8E4B-38D000E3F51B}" type="parTrans" cxnId="{8D79BB64-FDE9-4806-B205-580E95B67CB0}">
      <dgm:prSet/>
      <dgm:spPr/>
      <dgm:t>
        <a:bodyPr/>
        <a:lstStyle/>
        <a:p>
          <a:endParaRPr lang="en-US"/>
        </a:p>
      </dgm:t>
    </dgm:pt>
    <dgm:pt modelId="{00BDDF45-9B1B-4E8A-97C3-193D501CED3C}" type="sibTrans" cxnId="{8D79BB64-FDE9-4806-B205-580E95B67C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10CC23-66BF-490B-8AC4-B8E1D86CA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Notebooks – Single User</a:t>
          </a:r>
        </a:p>
      </dgm:t>
    </dgm:pt>
    <dgm:pt modelId="{443DE6AC-D5D8-4544-AD8F-A09B86B95617}" type="parTrans" cxnId="{81DA4D2F-694B-49D3-8CD5-730DA3BCD63E}">
      <dgm:prSet/>
      <dgm:spPr/>
      <dgm:t>
        <a:bodyPr/>
        <a:lstStyle/>
        <a:p>
          <a:endParaRPr lang="en-US"/>
        </a:p>
      </dgm:t>
    </dgm:pt>
    <dgm:pt modelId="{996B7A22-39AF-4EB0-8FAD-BB0F237E0A39}" type="sibTrans" cxnId="{81DA4D2F-694B-49D3-8CD5-730DA3BCD6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3DC3C8-4D72-4051-A48C-9CE3708268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Hub – Multiple Users</a:t>
          </a:r>
        </a:p>
      </dgm:t>
    </dgm:pt>
    <dgm:pt modelId="{12A94557-0AAC-4D17-ABF5-F5CFF3A9D8CE}" type="parTrans" cxnId="{186AD830-37DD-4F0F-881D-4AD994D45C44}">
      <dgm:prSet/>
      <dgm:spPr/>
      <dgm:t>
        <a:bodyPr/>
        <a:lstStyle/>
        <a:p>
          <a:endParaRPr lang="en-US"/>
        </a:p>
      </dgm:t>
    </dgm:pt>
    <dgm:pt modelId="{7B286EE1-FF92-4967-9547-4CABB6E834E7}" type="sibTrans" cxnId="{186AD830-37DD-4F0F-881D-4AD994D45C44}">
      <dgm:prSet/>
      <dgm:spPr/>
      <dgm:t>
        <a:bodyPr/>
        <a:lstStyle/>
        <a:p>
          <a:endParaRPr lang="en-US"/>
        </a:p>
      </dgm:t>
    </dgm:pt>
    <dgm:pt modelId="{863342A3-94E7-4BB9-874F-027C5230C971}" type="pres">
      <dgm:prSet presAssocID="{98CD72A2-8E02-4694-A382-D2B576B1647D}" presName="root" presStyleCnt="0">
        <dgm:presLayoutVars>
          <dgm:dir/>
          <dgm:resizeHandles val="exact"/>
        </dgm:presLayoutVars>
      </dgm:prSet>
      <dgm:spPr/>
    </dgm:pt>
    <dgm:pt modelId="{1C4C6511-5DBB-46F2-A73D-9832EAC00476}" type="pres">
      <dgm:prSet presAssocID="{98CD72A2-8E02-4694-A382-D2B576B1647D}" presName="container" presStyleCnt="0">
        <dgm:presLayoutVars>
          <dgm:dir/>
          <dgm:resizeHandles val="exact"/>
        </dgm:presLayoutVars>
      </dgm:prSet>
      <dgm:spPr/>
    </dgm:pt>
    <dgm:pt modelId="{D083F961-5131-4AF9-8F27-848A16864FE2}" type="pres">
      <dgm:prSet presAssocID="{FFBD4B90-E7D4-4BFD-BC9A-17D52691B801}" presName="compNode" presStyleCnt="0"/>
      <dgm:spPr/>
    </dgm:pt>
    <dgm:pt modelId="{8A1A91D9-37A8-4E2C-B405-54CEE2750DDC}" type="pres">
      <dgm:prSet presAssocID="{FFBD4B90-E7D4-4BFD-BC9A-17D52691B801}" presName="iconBgRect" presStyleLbl="bgShp" presStyleIdx="0" presStyleCnt="4"/>
      <dgm:spPr/>
    </dgm:pt>
    <dgm:pt modelId="{A14449A7-E021-44D2-8DCF-4FFA4647C7C9}" type="pres">
      <dgm:prSet presAssocID="{FFBD4B90-E7D4-4BFD-BC9A-17D52691B8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5089001-5E91-463F-B335-1CE795DD621C}" type="pres">
      <dgm:prSet presAssocID="{FFBD4B90-E7D4-4BFD-BC9A-17D52691B801}" presName="spaceRect" presStyleCnt="0"/>
      <dgm:spPr/>
    </dgm:pt>
    <dgm:pt modelId="{86617E16-6528-46C5-8A1E-35F4FCA22698}" type="pres">
      <dgm:prSet presAssocID="{FFBD4B90-E7D4-4BFD-BC9A-17D52691B801}" presName="textRect" presStyleLbl="revTx" presStyleIdx="0" presStyleCnt="4">
        <dgm:presLayoutVars>
          <dgm:chMax val="1"/>
          <dgm:chPref val="1"/>
        </dgm:presLayoutVars>
      </dgm:prSet>
      <dgm:spPr/>
    </dgm:pt>
    <dgm:pt modelId="{C8509425-688F-4FF7-8C50-7E326624A52B}" type="pres">
      <dgm:prSet presAssocID="{677996BD-5259-4E50-9FE6-5F157288ECB1}" presName="sibTrans" presStyleLbl="sibTrans2D1" presStyleIdx="0" presStyleCnt="0"/>
      <dgm:spPr/>
    </dgm:pt>
    <dgm:pt modelId="{05E03187-93E2-4CC7-B7FD-E61CC4AF0471}" type="pres">
      <dgm:prSet presAssocID="{F9A255BD-ABEB-45D8-92A8-175EDF7DA614}" presName="compNode" presStyleCnt="0"/>
      <dgm:spPr/>
    </dgm:pt>
    <dgm:pt modelId="{7EC99284-2774-419E-B7E6-ACBBB9F6B157}" type="pres">
      <dgm:prSet presAssocID="{F9A255BD-ABEB-45D8-92A8-175EDF7DA614}" presName="iconBgRect" presStyleLbl="bgShp" presStyleIdx="1" presStyleCnt="4"/>
      <dgm:spPr/>
    </dgm:pt>
    <dgm:pt modelId="{FB2E1007-31B4-469C-AC0F-F0B9086C9F3A}" type="pres">
      <dgm:prSet presAssocID="{F9A255BD-ABEB-45D8-92A8-175EDF7DA6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FFB5A92-A786-4D92-90A6-79A8FA15DEDB}" type="pres">
      <dgm:prSet presAssocID="{F9A255BD-ABEB-45D8-92A8-175EDF7DA614}" presName="spaceRect" presStyleCnt="0"/>
      <dgm:spPr/>
    </dgm:pt>
    <dgm:pt modelId="{E5E8AEE1-A87E-4B4B-8B89-F8449DDE3B02}" type="pres">
      <dgm:prSet presAssocID="{F9A255BD-ABEB-45D8-92A8-175EDF7DA614}" presName="textRect" presStyleLbl="revTx" presStyleIdx="1" presStyleCnt="4">
        <dgm:presLayoutVars>
          <dgm:chMax val="1"/>
          <dgm:chPref val="1"/>
        </dgm:presLayoutVars>
      </dgm:prSet>
      <dgm:spPr/>
    </dgm:pt>
    <dgm:pt modelId="{AC6DA85C-B020-4EDD-9C79-3BF0C5EC25BA}" type="pres">
      <dgm:prSet presAssocID="{00BDDF45-9B1B-4E8A-97C3-193D501CED3C}" presName="sibTrans" presStyleLbl="sibTrans2D1" presStyleIdx="0" presStyleCnt="0"/>
      <dgm:spPr/>
    </dgm:pt>
    <dgm:pt modelId="{F80FACE5-A946-4399-89D3-4BDC2668E675}" type="pres">
      <dgm:prSet presAssocID="{4D10CC23-66BF-490B-8AC4-B8E1D86CA3BD}" presName="compNode" presStyleCnt="0"/>
      <dgm:spPr/>
    </dgm:pt>
    <dgm:pt modelId="{B218351F-B37C-4CA9-971B-5ACF7791E6A9}" type="pres">
      <dgm:prSet presAssocID="{4D10CC23-66BF-490B-8AC4-B8E1D86CA3BD}" presName="iconBgRect" presStyleLbl="bgShp" presStyleIdx="2" presStyleCnt="4"/>
      <dgm:spPr/>
    </dgm:pt>
    <dgm:pt modelId="{C3C33C42-49E8-400C-84FE-1E58EB8E1F15}" type="pres">
      <dgm:prSet presAssocID="{4D10CC23-66BF-490B-8AC4-B8E1D86CA3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54D100C-ACB8-4659-A21B-25C31ED09ED1}" type="pres">
      <dgm:prSet presAssocID="{4D10CC23-66BF-490B-8AC4-B8E1D86CA3BD}" presName="spaceRect" presStyleCnt="0"/>
      <dgm:spPr/>
    </dgm:pt>
    <dgm:pt modelId="{0354B38F-A9C1-487D-9A48-FAE688E90769}" type="pres">
      <dgm:prSet presAssocID="{4D10CC23-66BF-490B-8AC4-B8E1D86CA3BD}" presName="textRect" presStyleLbl="revTx" presStyleIdx="2" presStyleCnt="4">
        <dgm:presLayoutVars>
          <dgm:chMax val="1"/>
          <dgm:chPref val="1"/>
        </dgm:presLayoutVars>
      </dgm:prSet>
      <dgm:spPr/>
    </dgm:pt>
    <dgm:pt modelId="{1580F71F-7C94-4700-AF70-2A67DC5B03B0}" type="pres">
      <dgm:prSet presAssocID="{996B7A22-39AF-4EB0-8FAD-BB0F237E0A39}" presName="sibTrans" presStyleLbl="sibTrans2D1" presStyleIdx="0" presStyleCnt="0"/>
      <dgm:spPr/>
    </dgm:pt>
    <dgm:pt modelId="{71A9F879-B603-4C2E-8697-37BA6289DB80}" type="pres">
      <dgm:prSet presAssocID="{683DC3C8-4D72-4051-A48C-9CE37082681F}" presName="compNode" presStyleCnt="0"/>
      <dgm:spPr/>
    </dgm:pt>
    <dgm:pt modelId="{FF7BC16A-D1A4-4664-B07E-F90134D10AE1}" type="pres">
      <dgm:prSet presAssocID="{683DC3C8-4D72-4051-A48C-9CE37082681F}" presName="iconBgRect" presStyleLbl="bgShp" presStyleIdx="3" presStyleCnt="4"/>
      <dgm:spPr/>
    </dgm:pt>
    <dgm:pt modelId="{3585002A-B2A3-486A-BC71-C35F39AC0EE0}" type="pres">
      <dgm:prSet presAssocID="{683DC3C8-4D72-4051-A48C-9CE3708268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805C9D12-678D-4E2B-A48F-B5C6AD25B6A0}" type="pres">
      <dgm:prSet presAssocID="{683DC3C8-4D72-4051-A48C-9CE37082681F}" presName="spaceRect" presStyleCnt="0"/>
      <dgm:spPr/>
    </dgm:pt>
    <dgm:pt modelId="{B7F0A935-E53E-4066-957C-794EFAE5424A}" type="pres">
      <dgm:prSet presAssocID="{683DC3C8-4D72-4051-A48C-9CE3708268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DA4D2F-694B-49D3-8CD5-730DA3BCD63E}" srcId="{98CD72A2-8E02-4694-A382-D2B576B1647D}" destId="{4D10CC23-66BF-490B-8AC4-B8E1D86CA3BD}" srcOrd="2" destOrd="0" parTransId="{443DE6AC-D5D8-4544-AD8F-A09B86B95617}" sibTransId="{996B7A22-39AF-4EB0-8FAD-BB0F237E0A39}"/>
    <dgm:cxn modelId="{186AD830-37DD-4F0F-881D-4AD994D45C44}" srcId="{98CD72A2-8E02-4694-A382-D2B576B1647D}" destId="{683DC3C8-4D72-4051-A48C-9CE37082681F}" srcOrd="3" destOrd="0" parTransId="{12A94557-0AAC-4D17-ABF5-F5CFF3A9D8CE}" sibTransId="{7B286EE1-FF92-4967-9547-4CABB6E834E7}"/>
    <dgm:cxn modelId="{776C0433-EEBB-4259-8E6C-49DEE4D60073}" srcId="{98CD72A2-8E02-4694-A382-D2B576B1647D}" destId="{FFBD4B90-E7D4-4BFD-BC9A-17D52691B801}" srcOrd="0" destOrd="0" parTransId="{35F404EE-B0E4-4B73-8F95-0B015DF134C5}" sibTransId="{677996BD-5259-4E50-9FE6-5F157288ECB1}"/>
    <dgm:cxn modelId="{AC344736-0D4A-4D77-B5FE-3104C2884659}" type="presOf" srcId="{98CD72A2-8E02-4694-A382-D2B576B1647D}" destId="{863342A3-94E7-4BB9-874F-027C5230C971}" srcOrd="0" destOrd="0" presId="urn:microsoft.com/office/officeart/2018/2/layout/IconCircleList"/>
    <dgm:cxn modelId="{8D79BB64-FDE9-4806-B205-580E95B67CB0}" srcId="{98CD72A2-8E02-4694-A382-D2B576B1647D}" destId="{F9A255BD-ABEB-45D8-92A8-175EDF7DA614}" srcOrd="1" destOrd="0" parTransId="{79FA2280-4324-46F8-8E4B-38D000E3F51B}" sibTransId="{00BDDF45-9B1B-4E8A-97C3-193D501CED3C}"/>
    <dgm:cxn modelId="{EF65D56A-C581-4B0D-9FF8-5C9F65AF0BD7}" type="presOf" srcId="{00BDDF45-9B1B-4E8A-97C3-193D501CED3C}" destId="{AC6DA85C-B020-4EDD-9C79-3BF0C5EC25BA}" srcOrd="0" destOrd="0" presId="urn:microsoft.com/office/officeart/2018/2/layout/IconCircleList"/>
    <dgm:cxn modelId="{37ADB16B-B303-424D-818E-0AA11D248AB1}" type="presOf" srcId="{996B7A22-39AF-4EB0-8FAD-BB0F237E0A39}" destId="{1580F71F-7C94-4700-AF70-2A67DC5B03B0}" srcOrd="0" destOrd="0" presId="urn:microsoft.com/office/officeart/2018/2/layout/IconCircleList"/>
    <dgm:cxn modelId="{48547579-4A66-4A54-A4CF-7FD0D77355DA}" type="presOf" srcId="{F9A255BD-ABEB-45D8-92A8-175EDF7DA614}" destId="{E5E8AEE1-A87E-4B4B-8B89-F8449DDE3B02}" srcOrd="0" destOrd="0" presId="urn:microsoft.com/office/officeart/2018/2/layout/IconCircleList"/>
    <dgm:cxn modelId="{6B616C87-EDAF-4977-BD9B-A69D581BD958}" type="presOf" srcId="{677996BD-5259-4E50-9FE6-5F157288ECB1}" destId="{C8509425-688F-4FF7-8C50-7E326624A52B}" srcOrd="0" destOrd="0" presId="urn:microsoft.com/office/officeart/2018/2/layout/IconCircleList"/>
    <dgm:cxn modelId="{358EBE9C-BBB7-42A8-AC4D-F66F445B610F}" type="presOf" srcId="{FFBD4B90-E7D4-4BFD-BC9A-17D52691B801}" destId="{86617E16-6528-46C5-8A1E-35F4FCA22698}" srcOrd="0" destOrd="0" presId="urn:microsoft.com/office/officeart/2018/2/layout/IconCircleList"/>
    <dgm:cxn modelId="{EA51569D-309E-4106-A241-8B985E88C806}" type="presOf" srcId="{4D10CC23-66BF-490B-8AC4-B8E1D86CA3BD}" destId="{0354B38F-A9C1-487D-9A48-FAE688E90769}" srcOrd="0" destOrd="0" presId="urn:microsoft.com/office/officeart/2018/2/layout/IconCircleList"/>
    <dgm:cxn modelId="{2AA21CAB-0E5A-41B8-86FF-48EBE23E012E}" type="presOf" srcId="{683DC3C8-4D72-4051-A48C-9CE37082681F}" destId="{B7F0A935-E53E-4066-957C-794EFAE5424A}" srcOrd="0" destOrd="0" presId="urn:microsoft.com/office/officeart/2018/2/layout/IconCircleList"/>
    <dgm:cxn modelId="{8B0DE942-F52B-43DC-A38F-3BD5BEC035AC}" type="presParOf" srcId="{863342A3-94E7-4BB9-874F-027C5230C971}" destId="{1C4C6511-5DBB-46F2-A73D-9832EAC00476}" srcOrd="0" destOrd="0" presId="urn:microsoft.com/office/officeart/2018/2/layout/IconCircleList"/>
    <dgm:cxn modelId="{439F5850-0712-4343-A0C2-B637D1632115}" type="presParOf" srcId="{1C4C6511-5DBB-46F2-A73D-9832EAC00476}" destId="{D083F961-5131-4AF9-8F27-848A16864FE2}" srcOrd="0" destOrd="0" presId="urn:microsoft.com/office/officeart/2018/2/layout/IconCircleList"/>
    <dgm:cxn modelId="{392E55DC-F29B-4CC5-A349-E6D4D709D160}" type="presParOf" srcId="{D083F961-5131-4AF9-8F27-848A16864FE2}" destId="{8A1A91D9-37A8-4E2C-B405-54CEE2750DDC}" srcOrd="0" destOrd="0" presId="urn:microsoft.com/office/officeart/2018/2/layout/IconCircleList"/>
    <dgm:cxn modelId="{88000EFE-A809-4E06-A88A-7C231CCC9B80}" type="presParOf" srcId="{D083F961-5131-4AF9-8F27-848A16864FE2}" destId="{A14449A7-E021-44D2-8DCF-4FFA4647C7C9}" srcOrd="1" destOrd="0" presId="urn:microsoft.com/office/officeart/2018/2/layout/IconCircleList"/>
    <dgm:cxn modelId="{C79816AF-95FB-4A8D-A8DD-DD6DE0F5BAD6}" type="presParOf" srcId="{D083F961-5131-4AF9-8F27-848A16864FE2}" destId="{55089001-5E91-463F-B335-1CE795DD621C}" srcOrd="2" destOrd="0" presId="urn:microsoft.com/office/officeart/2018/2/layout/IconCircleList"/>
    <dgm:cxn modelId="{B0FC1EC1-2A06-45EB-9DFF-D4177A1018E5}" type="presParOf" srcId="{D083F961-5131-4AF9-8F27-848A16864FE2}" destId="{86617E16-6528-46C5-8A1E-35F4FCA22698}" srcOrd="3" destOrd="0" presId="urn:microsoft.com/office/officeart/2018/2/layout/IconCircleList"/>
    <dgm:cxn modelId="{254C42EF-FA9E-45E5-A4B5-21068E88CB40}" type="presParOf" srcId="{1C4C6511-5DBB-46F2-A73D-9832EAC00476}" destId="{C8509425-688F-4FF7-8C50-7E326624A52B}" srcOrd="1" destOrd="0" presId="urn:microsoft.com/office/officeart/2018/2/layout/IconCircleList"/>
    <dgm:cxn modelId="{73E78141-186D-40A4-831F-8AD489E4B5C5}" type="presParOf" srcId="{1C4C6511-5DBB-46F2-A73D-9832EAC00476}" destId="{05E03187-93E2-4CC7-B7FD-E61CC4AF0471}" srcOrd="2" destOrd="0" presId="urn:microsoft.com/office/officeart/2018/2/layout/IconCircleList"/>
    <dgm:cxn modelId="{31FEB293-CB13-480D-8B36-E0FC95DAD665}" type="presParOf" srcId="{05E03187-93E2-4CC7-B7FD-E61CC4AF0471}" destId="{7EC99284-2774-419E-B7E6-ACBBB9F6B157}" srcOrd="0" destOrd="0" presId="urn:microsoft.com/office/officeart/2018/2/layout/IconCircleList"/>
    <dgm:cxn modelId="{29899DAC-0411-41AC-8AD2-E3EF4D82D22C}" type="presParOf" srcId="{05E03187-93E2-4CC7-B7FD-E61CC4AF0471}" destId="{FB2E1007-31B4-469C-AC0F-F0B9086C9F3A}" srcOrd="1" destOrd="0" presId="urn:microsoft.com/office/officeart/2018/2/layout/IconCircleList"/>
    <dgm:cxn modelId="{E3E13DB0-135C-4ADD-A0E0-5B5B3757ED08}" type="presParOf" srcId="{05E03187-93E2-4CC7-B7FD-E61CC4AF0471}" destId="{DFFB5A92-A786-4D92-90A6-79A8FA15DEDB}" srcOrd="2" destOrd="0" presId="urn:microsoft.com/office/officeart/2018/2/layout/IconCircleList"/>
    <dgm:cxn modelId="{F266995A-C51D-44A0-9ED1-A648EDB9ABE0}" type="presParOf" srcId="{05E03187-93E2-4CC7-B7FD-E61CC4AF0471}" destId="{E5E8AEE1-A87E-4B4B-8B89-F8449DDE3B02}" srcOrd="3" destOrd="0" presId="urn:microsoft.com/office/officeart/2018/2/layout/IconCircleList"/>
    <dgm:cxn modelId="{117D6C6C-3AE3-4C58-8AA7-1D475AA02768}" type="presParOf" srcId="{1C4C6511-5DBB-46F2-A73D-9832EAC00476}" destId="{AC6DA85C-B020-4EDD-9C79-3BF0C5EC25BA}" srcOrd="3" destOrd="0" presId="urn:microsoft.com/office/officeart/2018/2/layout/IconCircleList"/>
    <dgm:cxn modelId="{2123F449-3A28-4EF6-9763-0AF0759621B9}" type="presParOf" srcId="{1C4C6511-5DBB-46F2-A73D-9832EAC00476}" destId="{F80FACE5-A946-4399-89D3-4BDC2668E675}" srcOrd="4" destOrd="0" presId="urn:microsoft.com/office/officeart/2018/2/layout/IconCircleList"/>
    <dgm:cxn modelId="{F37601D2-E01D-46D2-8C2E-AF04BA273A0D}" type="presParOf" srcId="{F80FACE5-A946-4399-89D3-4BDC2668E675}" destId="{B218351F-B37C-4CA9-971B-5ACF7791E6A9}" srcOrd="0" destOrd="0" presId="urn:microsoft.com/office/officeart/2018/2/layout/IconCircleList"/>
    <dgm:cxn modelId="{A9717C93-D7D0-45B6-B277-F2B9A28CFD42}" type="presParOf" srcId="{F80FACE5-A946-4399-89D3-4BDC2668E675}" destId="{C3C33C42-49E8-400C-84FE-1E58EB8E1F15}" srcOrd="1" destOrd="0" presId="urn:microsoft.com/office/officeart/2018/2/layout/IconCircleList"/>
    <dgm:cxn modelId="{0696BFAA-1F04-4719-A7A2-ECE8EE9508E3}" type="presParOf" srcId="{F80FACE5-A946-4399-89D3-4BDC2668E675}" destId="{654D100C-ACB8-4659-A21B-25C31ED09ED1}" srcOrd="2" destOrd="0" presId="urn:microsoft.com/office/officeart/2018/2/layout/IconCircleList"/>
    <dgm:cxn modelId="{42CCCDE1-F368-4DF3-8171-F39F1AC6F1AF}" type="presParOf" srcId="{F80FACE5-A946-4399-89D3-4BDC2668E675}" destId="{0354B38F-A9C1-487D-9A48-FAE688E90769}" srcOrd="3" destOrd="0" presId="urn:microsoft.com/office/officeart/2018/2/layout/IconCircleList"/>
    <dgm:cxn modelId="{16A38337-A2A2-4301-AAD0-953CCDFDDB8E}" type="presParOf" srcId="{1C4C6511-5DBB-46F2-A73D-9832EAC00476}" destId="{1580F71F-7C94-4700-AF70-2A67DC5B03B0}" srcOrd="5" destOrd="0" presId="urn:microsoft.com/office/officeart/2018/2/layout/IconCircleList"/>
    <dgm:cxn modelId="{14C5230D-4185-449C-A7EC-3EA0F360F34A}" type="presParOf" srcId="{1C4C6511-5DBB-46F2-A73D-9832EAC00476}" destId="{71A9F879-B603-4C2E-8697-37BA6289DB80}" srcOrd="6" destOrd="0" presId="urn:microsoft.com/office/officeart/2018/2/layout/IconCircleList"/>
    <dgm:cxn modelId="{D2AA35F8-0470-4234-9EAD-45D8F95F4698}" type="presParOf" srcId="{71A9F879-B603-4C2E-8697-37BA6289DB80}" destId="{FF7BC16A-D1A4-4664-B07E-F90134D10AE1}" srcOrd="0" destOrd="0" presId="urn:microsoft.com/office/officeart/2018/2/layout/IconCircleList"/>
    <dgm:cxn modelId="{6367B0F6-121D-46D2-BF8A-AECE14CA70A9}" type="presParOf" srcId="{71A9F879-B603-4C2E-8697-37BA6289DB80}" destId="{3585002A-B2A3-486A-BC71-C35F39AC0EE0}" srcOrd="1" destOrd="0" presId="urn:microsoft.com/office/officeart/2018/2/layout/IconCircleList"/>
    <dgm:cxn modelId="{488136A2-81F0-4DBF-AF95-AD9C2DB7164E}" type="presParOf" srcId="{71A9F879-B603-4C2E-8697-37BA6289DB80}" destId="{805C9D12-678D-4E2B-A48F-B5C6AD25B6A0}" srcOrd="2" destOrd="0" presId="urn:microsoft.com/office/officeart/2018/2/layout/IconCircleList"/>
    <dgm:cxn modelId="{533A633F-AC72-42F8-A9F1-45FAC71AFFDC}" type="presParOf" srcId="{71A9F879-B603-4C2E-8697-37BA6289DB80}" destId="{B7F0A935-E53E-4066-957C-794EFAE542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F6A056-1716-4FB6-83EB-93BBE555B2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FEEDB6-8EBF-4CC4-A190-873CA3AE34C0}">
      <dgm:prSet/>
      <dgm:spPr/>
      <dgm:t>
        <a:bodyPr/>
        <a:lstStyle/>
        <a:p>
          <a:r>
            <a:rPr lang="en-US"/>
            <a:t>F# 4.1</a:t>
          </a:r>
        </a:p>
      </dgm:t>
    </dgm:pt>
    <dgm:pt modelId="{1B44DD57-AF8F-47FD-9747-1D53E52D8D15}" type="parTrans" cxnId="{600AC273-A938-4635-9F68-2378F9591985}">
      <dgm:prSet/>
      <dgm:spPr/>
      <dgm:t>
        <a:bodyPr/>
        <a:lstStyle/>
        <a:p>
          <a:endParaRPr lang="en-US"/>
        </a:p>
      </dgm:t>
    </dgm:pt>
    <dgm:pt modelId="{470C9CF0-39E0-45CD-87F7-3EF8B0EAF4A6}" type="sibTrans" cxnId="{600AC273-A938-4635-9F68-2378F9591985}">
      <dgm:prSet/>
      <dgm:spPr/>
      <dgm:t>
        <a:bodyPr/>
        <a:lstStyle/>
        <a:p>
          <a:endParaRPr lang="en-US"/>
        </a:p>
      </dgm:t>
    </dgm:pt>
    <dgm:pt modelId="{42EF3C1A-9D37-4655-94EE-59EE103559AA}">
      <dgm:prSet/>
      <dgm:spPr/>
      <dgm:t>
        <a:bodyPr/>
        <a:lstStyle/>
        <a:p>
          <a:r>
            <a:rPr lang="en-US"/>
            <a:t>Jupyter 5.7.7</a:t>
          </a:r>
        </a:p>
      </dgm:t>
    </dgm:pt>
    <dgm:pt modelId="{4264CCEE-F521-42AF-9044-B6A18F169192}" type="parTrans" cxnId="{31175756-5897-446E-8C77-F495A5BC8130}">
      <dgm:prSet/>
      <dgm:spPr/>
      <dgm:t>
        <a:bodyPr/>
        <a:lstStyle/>
        <a:p>
          <a:endParaRPr lang="en-US"/>
        </a:p>
      </dgm:t>
    </dgm:pt>
    <dgm:pt modelId="{82571581-8AEE-4D51-A908-DB35AFA280BC}" type="sibTrans" cxnId="{31175756-5897-446E-8C77-F495A5BC8130}">
      <dgm:prSet/>
      <dgm:spPr/>
      <dgm:t>
        <a:bodyPr/>
        <a:lstStyle/>
        <a:p>
          <a:endParaRPr lang="en-US"/>
        </a:p>
      </dgm:t>
    </dgm:pt>
    <dgm:pt modelId="{DE314B38-EE1D-46BE-8C48-B43293C5501B}">
      <dgm:prSet/>
      <dgm:spPr/>
      <dgm:t>
        <a:bodyPr/>
        <a:lstStyle/>
        <a:p>
          <a:r>
            <a:rPr lang="en-US"/>
            <a:t>Cross-Platform</a:t>
          </a:r>
        </a:p>
      </dgm:t>
    </dgm:pt>
    <dgm:pt modelId="{1F5D96EA-987D-4D33-9006-F88A72AFE8D3}" type="parTrans" cxnId="{550728FA-7801-4EC9-B46B-778EFDBBFECF}">
      <dgm:prSet/>
      <dgm:spPr/>
      <dgm:t>
        <a:bodyPr/>
        <a:lstStyle/>
        <a:p>
          <a:endParaRPr lang="en-US"/>
        </a:p>
      </dgm:t>
    </dgm:pt>
    <dgm:pt modelId="{709E65BA-4EEE-4575-960C-C301CAF3407F}" type="sibTrans" cxnId="{550728FA-7801-4EC9-B46B-778EFDBBFECF}">
      <dgm:prSet/>
      <dgm:spPr/>
      <dgm:t>
        <a:bodyPr/>
        <a:lstStyle/>
        <a:p>
          <a:endParaRPr lang="en-US"/>
        </a:p>
      </dgm:t>
    </dgm:pt>
    <dgm:pt modelId="{F807FFE7-146F-49D5-A8FA-5AE3A0A1AE9A}">
      <dgm:prSet/>
      <dgm:spPr/>
      <dgm:t>
        <a:bodyPr/>
        <a:lstStyle/>
        <a:p>
          <a:r>
            <a:rPr lang="en-US"/>
            <a:t>Local – IFSharp</a:t>
          </a:r>
        </a:p>
      </dgm:t>
    </dgm:pt>
    <dgm:pt modelId="{159F90E0-4C79-46FE-854F-A0F8582319E7}" type="parTrans" cxnId="{FBA99189-3366-4BBE-86B1-5C3BE68695D5}">
      <dgm:prSet/>
      <dgm:spPr/>
      <dgm:t>
        <a:bodyPr/>
        <a:lstStyle/>
        <a:p>
          <a:endParaRPr lang="en-US"/>
        </a:p>
      </dgm:t>
    </dgm:pt>
    <dgm:pt modelId="{0EEAECEE-DAB9-4709-A8E6-6E3289A81437}" type="sibTrans" cxnId="{FBA99189-3366-4BBE-86B1-5C3BE68695D5}">
      <dgm:prSet/>
      <dgm:spPr/>
      <dgm:t>
        <a:bodyPr/>
        <a:lstStyle/>
        <a:p>
          <a:endParaRPr lang="en-US"/>
        </a:p>
      </dgm:t>
    </dgm:pt>
    <dgm:pt modelId="{FB30AB88-7B22-4EFF-AC43-11B86CB3387B}">
      <dgm:prSet/>
      <dgm:spPr/>
      <dgm:t>
        <a:bodyPr/>
        <a:lstStyle/>
        <a:p>
          <a:r>
            <a:rPr lang="en-US"/>
            <a:t>Hosted – Azure Notebooks</a:t>
          </a:r>
        </a:p>
      </dgm:t>
    </dgm:pt>
    <dgm:pt modelId="{2351EC5F-5375-4EF1-BD46-30FAA437720E}" type="parTrans" cxnId="{8EDD89DF-354C-4482-9280-91A753BEA6D9}">
      <dgm:prSet/>
      <dgm:spPr/>
      <dgm:t>
        <a:bodyPr/>
        <a:lstStyle/>
        <a:p>
          <a:endParaRPr lang="en-US"/>
        </a:p>
      </dgm:t>
    </dgm:pt>
    <dgm:pt modelId="{73433D72-905A-4107-8110-3F3470534A4C}" type="sibTrans" cxnId="{8EDD89DF-354C-4482-9280-91A753BEA6D9}">
      <dgm:prSet/>
      <dgm:spPr/>
      <dgm:t>
        <a:bodyPr/>
        <a:lstStyle/>
        <a:p>
          <a:endParaRPr lang="en-US"/>
        </a:p>
      </dgm:t>
    </dgm:pt>
    <dgm:pt modelId="{A5F91D3B-42BE-495C-A4B3-0ED3312EF253}" type="pres">
      <dgm:prSet presAssocID="{3DF6A056-1716-4FB6-83EB-93BBE555B2AE}" presName="root" presStyleCnt="0">
        <dgm:presLayoutVars>
          <dgm:dir/>
          <dgm:resizeHandles val="exact"/>
        </dgm:presLayoutVars>
      </dgm:prSet>
      <dgm:spPr/>
    </dgm:pt>
    <dgm:pt modelId="{BE868D9F-D7A3-487A-9793-3272A8FB9760}" type="pres">
      <dgm:prSet presAssocID="{1BFEEDB6-8EBF-4CC4-A190-873CA3AE34C0}" presName="compNode" presStyleCnt="0"/>
      <dgm:spPr/>
    </dgm:pt>
    <dgm:pt modelId="{01F4354A-182B-4564-A492-1E501F55FF7D}" type="pres">
      <dgm:prSet presAssocID="{1BFEEDB6-8EBF-4CC4-A190-873CA3AE34C0}" presName="bgRect" presStyleLbl="bgShp" presStyleIdx="0" presStyleCnt="5"/>
      <dgm:spPr/>
    </dgm:pt>
    <dgm:pt modelId="{503EAC85-7091-4E17-9156-E10DE41E7614}" type="pres">
      <dgm:prSet presAssocID="{1BFEEDB6-8EBF-4CC4-A190-873CA3AE34C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CC81F6E0-17B6-403D-AC10-B62EBB946F10}" type="pres">
      <dgm:prSet presAssocID="{1BFEEDB6-8EBF-4CC4-A190-873CA3AE34C0}" presName="spaceRect" presStyleCnt="0"/>
      <dgm:spPr/>
    </dgm:pt>
    <dgm:pt modelId="{6FE2DBE5-7B9B-4068-B31C-05FAE6D2DB45}" type="pres">
      <dgm:prSet presAssocID="{1BFEEDB6-8EBF-4CC4-A190-873CA3AE34C0}" presName="parTx" presStyleLbl="revTx" presStyleIdx="0" presStyleCnt="5">
        <dgm:presLayoutVars>
          <dgm:chMax val="0"/>
          <dgm:chPref val="0"/>
        </dgm:presLayoutVars>
      </dgm:prSet>
      <dgm:spPr/>
    </dgm:pt>
    <dgm:pt modelId="{0A9B9866-0DDC-4C47-860D-EBB96D34935E}" type="pres">
      <dgm:prSet presAssocID="{470C9CF0-39E0-45CD-87F7-3EF8B0EAF4A6}" presName="sibTrans" presStyleCnt="0"/>
      <dgm:spPr/>
    </dgm:pt>
    <dgm:pt modelId="{EF99ACB7-0017-40E6-BABA-7901FB422532}" type="pres">
      <dgm:prSet presAssocID="{42EF3C1A-9D37-4655-94EE-59EE103559AA}" presName="compNode" presStyleCnt="0"/>
      <dgm:spPr/>
    </dgm:pt>
    <dgm:pt modelId="{D5F3E1BD-1638-44A3-9610-1FFD5FDC9755}" type="pres">
      <dgm:prSet presAssocID="{42EF3C1A-9D37-4655-94EE-59EE103559AA}" presName="bgRect" presStyleLbl="bgShp" presStyleIdx="1" presStyleCnt="5"/>
      <dgm:spPr/>
    </dgm:pt>
    <dgm:pt modelId="{13193BE0-8494-4A77-9ACA-B26B34ED1AF6}" type="pres">
      <dgm:prSet presAssocID="{42EF3C1A-9D37-4655-94EE-59EE103559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  <dgm:extLst/>
    </dgm:pt>
    <dgm:pt modelId="{D660F879-6AF0-46D3-9518-6E9B4333EC15}" type="pres">
      <dgm:prSet presAssocID="{42EF3C1A-9D37-4655-94EE-59EE103559AA}" presName="spaceRect" presStyleCnt="0"/>
      <dgm:spPr/>
    </dgm:pt>
    <dgm:pt modelId="{030105C2-4924-408D-B866-EC488D9560CA}" type="pres">
      <dgm:prSet presAssocID="{42EF3C1A-9D37-4655-94EE-59EE103559AA}" presName="parTx" presStyleLbl="revTx" presStyleIdx="1" presStyleCnt="5">
        <dgm:presLayoutVars>
          <dgm:chMax val="0"/>
          <dgm:chPref val="0"/>
        </dgm:presLayoutVars>
      </dgm:prSet>
      <dgm:spPr/>
    </dgm:pt>
    <dgm:pt modelId="{B82010BD-057A-444C-A941-0C4C6A9CC033}" type="pres">
      <dgm:prSet presAssocID="{82571581-8AEE-4D51-A908-DB35AFA280BC}" presName="sibTrans" presStyleCnt="0"/>
      <dgm:spPr/>
    </dgm:pt>
    <dgm:pt modelId="{CE47232E-FBC3-4120-9656-7F6E6EF0E72D}" type="pres">
      <dgm:prSet presAssocID="{DE314B38-EE1D-46BE-8C48-B43293C5501B}" presName="compNode" presStyleCnt="0"/>
      <dgm:spPr/>
    </dgm:pt>
    <dgm:pt modelId="{46958E15-6D31-496F-B569-4839CD45BFBA}" type="pres">
      <dgm:prSet presAssocID="{DE314B38-EE1D-46BE-8C48-B43293C5501B}" presName="bgRect" presStyleLbl="bgShp" presStyleIdx="2" presStyleCnt="5"/>
      <dgm:spPr/>
    </dgm:pt>
    <dgm:pt modelId="{55397DBD-D3D8-4D00-909E-BC4ED6162B66}" type="pres">
      <dgm:prSet presAssocID="{DE314B38-EE1D-46BE-8C48-B43293C550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7B8CDF0-74A9-40F8-B935-7BD69AFBE1A2}" type="pres">
      <dgm:prSet presAssocID="{DE314B38-EE1D-46BE-8C48-B43293C5501B}" presName="spaceRect" presStyleCnt="0"/>
      <dgm:spPr/>
    </dgm:pt>
    <dgm:pt modelId="{5BAB106E-3CF8-4A19-A19F-3D06FBF5EE8A}" type="pres">
      <dgm:prSet presAssocID="{DE314B38-EE1D-46BE-8C48-B43293C5501B}" presName="parTx" presStyleLbl="revTx" presStyleIdx="2" presStyleCnt="5">
        <dgm:presLayoutVars>
          <dgm:chMax val="0"/>
          <dgm:chPref val="0"/>
        </dgm:presLayoutVars>
      </dgm:prSet>
      <dgm:spPr/>
    </dgm:pt>
    <dgm:pt modelId="{9EA5B382-1010-439A-8F19-5D4D46BF5032}" type="pres">
      <dgm:prSet presAssocID="{709E65BA-4EEE-4575-960C-C301CAF3407F}" presName="sibTrans" presStyleCnt="0"/>
      <dgm:spPr/>
    </dgm:pt>
    <dgm:pt modelId="{F040EBBE-7DEF-45D9-8680-DCA191BD7D49}" type="pres">
      <dgm:prSet presAssocID="{F807FFE7-146F-49D5-A8FA-5AE3A0A1AE9A}" presName="compNode" presStyleCnt="0"/>
      <dgm:spPr/>
    </dgm:pt>
    <dgm:pt modelId="{1479F7ED-7852-4563-8255-1D2564B40E96}" type="pres">
      <dgm:prSet presAssocID="{F807FFE7-146F-49D5-A8FA-5AE3A0A1AE9A}" presName="bgRect" presStyleLbl="bgShp" presStyleIdx="3" presStyleCnt="5"/>
      <dgm:spPr/>
    </dgm:pt>
    <dgm:pt modelId="{1EF34EE7-536B-4BC3-8F9D-29F0BDAFBB73}" type="pres">
      <dgm:prSet presAssocID="{F807FFE7-146F-49D5-A8FA-5AE3A0A1AE9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3CD90E6-3B80-409E-A507-0ED16F3B32A9}" type="pres">
      <dgm:prSet presAssocID="{F807FFE7-146F-49D5-A8FA-5AE3A0A1AE9A}" presName="spaceRect" presStyleCnt="0"/>
      <dgm:spPr/>
    </dgm:pt>
    <dgm:pt modelId="{B9D516B3-4C73-4B90-8A5E-6A686BBA03C4}" type="pres">
      <dgm:prSet presAssocID="{F807FFE7-146F-49D5-A8FA-5AE3A0A1AE9A}" presName="parTx" presStyleLbl="revTx" presStyleIdx="3" presStyleCnt="5">
        <dgm:presLayoutVars>
          <dgm:chMax val="0"/>
          <dgm:chPref val="0"/>
        </dgm:presLayoutVars>
      </dgm:prSet>
      <dgm:spPr/>
    </dgm:pt>
    <dgm:pt modelId="{DD28818D-80D7-4277-9804-751A96BBB3F4}" type="pres">
      <dgm:prSet presAssocID="{0EEAECEE-DAB9-4709-A8E6-6E3289A81437}" presName="sibTrans" presStyleCnt="0"/>
      <dgm:spPr/>
    </dgm:pt>
    <dgm:pt modelId="{B64E2D11-F244-4715-9A31-5F4C0E9D46AB}" type="pres">
      <dgm:prSet presAssocID="{FB30AB88-7B22-4EFF-AC43-11B86CB3387B}" presName="compNode" presStyleCnt="0"/>
      <dgm:spPr/>
    </dgm:pt>
    <dgm:pt modelId="{94157327-A0FD-4374-B40F-919BF16B179B}" type="pres">
      <dgm:prSet presAssocID="{FB30AB88-7B22-4EFF-AC43-11B86CB3387B}" presName="bgRect" presStyleLbl="bgShp" presStyleIdx="4" presStyleCnt="5"/>
      <dgm:spPr/>
    </dgm:pt>
    <dgm:pt modelId="{F16E0AC6-AB3A-4774-A1D7-6AC7F30A054E}" type="pres">
      <dgm:prSet presAssocID="{FB30AB88-7B22-4EFF-AC43-11B86CB338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6FC1530C-539B-4D71-A145-8F2770146CE6}" type="pres">
      <dgm:prSet presAssocID="{FB30AB88-7B22-4EFF-AC43-11B86CB3387B}" presName="spaceRect" presStyleCnt="0"/>
      <dgm:spPr/>
    </dgm:pt>
    <dgm:pt modelId="{80299A87-4F5B-4F8A-9C8E-8976CB33E717}" type="pres">
      <dgm:prSet presAssocID="{FB30AB88-7B22-4EFF-AC43-11B86CB3387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8564721-2FF4-4052-A330-609C3676BA54}" type="presOf" srcId="{1BFEEDB6-8EBF-4CC4-A190-873CA3AE34C0}" destId="{6FE2DBE5-7B9B-4068-B31C-05FAE6D2DB45}" srcOrd="0" destOrd="0" presId="urn:microsoft.com/office/officeart/2018/2/layout/IconVerticalSolidList"/>
    <dgm:cxn modelId="{5499FE23-C213-4BED-9638-16A9B72A6D61}" type="presOf" srcId="{42EF3C1A-9D37-4655-94EE-59EE103559AA}" destId="{030105C2-4924-408D-B866-EC488D9560CA}" srcOrd="0" destOrd="0" presId="urn:microsoft.com/office/officeart/2018/2/layout/IconVerticalSolidList"/>
    <dgm:cxn modelId="{2DD84C3E-39B6-481B-BDFD-9BD726119303}" type="presOf" srcId="{3DF6A056-1716-4FB6-83EB-93BBE555B2AE}" destId="{A5F91D3B-42BE-495C-A4B3-0ED3312EF253}" srcOrd="0" destOrd="0" presId="urn:microsoft.com/office/officeart/2018/2/layout/IconVerticalSolidList"/>
    <dgm:cxn modelId="{600AC273-A938-4635-9F68-2378F9591985}" srcId="{3DF6A056-1716-4FB6-83EB-93BBE555B2AE}" destId="{1BFEEDB6-8EBF-4CC4-A190-873CA3AE34C0}" srcOrd="0" destOrd="0" parTransId="{1B44DD57-AF8F-47FD-9747-1D53E52D8D15}" sibTransId="{470C9CF0-39E0-45CD-87F7-3EF8B0EAF4A6}"/>
    <dgm:cxn modelId="{31175756-5897-446E-8C77-F495A5BC8130}" srcId="{3DF6A056-1716-4FB6-83EB-93BBE555B2AE}" destId="{42EF3C1A-9D37-4655-94EE-59EE103559AA}" srcOrd="1" destOrd="0" parTransId="{4264CCEE-F521-42AF-9044-B6A18F169192}" sibTransId="{82571581-8AEE-4D51-A908-DB35AFA280BC}"/>
    <dgm:cxn modelId="{20DBFE5A-3B58-4907-AC75-EB906C867A5E}" type="presOf" srcId="{F807FFE7-146F-49D5-A8FA-5AE3A0A1AE9A}" destId="{B9D516B3-4C73-4B90-8A5E-6A686BBA03C4}" srcOrd="0" destOrd="0" presId="urn:microsoft.com/office/officeart/2018/2/layout/IconVerticalSolidList"/>
    <dgm:cxn modelId="{FBA99189-3366-4BBE-86B1-5C3BE68695D5}" srcId="{3DF6A056-1716-4FB6-83EB-93BBE555B2AE}" destId="{F807FFE7-146F-49D5-A8FA-5AE3A0A1AE9A}" srcOrd="3" destOrd="0" parTransId="{159F90E0-4C79-46FE-854F-A0F8582319E7}" sibTransId="{0EEAECEE-DAB9-4709-A8E6-6E3289A81437}"/>
    <dgm:cxn modelId="{89D166CC-AEA1-40D5-8839-96DAC2E04E43}" type="presOf" srcId="{DE314B38-EE1D-46BE-8C48-B43293C5501B}" destId="{5BAB106E-3CF8-4A19-A19F-3D06FBF5EE8A}" srcOrd="0" destOrd="0" presId="urn:microsoft.com/office/officeart/2018/2/layout/IconVerticalSolidList"/>
    <dgm:cxn modelId="{8EDD89DF-354C-4482-9280-91A753BEA6D9}" srcId="{3DF6A056-1716-4FB6-83EB-93BBE555B2AE}" destId="{FB30AB88-7B22-4EFF-AC43-11B86CB3387B}" srcOrd="4" destOrd="0" parTransId="{2351EC5F-5375-4EF1-BD46-30FAA437720E}" sibTransId="{73433D72-905A-4107-8110-3F3470534A4C}"/>
    <dgm:cxn modelId="{98D33AF2-3B8A-4B7E-BF03-20C1B5D1DA38}" type="presOf" srcId="{FB30AB88-7B22-4EFF-AC43-11B86CB3387B}" destId="{80299A87-4F5B-4F8A-9C8E-8976CB33E717}" srcOrd="0" destOrd="0" presId="urn:microsoft.com/office/officeart/2018/2/layout/IconVerticalSolidList"/>
    <dgm:cxn modelId="{550728FA-7801-4EC9-B46B-778EFDBBFECF}" srcId="{3DF6A056-1716-4FB6-83EB-93BBE555B2AE}" destId="{DE314B38-EE1D-46BE-8C48-B43293C5501B}" srcOrd="2" destOrd="0" parTransId="{1F5D96EA-987D-4D33-9006-F88A72AFE8D3}" sibTransId="{709E65BA-4EEE-4575-960C-C301CAF3407F}"/>
    <dgm:cxn modelId="{CD9C600C-B85C-47D8-A657-2805CF795745}" type="presParOf" srcId="{A5F91D3B-42BE-495C-A4B3-0ED3312EF253}" destId="{BE868D9F-D7A3-487A-9793-3272A8FB9760}" srcOrd="0" destOrd="0" presId="urn:microsoft.com/office/officeart/2018/2/layout/IconVerticalSolidList"/>
    <dgm:cxn modelId="{2BDDFDB7-1D87-445A-B670-82936BE80312}" type="presParOf" srcId="{BE868D9F-D7A3-487A-9793-3272A8FB9760}" destId="{01F4354A-182B-4564-A492-1E501F55FF7D}" srcOrd="0" destOrd="0" presId="urn:microsoft.com/office/officeart/2018/2/layout/IconVerticalSolidList"/>
    <dgm:cxn modelId="{E1E01B2E-B895-40D8-AF92-BA53D4B49C0F}" type="presParOf" srcId="{BE868D9F-D7A3-487A-9793-3272A8FB9760}" destId="{503EAC85-7091-4E17-9156-E10DE41E7614}" srcOrd="1" destOrd="0" presId="urn:microsoft.com/office/officeart/2018/2/layout/IconVerticalSolidList"/>
    <dgm:cxn modelId="{42B83AF5-1D26-427F-B964-AAEB3C6B5020}" type="presParOf" srcId="{BE868D9F-D7A3-487A-9793-3272A8FB9760}" destId="{CC81F6E0-17B6-403D-AC10-B62EBB946F10}" srcOrd="2" destOrd="0" presId="urn:microsoft.com/office/officeart/2018/2/layout/IconVerticalSolidList"/>
    <dgm:cxn modelId="{0BA78DDD-5020-41BF-B08E-D6963DFC4AF3}" type="presParOf" srcId="{BE868D9F-D7A3-487A-9793-3272A8FB9760}" destId="{6FE2DBE5-7B9B-4068-B31C-05FAE6D2DB45}" srcOrd="3" destOrd="0" presId="urn:microsoft.com/office/officeart/2018/2/layout/IconVerticalSolidList"/>
    <dgm:cxn modelId="{E6380EA1-98FE-4120-B7A2-89C0393CAC58}" type="presParOf" srcId="{A5F91D3B-42BE-495C-A4B3-0ED3312EF253}" destId="{0A9B9866-0DDC-4C47-860D-EBB96D34935E}" srcOrd="1" destOrd="0" presId="urn:microsoft.com/office/officeart/2018/2/layout/IconVerticalSolidList"/>
    <dgm:cxn modelId="{B94A424E-3459-46FA-B91E-7DFB7398FC9E}" type="presParOf" srcId="{A5F91D3B-42BE-495C-A4B3-0ED3312EF253}" destId="{EF99ACB7-0017-40E6-BABA-7901FB422532}" srcOrd="2" destOrd="0" presId="urn:microsoft.com/office/officeart/2018/2/layout/IconVerticalSolidList"/>
    <dgm:cxn modelId="{26BABE7E-A8AF-4AC3-B93B-BFFCC29B10B8}" type="presParOf" srcId="{EF99ACB7-0017-40E6-BABA-7901FB422532}" destId="{D5F3E1BD-1638-44A3-9610-1FFD5FDC9755}" srcOrd="0" destOrd="0" presId="urn:microsoft.com/office/officeart/2018/2/layout/IconVerticalSolidList"/>
    <dgm:cxn modelId="{9172ECAD-48A5-4F55-9F3F-29C9885EE36C}" type="presParOf" srcId="{EF99ACB7-0017-40E6-BABA-7901FB422532}" destId="{13193BE0-8494-4A77-9ACA-B26B34ED1AF6}" srcOrd="1" destOrd="0" presId="urn:microsoft.com/office/officeart/2018/2/layout/IconVerticalSolidList"/>
    <dgm:cxn modelId="{93377413-B477-440E-A5D4-A6D46DAE0845}" type="presParOf" srcId="{EF99ACB7-0017-40E6-BABA-7901FB422532}" destId="{D660F879-6AF0-46D3-9518-6E9B4333EC15}" srcOrd="2" destOrd="0" presId="urn:microsoft.com/office/officeart/2018/2/layout/IconVerticalSolidList"/>
    <dgm:cxn modelId="{9AC14567-61B2-488F-9EC1-BE84D605FBC7}" type="presParOf" srcId="{EF99ACB7-0017-40E6-BABA-7901FB422532}" destId="{030105C2-4924-408D-B866-EC488D9560CA}" srcOrd="3" destOrd="0" presId="urn:microsoft.com/office/officeart/2018/2/layout/IconVerticalSolidList"/>
    <dgm:cxn modelId="{20F389B0-C875-48BB-8CDB-EDE5FD24F288}" type="presParOf" srcId="{A5F91D3B-42BE-495C-A4B3-0ED3312EF253}" destId="{B82010BD-057A-444C-A941-0C4C6A9CC033}" srcOrd="3" destOrd="0" presId="urn:microsoft.com/office/officeart/2018/2/layout/IconVerticalSolidList"/>
    <dgm:cxn modelId="{D30FF2F8-A420-44C9-AC38-BA1B7DE4A937}" type="presParOf" srcId="{A5F91D3B-42BE-495C-A4B3-0ED3312EF253}" destId="{CE47232E-FBC3-4120-9656-7F6E6EF0E72D}" srcOrd="4" destOrd="0" presId="urn:microsoft.com/office/officeart/2018/2/layout/IconVerticalSolidList"/>
    <dgm:cxn modelId="{2FEC6C33-57F9-4951-ADDA-908B62D16C41}" type="presParOf" srcId="{CE47232E-FBC3-4120-9656-7F6E6EF0E72D}" destId="{46958E15-6D31-496F-B569-4839CD45BFBA}" srcOrd="0" destOrd="0" presId="urn:microsoft.com/office/officeart/2018/2/layout/IconVerticalSolidList"/>
    <dgm:cxn modelId="{6F28C529-8A62-4B15-80BC-6A20A48DF065}" type="presParOf" srcId="{CE47232E-FBC3-4120-9656-7F6E6EF0E72D}" destId="{55397DBD-D3D8-4D00-909E-BC4ED6162B66}" srcOrd="1" destOrd="0" presId="urn:microsoft.com/office/officeart/2018/2/layout/IconVerticalSolidList"/>
    <dgm:cxn modelId="{6FCCEADC-9687-46FA-8712-E70A1023E2CE}" type="presParOf" srcId="{CE47232E-FBC3-4120-9656-7F6E6EF0E72D}" destId="{97B8CDF0-74A9-40F8-B935-7BD69AFBE1A2}" srcOrd="2" destOrd="0" presId="urn:microsoft.com/office/officeart/2018/2/layout/IconVerticalSolidList"/>
    <dgm:cxn modelId="{FF2B3E84-8DCD-4C22-86EE-CEA7E6B8E40F}" type="presParOf" srcId="{CE47232E-FBC3-4120-9656-7F6E6EF0E72D}" destId="{5BAB106E-3CF8-4A19-A19F-3D06FBF5EE8A}" srcOrd="3" destOrd="0" presId="urn:microsoft.com/office/officeart/2018/2/layout/IconVerticalSolidList"/>
    <dgm:cxn modelId="{640B7E0E-FFD3-4F4B-973B-7C3C10D7705D}" type="presParOf" srcId="{A5F91D3B-42BE-495C-A4B3-0ED3312EF253}" destId="{9EA5B382-1010-439A-8F19-5D4D46BF5032}" srcOrd="5" destOrd="0" presId="urn:microsoft.com/office/officeart/2018/2/layout/IconVerticalSolidList"/>
    <dgm:cxn modelId="{0AD8DDA9-E48A-4570-A265-D40F31D1950C}" type="presParOf" srcId="{A5F91D3B-42BE-495C-A4B3-0ED3312EF253}" destId="{F040EBBE-7DEF-45D9-8680-DCA191BD7D49}" srcOrd="6" destOrd="0" presId="urn:microsoft.com/office/officeart/2018/2/layout/IconVerticalSolidList"/>
    <dgm:cxn modelId="{B9BC0EE2-A75D-4B15-BFF2-886C777198A8}" type="presParOf" srcId="{F040EBBE-7DEF-45D9-8680-DCA191BD7D49}" destId="{1479F7ED-7852-4563-8255-1D2564B40E96}" srcOrd="0" destOrd="0" presId="urn:microsoft.com/office/officeart/2018/2/layout/IconVerticalSolidList"/>
    <dgm:cxn modelId="{26B67E5A-5F88-4C21-BB0D-B5DB6AE3F5CD}" type="presParOf" srcId="{F040EBBE-7DEF-45D9-8680-DCA191BD7D49}" destId="{1EF34EE7-536B-4BC3-8F9D-29F0BDAFBB73}" srcOrd="1" destOrd="0" presId="urn:microsoft.com/office/officeart/2018/2/layout/IconVerticalSolidList"/>
    <dgm:cxn modelId="{0CAADEAE-900B-4F65-9C09-8F2A0A9DD1B6}" type="presParOf" srcId="{F040EBBE-7DEF-45D9-8680-DCA191BD7D49}" destId="{73CD90E6-3B80-409E-A507-0ED16F3B32A9}" srcOrd="2" destOrd="0" presId="urn:microsoft.com/office/officeart/2018/2/layout/IconVerticalSolidList"/>
    <dgm:cxn modelId="{CB3548B9-064C-496D-A8F2-67A16F93C1DC}" type="presParOf" srcId="{F040EBBE-7DEF-45D9-8680-DCA191BD7D49}" destId="{B9D516B3-4C73-4B90-8A5E-6A686BBA03C4}" srcOrd="3" destOrd="0" presId="urn:microsoft.com/office/officeart/2018/2/layout/IconVerticalSolidList"/>
    <dgm:cxn modelId="{E2FAC18B-EF7D-4C7E-AF98-5A9D14C3D210}" type="presParOf" srcId="{A5F91D3B-42BE-495C-A4B3-0ED3312EF253}" destId="{DD28818D-80D7-4277-9804-751A96BBB3F4}" srcOrd="7" destOrd="0" presId="urn:microsoft.com/office/officeart/2018/2/layout/IconVerticalSolidList"/>
    <dgm:cxn modelId="{D7E351CC-7320-4E9E-8B79-0C593FD450AC}" type="presParOf" srcId="{A5F91D3B-42BE-495C-A4B3-0ED3312EF253}" destId="{B64E2D11-F244-4715-9A31-5F4C0E9D46AB}" srcOrd="8" destOrd="0" presId="urn:microsoft.com/office/officeart/2018/2/layout/IconVerticalSolidList"/>
    <dgm:cxn modelId="{02EF3345-8764-4DB4-B98C-8989BD0D9262}" type="presParOf" srcId="{B64E2D11-F244-4715-9A31-5F4C0E9D46AB}" destId="{94157327-A0FD-4374-B40F-919BF16B179B}" srcOrd="0" destOrd="0" presId="urn:microsoft.com/office/officeart/2018/2/layout/IconVerticalSolidList"/>
    <dgm:cxn modelId="{A29DD8E0-73A9-4F28-A2DD-F28EB03BB97D}" type="presParOf" srcId="{B64E2D11-F244-4715-9A31-5F4C0E9D46AB}" destId="{F16E0AC6-AB3A-4774-A1D7-6AC7F30A054E}" srcOrd="1" destOrd="0" presId="urn:microsoft.com/office/officeart/2018/2/layout/IconVerticalSolidList"/>
    <dgm:cxn modelId="{1CF60924-E455-4253-8F77-90C36E9FEEFD}" type="presParOf" srcId="{B64E2D11-F244-4715-9A31-5F4C0E9D46AB}" destId="{6FC1530C-539B-4D71-A145-8F2770146CE6}" srcOrd="2" destOrd="0" presId="urn:microsoft.com/office/officeart/2018/2/layout/IconVerticalSolidList"/>
    <dgm:cxn modelId="{A3D64CFC-633F-482A-BEC8-449ECBA6C6C1}" type="presParOf" srcId="{B64E2D11-F244-4715-9A31-5F4C0E9D46AB}" destId="{80299A87-4F5B-4F8A-9C8E-8976CB33E7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28B90-A347-4DF2-ADFB-60019EB0CE6C}">
      <dsp:nvSpPr>
        <dsp:cNvPr id="0" name=""/>
        <dsp:cNvSpPr/>
      </dsp:nvSpPr>
      <dsp:spPr>
        <a:xfrm>
          <a:off x="464976" y="330957"/>
          <a:ext cx="758583" cy="758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B5EB0-36FD-482B-9D0A-5B41B5D4316E}">
      <dsp:nvSpPr>
        <dsp:cNvPr id="0" name=""/>
        <dsp:cNvSpPr/>
      </dsp:nvSpPr>
      <dsp:spPr>
        <a:xfrm>
          <a:off x="1397" y="1449909"/>
          <a:ext cx="1685742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Luis Quintanilla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Content Developer @ Microsoft</a:t>
          </a:r>
        </a:p>
      </dsp:txBody>
      <dsp:txXfrm>
        <a:off x="1397" y="1449909"/>
        <a:ext cx="1685742" cy="1282085"/>
      </dsp:txXfrm>
    </dsp:sp>
    <dsp:sp modelId="{5737BAC4-B4F8-451D-AF8D-1E6F4522FC8D}">
      <dsp:nvSpPr>
        <dsp:cNvPr id="0" name=""/>
        <dsp:cNvSpPr/>
      </dsp:nvSpPr>
      <dsp:spPr>
        <a:xfrm>
          <a:off x="2445724" y="330957"/>
          <a:ext cx="758583" cy="758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DBE34-C1CA-4C62-A02B-99F5ABD1C699}">
      <dsp:nvSpPr>
        <dsp:cNvPr id="0" name=""/>
        <dsp:cNvSpPr/>
      </dsp:nvSpPr>
      <dsp:spPr>
        <a:xfrm>
          <a:off x="1982144" y="1449909"/>
          <a:ext cx="1685742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GitHub: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lqdev</a:t>
          </a:r>
        </a:p>
      </dsp:txBody>
      <dsp:txXfrm>
        <a:off x="1982144" y="1449909"/>
        <a:ext cx="1685742" cy="1282085"/>
      </dsp:txXfrm>
    </dsp:sp>
    <dsp:sp modelId="{289893DB-AEDC-4F5D-8684-5C254977D207}">
      <dsp:nvSpPr>
        <dsp:cNvPr id="0" name=""/>
        <dsp:cNvSpPr/>
      </dsp:nvSpPr>
      <dsp:spPr>
        <a:xfrm>
          <a:off x="4858257" y="330957"/>
          <a:ext cx="758583" cy="758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9FD02-8C5F-42EF-84AB-6529EA9635EC}">
      <dsp:nvSpPr>
        <dsp:cNvPr id="0" name=""/>
        <dsp:cNvSpPr/>
      </dsp:nvSpPr>
      <dsp:spPr>
        <a:xfrm>
          <a:off x="3962891" y="1449909"/>
          <a:ext cx="2549314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Blog: http://luisquintanilla.me</a:t>
          </a:r>
        </a:p>
      </dsp:txBody>
      <dsp:txXfrm>
        <a:off x="3962891" y="1449909"/>
        <a:ext cx="2549314" cy="1282085"/>
      </dsp:txXfrm>
    </dsp:sp>
    <dsp:sp modelId="{129009E2-996E-4595-912B-AC122FB50A3E}">
      <dsp:nvSpPr>
        <dsp:cNvPr id="0" name=""/>
        <dsp:cNvSpPr/>
      </dsp:nvSpPr>
      <dsp:spPr>
        <a:xfrm>
          <a:off x="1679453" y="3153430"/>
          <a:ext cx="758583" cy="7585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E3475-176B-4D1F-9A82-DC68E77F8E3A}">
      <dsp:nvSpPr>
        <dsp:cNvPr id="0" name=""/>
        <dsp:cNvSpPr/>
      </dsp:nvSpPr>
      <dsp:spPr>
        <a:xfrm>
          <a:off x="1215873" y="4272382"/>
          <a:ext cx="1685742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Twitter: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@ljquintanilla</a:t>
          </a:r>
        </a:p>
      </dsp:txBody>
      <dsp:txXfrm>
        <a:off x="1215873" y="4272382"/>
        <a:ext cx="1685742" cy="1282085"/>
      </dsp:txXfrm>
    </dsp:sp>
    <dsp:sp modelId="{C4EFF1A2-A5B2-4110-8942-03211C36D651}">
      <dsp:nvSpPr>
        <dsp:cNvPr id="0" name=""/>
        <dsp:cNvSpPr/>
      </dsp:nvSpPr>
      <dsp:spPr>
        <a:xfrm>
          <a:off x="3867883" y="3153430"/>
          <a:ext cx="758583" cy="7585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FB09E-4FFA-44D7-8B1B-E77F24656443}">
      <dsp:nvSpPr>
        <dsp:cNvPr id="0" name=""/>
        <dsp:cNvSpPr/>
      </dsp:nvSpPr>
      <dsp:spPr>
        <a:xfrm>
          <a:off x="3196621" y="4272382"/>
          <a:ext cx="2101109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E-Mail: lqdev@outlook.com</a:t>
          </a:r>
        </a:p>
      </dsp:txBody>
      <dsp:txXfrm>
        <a:off x="3196621" y="4272382"/>
        <a:ext cx="2101109" cy="1282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B7C04-C7C5-4092-BCAA-677C40B780F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1B680-10C1-46E9-B6B7-3B56E75C269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AF29F-C8AD-454F-BA91-B7C50143C98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Development Experience</a:t>
          </a:r>
        </a:p>
      </dsp:txBody>
      <dsp:txXfrm>
        <a:off x="1429899" y="2442"/>
        <a:ext cx="5083704" cy="1238008"/>
      </dsp:txXfrm>
    </dsp:sp>
    <dsp:sp modelId="{DDE56B3E-A640-4491-9F55-46D94A7F4C4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C97D1-3A4A-43FC-8CFC-F9A5BB35041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C3D58-9E30-4859-BD18-5145E329F093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Development Environments</a:t>
          </a:r>
        </a:p>
      </dsp:txBody>
      <dsp:txXfrm>
        <a:off x="1429899" y="1549953"/>
        <a:ext cx="2931121" cy="1238008"/>
      </dsp:txXfrm>
    </dsp:sp>
    <dsp:sp modelId="{1D9119FB-748C-47D2-A2B4-A6D2946518E5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REPL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Fsharp.Formatting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FsLab Journal</a:t>
          </a:r>
        </a:p>
      </dsp:txBody>
      <dsp:txXfrm>
        <a:off x="4361021" y="1549953"/>
        <a:ext cx="2152582" cy="1238008"/>
      </dsp:txXfrm>
    </dsp:sp>
    <dsp:sp modelId="{E8A42A76-0545-4C29-B680-661DF1C5885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4C4B4-9FD5-4C49-A4AC-E2EC0CEB0BB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C21D0-E9DF-41D9-9701-E87E3F5D1548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Jupyter</a:t>
          </a:r>
        </a:p>
      </dsp:txBody>
      <dsp:txXfrm>
        <a:off x="1429899" y="3097464"/>
        <a:ext cx="2931121" cy="1238008"/>
      </dsp:txXfrm>
    </dsp:sp>
    <dsp:sp modelId="{BBD3B0AE-2336-4FB8-B038-7AEB941CB003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Notebooks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Ecosystem</a:t>
          </a:r>
        </a:p>
      </dsp:txBody>
      <dsp:txXfrm>
        <a:off x="4361021" y="3097464"/>
        <a:ext cx="2152582" cy="1238008"/>
      </dsp:txXfrm>
    </dsp:sp>
    <dsp:sp modelId="{C51843A4-286B-4788-AABF-AC603846CF7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DB077-959B-4167-828B-CE6B96059689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7ECE8-9444-45A9-9394-587D4E283C3B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F# and Jupyter Notebooks</a:t>
          </a:r>
        </a:p>
      </dsp:txBody>
      <dsp:txXfrm>
        <a:off x="1429899" y="4644974"/>
        <a:ext cx="2931121" cy="1238008"/>
      </dsp:txXfrm>
    </dsp:sp>
    <dsp:sp modelId="{3A685C4A-FD09-40F1-987B-E70A7AB1F961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Local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Hosted</a:t>
          </a:r>
        </a:p>
      </dsp:txBody>
      <dsp:txXfrm>
        <a:off x="4361021" y="4644974"/>
        <a:ext cx="2152582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EB6B5-1794-4E14-8FD7-244C75F82C3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36F10-8ED0-4428-A1BB-E4CC00C174CF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16D4A-CFC1-4D78-A036-3578B39285A1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</a:t>
          </a:r>
        </a:p>
      </dsp:txBody>
      <dsp:txXfrm>
        <a:off x="1131174" y="4597"/>
        <a:ext cx="5382429" cy="979371"/>
      </dsp:txXfrm>
    </dsp:sp>
    <dsp:sp modelId="{51F33769-043C-46C7-8558-42FA80140D1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8B83E-B07E-4D51-AEFD-D4B5B20236E4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CFE7F-E127-4561-A8FE-3947B75A2FB3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3E9E291C-EF25-44FB-875F-42BE5B0EB469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36281-E251-4B45-AA0D-A138D826DFA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825C1-5C5A-463E-BAE2-C2AA267F4BC6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0DF0F98B-8793-4DFA-9760-6F175DEF9947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379FD-257A-4964-84D8-5873178450A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598F-0B35-4C10-8ABB-81921EB0A3C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</a:t>
          </a:r>
        </a:p>
      </dsp:txBody>
      <dsp:txXfrm>
        <a:off x="1131174" y="3677241"/>
        <a:ext cx="5382429" cy="979371"/>
      </dsp:txXfrm>
    </dsp:sp>
    <dsp:sp modelId="{D6735AC0-DBFA-49F4-BB83-4B5EC3BCFE0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AFE9F-B13A-4270-ABDE-2BBC58850DC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17B09-9B3D-4DC3-89BA-753086ACBA4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4901456"/>
        <a:ext cx="5382429" cy="979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6BC8B-832B-4794-86E3-A75F7D40414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1E9EF-6E65-48D4-92A3-9DD84EBD772B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25127-F634-4741-A019-9EFF35A9B10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Interactive</a:t>
          </a:r>
        </a:p>
      </dsp:txBody>
      <dsp:txXfrm>
        <a:off x="1429899" y="2442"/>
        <a:ext cx="5083704" cy="1238008"/>
      </dsp:txXfrm>
    </dsp:sp>
    <dsp:sp modelId="{CE4C2EF8-586A-43CE-9F9A-D2138B75F0B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E965B-AA4A-4627-937D-E18FE07D8A6B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CB0CF-50C4-4E9D-9DC6-85E39239F08E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Reproducible?</a:t>
          </a:r>
        </a:p>
      </dsp:txBody>
      <dsp:txXfrm>
        <a:off x="1429899" y="1549953"/>
        <a:ext cx="5083704" cy="1238008"/>
      </dsp:txXfrm>
    </dsp:sp>
    <dsp:sp modelId="{036E08A6-62E0-41F4-9E85-FE86CD1A7507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60C38-5793-46B6-9E7A-06DD03F140B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1BB53-DC23-4240-8BF2-625D2167A62F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Documented?</a:t>
          </a:r>
        </a:p>
      </dsp:txBody>
      <dsp:txXfrm>
        <a:off x="1429899" y="3097464"/>
        <a:ext cx="5083704" cy="1238008"/>
      </dsp:txXfrm>
    </dsp:sp>
    <dsp:sp modelId="{9537C8C8-C594-4169-AFEC-09CC521CB34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55925-289B-4931-AA8A-494C46B30C16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0BA9D-BFA0-4CE1-8680-AB53FC92260E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Collaborative?</a:t>
          </a:r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9FBED-E0DC-4E6D-AFDF-1C3367007EC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AFF33-F1E9-4029-A078-900517752B52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B1CE2-459D-43FC-B5F6-AA002FC0384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Interactive?</a:t>
          </a:r>
        </a:p>
      </dsp:txBody>
      <dsp:txXfrm>
        <a:off x="1131174" y="4597"/>
        <a:ext cx="5382429" cy="979371"/>
      </dsp:txXfrm>
    </dsp:sp>
    <dsp:sp modelId="{A9C90C5F-9718-4A5C-85A9-5DEB4046A222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71512-FCA7-4274-AF44-6A771B603853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B6D4F-1557-46D0-B6CD-01B6C09E58C0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4F7A1E4E-33D4-4BEB-86CA-AE775AD2BB51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40468-9469-460B-9D3F-40E935D5A351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00DED-D38B-4384-B50B-E46A73762337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2DB8CBA2-B15F-4140-95F8-B2E1CF20B2C5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624B3-A734-46DA-AB05-9911D153C057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9E1FF-90A1-4DB6-8EED-76F0CED8601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Collaborative?</a:t>
          </a:r>
        </a:p>
      </dsp:txBody>
      <dsp:txXfrm>
        <a:off x="1131174" y="3677241"/>
        <a:ext cx="5382429" cy="979371"/>
      </dsp:txXfrm>
    </dsp:sp>
    <dsp:sp modelId="{CB73E0D2-69D9-4C84-991A-AB309211208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8BF7D-2165-4827-B1C8-D452EF138AF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81E36-1421-4FE3-80D3-EAFCB23C1902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4901456"/>
        <a:ext cx="5382429" cy="9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896DF-48E4-428A-AF24-14D4484BCAF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1E797-DDA4-414B-AB35-215143EEF2B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660FF-46D7-4E9A-BEE8-DAEE79650A6B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Interactive</a:t>
          </a:r>
        </a:p>
      </dsp:txBody>
      <dsp:txXfrm>
        <a:off x="1131174" y="4597"/>
        <a:ext cx="5382429" cy="979371"/>
      </dsp:txXfrm>
    </dsp:sp>
    <dsp:sp modelId="{50075151-D922-4C9A-AD83-5A503A7D3388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DE806-9C7D-49EE-BE27-411DD6692282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03621-4652-4FFD-979B-2CFA8913228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A1A8D914-7F4C-4073-A3F0-8B72242D1EFF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361B4-81F2-4E5F-9DCD-D8C13B7D8E1B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D5D46-AB02-49C0-89C4-CD13DA03854E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C3679723-9EC0-4D44-9FF8-D0AFB1F78435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9251E-1022-41DE-8908-A1EDF555A1CC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DB839-C86A-4372-BA70-4DF76C57A90F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3677241"/>
        <a:ext cx="5382429" cy="979371"/>
      </dsp:txXfrm>
    </dsp:sp>
    <dsp:sp modelId="{65D5EE0E-0CC6-4EF1-AFBE-FA915C35E893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FBBB3-0BB4-4233-94C6-EA2C891300DC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7890-2758-4954-8094-DFBEBD4D86D0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Collaborative?</a:t>
          </a:r>
        </a:p>
      </dsp:txBody>
      <dsp:txXfrm>
        <a:off x="1131174" y="4901456"/>
        <a:ext cx="5382429" cy="9793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A91D9-37A8-4E2C-B405-54CEE2750DDC}">
      <dsp:nvSpPr>
        <dsp:cNvPr id="0" name=""/>
        <dsp:cNvSpPr/>
      </dsp:nvSpPr>
      <dsp:spPr>
        <a:xfrm>
          <a:off x="109363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449A7-E021-44D2-8DCF-4FFA4647C7C9}">
      <dsp:nvSpPr>
        <dsp:cNvPr id="0" name=""/>
        <dsp:cNvSpPr/>
      </dsp:nvSpPr>
      <dsp:spPr>
        <a:xfrm>
          <a:off x="284370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17E16-6528-46C5-8A1E-35F4FCA22698}">
      <dsp:nvSpPr>
        <dsp:cNvPr id="0" name=""/>
        <dsp:cNvSpPr/>
      </dsp:nvSpPr>
      <dsp:spPr>
        <a:xfrm>
          <a:off x="1121306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Open Source Interactive Computing Environment</a:t>
          </a:r>
        </a:p>
      </dsp:txBody>
      <dsp:txXfrm>
        <a:off x="1121306" y="1609087"/>
        <a:ext cx="1964358" cy="833364"/>
      </dsp:txXfrm>
    </dsp:sp>
    <dsp:sp modelId="{7EC99284-2774-419E-B7E6-ACBBB9F6B157}">
      <dsp:nvSpPr>
        <dsp:cNvPr id="0" name=""/>
        <dsp:cNvSpPr/>
      </dsp:nvSpPr>
      <dsp:spPr>
        <a:xfrm>
          <a:off x="3427939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E1007-31B4-469C-AC0F-F0B9086C9F3A}">
      <dsp:nvSpPr>
        <dsp:cNvPr id="0" name=""/>
        <dsp:cNvSpPr/>
      </dsp:nvSpPr>
      <dsp:spPr>
        <a:xfrm>
          <a:off x="3602945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8AEE1-A87E-4B4B-8B89-F8449DDE3B02}">
      <dsp:nvSpPr>
        <dsp:cNvPr id="0" name=""/>
        <dsp:cNvSpPr/>
      </dsp:nvSpPr>
      <dsp:spPr>
        <a:xfrm>
          <a:off x="4439881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Over 40 languages</a:t>
          </a:r>
        </a:p>
      </dsp:txBody>
      <dsp:txXfrm>
        <a:off x="4439881" y="1609087"/>
        <a:ext cx="1964358" cy="833364"/>
      </dsp:txXfrm>
    </dsp:sp>
    <dsp:sp modelId="{B218351F-B37C-4CA9-971B-5ACF7791E6A9}">
      <dsp:nvSpPr>
        <dsp:cNvPr id="0" name=""/>
        <dsp:cNvSpPr/>
      </dsp:nvSpPr>
      <dsp:spPr>
        <a:xfrm>
          <a:off x="109363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33C42-49E8-400C-84FE-1E58EB8E1F15}">
      <dsp:nvSpPr>
        <dsp:cNvPr id="0" name=""/>
        <dsp:cNvSpPr/>
      </dsp:nvSpPr>
      <dsp:spPr>
        <a:xfrm>
          <a:off x="284370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4B38F-A9C1-487D-9A48-FAE688E90769}">
      <dsp:nvSpPr>
        <dsp:cNvPr id="0" name=""/>
        <dsp:cNvSpPr/>
      </dsp:nvSpPr>
      <dsp:spPr>
        <a:xfrm>
          <a:off x="1121306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Notebooks – Single User</a:t>
          </a:r>
        </a:p>
      </dsp:txBody>
      <dsp:txXfrm>
        <a:off x="1121306" y="3442974"/>
        <a:ext cx="1964358" cy="833364"/>
      </dsp:txXfrm>
    </dsp:sp>
    <dsp:sp modelId="{FF7BC16A-D1A4-4664-B07E-F90134D10AE1}">
      <dsp:nvSpPr>
        <dsp:cNvPr id="0" name=""/>
        <dsp:cNvSpPr/>
      </dsp:nvSpPr>
      <dsp:spPr>
        <a:xfrm>
          <a:off x="3427939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5002A-B2A3-486A-BC71-C35F39AC0EE0}">
      <dsp:nvSpPr>
        <dsp:cNvPr id="0" name=""/>
        <dsp:cNvSpPr/>
      </dsp:nvSpPr>
      <dsp:spPr>
        <a:xfrm>
          <a:off x="3602945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0A935-E53E-4066-957C-794EFAE5424A}">
      <dsp:nvSpPr>
        <dsp:cNvPr id="0" name=""/>
        <dsp:cNvSpPr/>
      </dsp:nvSpPr>
      <dsp:spPr>
        <a:xfrm>
          <a:off x="4439881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Hub – Multiple Users</a:t>
          </a:r>
        </a:p>
      </dsp:txBody>
      <dsp:txXfrm>
        <a:off x="4439881" y="3442974"/>
        <a:ext cx="1964358" cy="8333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4354A-182B-4564-A492-1E501F55FF7D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EAC85-7091-4E17-9156-E10DE41E761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2DBE5-7B9B-4068-B31C-05FAE6D2DB45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F# 4.1</a:t>
          </a:r>
        </a:p>
      </dsp:txBody>
      <dsp:txXfrm>
        <a:off x="1131174" y="4597"/>
        <a:ext cx="5382429" cy="979371"/>
      </dsp:txXfrm>
    </dsp:sp>
    <dsp:sp modelId="{D5F3E1BD-1638-44A3-9610-1FFD5FDC975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93BE0-8494-4A77-9ACA-B26B34ED1AF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105C2-4924-408D-B866-EC488D9560CA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Jupyter 5.7.7</a:t>
          </a:r>
        </a:p>
      </dsp:txBody>
      <dsp:txXfrm>
        <a:off x="1131174" y="1228812"/>
        <a:ext cx="5382429" cy="979371"/>
      </dsp:txXfrm>
    </dsp:sp>
    <dsp:sp modelId="{46958E15-6D31-496F-B569-4839CD45BFBA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97DBD-D3D8-4D00-909E-BC4ED6162B66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B106E-3CF8-4A19-A19F-3D06FBF5EE8A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Cross-Platform</a:t>
          </a:r>
        </a:p>
      </dsp:txBody>
      <dsp:txXfrm>
        <a:off x="1131174" y="2453027"/>
        <a:ext cx="5382429" cy="979371"/>
      </dsp:txXfrm>
    </dsp:sp>
    <dsp:sp modelId="{1479F7ED-7852-4563-8255-1D2564B40E9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34EE7-536B-4BC3-8F9D-29F0BDAFBB7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516B3-4C73-4B90-8A5E-6A686BBA03C4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Local – IFSharp</a:t>
          </a:r>
        </a:p>
      </dsp:txBody>
      <dsp:txXfrm>
        <a:off x="1131174" y="3677241"/>
        <a:ext cx="5382429" cy="979371"/>
      </dsp:txXfrm>
    </dsp:sp>
    <dsp:sp modelId="{94157327-A0FD-4374-B40F-919BF16B179B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E0AC6-AB3A-4774-A1D7-6AC7F30A054E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99A87-4F5B-4F8A-9C8E-8976CB33E71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Hosted – Azure Notebooks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64754-69BF-4FF2-9580-5DB0617436D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3D68E-0A2E-4685-8D02-33AAB479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3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Thank organizers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First time in Raleigh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First F# conference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First time giving this talk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Picked up F# about a year ago -&gt; Maybe less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Isaac Abraham -&gt; Get Programming with F#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Why I Love Fsharp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Brevity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Inferred Types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5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Demo1</a:t>
            </a:r>
          </a:p>
          <a:p>
            <a:r>
              <a:rPr lang="en-US" dirty="0"/>
              <a:t>Show Demo2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2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what a </a:t>
            </a:r>
            <a:r>
              <a:rPr lang="en-US" dirty="0" err="1"/>
              <a:t>ipynb</a:t>
            </a:r>
            <a:r>
              <a:rPr lang="en-US" dirty="0"/>
              <a:t> looks in raw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93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3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something for the students</a:t>
            </a:r>
          </a:p>
          <a:p>
            <a:r>
              <a:rPr lang="en-US" dirty="0"/>
              <a:t>Then, have some tests that will run against the code to be written by the student</a:t>
            </a:r>
          </a:p>
          <a:p>
            <a:r>
              <a:rPr lang="en-US" dirty="0"/>
              <a:t>Totals the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74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parameters that get executed by your program.</a:t>
            </a:r>
          </a:p>
          <a:p>
            <a:r>
              <a:rPr lang="en-US" dirty="0"/>
              <a:t>Run the CLI</a:t>
            </a:r>
          </a:p>
          <a:p>
            <a:r>
              <a:rPr lang="en-US" dirty="0"/>
              <a:t>Long-Running 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45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80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GitHub</a:t>
            </a:r>
          </a:p>
          <a:p>
            <a:r>
              <a:rPr lang="en-US" dirty="0"/>
              <a:t>Show Demo3</a:t>
            </a:r>
          </a:p>
          <a:p>
            <a:r>
              <a:rPr lang="en-US" dirty="0"/>
              <a:t>Show Demo4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7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IFSharp</a:t>
            </a:r>
            <a:r>
              <a:rPr lang="en-US" dirty="0"/>
              <a:t> to Jupyter Notebooks</a:t>
            </a:r>
          </a:p>
          <a:p>
            <a:r>
              <a:rPr lang="en-US" dirty="0"/>
              <a:t>Add logo</a:t>
            </a:r>
          </a:p>
          <a:p>
            <a:r>
              <a:rPr lang="en-US" dirty="0"/>
              <a:t>Show that you can control what gets installed with REPL</a:t>
            </a:r>
          </a:p>
          <a:p>
            <a:r>
              <a:rPr lang="en-US" dirty="0"/>
              <a:t>You can specify where you want your container to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65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IFSharp</a:t>
            </a:r>
            <a:r>
              <a:rPr lang="en-US" dirty="0"/>
              <a:t> to Jupyter Notebooks</a:t>
            </a:r>
          </a:p>
          <a:p>
            <a:r>
              <a:rPr lang="en-US" dirty="0"/>
              <a:t>Add logo</a:t>
            </a:r>
          </a:p>
          <a:p>
            <a:r>
              <a:rPr lang="en-US" dirty="0"/>
              <a:t>Show that you can control what gets installed with REPL</a:t>
            </a:r>
          </a:p>
          <a:p>
            <a:r>
              <a:rPr lang="en-US" dirty="0"/>
              <a:t>You can specify where you want your container to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0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start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43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Code Writing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6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Iterative - You want instant feedback and fix mistakes as you see them</a:t>
            </a:r>
          </a:p>
          <a:p>
            <a:r>
              <a:rPr lang="en-US" dirty="0"/>
              <a:t>Reproducible – Avoid it works on my machine</a:t>
            </a:r>
          </a:p>
          <a:p>
            <a:r>
              <a:rPr lang="en-US" dirty="0"/>
              <a:t>Documented – Goes along with reproducible. </a:t>
            </a:r>
          </a:p>
          <a:p>
            <a:r>
              <a:rPr lang="en-US" dirty="0"/>
              <a:t>Collaborative – People should be able to pick it up. People should be able to use the tools as well</a:t>
            </a:r>
          </a:p>
          <a:p>
            <a:r>
              <a:rPr lang="en-US" dirty="0"/>
              <a:t>Extensible – You can add on to your code or the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  <a:p>
            <a:r>
              <a:rPr lang="en-US" dirty="0"/>
              <a:t>Not graphical</a:t>
            </a:r>
          </a:p>
          <a:p>
            <a:r>
              <a:rPr lang="en-US" dirty="0"/>
              <a:t>Not Ad-Hoc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11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to keep building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Demo1</a:t>
            </a:r>
          </a:p>
          <a:p>
            <a:r>
              <a:rPr lang="en-US" dirty="0"/>
              <a:t>Show Demo2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04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endParaRPr lang="en-US" dirty="0"/>
          </a:p>
          <a:p>
            <a:r>
              <a:rPr lang="en-US" dirty="0"/>
              <a:t>Constantly Reloads</a:t>
            </a:r>
          </a:p>
          <a:p>
            <a:r>
              <a:rPr lang="en-US" dirty="0"/>
              <a:t>Not Running Continuously</a:t>
            </a:r>
          </a:p>
          <a:p>
            <a:r>
              <a:rPr lang="en-US" dirty="0"/>
              <a:t>Not Collaborative</a:t>
            </a:r>
          </a:p>
          <a:p>
            <a:endParaRPr lang="en-US" dirty="0"/>
          </a:p>
          <a:p>
            <a:r>
              <a:rPr lang="en-US" dirty="0"/>
              <a:t>In Demo:</a:t>
            </a:r>
          </a:p>
          <a:p>
            <a:endParaRPr lang="en-US" dirty="0"/>
          </a:p>
          <a:p>
            <a:r>
              <a:rPr lang="en-US" dirty="0"/>
              <a:t>Create one from scratch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 new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fslab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-journal -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F# -n Experiment1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Experiment1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8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Demo1</a:t>
            </a:r>
          </a:p>
          <a:p>
            <a:r>
              <a:rPr lang="en-US" dirty="0"/>
              <a:t>Show Demo2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3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BDDF-1AAD-40DA-B54B-D7F3BD4D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0B138-0C3D-42FD-81E4-5BC40DFC7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2C41-ACC9-463F-B056-6DBB9A44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B396B-A35E-4D69-BE45-1F68EC29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4D4B-767D-4D7F-95BB-B47A3F5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D06D-78FA-421E-939C-56BAF023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921DF-5C68-4966-9B00-05E5253FB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741ED-8C1C-4A85-B5D5-B2CFDAE1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7076-2F3F-4F3E-AB0A-E7542086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01C77-CEEB-4D67-8C08-D8FE6A85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0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A623C-5914-47E4-A690-6E5B1F031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D9344-28E3-4E13-A8B5-A4CDD262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E3466-5C38-430B-92AD-F7A7ED73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67BD8-9093-43DF-9909-24041E4F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6683-326B-4032-8AC3-8FE5C863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ABA9-B5E2-4159-9274-0E2B1698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EA7F-3545-4681-8CB7-B1A68EB4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5302-5633-4FC8-9CF8-B3D2B3E3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673A-2517-4169-8A09-CE83B173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7562B-B092-4A0C-B3D7-98B43B2C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B55-6E3E-429A-B894-B78ACCB9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603C0-B946-49FB-8963-A5E70DC9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993B-7B2A-4A2F-9E5C-CA49F7B1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EDAC7-6A58-4086-9EE5-00997588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0129-2C72-405B-85F8-E4B4C09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3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34F2-F2B5-4F44-91F4-7F76A125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2817-2AE6-4696-A3D1-CDF50EA90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2EA12-D565-4EB6-829A-FBB08F01D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6D7F2-2686-48B4-AF92-A81C7884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B24EC-D175-4B53-A631-E2F34D15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2ED54-A31E-4EC5-9A5B-EF79AE46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D0ED-7232-4B15-863D-EAB8F5B2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01575-617A-41C9-B024-D922A63B7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59D95-2B87-401D-828F-CB465FC8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5E263-9316-427C-8543-8D25B46D2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99857-7C7F-412A-95BF-C4E6D93C5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FC7C1-BF1F-44D6-A9F6-C10FB2FE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31C74-A917-42F5-A09E-0BECBE9D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702A1-A850-4CDC-8FDC-C9526F66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4F71-3B9C-4238-8F2A-78C6F8D7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413B9-EA0C-4AAB-93D4-1CAA6F11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C448A-6D44-4D4F-81BC-26743D3A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26014-6D14-48FC-94A4-1524FF04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5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6F1D3-DF26-4E83-B0E8-58A0C942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FD19C-91DE-48B0-8363-83EB2EFE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F383C-24CF-4C3F-8613-8B57A6CA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58E9-4A1F-4F47-8DBB-C7BA2697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E31A-0934-4C37-A49A-997C8114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D76DB-1682-4D2D-B0BD-35D3F0BE6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22A34-224D-4C20-AC7B-77F7152A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3520-238B-4B62-9B16-9A343FD5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F0697-6827-4BA1-ABB6-234FFAA4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495C-CC64-42B3-B1C3-B66CDB7D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539EF-FF96-417B-A845-0568DEBA3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D9872-0D8D-42D8-92DB-A20A1D7DE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81112-02C3-4E66-904C-383B7620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F3E75-AE77-4851-8829-B0FB333B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7F309-D8D0-44C2-91F4-3099F2C7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AA24A-51AA-48E5-B0AD-6D955638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5DAA8-8EE5-4E37-8C74-7C5E3FF6F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2BA3F-9B9B-45C9-A8B1-E9AADDE4A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485C-8420-41A1-9DDD-119EB57D1D9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D4ED-8C5C-4C6A-9C9D-C8A6CEF89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89A03-F796-4531-9DC0-1784EE3D6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Gear_-_Noun_project_7137.sv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major.io/page/2/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creativecommons.org/licenses/by-sa/3.0/" TargetMode="External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sprojects/IfSharp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tebooks.azure.com/lqdev/projects/southernfriedfsharp2019" TargetMode="External"/><Relationship Id="rId5" Type="http://schemas.openxmlformats.org/officeDocument/2006/relationships/hyperlink" Target="https://github.com/nteract/papermill" TargetMode="External"/><Relationship Id="rId4" Type="http://schemas.openxmlformats.org/officeDocument/2006/relationships/hyperlink" Target="https://github.com/jupyter/nbgrad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it.ly/SouthernFriedFSharp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9460E-0029-4585-A3E1-89CA8852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/>
              <a:t>Getting Started with F# and Jupyter Notebooks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F2025-A5B0-40D7-B242-8B902E7B8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Luis Quintanilla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2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Demo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FsLab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Journal</a:t>
            </a:r>
          </a:p>
        </p:txBody>
      </p:sp>
    </p:spTree>
    <p:extLst>
      <p:ext uri="{BB962C8B-B14F-4D97-AF65-F5344CB8AC3E}">
        <p14:creationId xmlns:p14="http://schemas.microsoft.com/office/powerpoint/2010/main" val="12456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C4D77-11FD-4CDE-B765-3FB1CE7A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Jupyter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779A69-B700-42F9-B239-22437F448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8295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90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 Jupyter Notebooks</a:t>
            </a:r>
          </a:p>
        </p:txBody>
      </p:sp>
    </p:spTree>
    <p:extLst>
      <p:ext uri="{BB962C8B-B14F-4D97-AF65-F5344CB8AC3E}">
        <p14:creationId xmlns:p14="http://schemas.microsoft.com/office/powerpoint/2010/main" val="1001768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92BB-F50A-43B6-AC26-4887BBC5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Notebooks Internals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5034D4-AFA9-46C0-B1A7-74275CC283EB}"/>
              </a:ext>
            </a:extLst>
          </p:cNvPr>
          <p:cNvGrpSpPr/>
          <p:nvPr/>
        </p:nvGrpSpPr>
        <p:grpSpPr>
          <a:xfrm>
            <a:off x="1166359" y="2340987"/>
            <a:ext cx="10122596" cy="4517013"/>
            <a:chOff x="1166359" y="2340987"/>
            <a:chExt cx="10122596" cy="451701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F93231C8-7036-4023-A8F5-D8D58E0FC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658850" y="2340987"/>
              <a:ext cx="3630105" cy="2904241"/>
            </a:xfrm>
            <a:prstGeom prst="rect">
              <a:avLst/>
            </a:prstGeom>
          </p:spPr>
        </p:pic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15A5ACBD-6501-414E-B25C-C2E0457F8047}"/>
                </a:ext>
              </a:extLst>
            </p:cNvPr>
            <p:cNvSpPr/>
            <p:nvPr/>
          </p:nvSpPr>
          <p:spPr>
            <a:xfrm>
              <a:off x="4105764" y="3000667"/>
              <a:ext cx="2904240" cy="158488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Interactive Computing Protocol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5551FB-3F79-4D88-B4BB-00C67D20B3D3}"/>
                </a:ext>
              </a:extLst>
            </p:cNvPr>
            <p:cNvSpPr txBox="1"/>
            <p:nvPr/>
          </p:nvSpPr>
          <p:spPr>
            <a:xfrm>
              <a:off x="1166359" y="5103674"/>
              <a:ext cx="2243435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/>
                <a:t>Notebook </a:t>
              </a:r>
            </a:p>
            <a:p>
              <a:pPr algn="ctr"/>
              <a:r>
                <a:rPr lang="en-US" sz="3600" dirty="0"/>
                <a:t>Document </a:t>
              </a:r>
            </a:p>
            <a:p>
              <a:pPr algn="ctr"/>
              <a:r>
                <a:rPr lang="en-US" sz="3600" dirty="0"/>
                <a:t>Format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5E50A8-ECFC-4903-94C7-3A6941CA7924}"/>
                </a:ext>
              </a:extLst>
            </p:cNvPr>
            <p:cNvSpPr txBox="1"/>
            <p:nvPr/>
          </p:nvSpPr>
          <p:spPr>
            <a:xfrm>
              <a:off x="8782208" y="5334506"/>
              <a:ext cx="13833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Kernel</a:t>
              </a:r>
            </a:p>
          </p:txBody>
        </p:sp>
        <p:sp>
          <p:nvSpPr>
            <p:cNvPr id="12" name="Content Placeholder 4" descr="Paper">
              <a:extLst>
                <a:ext uri="{FF2B5EF4-FFF2-40B4-BE49-F238E27FC236}">
                  <a16:creationId xmlns:a16="http://schemas.microsoft.com/office/drawing/2014/main" id="{668DAD82-794E-40F3-A78F-F734E47667A1}"/>
                </a:ext>
              </a:extLst>
            </p:cNvPr>
            <p:cNvSpPr/>
            <p:nvPr/>
          </p:nvSpPr>
          <p:spPr>
            <a:xfrm>
              <a:off x="1352493" y="2583007"/>
              <a:ext cx="1875656" cy="2420201"/>
            </a:xfrm>
            <a:custGeom>
              <a:avLst/>
              <a:gdLst>
                <a:gd name="connsiteX0" fmla="*/ 181515 w 1875655"/>
                <a:gd name="connsiteY0" fmla="*/ 2238686 h 2420200"/>
                <a:gd name="connsiteX1" fmla="*/ 181515 w 1875655"/>
                <a:gd name="connsiteY1" fmla="*/ 181515 h 2420200"/>
                <a:gd name="connsiteX2" fmla="*/ 1028585 w 1875655"/>
                <a:gd name="connsiteY2" fmla="*/ 181515 h 2420200"/>
                <a:gd name="connsiteX3" fmla="*/ 1028585 w 1875655"/>
                <a:gd name="connsiteY3" fmla="*/ 816818 h 2420200"/>
                <a:gd name="connsiteX4" fmla="*/ 1694141 w 1875655"/>
                <a:gd name="connsiteY4" fmla="*/ 816818 h 2420200"/>
                <a:gd name="connsiteX5" fmla="*/ 1694141 w 1875655"/>
                <a:gd name="connsiteY5" fmla="*/ 2238686 h 2420200"/>
                <a:gd name="connsiteX6" fmla="*/ 181515 w 1875655"/>
                <a:gd name="connsiteY6" fmla="*/ 2238686 h 2420200"/>
                <a:gd name="connsiteX7" fmla="*/ 1210100 w 1875655"/>
                <a:gd name="connsiteY7" fmla="*/ 257146 h 2420200"/>
                <a:gd name="connsiteX8" fmla="*/ 1588257 w 1875655"/>
                <a:gd name="connsiteY8" fmla="*/ 635303 h 2420200"/>
                <a:gd name="connsiteX9" fmla="*/ 1210100 w 1875655"/>
                <a:gd name="connsiteY9" fmla="*/ 635303 h 2420200"/>
                <a:gd name="connsiteX10" fmla="*/ 1210100 w 1875655"/>
                <a:gd name="connsiteY10" fmla="*/ 257146 h 2420200"/>
                <a:gd name="connsiteX11" fmla="*/ 1210100 w 1875655"/>
                <a:gd name="connsiteY11" fmla="*/ 0 h 2420200"/>
                <a:gd name="connsiteX12" fmla="*/ 0 w 1875655"/>
                <a:gd name="connsiteY12" fmla="*/ 0 h 2420200"/>
                <a:gd name="connsiteX13" fmla="*/ 0 w 1875655"/>
                <a:gd name="connsiteY13" fmla="*/ 2420201 h 2420200"/>
                <a:gd name="connsiteX14" fmla="*/ 1875656 w 1875655"/>
                <a:gd name="connsiteY14" fmla="*/ 2420201 h 2420200"/>
                <a:gd name="connsiteX15" fmla="*/ 1875656 w 1875655"/>
                <a:gd name="connsiteY15" fmla="*/ 665555 h 2420200"/>
                <a:gd name="connsiteX16" fmla="*/ 1210100 w 1875655"/>
                <a:gd name="connsiteY16" fmla="*/ 0 h 242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75655" h="2420200">
                  <a:moveTo>
                    <a:pt x="181515" y="2238686"/>
                  </a:moveTo>
                  <a:lnTo>
                    <a:pt x="181515" y="181515"/>
                  </a:lnTo>
                  <a:lnTo>
                    <a:pt x="1028585" y="181515"/>
                  </a:lnTo>
                  <a:lnTo>
                    <a:pt x="1028585" y="816818"/>
                  </a:lnTo>
                  <a:lnTo>
                    <a:pt x="1694141" y="816818"/>
                  </a:lnTo>
                  <a:lnTo>
                    <a:pt x="1694141" y="2238686"/>
                  </a:lnTo>
                  <a:lnTo>
                    <a:pt x="181515" y="2238686"/>
                  </a:lnTo>
                  <a:close/>
                  <a:moveTo>
                    <a:pt x="1210100" y="257146"/>
                  </a:moveTo>
                  <a:lnTo>
                    <a:pt x="1588257" y="635303"/>
                  </a:lnTo>
                  <a:lnTo>
                    <a:pt x="1210100" y="635303"/>
                  </a:lnTo>
                  <a:lnTo>
                    <a:pt x="1210100" y="257146"/>
                  </a:lnTo>
                  <a:close/>
                  <a:moveTo>
                    <a:pt x="1210100" y="0"/>
                  </a:moveTo>
                  <a:lnTo>
                    <a:pt x="0" y="0"/>
                  </a:lnTo>
                  <a:lnTo>
                    <a:pt x="0" y="2420201"/>
                  </a:lnTo>
                  <a:lnTo>
                    <a:pt x="1875656" y="2420201"/>
                  </a:lnTo>
                  <a:lnTo>
                    <a:pt x="1875656" y="665555"/>
                  </a:lnTo>
                  <a:lnTo>
                    <a:pt x="1210100" y="0"/>
                  </a:lnTo>
                  <a:close/>
                </a:path>
              </a:pathLst>
            </a:custGeom>
            <a:solidFill>
              <a:srgbClr val="000000"/>
            </a:solidFill>
            <a:ln w="30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319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48257-E08C-4B54-92D8-B99C4971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Jupyter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20EA-034F-4244-A489-29E60DD4A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Extensions</a:t>
            </a:r>
          </a:p>
          <a:p>
            <a:pPr lvl="1"/>
            <a:r>
              <a:rPr lang="en-US" sz="2000" dirty="0" err="1"/>
              <a:t>NBGrader</a:t>
            </a:r>
            <a:endParaRPr lang="en-US" sz="2000" dirty="0"/>
          </a:p>
          <a:p>
            <a:pPr lvl="1"/>
            <a:r>
              <a:rPr lang="en-US" sz="2000" dirty="0" err="1"/>
              <a:t>Nteract</a:t>
            </a:r>
            <a:endParaRPr lang="en-US" sz="2000" dirty="0"/>
          </a:p>
          <a:p>
            <a:pPr lvl="1"/>
            <a:r>
              <a:rPr lang="en-US" sz="2000" dirty="0"/>
              <a:t>Many more…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21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23E5-D914-435B-A858-D228462C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NBGrader</a:t>
            </a:r>
            <a:endParaRPr lang="en-US" dirty="0"/>
          </a:p>
        </p:txBody>
      </p:sp>
      <p:pic>
        <p:nvPicPr>
          <p:cNvPr id="5" name="Content Placeholder 4" descr="Source: https://github.com/jupyter/nbgrader">
            <a:extLst>
              <a:ext uri="{FF2B5EF4-FFF2-40B4-BE49-F238E27FC236}">
                <a16:creationId xmlns:a16="http://schemas.microsoft.com/office/drawing/2014/main" id="{245961A7-4D81-444C-ADDE-B5846BAD9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24" y="1825625"/>
            <a:ext cx="667335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6F1F5-5344-4A86-88B8-1B737A4102E1}"/>
              </a:ext>
            </a:extLst>
          </p:cNvPr>
          <p:cNvSpPr txBox="1"/>
          <p:nvPr/>
        </p:nvSpPr>
        <p:spPr>
          <a:xfrm>
            <a:off x="6923420" y="6127234"/>
            <a:ext cx="443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Source: https://github.com/jupyter/nbgrader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7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8107-D7B4-4AE4-B171-F520B287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Papermill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F22779-3AD8-481C-96E5-996F504CA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458218"/>
            <a:ext cx="8048625" cy="32385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E52A85-388D-4FF3-B1D8-E0D66C5A65E9}"/>
              </a:ext>
            </a:extLst>
          </p:cNvPr>
          <p:cNvSpPr/>
          <p:nvPr/>
        </p:nvSpPr>
        <p:spPr>
          <a:xfrm>
            <a:off x="6923420" y="6127234"/>
            <a:ext cx="4430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Source: https://github.com/jupyter/nbgrader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DE9D9-5322-4296-8887-1E9F459E4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87" y="5296662"/>
            <a:ext cx="8048625" cy="4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59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5B3C7-3AD6-4408-AA09-C089B25A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Jupyter Notebooks F#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682A81-2B0F-418E-BAE6-CCACC097D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3904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8027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 IFSharp</a:t>
            </a:r>
          </a:p>
        </p:txBody>
      </p:sp>
    </p:spTree>
    <p:extLst>
      <p:ext uri="{BB962C8B-B14F-4D97-AF65-F5344CB8AC3E}">
        <p14:creationId xmlns:p14="http://schemas.microsoft.com/office/powerpoint/2010/main" val="1666267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 Azure Notebooks</a:t>
            </a:r>
          </a:p>
        </p:txBody>
      </p:sp>
    </p:spTree>
    <p:extLst>
      <p:ext uri="{BB962C8B-B14F-4D97-AF65-F5344CB8AC3E}">
        <p14:creationId xmlns:p14="http://schemas.microsoft.com/office/powerpoint/2010/main" val="4257820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8DE56-D377-4137-B807-7B3DA103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Hello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975FB-A1DD-4B1F-B79B-FC642CA96054}"/>
              </a:ext>
            </a:extLst>
          </p:cNvPr>
          <p:cNvSpPr txBox="1"/>
          <p:nvPr/>
        </p:nvSpPr>
        <p:spPr>
          <a:xfrm>
            <a:off x="9884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major.io/page/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FD2E05-65A3-43FB-BFCC-DC3170E2B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8024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23640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17" name="Graphic 16" descr="Questions">
            <a:extLst>
              <a:ext uri="{FF2B5EF4-FFF2-40B4-BE49-F238E27FC236}">
                <a16:creationId xmlns:a16="http://schemas.microsoft.com/office/drawing/2014/main" id="{5E98CE1A-D9D5-449B-A95E-04E53A1B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1D8E36-C9D2-4986-AD4B-B71F9AC25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8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CB07-D22A-4063-851E-6881FE4E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6A8F-28CB-42AE-917F-3702F867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http://fsprojects.github.io/FSharp.Formatting/literate.html</a:t>
            </a:r>
          </a:p>
          <a:p>
            <a:r>
              <a:rPr lang="en-US" dirty="0">
                <a:hlinkClick r:id="rId2"/>
              </a:rPr>
              <a:t>https://fslab.org/download/</a:t>
            </a:r>
          </a:p>
          <a:p>
            <a:r>
              <a:rPr lang="en-US" dirty="0">
                <a:hlinkClick r:id="rId2"/>
              </a:rPr>
              <a:t>https://jupyter.org/</a:t>
            </a:r>
            <a:endParaRPr lang="en-US" dirty="0"/>
          </a:p>
          <a:p>
            <a:r>
              <a:rPr lang="en-US" dirty="0">
                <a:hlinkClick r:id="rId3"/>
              </a:rPr>
              <a:t>https://github.com/fsprojects/IfSharp</a:t>
            </a:r>
            <a:endParaRPr lang="en-US" dirty="0"/>
          </a:p>
          <a:p>
            <a:r>
              <a:rPr lang="en-US" dirty="0">
                <a:hlinkClick r:id="rId4"/>
              </a:rPr>
              <a:t>https://github.com/jupyter/nbgrader</a:t>
            </a:r>
            <a:endParaRPr lang="en-US" dirty="0"/>
          </a:p>
          <a:p>
            <a:r>
              <a:rPr lang="en-US" dirty="0">
                <a:hlinkClick r:id="rId5"/>
              </a:rPr>
              <a:t>https://github.com/nteract/papermill</a:t>
            </a:r>
            <a:endParaRPr lang="en-US" dirty="0"/>
          </a:p>
          <a:p>
            <a:r>
              <a:rPr lang="en-US" dirty="0">
                <a:hlinkClick r:id="rId6"/>
              </a:rPr>
              <a:t>https://notebooks.azure.com/lqdev/projects/southernfriedfsharp2019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2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6AC0-68B6-4440-8728-A7C807E1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Code &amp;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72F5-84A4-4D9C-B315-58DF7EE3F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000" dirty="0">
                <a:hlinkClick r:id="rId2"/>
              </a:rPr>
              <a:t>http://bit.ly/SouthernFriedFSharp2019</a:t>
            </a:r>
            <a:endParaRPr lang="en-US" sz="3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de">
            <a:extLst>
              <a:ext uri="{FF2B5EF4-FFF2-40B4-BE49-F238E27FC236}">
                <a16:creationId xmlns:a16="http://schemas.microsoft.com/office/drawing/2014/main" id="{7CB8BA96-B571-48DD-A34F-6C71B41F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5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F6E9D-0CF1-4800-9D41-79A785AE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06B52C-527E-4AC8-8CC6-0F1D0C348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0968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564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F6E03-C59F-4837-A24A-A987D75B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Do You Want Out of Your Development Experience?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50043B-4812-4CB2-A7EA-D4C4A3BA8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1104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576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1596B-89DB-448D-BCEB-9119CA47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Read-Evaluate-Print Loop (REPL)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25E8E-9E33-4F9F-8D8C-D0FB0AB5B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5501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986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EDCF1-C281-4AEB-9750-8CB16A47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FsLiterate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E6E0F8-C791-4193-B318-A4580C79F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267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171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Demo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Fsharp.Formatting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15806-414C-4C58-8CEE-BC527791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FsLab Journal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14F3CC-4704-4F18-BF37-F32E329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8868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625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576</Words>
  <Application>Microsoft Office PowerPoint</Application>
  <PresentationFormat>Widescreen</PresentationFormat>
  <Paragraphs>170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Getting Started with F# and Jupyter Notebooks</vt:lpstr>
      <vt:lpstr>Hello</vt:lpstr>
      <vt:lpstr>Code &amp; Slides</vt:lpstr>
      <vt:lpstr>Agenda</vt:lpstr>
      <vt:lpstr>What Do You Want Out of Your Development Experience?</vt:lpstr>
      <vt:lpstr>Read-Evaluate-Print Loop (REPL)</vt:lpstr>
      <vt:lpstr>FsLiterate</vt:lpstr>
      <vt:lpstr>Demo Fsharp.Formatting</vt:lpstr>
      <vt:lpstr>FsLab Journal</vt:lpstr>
      <vt:lpstr>Demo FsLab Journal</vt:lpstr>
      <vt:lpstr>Jupyter</vt:lpstr>
      <vt:lpstr>Demo Jupyter Notebooks</vt:lpstr>
      <vt:lpstr>Jupyter Notebooks Internals</vt:lpstr>
      <vt:lpstr>Jupyter Ecosystem</vt:lpstr>
      <vt:lpstr>NBGrader</vt:lpstr>
      <vt:lpstr>Papermill</vt:lpstr>
      <vt:lpstr>Jupyter Notebooks F#</vt:lpstr>
      <vt:lpstr>Demo IFSharp</vt:lpstr>
      <vt:lpstr>Demo Azure Notebooks</vt:lpstr>
      <vt:lpstr>Questions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F# and Jupyter Notebooks</dc:title>
  <dc:creator>Luis Quintanilla</dc:creator>
  <cp:lastModifiedBy>Luis Quintanilla</cp:lastModifiedBy>
  <cp:revision>16</cp:revision>
  <dcterms:created xsi:type="dcterms:W3CDTF">2019-04-13T04:01:48Z</dcterms:created>
  <dcterms:modified xsi:type="dcterms:W3CDTF">2019-04-13T04:27:33Z</dcterms:modified>
</cp:coreProperties>
</file>