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8" r:id="rId4"/>
    <p:sldId id="259" r:id="rId5"/>
    <p:sldId id="264" r:id="rId6"/>
    <p:sldId id="265" r:id="rId7"/>
    <p:sldId id="277" r:id="rId8"/>
    <p:sldId id="278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6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CensableLiving Blog in php with MVC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Aaron Palmer, James Jhurani and Longyi Qi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zh-CN" sz="3900" dirty="0">
                <a:solidFill>
                  <a:srgbClr val="000000"/>
                </a:solidFill>
                <a:latin typeface="Arial" charset="0"/>
                <a:ea typeface="宋体" charset="-122"/>
              </a:rPr>
              <a:t>Don't Repeat </a:t>
            </a:r>
            <a:r>
              <a:rPr lang="en-US" altLang="zh-CN" sz="39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Yourself </a:t>
            </a:r>
            <a:r>
              <a:rPr lang="en-US" altLang="zh-CN" sz="3900" dirty="0">
                <a:solidFill>
                  <a:srgbClr val="000000"/>
                </a:solidFill>
                <a:latin typeface="Arial" charset="0"/>
                <a:ea typeface="宋体" charset="-122"/>
              </a:rPr>
              <a:t>Principle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Our 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framework is DRY</a:t>
            </a:r>
            <a:endParaRPr lang="en-US" altLang="zh-CN" dirty="0">
              <a:ea typeface="宋体" charset="-122"/>
            </a:endParaRP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Our 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applications are DRY</a:t>
            </a:r>
            <a:endParaRPr lang="en-US" altLang="zh-CN" dirty="0">
              <a:ea typeface="宋体" charset="-122"/>
            </a:endParaRP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Our application deployment 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also is DRY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zh-CN" sz="3900" dirty="0">
                <a:solidFill>
                  <a:srgbClr val="000000"/>
                </a:solidFill>
                <a:latin typeface="Arial" charset="0"/>
                <a:ea typeface="宋体" charset="-122"/>
              </a:rPr>
              <a:t>Open-Closed Principle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Applications</a:t>
            </a:r>
            <a:endParaRPr lang="en-US" altLang="zh-CN" dirty="0">
              <a:ea typeface="宋体" charset="-122"/>
            </a:endParaRP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Field type in framework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zh-CN" sz="3900" dirty="0">
                <a:solidFill>
                  <a:srgbClr val="000000"/>
                </a:solidFill>
                <a:latin typeface="Arial" charset="0"/>
                <a:ea typeface="宋体" charset="-122"/>
              </a:rPr>
              <a:t>Single Responsibility Principle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sz="2400" dirty="0" smtClean="0"/>
              <a:t>Method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sz="2400" dirty="0" smtClean="0"/>
              <a:t>Class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sz="2400" dirty="0" smtClean="0"/>
              <a:t>Package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sz="2400" dirty="0" smtClean="0"/>
              <a:t>Component</a:t>
            </a:r>
            <a:endParaRPr lang="en-US" altLang="zh-CN" sz="2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zh-CN" sz="3900" dirty="0">
                <a:solidFill>
                  <a:srgbClr val="000000"/>
                </a:solidFill>
                <a:latin typeface="Arial" charset="0"/>
                <a:ea typeface="宋体" charset="-122"/>
              </a:rPr>
              <a:t>Design Patterns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MVC design pattern</a:t>
            </a:r>
            <a:endParaRPr lang="en-US" altLang="zh-CN" dirty="0">
              <a:ea typeface="宋体" charset="-122"/>
            </a:endParaRP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Observers pattern</a:t>
            </a:r>
            <a:endParaRPr lang="en-US" altLang="zh-CN" dirty="0">
              <a:ea typeface="宋体" charset="-122"/>
            </a:endParaRP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Object Adapter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3900" dirty="0">
                <a:solidFill>
                  <a:srgbClr val="000000"/>
                </a:solidFill>
                <a:latin typeface="Arial" charset="0"/>
                <a:ea typeface="宋体" charset="-122"/>
              </a:rPr>
              <a:t>Test Cases for Sensible PHP Framework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99504"/>
            <a:ext cx="8229600" cy="132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zh-CN" sz="3900" dirty="0">
                <a:solidFill>
                  <a:srgbClr val="000000"/>
                </a:solidFill>
                <a:latin typeface="Arial" charset="0"/>
                <a:ea typeface="宋体" charset="-122"/>
              </a:rPr>
              <a:t>Test cases for Sensible Living Applications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77398"/>
            <a:ext cx="8229600" cy="157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zh-CN" sz="3900" dirty="0">
                <a:solidFill>
                  <a:srgbClr val="000000"/>
                </a:solidFill>
                <a:latin typeface="Arial" charset="0"/>
                <a:ea typeface="宋体" charset="-122"/>
              </a:rPr>
              <a:t>Test cases for Sensible Living 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05840"/>
            <a:ext cx="8229600" cy="4776312"/>
          </a:xfrm>
          <a:prstGeom prst="rect">
            <a:avLst/>
          </a:prstGeom>
          <a:noFill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89120"/>
            <a:ext cx="8229600" cy="249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zh-CN" sz="3900" dirty="0">
                <a:solidFill>
                  <a:srgbClr val="000000"/>
                </a:solidFill>
                <a:latin typeface="Arial" charset="0"/>
                <a:ea typeface="宋体" charset="-122"/>
              </a:rPr>
              <a:t>Proud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MVC Framework itself</a:t>
            </a:r>
            <a:endParaRPr lang="en-US" altLang="zh-CN" dirty="0">
              <a:ea typeface="宋体" charset="-122"/>
            </a:endParaRP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DRY</a:t>
            </a:r>
            <a:endParaRPr lang="en-US" altLang="zh-CN" dirty="0">
              <a:ea typeface="宋体" charset="-122"/>
            </a:endParaRP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OCP</a:t>
            </a:r>
            <a:endParaRPr lang="en-US" altLang="zh-CN" dirty="0">
              <a:ea typeface="宋体" charset="-122"/>
            </a:endParaRP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Test code coverage and other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matrices</a:t>
            </a:r>
            <a:endParaRPr lang="en-US" altLang="zh-CN" sz="2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zh-CN" sz="3900" dirty="0">
                <a:solidFill>
                  <a:srgbClr val="000000"/>
                </a:solidFill>
                <a:latin typeface="Arial" charset="0"/>
                <a:ea typeface="宋体" charset="-122"/>
              </a:rPr>
              <a:t>Not proud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Some amazing features of sensible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  <a:ea typeface="宋体" charset="-122"/>
              </a:rPr>
              <a:t>php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 left</a:t>
            </a:r>
            <a:endParaRPr lang="en-US" altLang="zh-CN" dirty="0">
              <a:ea typeface="宋体" charset="-122"/>
            </a:endParaRP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Some applications of sensible living left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code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used AGILE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Agile has less limitations than traditional plan-driven methodologies</a:t>
            </a:r>
          </a:p>
          <a:p>
            <a:r>
              <a:rPr lang="en-US" dirty="0" smtClean="0"/>
              <a:t>We favor: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Individuals and interactions over processes and tools 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Working software over comprehensive documentation 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Customer collaboration over contract negotiation 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Responding to change over following a plan </a:t>
            </a: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We collaborated thru our google group, google wave, redmine</a:t>
            </a:r>
          </a:p>
          <a:p>
            <a:r>
              <a:rPr lang="en-US" sz="2000" dirty="0" smtClean="0"/>
              <a:t>Self-documenting code</a:t>
            </a:r>
          </a:p>
          <a:p>
            <a:r>
              <a:rPr lang="en-US" sz="2000" dirty="0" smtClean="0"/>
              <a:t>Made SRS at start of semester,  responded to clients' requests</a:t>
            </a:r>
          </a:p>
          <a:p>
            <a:r>
              <a:rPr lang="en-US" sz="2000" dirty="0" smtClean="0"/>
              <a:t>Instead of using a </a:t>
            </a:r>
            <a:r>
              <a:rPr lang="en-US" sz="2000" dirty="0" err="1" smtClean="0"/>
              <a:t>ghant</a:t>
            </a:r>
            <a:r>
              <a:rPr lang="en-US" sz="2000" dirty="0" smtClean="0"/>
              <a:t> chart, we based what to do off of key importance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Redmine –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Flexible role based access control</a:t>
            </a:r>
          </a:p>
          <a:p>
            <a:r>
              <a:rPr lang="en-US" dirty="0" smtClean="0"/>
              <a:t>Flexible issue tracking system</a:t>
            </a:r>
          </a:p>
          <a:p>
            <a:r>
              <a:rPr lang="en-US" dirty="0" smtClean="0"/>
              <a:t>Gantt chart and calendar</a:t>
            </a:r>
          </a:p>
          <a:p>
            <a:r>
              <a:rPr lang="en-US" dirty="0" smtClean="0"/>
              <a:t>News, documents &amp; files management</a:t>
            </a:r>
          </a:p>
          <a:p>
            <a:r>
              <a:rPr lang="en-US" dirty="0" smtClean="0"/>
              <a:t>Feeds &amp; email notifications</a:t>
            </a:r>
          </a:p>
          <a:p>
            <a:r>
              <a:rPr lang="en-US" dirty="0" smtClean="0"/>
              <a:t>Per project wiki</a:t>
            </a:r>
          </a:p>
          <a:p>
            <a:r>
              <a:rPr lang="en-US" dirty="0" smtClean="0"/>
              <a:t>Per project forums</a:t>
            </a:r>
          </a:p>
          <a:p>
            <a:r>
              <a:rPr lang="en-US" dirty="0" smtClean="0"/>
              <a:t>Time tracking</a:t>
            </a:r>
          </a:p>
          <a:p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Aaron\Desktop\Screen shot 2009-11-29 at 5.43.10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4210" y="2057400"/>
            <a:ext cx="4869790" cy="3328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39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Introduction to Sensible PHP and Sensible Living</a:t>
            </a:r>
            <a:endParaRPr lang="en-US" altLang="zh-CN" sz="39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Sensible PHP is a small, basic and simple framework, and it’s new and great!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rgbClr val="000000"/>
              </a:solidFill>
              <a:latin typeface="Arial" charset="0"/>
              <a:ea typeface="宋体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Sensible Living is the first application of Sensible PHP, based on Sensible PHP, we made a blog and a dictionary to implement the features of Sensible PHP, to test how well Sensible PHP works and deploys in the real projects.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3900" dirty="0">
                <a:solidFill>
                  <a:srgbClr val="000000"/>
                </a:solidFill>
                <a:latin typeface="Arial" charset="0"/>
                <a:ea typeface="宋体" charset="-122"/>
              </a:rPr>
              <a:t>Features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Easily initialize the project, create applications and sync with database.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Easily modify the models, and write controllers, additional database logics and views.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Flexible in coding, reuse and deployment.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endParaRPr lang="en-US" altLang="zh-CN" sz="2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Class Diagram</a:t>
            </a:r>
            <a:endParaRPr lang="zh-CN" altLang="en-US" dirty="0"/>
          </a:p>
        </p:txBody>
      </p:sp>
      <p:pic>
        <p:nvPicPr>
          <p:cNvPr id="4" name="Content Placeholder 3" descr="class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40621"/>
            <a:ext cx="8229600" cy="284512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Action Flow Diagram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&lt;image needed&gt;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zh-CN" sz="3900" dirty="0">
                <a:solidFill>
                  <a:srgbClr val="000000"/>
                </a:solidFill>
                <a:latin typeface="Arial" charset="0"/>
                <a:ea typeface="宋体" charset="-122"/>
              </a:rPr>
              <a:t>Design Principles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-122"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336</Words>
  <Application>Microsoft Office PowerPoint</Application>
  <PresentationFormat>On-screen Show (4:3)</PresentationFormat>
  <Paragraphs>67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CensableLiving Blog in php with MVC framework</vt:lpstr>
      <vt:lpstr>Why we used AGILE</vt:lpstr>
      <vt:lpstr>Redmine – Overview</vt:lpstr>
      <vt:lpstr>Database Schema</vt:lpstr>
      <vt:lpstr>Introduction to Sensible PHP and Sensible Living</vt:lpstr>
      <vt:lpstr>Features</vt:lpstr>
      <vt:lpstr>Class Diagram</vt:lpstr>
      <vt:lpstr>Action Flow Diagram</vt:lpstr>
      <vt:lpstr>Design Principles</vt:lpstr>
      <vt:lpstr>Don't Repeat Yourself Principle</vt:lpstr>
      <vt:lpstr>Open-Closed Principle</vt:lpstr>
      <vt:lpstr>Single Responsibility Principle</vt:lpstr>
      <vt:lpstr>Design Patterns</vt:lpstr>
      <vt:lpstr>Test Cases for Sensible PHP Framework</vt:lpstr>
      <vt:lpstr>Test cases for Sensible Living Applications</vt:lpstr>
      <vt:lpstr>Test cases for Sensible Living Applications</vt:lpstr>
      <vt:lpstr>Proud</vt:lpstr>
      <vt:lpstr>Not proud</vt:lpstr>
      <vt:lpstr>Useful code metrics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CensableLiving Blog in php with MVC framework</dc:title>
  <dc:creator>Aaron</dc:creator>
  <cp:lastModifiedBy>Aaron</cp:lastModifiedBy>
  <cp:revision>15</cp:revision>
  <dcterms:created xsi:type="dcterms:W3CDTF">2006-08-16T00:00:00Z</dcterms:created>
  <dcterms:modified xsi:type="dcterms:W3CDTF">2009-11-30T00:44:35Z</dcterms:modified>
</cp:coreProperties>
</file>