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80" r:id="rId6"/>
    <p:sldId id="281" r:id="rId7"/>
    <p:sldId id="296" r:id="rId8"/>
    <p:sldId id="282" r:id="rId9"/>
    <p:sldId id="283" r:id="rId10"/>
    <p:sldId id="284" r:id="rId11"/>
    <p:sldId id="285" r:id="rId12"/>
    <p:sldId id="286" r:id="rId13"/>
    <p:sldId id="287" r:id="rId14"/>
    <p:sldId id="294" r:id="rId15"/>
    <p:sldId id="295" r:id="rId16"/>
    <p:sldId id="288" r:id="rId17"/>
    <p:sldId id="289" r:id="rId18"/>
    <p:sldId id="290" r:id="rId19"/>
    <p:sldId id="291" r:id="rId20"/>
    <p:sldId id="292" r:id="rId21"/>
    <p:sldId id="293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CensableLiving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Principles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charset="0"/>
                <a:ea typeface="宋体" charset="-122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Don't Repeat </a:t>
            </a:r>
            <a:r>
              <a:rPr lang="en-US" altLang="zh-CN" sz="4000" dirty="0" smtClean="0">
                <a:solidFill>
                  <a:schemeClr val="bg1"/>
                </a:solidFill>
              </a:rPr>
              <a:t>Yourself </a:t>
            </a:r>
            <a:r>
              <a:rPr lang="en-US" altLang="zh-CN" sz="4000" dirty="0">
                <a:solidFill>
                  <a:schemeClr val="bg1"/>
                </a:solidFill>
              </a:rPr>
              <a:t>Principle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framework is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</a:t>
            </a:r>
            <a:r>
              <a:rPr lang="en-US" altLang="zh-CN" sz="3200" dirty="0">
                <a:solidFill>
                  <a:schemeClr val="bg1"/>
                </a:solidFill>
              </a:rPr>
              <a:t>applications are DRY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Our application deployment </a:t>
            </a:r>
            <a:r>
              <a:rPr lang="en-US" altLang="zh-CN" sz="3200" dirty="0">
                <a:solidFill>
                  <a:schemeClr val="bg1"/>
                </a:solidFill>
              </a:rPr>
              <a:t>also is </a:t>
            </a:r>
            <a:r>
              <a:rPr lang="en-US" altLang="zh-CN" sz="3200" dirty="0" smtClean="0">
                <a:solidFill>
                  <a:schemeClr val="bg1"/>
                </a:solidFill>
              </a:rPr>
              <a:t>DRY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Open-Closed Principle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Applications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Field type in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Single Responsibility Principle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Method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Component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Acyclic Dependence Principle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 dependency structure is a directed acyclic graphic without cycles 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Stable Dependency Principle and Stable Abstraction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all components with high I metrics depend on the ones with low I metrics, and what's more, the result of our A, I and D' is great!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Design Patterns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design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Observers pattern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Object Adapter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PHP Framework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99504"/>
            <a:ext cx="8229600" cy="132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77398"/>
            <a:ext cx="8229600" cy="15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Test cases for Sensible Living 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05840"/>
            <a:ext cx="8229600" cy="4776312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89120"/>
            <a:ext cx="8229600" cy="249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used AGILE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Agile has less limitations than traditional plan-driven methodologies</a:t>
            </a:r>
          </a:p>
          <a:p>
            <a:r>
              <a:rPr lang="en-US" dirty="0" smtClean="0"/>
              <a:t>We favor: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Individuals and interactions over processes and tools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Working software over comprehensive documentation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Customer collaboration over contract negotiation </a:t>
            </a:r>
          </a:p>
          <a:p>
            <a:pPr lvl="1" eaLnBrk="0" hangingPunct="0">
              <a:lnSpc>
                <a:spcPct val="90000"/>
              </a:lnSpc>
              <a:spcBef>
                <a:spcPts val="300"/>
              </a:spcBef>
              <a:buFontTx/>
              <a:buChar char="•"/>
            </a:pPr>
            <a:r>
              <a:rPr lang="en-US" dirty="0" smtClean="0"/>
              <a:t>Responding to change over following a plan 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We collaborated thru our google group, google wave, redmine</a:t>
            </a:r>
          </a:p>
          <a:p>
            <a:r>
              <a:rPr lang="en-US" sz="2000" dirty="0" smtClean="0"/>
              <a:t>Self-documenting code</a:t>
            </a:r>
          </a:p>
          <a:p>
            <a:r>
              <a:rPr lang="en-US" sz="2000" dirty="0" smtClean="0"/>
              <a:t>Made SRS at start of semester,  responded to clients' requests</a:t>
            </a:r>
          </a:p>
          <a:p>
            <a:r>
              <a:rPr lang="en-US" sz="2000" dirty="0" smtClean="0"/>
              <a:t>Instead of using a </a:t>
            </a:r>
            <a:r>
              <a:rPr lang="en-US" sz="2000" dirty="0" err="1" smtClean="0"/>
              <a:t>ghant</a:t>
            </a:r>
            <a:r>
              <a:rPr lang="en-US" sz="2000" dirty="0" smtClean="0"/>
              <a:t> chart, we based what to do off of key importance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Proud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MVC Framework itself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DRY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OCP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Test code coverage and other </a:t>
            </a:r>
            <a:r>
              <a:rPr lang="en-US" altLang="zh-CN" sz="3200" dirty="0" smtClean="0">
                <a:solidFill>
                  <a:schemeClr val="bg1"/>
                </a:solidFill>
              </a:rPr>
              <a:t>matrices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Not proud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amazing features of sensible </a:t>
            </a:r>
            <a:r>
              <a:rPr lang="en-US" altLang="zh-CN" sz="3200" dirty="0" err="1">
                <a:solidFill>
                  <a:schemeClr val="bg1"/>
                </a:solidFill>
              </a:rPr>
              <a:t>php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left</a:t>
            </a: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5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Some applications of sensible living left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Introduction to Sensible PHP and Sensible Living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PHP is a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php</a:t>
            </a:r>
            <a:r>
              <a:rPr lang="en-US" altLang="zh-CN" sz="2700" dirty="0" smtClean="0">
                <a:solidFill>
                  <a:schemeClr val="bg1"/>
                </a:solidFill>
              </a:rPr>
              <a:t>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mvc</a:t>
            </a:r>
            <a:r>
              <a:rPr lang="en-US" altLang="zh-CN" sz="2700" dirty="0" smtClean="0">
                <a:solidFill>
                  <a:schemeClr val="bg1"/>
                </a:solidFill>
              </a:rPr>
              <a:t> framework.</a:t>
            </a: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7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Sensible Living is the first application of Sensible PHP.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(done)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By using our management script, it's pretty easy to initialize the project, create applications and sync with database.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We focus on adhering to the DRY principle, so it's easy to modify the models, and write controllers, additional database logics and views.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Flexible in coding, reuse and deployment.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to handle static media files, like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Javascript</a:t>
            </a:r>
            <a:r>
              <a:rPr lang="en-US" altLang="zh-CN" sz="2700" dirty="0" smtClean="0">
                <a:solidFill>
                  <a:schemeClr val="bg1"/>
                </a:solidFill>
              </a:rPr>
              <a:t>, cascade style sheet, images, audios and videos.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Easy for modification and extension as we adhere OCP principle.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No worry on URL address, simply use the application name and the action name, user can get the result.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Trash the old applications when running the clean or project command.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Features (in mind)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Form Generation and validations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Automatic admin interface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Template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Cache system</a:t>
            </a:r>
          </a:p>
          <a:p>
            <a:pPr marL="342900" lvl="1" indent="-342900">
              <a:lnSpc>
                <a:spcPct val="95000"/>
              </a:lnSpc>
              <a:buClr>
                <a:schemeClr val="bg1"/>
              </a:buClr>
              <a:buFont typeface="Arial" pitchFamily="34" charset="0"/>
              <a:buChar char="•"/>
            </a:pPr>
            <a:r>
              <a:rPr lang="en-US" altLang="zh-CN" sz="2700" dirty="0" smtClean="0">
                <a:solidFill>
                  <a:schemeClr val="bg1"/>
                </a:solidFill>
              </a:rPr>
              <a:t>Error </a:t>
            </a:r>
            <a:r>
              <a:rPr lang="en-US" altLang="zh-CN" sz="2700" dirty="0" smtClean="0">
                <a:solidFill>
                  <a:schemeClr val="bg1"/>
                </a:solidFill>
              </a:rPr>
              <a:t>notification </a:t>
            </a:r>
            <a:r>
              <a:rPr lang="en-US" altLang="zh-CN" sz="2700" dirty="0" smtClean="0">
                <a:solidFill>
                  <a:schemeClr val="bg1"/>
                </a:solidFill>
              </a:rPr>
              <a:t>email to the </a:t>
            </a:r>
            <a:r>
              <a:rPr lang="en-US" altLang="zh-CN" sz="2700" dirty="0" smtClean="0">
                <a:solidFill>
                  <a:schemeClr val="bg1"/>
                </a:solidFill>
              </a:rPr>
              <a:t>admin</a:t>
            </a:r>
            <a:endParaRPr lang="en-US" altLang="zh-CN" sz="27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Class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0621"/>
            <a:ext cx="8229600" cy="28451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zh-CN" sz="4000" dirty="0" smtClean="0">
                <a:solidFill>
                  <a:schemeClr val="bg1"/>
                </a:solidFill>
              </a:rPr>
              <a:t>Action Flow Diagram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963963" cy="44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451</Words>
  <Application>Microsoft Office PowerPoint</Application>
  <PresentationFormat>On-screen Show (4:3)</PresentationFormat>
  <Paragraphs>81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CensableLiving in php with MVC framework</vt:lpstr>
      <vt:lpstr>Why we used AGILE</vt:lpstr>
      <vt:lpstr>Redmine – Overview</vt:lpstr>
      <vt:lpstr>Database Schema</vt:lpstr>
      <vt:lpstr>Introduction to Sensible PHP and Sensible Living</vt:lpstr>
      <vt:lpstr>Features (done)</vt:lpstr>
      <vt:lpstr>Features (in mind)</vt:lpstr>
      <vt:lpstr>Class Diagram</vt:lpstr>
      <vt:lpstr>Action Flow Diagram</vt:lpstr>
      <vt:lpstr>Design Principles</vt:lpstr>
      <vt:lpstr>Don't Repeat Yourself Principle</vt:lpstr>
      <vt:lpstr>Open-Closed Principle</vt:lpstr>
      <vt:lpstr>Single Responsibility Principle</vt:lpstr>
      <vt:lpstr>Acyclic Dependence Principle </vt:lpstr>
      <vt:lpstr>Stable Dependency Principle and Stable Abstraction Principle</vt:lpstr>
      <vt:lpstr>Design Patterns</vt:lpstr>
      <vt:lpstr>Test Cases for Sensible PHP Framework</vt:lpstr>
      <vt:lpstr>Test cases for Sensible Living Applications</vt:lpstr>
      <vt:lpstr>Test cases for Sensible Living Applications</vt:lpstr>
      <vt:lpstr>Proud</vt:lpstr>
      <vt:lpstr>Not proud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Longyi Qi</cp:lastModifiedBy>
  <cp:revision>27</cp:revision>
  <dcterms:created xsi:type="dcterms:W3CDTF">2006-08-16T00:00:00Z</dcterms:created>
  <dcterms:modified xsi:type="dcterms:W3CDTF">2009-11-30T21:58:23Z</dcterms:modified>
</cp:coreProperties>
</file>