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8" r:id="rId4"/>
    <p:sldId id="25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94" r:id="rId14"/>
    <p:sldId id="295" r:id="rId15"/>
    <p:sldId id="288" r:id="rId16"/>
    <p:sldId id="289" r:id="rId17"/>
    <p:sldId id="290" r:id="rId18"/>
    <p:sldId id="291" r:id="rId19"/>
    <p:sldId id="292" r:id="rId20"/>
    <p:sldId id="293" r:id="rId21"/>
    <p:sldId id="26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CensableLiving Blog in php with MVC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Aaron Palmer, James Jhurani and Longyi Qi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>
                <a:solidFill>
                  <a:schemeClr val="bg1"/>
                </a:solidFill>
              </a:rPr>
              <a:t>Don't Repeat </a:t>
            </a:r>
            <a:r>
              <a:rPr lang="en-US" altLang="zh-CN" sz="4000" dirty="0" smtClean="0">
                <a:solidFill>
                  <a:schemeClr val="bg1"/>
                </a:solidFill>
              </a:rPr>
              <a:t>Yourself </a:t>
            </a:r>
            <a:r>
              <a:rPr lang="en-US" altLang="zh-CN" sz="4000" dirty="0">
                <a:solidFill>
                  <a:schemeClr val="bg1"/>
                </a:solidFill>
              </a:rPr>
              <a:t>Principle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Our </a:t>
            </a:r>
            <a:r>
              <a:rPr lang="en-US" altLang="zh-CN" sz="3200" dirty="0">
                <a:solidFill>
                  <a:schemeClr val="bg1"/>
                </a:solidFill>
              </a:rPr>
              <a:t>framework is DRY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Our </a:t>
            </a:r>
            <a:r>
              <a:rPr lang="en-US" altLang="zh-CN" sz="3200" dirty="0">
                <a:solidFill>
                  <a:schemeClr val="bg1"/>
                </a:solidFill>
              </a:rPr>
              <a:t>applications are DRY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Our application deployment </a:t>
            </a:r>
            <a:r>
              <a:rPr lang="en-US" altLang="zh-CN" sz="3200" dirty="0">
                <a:solidFill>
                  <a:schemeClr val="bg1"/>
                </a:solidFill>
              </a:rPr>
              <a:t>also is </a:t>
            </a:r>
            <a:r>
              <a:rPr lang="en-US" altLang="zh-CN" sz="3200" dirty="0" smtClean="0">
                <a:solidFill>
                  <a:schemeClr val="bg1"/>
                </a:solidFill>
              </a:rPr>
              <a:t>DRY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>
                <a:solidFill>
                  <a:schemeClr val="bg1"/>
                </a:solidFill>
              </a:rPr>
              <a:t>Open-Closed Principle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Applications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Field type in framework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>
                <a:solidFill>
                  <a:schemeClr val="bg1"/>
                </a:solidFill>
              </a:rPr>
              <a:t>Single Responsibility Principle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Method</a:t>
            </a:r>
          </a:p>
          <a:p>
            <a:pPr>
              <a:lnSpc>
                <a:spcPct val="95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Class</a:t>
            </a:r>
          </a:p>
          <a:p>
            <a:pPr>
              <a:lnSpc>
                <a:spcPct val="95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Package</a:t>
            </a:r>
          </a:p>
          <a:p>
            <a:pPr>
              <a:lnSpc>
                <a:spcPct val="95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Component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Acyclic Dependence Principle</a:t>
            </a:r>
            <a:br>
              <a:rPr lang="en-US" altLang="zh-CN" dirty="0" smtClean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the dependency structure is a directed acyclic graphic without cycles 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Stable Dependency Principle and Stable Abstraction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all components with high I metrics depend on the ones with low I metrics, and what's more, the result of our A, I and D' is great!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>
                <a:solidFill>
                  <a:schemeClr val="bg1"/>
                </a:solidFill>
              </a:rPr>
              <a:t>Design Patterns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MVC design pattern</a:t>
            </a:r>
          </a:p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Observers pattern</a:t>
            </a:r>
          </a:p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Object Adapter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>
                <a:solidFill>
                  <a:schemeClr val="bg1"/>
                </a:solidFill>
              </a:rPr>
              <a:t>Test Cases for Sensible PHP Framework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199504"/>
            <a:ext cx="8229600" cy="1327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>
                <a:solidFill>
                  <a:schemeClr val="bg1"/>
                </a:solidFill>
              </a:rPr>
              <a:t>Test cases for Sensible Living Applications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77398"/>
            <a:ext cx="8229600" cy="1571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3600" dirty="0">
                <a:solidFill>
                  <a:schemeClr val="bg1"/>
                </a:solidFill>
              </a:rPr>
              <a:t>Test cases for Sensible Living Applications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005840"/>
            <a:ext cx="8229600" cy="4776312"/>
          </a:xfrm>
          <a:prstGeom prst="rect">
            <a:avLst/>
          </a:prstGeom>
          <a:noFill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389120"/>
            <a:ext cx="8229600" cy="2490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3600" dirty="0">
                <a:solidFill>
                  <a:schemeClr val="bg1"/>
                </a:solidFill>
              </a:rPr>
              <a:t>Proud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MVC Framework itself</a:t>
            </a:r>
          </a:p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DRY</a:t>
            </a:r>
          </a:p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OCP</a:t>
            </a:r>
          </a:p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Test code coverage and other </a:t>
            </a:r>
            <a:r>
              <a:rPr lang="en-US" altLang="zh-CN" sz="3200" dirty="0" smtClean="0">
                <a:solidFill>
                  <a:schemeClr val="bg1"/>
                </a:solidFill>
              </a:rPr>
              <a:t>matrices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used AGILE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Agile has less limitations than traditional plan-driven methodologies</a:t>
            </a:r>
          </a:p>
          <a:p>
            <a:r>
              <a:rPr lang="en-US" dirty="0" smtClean="0"/>
              <a:t>We favor:</a:t>
            </a:r>
          </a:p>
          <a:p>
            <a:pPr lvl="1" eaLnBrk="0" hangingPunct="0">
              <a:lnSpc>
                <a:spcPct val="90000"/>
              </a:lnSpc>
              <a:spcBef>
                <a:spcPts val="300"/>
              </a:spcBef>
              <a:buFontTx/>
              <a:buChar char="•"/>
            </a:pPr>
            <a:r>
              <a:rPr lang="en-US" dirty="0" smtClean="0"/>
              <a:t>Individuals and interactions over processes and tools </a:t>
            </a:r>
          </a:p>
          <a:p>
            <a:pPr lvl="1" eaLnBrk="0" hangingPunct="0">
              <a:lnSpc>
                <a:spcPct val="90000"/>
              </a:lnSpc>
              <a:spcBef>
                <a:spcPts val="300"/>
              </a:spcBef>
              <a:buFontTx/>
              <a:buChar char="•"/>
            </a:pPr>
            <a:r>
              <a:rPr lang="en-US" dirty="0" smtClean="0"/>
              <a:t>Working software over comprehensive documentation </a:t>
            </a:r>
          </a:p>
          <a:p>
            <a:pPr lvl="1" eaLnBrk="0" hangingPunct="0">
              <a:lnSpc>
                <a:spcPct val="90000"/>
              </a:lnSpc>
              <a:spcBef>
                <a:spcPts val="300"/>
              </a:spcBef>
              <a:buFontTx/>
              <a:buChar char="•"/>
            </a:pPr>
            <a:r>
              <a:rPr lang="en-US" dirty="0" smtClean="0"/>
              <a:t>Customer collaboration over contract negotiation </a:t>
            </a:r>
          </a:p>
          <a:p>
            <a:pPr lvl="1" eaLnBrk="0" hangingPunct="0">
              <a:lnSpc>
                <a:spcPct val="90000"/>
              </a:lnSpc>
              <a:spcBef>
                <a:spcPts val="300"/>
              </a:spcBef>
              <a:buFontTx/>
              <a:buChar char="•"/>
            </a:pPr>
            <a:r>
              <a:rPr lang="en-US" dirty="0" smtClean="0"/>
              <a:t>Responding to change over following a plan </a:t>
            </a:r>
          </a:p>
          <a:p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sz="2000" dirty="0" smtClean="0"/>
          </a:p>
          <a:p>
            <a:r>
              <a:rPr lang="en-US" sz="2000" dirty="0" smtClean="0"/>
              <a:t>We collaborated thru our google group, google wave, redmine</a:t>
            </a:r>
          </a:p>
          <a:p>
            <a:r>
              <a:rPr lang="en-US" sz="2000" dirty="0" smtClean="0"/>
              <a:t>Self-documenting code</a:t>
            </a:r>
          </a:p>
          <a:p>
            <a:r>
              <a:rPr lang="en-US" sz="2000" dirty="0" smtClean="0"/>
              <a:t>Made SRS at start of semester,  responded to clients' requests</a:t>
            </a:r>
          </a:p>
          <a:p>
            <a:r>
              <a:rPr lang="en-US" sz="2000" dirty="0" smtClean="0"/>
              <a:t>Instead of using a </a:t>
            </a:r>
            <a:r>
              <a:rPr lang="en-US" sz="2000" dirty="0" err="1" smtClean="0"/>
              <a:t>ghant</a:t>
            </a:r>
            <a:r>
              <a:rPr lang="en-US" sz="2000" dirty="0" smtClean="0"/>
              <a:t> chart, we based what to do off of key importance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3600" dirty="0">
                <a:solidFill>
                  <a:schemeClr val="bg1"/>
                </a:solidFill>
              </a:rPr>
              <a:t>Not proud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Some amazing features of sensible </a:t>
            </a:r>
            <a:r>
              <a:rPr lang="en-US" altLang="zh-CN" sz="3200" dirty="0" err="1">
                <a:solidFill>
                  <a:schemeClr val="bg1"/>
                </a:solidFill>
              </a:rPr>
              <a:t>php</a:t>
            </a:r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left</a:t>
            </a:r>
          </a:p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endParaRPr lang="en-US" altLang="zh-CN" sz="3200" dirty="0">
              <a:solidFill>
                <a:schemeClr val="bg1"/>
              </a:solidFill>
            </a:endParaRPr>
          </a:p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Some applications of sensible living left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code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Redmine – Overview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Flexible role based access control</a:t>
            </a:r>
          </a:p>
          <a:p>
            <a:r>
              <a:rPr lang="en-US" dirty="0" smtClean="0"/>
              <a:t>Flexible issue tracking system</a:t>
            </a:r>
          </a:p>
          <a:p>
            <a:r>
              <a:rPr lang="en-US" dirty="0" smtClean="0"/>
              <a:t>Gantt chart and calendar</a:t>
            </a:r>
          </a:p>
          <a:p>
            <a:r>
              <a:rPr lang="en-US" dirty="0" smtClean="0"/>
              <a:t>News, documents &amp; files management</a:t>
            </a:r>
          </a:p>
          <a:p>
            <a:r>
              <a:rPr lang="en-US" dirty="0" smtClean="0"/>
              <a:t>Feeds &amp; email notifications</a:t>
            </a:r>
          </a:p>
          <a:p>
            <a:r>
              <a:rPr lang="en-US" dirty="0" smtClean="0"/>
              <a:t>Per project wiki</a:t>
            </a:r>
          </a:p>
          <a:p>
            <a:r>
              <a:rPr lang="en-US" dirty="0" smtClean="0"/>
              <a:t>Per project forums</a:t>
            </a:r>
          </a:p>
          <a:p>
            <a:r>
              <a:rPr lang="en-US" dirty="0" smtClean="0"/>
              <a:t>Time tracking</a:t>
            </a:r>
          </a:p>
          <a:p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C:\Users\Aaron\Desktop\Screen shot 2009-11-29 at 5.43.10 P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4210" y="2057400"/>
            <a:ext cx="4869790" cy="33288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 smtClean="0">
                <a:solidFill>
                  <a:schemeClr val="bg1"/>
                </a:solidFill>
              </a:rPr>
              <a:t>Introduction to Sensible PHP and Sensible Living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lnSpc>
                <a:spcPct val="7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Sensible PHP is a </a:t>
            </a:r>
            <a:r>
              <a:rPr lang="en-US" altLang="zh-CN" sz="2700" dirty="0" err="1" smtClean="0">
                <a:solidFill>
                  <a:schemeClr val="bg1"/>
                </a:solidFill>
              </a:rPr>
              <a:t>php</a:t>
            </a:r>
            <a:r>
              <a:rPr lang="en-US" altLang="zh-CN" sz="2700" dirty="0" smtClean="0">
                <a:solidFill>
                  <a:schemeClr val="bg1"/>
                </a:solidFill>
              </a:rPr>
              <a:t> </a:t>
            </a:r>
            <a:r>
              <a:rPr lang="en-US" altLang="zh-CN" sz="2700" dirty="0" err="1" smtClean="0">
                <a:solidFill>
                  <a:schemeClr val="bg1"/>
                </a:solidFill>
              </a:rPr>
              <a:t>mvc</a:t>
            </a:r>
            <a:r>
              <a:rPr lang="en-US" altLang="zh-CN" sz="2700" dirty="0" smtClean="0">
                <a:solidFill>
                  <a:schemeClr val="bg1"/>
                </a:solidFill>
              </a:rPr>
              <a:t> framework.</a:t>
            </a:r>
          </a:p>
          <a:p>
            <a:pPr marL="342900" lvl="1" indent="-342900">
              <a:lnSpc>
                <a:spcPct val="75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altLang="zh-CN" sz="2700" dirty="0" smtClean="0">
              <a:solidFill>
                <a:schemeClr val="bg1"/>
              </a:solidFill>
            </a:endParaRPr>
          </a:p>
          <a:p>
            <a:pPr marL="342900" lvl="1" indent="-342900">
              <a:lnSpc>
                <a:spcPct val="7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Sensible Living is the first application of Sensible PHP.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 smtClean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By using our management script, it's pretty easy to initialize the project, create applications and sync with database.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We focus on adhering to the DRY principle, so it's easy to modify the models, and write controllers, additional database logics and views.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Flexible in coding, reuse and deployment.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Easy to handle static media files, like 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Javascript</a:t>
            </a:r>
            <a:r>
              <a:rPr lang="en-US" altLang="zh-CN" sz="3200" dirty="0" smtClean="0">
                <a:solidFill>
                  <a:schemeClr val="bg1"/>
                </a:solidFill>
              </a:rPr>
              <a:t>, cascade style sheet, images, audios and videos.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Easy for modification and extension as we adhere OCP principle.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No worry on URL address, simply use the application name and the action name, user can get the result.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altLang="zh-C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 smtClean="0">
                <a:solidFill>
                  <a:schemeClr val="bg1"/>
                </a:solidFill>
              </a:rPr>
              <a:t>Class Diagram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class_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440621"/>
            <a:ext cx="8229600" cy="284512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 smtClean="0">
                <a:solidFill>
                  <a:schemeClr val="bg1"/>
                </a:solidFill>
              </a:rPr>
              <a:t>Action Flow Diagram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99154" y="1524000"/>
            <a:ext cx="7014040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>
                <a:solidFill>
                  <a:schemeClr val="bg1"/>
                </a:solidFill>
              </a:rPr>
              <a:t>Design Principles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charset="0"/>
                <a:ea typeface="宋体" charset="-122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415</Words>
  <Application>Microsoft Office PowerPoint</Application>
  <PresentationFormat>On-screen Show (4:3)</PresentationFormat>
  <Paragraphs>74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CensableLiving Blog in php with MVC framework</vt:lpstr>
      <vt:lpstr>Why we used AGILE</vt:lpstr>
      <vt:lpstr>Redmine – Overview</vt:lpstr>
      <vt:lpstr>Database Schema</vt:lpstr>
      <vt:lpstr>Introduction to Sensible PHP and Sensible Living</vt:lpstr>
      <vt:lpstr>Features</vt:lpstr>
      <vt:lpstr>Class Diagram</vt:lpstr>
      <vt:lpstr>Action Flow Diagram</vt:lpstr>
      <vt:lpstr>Design Principles</vt:lpstr>
      <vt:lpstr>Don't Repeat Yourself Principle</vt:lpstr>
      <vt:lpstr>Open-Closed Principle</vt:lpstr>
      <vt:lpstr>Single Responsibility Principle</vt:lpstr>
      <vt:lpstr>Acyclic Dependence Principle </vt:lpstr>
      <vt:lpstr>Stable Dependency Principle and Stable Abstraction Principle</vt:lpstr>
      <vt:lpstr>Design Patterns</vt:lpstr>
      <vt:lpstr>Test Cases for Sensible PHP Framework</vt:lpstr>
      <vt:lpstr>Test cases for Sensible Living Applications</vt:lpstr>
      <vt:lpstr>Test cases for Sensible Living Applications</vt:lpstr>
      <vt:lpstr>Proud</vt:lpstr>
      <vt:lpstr>Not proud</vt:lpstr>
      <vt:lpstr>Useful code metrics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CensableLiving Blog in php with MVC framework</dc:title>
  <dc:creator>Aaron</dc:creator>
  <cp:lastModifiedBy>Longyi Qi</cp:lastModifiedBy>
  <cp:revision>23</cp:revision>
  <dcterms:created xsi:type="dcterms:W3CDTF">2006-08-16T00:00:00Z</dcterms:created>
  <dcterms:modified xsi:type="dcterms:W3CDTF">2009-11-30T05:22:56Z</dcterms:modified>
</cp:coreProperties>
</file>