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7" r:id="rId8"/>
    <p:sldId id="27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CensableLiving Blog in php with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Aaron Palmer, James Jhurani and Longyi Qi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Don't Repeat </a:t>
            </a:r>
            <a:r>
              <a:rPr lang="en-US" altLang="zh-CN" sz="39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Yourself </a:t>
            </a: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Principle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Our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framework is DRY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Our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applications are DRY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Our application deployment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also is DRY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Open-Closed Principle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Applications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Field type in framework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Single Responsibility Principle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Method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Class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P</a:t>
            </a:r>
            <a:r>
              <a:rPr lang="en-US" sz="2400" dirty="0" smtClean="0"/>
              <a:t>ackage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C</a:t>
            </a:r>
            <a:r>
              <a:rPr lang="en-US" sz="2400" dirty="0" smtClean="0"/>
              <a:t>omponent</a:t>
            </a:r>
            <a:endParaRPr lang="en-US" altLang="zh-CN" sz="2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Design Patterns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MVC design pattern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Observers pattern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Object Adapter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Test Cases for Sensible PHP Framework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99504"/>
            <a:ext cx="8229600" cy="132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Test cases for Sensible Living Applications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77398"/>
            <a:ext cx="8229600" cy="15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Test cases for Sensible Living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05840"/>
            <a:ext cx="8229600" cy="4776312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89120"/>
            <a:ext cx="8229600" cy="249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Proud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MVC Framework itself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DRY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OCP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Test code coverage and other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matrices</a:t>
            </a:r>
            <a:endParaRPr lang="en-US" altLang="zh-CN" sz="2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Not proud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Some amazing features of sensible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  <a:ea typeface="宋体" charset="-122"/>
              </a:rPr>
              <a:t>php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 left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Some applications of sensible living left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Redmine –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role based access control</a:t>
            </a:r>
          </a:p>
          <a:p>
            <a:r>
              <a:rPr lang="en-US" dirty="0" smtClean="0"/>
              <a:t>Flexible issue tracking system</a:t>
            </a:r>
          </a:p>
          <a:p>
            <a:r>
              <a:rPr lang="en-US" dirty="0" smtClean="0"/>
              <a:t>Gantt chart and calendar</a:t>
            </a:r>
          </a:p>
          <a:p>
            <a:r>
              <a:rPr lang="en-US" dirty="0" smtClean="0"/>
              <a:t>News, documents &amp; files management</a:t>
            </a:r>
          </a:p>
          <a:p>
            <a:r>
              <a:rPr lang="en-US" dirty="0" smtClean="0"/>
              <a:t>Feeds &amp; email notifications</a:t>
            </a:r>
          </a:p>
          <a:p>
            <a:r>
              <a:rPr lang="en-US" dirty="0" smtClean="0"/>
              <a:t>Per project wiki</a:t>
            </a:r>
          </a:p>
          <a:p>
            <a:r>
              <a:rPr lang="en-US" dirty="0" smtClean="0"/>
              <a:t>Per project forums</a:t>
            </a:r>
          </a:p>
          <a:p>
            <a:r>
              <a:rPr lang="en-US" dirty="0" smtClean="0"/>
              <a:t>Time tracking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aron\Desktop\Screen shot 2009-11-29 at 5.43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210" y="2057400"/>
            <a:ext cx="4869790" cy="332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9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Introduction to Sensible PHP and Sensible Living</a:t>
            </a:r>
            <a:endParaRPr lang="en-US" altLang="zh-CN" sz="39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Sensible PHP is a small, basic and simple framework,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and it’s new and great!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Sensible Living is the first application of Sensible PHP, based on Sensible PHP, we made a blog and a dictionary to implement the features of Sensible PHP, to test how well Sensible PHP works and deploys in the real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Features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Easily initialize the project, create applications and sync with database.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Easily modify the models, and write controllers, additional database logics and views.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Flexible in coding, reuse and deployment.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altLang="zh-CN" sz="2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 Diagram</a:t>
            </a:r>
            <a:endParaRPr lang="zh-CN" altLang="en-US" dirty="0"/>
          </a:p>
        </p:txBody>
      </p:sp>
      <p:pic>
        <p:nvPicPr>
          <p:cNvPr id="4" name="Content Placeholder 3" descr="class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40621"/>
            <a:ext cx="8229600" cy="284512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Action Flow Diagram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&lt;image needed&gt;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Design Principles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257</Words>
  <Application>Microsoft Office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CensableLiving Blog in php with MVC framework</vt:lpstr>
      <vt:lpstr>AGILE</vt:lpstr>
      <vt:lpstr>Redmine – Overview</vt:lpstr>
      <vt:lpstr>Database Schema</vt:lpstr>
      <vt:lpstr>Introduction to Sensible PHP and Sensible Living</vt:lpstr>
      <vt:lpstr>Features</vt:lpstr>
      <vt:lpstr>Class Diagram</vt:lpstr>
      <vt:lpstr>Action Flow Diagram</vt:lpstr>
      <vt:lpstr>Design Principles</vt:lpstr>
      <vt:lpstr>Don't Repeat Yourself Principle</vt:lpstr>
      <vt:lpstr>Open-Closed Principle</vt:lpstr>
      <vt:lpstr>Single Responsibility Principle</vt:lpstr>
      <vt:lpstr>Design Patterns</vt:lpstr>
      <vt:lpstr>Test Cases for Sensible PHP Framework</vt:lpstr>
      <vt:lpstr>Test cases for Sensible Living Applications</vt:lpstr>
      <vt:lpstr>Test cases for Sensible Living Applications</vt:lpstr>
      <vt:lpstr>Proud</vt:lpstr>
      <vt:lpstr>Not proud</vt:lpstr>
      <vt:lpstr>Useful code metrics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CensableLiving Blog in php with MVC framework</dc:title>
  <dc:creator>Aaron</dc:creator>
  <cp:lastModifiedBy>Longyi Qi</cp:lastModifiedBy>
  <cp:revision>14</cp:revision>
  <dcterms:created xsi:type="dcterms:W3CDTF">2006-08-16T00:00:00Z</dcterms:created>
  <dcterms:modified xsi:type="dcterms:W3CDTF">2009-11-30T00:38:17Z</dcterms:modified>
</cp:coreProperties>
</file>