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7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CensableLiving Blog in php with MVC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Aaron Palmer, James Jhurani and Longyi Qi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Redmine – Overview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Flexible </a:t>
            </a:r>
            <a:r>
              <a:rPr lang="en-US" dirty="0" smtClean="0"/>
              <a:t>role based access control</a:t>
            </a:r>
          </a:p>
          <a:p>
            <a:r>
              <a:rPr lang="en-US" dirty="0" smtClean="0"/>
              <a:t>Flexible issue tracking system</a:t>
            </a:r>
          </a:p>
          <a:p>
            <a:r>
              <a:rPr lang="en-US" dirty="0" smtClean="0"/>
              <a:t>Gantt chart and calendar</a:t>
            </a:r>
          </a:p>
          <a:p>
            <a:r>
              <a:rPr lang="en-US" dirty="0" smtClean="0"/>
              <a:t>News, documents &amp; files management</a:t>
            </a:r>
          </a:p>
          <a:p>
            <a:r>
              <a:rPr lang="en-US" dirty="0" smtClean="0"/>
              <a:t>Feeds &amp; email notifications</a:t>
            </a:r>
          </a:p>
          <a:p>
            <a:r>
              <a:rPr lang="en-US" dirty="0" smtClean="0"/>
              <a:t>Per project wiki</a:t>
            </a:r>
          </a:p>
          <a:p>
            <a:r>
              <a:rPr lang="en-US" dirty="0" smtClean="0"/>
              <a:t>Per project forums</a:t>
            </a:r>
          </a:p>
          <a:p>
            <a:r>
              <a:rPr lang="en-US" dirty="0" smtClean="0"/>
              <a:t>Time tracking</a:t>
            </a:r>
          </a:p>
          <a:p>
            <a:endParaRPr lang="en-US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Aaron\Desktop\Screen shot 2009-11-29 at 5.43.10 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4210" y="2057400"/>
            <a:ext cx="4869790" cy="33288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design patterns…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code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CensableLiving Blog in php with MVC framework</vt:lpstr>
      <vt:lpstr>AGILE</vt:lpstr>
      <vt:lpstr>Redmine – Overview</vt:lpstr>
      <vt:lpstr>Database Schema</vt:lpstr>
      <vt:lpstr>MVC Framework</vt:lpstr>
      <vt:lpstr>Some design patterns…</vt:lpstr>
      <vt:lpstr>Useful code metrics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CensableLiving Blog in php with MVC framework</dc:title>
  <dc:creator>Aaron</dc:creator>
  <cp:lastModifiedBy>Aaron</cp:lastModifiedBy>
  <cp:revision>7</cp:revision>
  <dcterms:created xsi:type="dcterms:W3CDTF">2006-08-16T00:00:00Z</dcterms:created>
  <dcterms:modified xsi:type="dcterms:W3CDTF">2009-11-29T23:45:30Z</dcterms:modified>
</cp:coreProperties>
</file>