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8" r:id="rId4"/>
    <p:sldId id="258" r:id="rId5"/>
    <p:sldId id="297" r:id="rId6"/>
    <p:sldId id="280" r:id="rId7"/>
    <p:sldId id="281" r:id="rId8"/>
    <p:sldId id="296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5" r:id="rId17"/>
    <p:sldId id="288" r:id="rId18"/>
    <p:sldId id="289" r:id="rId19"/>
    <p:sldId id="290" r:id="rId20"/>
    <p:sldId id="291" r:id="rId21"/>
    <p:sldId id="292" r:id="rId22"/>
    <p:sldId id="293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SensibleLiving</a:t>
            </a:r>
            <a:r>
              <a:rPr lang="en-US" dirty="0" smtClean="0"/>
              <a:t> </a:t>
            </a:r>
            <a:r>
              <a:rPr lang="en-US" dirty="0" smtClean="0"/>
              <a:t>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63963" cy="44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other </a:t>
            </a:r>
            <a:r>
              <a:rPr lang="en-US" altLang="zh-CN" sz="3200" dirty="0" smtClean="0">
                <a:solidFill>
                  <a:schemeClr val="bg1"/>
                </a:solidFill>
              </a:rPr>
              <a:t>matrices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Tools we used: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Programming language: PHP 5</a:t>
            </a:r>
          </a:p>
          <a:p>
            <a:r>
              <a:rPr lang="en-US" dirty="0" smtClean="0"/>
              <a:t>Libraries: PhpUnit(for tests), Xdebug(for code coverage), Pdepend(for program metrics)</a:t>
            </a:r>
          </a:p>
          <a:p>
            <a:r>
              <a:rPr lang="en-US" dirty="0" smtClean="0"/>
              <a:t>Database: MySQL</a:t>
            </a:r>
          </a:p>
          <a:p>
            <a:r>
              <a:rPr lang="en-US" dirty="0" smtClean="0"/>
              <a:t>Editor: TextMate, vim and notepad</a:t>
            </a:r>
          </a:p>
          <a:p>
            <a:r>
              <a:rPr lang="en-US" dirty="0" smtClean="0"/>
              <a:t>Web technology: HTML 4</a:t>
            </a:r>
          </a:p>
          <a:p>
            <a:r>
              <a:rPr lang="en-US" dirty="0" smtClean="0"/>
              <a:t>Server: Apache httpd</a:t>
            </a:r>
          </a:p>
          <a:p>
            <a:r>
              <a:rPr lang="en-US" dirty="0" smtClean="0"/>
              <a:t>Agile development practice: Redmine, Google Group mailing list, Google docs and Google Wave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aron\Desktop\database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867400" cy="5179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(done)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7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Trash the old applications when running the clean or project command.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(in mind)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Form Generation and validations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Automatic admin interface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Template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Cache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Error notification email to the admin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510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SensibleLiving in php with MVC framework</vt:lpstr>
      <vt:lpstr>Why we used AGILE</vt:lpstr>
      <vt:lpstr>Technology and Tools we used:</vt:lpstr>
      <vt:lpstr>Redmine – Overview</vt:lpstr>
      <vt:lpstr>Database Schema</vt:lpstr>
      <vt:lpstr>Introduction to Sensible PHP and Sensible Living</vt:lpstr>
      <vt:lpstr>Features (done)</vt:lpstr>
      <vt:lpstr>Features (in mind)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Aaron</cp:lastModifiedBy>
  <cp:revision>29</cp:revision>
  <dcterms:created xsi:type="dcterms:W3CDTF">2006-08-16T00:00:00Z</dcterms:created>
  <dcterms:modified xsi:type="dcterms:W3CDTF">2009-11-30T22:18:41Z</dcterms:modified>
</cp:coreProperties>
</file>