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8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53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67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58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89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5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2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7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2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7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1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6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1F622D-F210-48AE-8A7A-45C28BB81FCA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7B8-CFAC-4194-8007-D097395AD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7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DC8F-5A51-4E41-8E81-FE3F43C50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518" y="0"/>
            <a:ext cx="9752531" cy="3329581"/>
          </a:xfrm>
        </p:spPr>
        <p:txBody>
          <a:bodyPr/>
          <a:lstStyle/>
          <a:p>
            <a:r>
              <a:rPr lang="en-US" altLang="zh-CN" sz="4000" dirty="0"/>
              <a:t>Single versus Double Blind Reviewing at WSDM 2017</a:t>
            </a:r>
            <a:endParaRPr lang="zh-CN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A2A50-5E09-4D6A-AF8F-D755B988FAA3}"/>
              </a:ext>
            </a:extLst>
          </p:cNvPr>
          <p:cNvSpPr txBox="1"/>
          <p:nvPr/>
        </p:nvSpPr>
        <p:spPr>
          <a:xfrm>
            <a:off x="886408" y="402149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Qingkun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50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3C70-B66B-431B-8FB3-03FB68B5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A7E6-3C20-4136-8A17-70D47B6C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6022"/>
            <a:ext cx="8946541" cy="4195481"/>
          </a:xfrm>
        </p:spPr>
        <p:txBody>
          <a:bodyPr/>
          <a:lstStyle/>
          <a:p>
            <a:r>
              <a:rPr lang="en-US" altLang="zh-CN" dirty="0"/>
              <a:t>Single blind review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Double blind 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DDC7-FA27-478B-8013-3E154992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1B51B-8474-4D0D-A900-814FD283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43" y="1402267"/>
            <a:ext cx="4352925" cy="52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9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5A9-6F2B-48C5-9C5C-CDC85E2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5886-DA7C-443F-8284-A4BF84B5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557337"/>
            <a:ext cx="5038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1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CE58-5623-45C4-9FBB-5E2089A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D690B-CA75-42F0-8842-AB490491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50" y="2040644"/>
            <a:ext cx="4686300" cy="309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4F6DA-8F1B-442C-AC8B-790668D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53" y="1935868"/>
            <a:ext cx="4953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9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C096-8930-4983-8287-1B964339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728735"/>
            <a:ext cx="9404723" cy="1400530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49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Single versus Double Blind Reviewing at WSDM 2017</vt:lpstr>
      <vt:lpstr>Introduction</vt:lpstr>
      <vt:lpstr>Experiment</vt:lpstr>
      <vt:lpstr>Result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versus Double Blind Reviewing at WSDM 2017</dc:title>
  <dc:creator>Qingkun Liu</dc:creator>
  <cp:lastModifiedBy>Qingkun Liu</cp:lastModifiedBy>
  <cp:revision>2</cp:revision>
  <dcterms:created xsi:type="dcterms:W3CDTF">2019-10-30T05:13:17Z</dcterms:created>
  <dcterms:modified xsi:type="dcterms:W3CDTF">2019-10-30T05:28:50Z</dcterms:modified>
</cp:coreProperties>
</file>