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3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0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61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87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92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726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0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95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E2E7-78AF-485C-B51D-3963DB0833ED}" type="datetimeFigureOut">
              <a:rPr lang="en-SG" smtClean="0"/>
              <a:t>21/8/2018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2181-5BF3-4A2F-ABB9-2EE33CE305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2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31702" y="1897837"/>
            <a:ext cx="1653436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Home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8111" y="819554"/>
            <a:ext cx="132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smtClean="0"/>
              <a:t>Site Map</a:t>
            </a:r>
            <a:endParaRPr lang="en-SG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07708" y="3509375"/>
            <a:ext cx="1653436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Menu</a:t>
            </a:r>
            <a:endParaRPr lang="en-SG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31702" y="3509375"/>
            <a:ext cx="1653436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Music</a:t>
            </a:r>
            <a:endParaRPr lang="en-SG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7755696" y="3509375"/>
            <a:ext cx="1653436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Jobs</a:t>
            </a:r>
            <a:endParaRPr lang="en-SG" sz="2400" dirty="0"/>
          </a:p>
        </p:txBody>
      </p:sp>
      <p:cxnSp>
        <p:nvCxnSpPr>
          <p:cNvPr id="10" name="Elbow Connector 9"/>
          <p:cNvCxnSpPr>
            <a:stCxn id="4" idx="2"/>
            <a:endCxn id="7" idx="0"/>
          </p:cNvCxnSpPr>
          <p:nvPr/>
        </p:nvCxnSpPr>
        <p:spPr>
          <a:xfrm rot="5400000">
            <a:off x="5634695" y="3085650"/>
            <a:ext cx="847450" cy="127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8" idx="0"/>
          </p:cNvCxnSpPr>
          <p:nvPr/>
        </p:nvCxnSpPr>
        <p:spPr>
          <a:xfrm rot="16200000" flipH="1">
            <a:off x="6896692" y="1823653"/>
            <a:ext cx="847450" cy="25239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5400000">
            <a:off x="4372698" y="1823653"/>
            <a:ext cx="847450" cy="25239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9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#LUONG QUYNH KHA#</dc:creator>
  <cp:lastModifiedBy>#LUONG QUYNH KHA#</cp:lastModifiedBy>
  <cp:revision>1</cp:revision>
  <dcterms:created xsi:type="dcterms:W3CDTF">2018-08-21T07:32:35Z</dcterms:created>
  <dcterms:modified xsi:type="dcterms:W3CDTF">2018-08-21T07:33:03Z</dcterms:modified>
</cp:coreProperties>
</file>