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8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_rels/presentation.xml.rels" ContentType="application/vnd.openxmlformats-package.relationships+xml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45.jpeg" ContentType="image/jpe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39.png" ContentType="image/png"/>
  <Override PartName="/ppt/media/image4.png" ContentType="image/png"/>
  <Override PartName="/ppt/media/image38.png" ContentType="image/png"/>
  <Override PartName="/ppt/media/image3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</p:sldIdLst>
  <p:sldSz cx="24384000" cy="13716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6838A23-11AB-41E9-85B9-6BB13106B63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4.png"/><Relationship Id="rId3" Type="http://schemas.openxmlformats.org/officeDocument/2006/relationships/image" Target="../media/image25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8.png"/><Relationship Id="rId3" Type="http://schemas.openxmlformats.org/officeDocument/2006/relationships/image" Target="../media/image29.png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535896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2819520" y="9342720"/>
            <a:ext cx="535896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56560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565600" y="934272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2819520" y="934272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535896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2819520" y="7082640"/>
            <a:ext cx="535896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819520" y="7108200"/>
            <a:ext cx="5358960" cy="427536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819520" y="7108200"/>
            <a:ext cx="5358960" cy="4275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2819520" y="7082640"/>
            <a:ext cx="5358960" cy="4326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535896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261504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565600" y="7082640"/>
            <a:ext cx="261504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2819520" y="1158840"/>
            <a:ext cx="18744840" cy="110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2819520" y="934272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565600" y="7082640"/>
            <a:ext cx="261504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2819520" y="7082640"/>
            <a:ext cx="5358960" cy="4326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261504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56560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565600" y="934272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56560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2819520" y="9342720"/>
            <a:ext cx="535896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535896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2819520" y="9342720"/>
            <a:ext cx="535896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56560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565600" y="934272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2819520" y="934272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535896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2819520" y="7082640"/>
            <a:ext cx="535896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819520" y="7108200"/>
            <a:ext cx="5358960" cy="42753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819520" y="7108200"/>
            <a:ext cx="5358960" cy="4275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2819520" y="7082640"/>
            <a:ext cx="5358960" cy="4326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535896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261504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565600" y="7082640"/>
            <a:ext cx="261504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535896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2819520" y="1158840"/>
            <a:ext cx="18744840" cy="110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2819520" y="934272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565600" y="7082640"/>
            <a:ext cx="261504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261504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56560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565600" y="934272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56560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2819520" y="9342720"/>
            <a:ext cx="535896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535896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2819520" y="9342720"/>
            <a:ext cx="535896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56560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565600" y="934272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2819520" y="934272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535896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2819520" y="7082640"/>
            <a:ext cx="535896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2819520" y="7108200"/>
            <a:ext cx="5358960" cy="427536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2819520" y="7108200"/>
            <a:ext cx="5358960" cy="4275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2819520" y="7082640"/>
            <a:ext cx="5358960" cy="4326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535896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261504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565600" y="7082640"/>
            <a:ext cx="261504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261504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565600" y="7082640"/>
            <a:ext cx="261504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2819520" y="1158840"/>
            <a:ext cx="18744840" cy="110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2819520" y="934272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565600" y="7082640"/>
            <a:ext cx="261504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261504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56560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565600" y="934272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56560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2819520" y="9342720"/>
            <a:ext cx="535896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535896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2819520" y="9342720"/>
            <a:ext cx="535896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56560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565600" y="934272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2819520" y="934272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535896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2819520" y="7082640"/>
            <a:ext cx="535896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2819520" y="7108200"/>
            <a:ext cx="5358960" cy="427536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3"/>
          <a:stretch/>
        </p:blipFill>
        <p:spPr>
          <a:xfrm>
            <a:off x="2819520" y="7108200"/>
            <a:ext cx="5358960" cy="4275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2819520" y="7082640"/>
            <a:ext cx="5358960" cy="4326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535896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261504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5565600" y="7082640"/>
            <a:ext cx="261504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2819520" y="1158840"/>
            <a:ext cx="18744840" cy="110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2819520" y="934272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565600" y="7082640"/>
            <a:ext cx="261504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261504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56560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565600" y="934272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556560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2819520" y="9342720"/>
            <a:ext cx="535896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535896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2819520" y="9342720"/>
            <a:ext cx="535896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556560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5565600" y="934272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2819520" y="934272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2819520" y="1158840"/>
            <a:ext cx="18744840" cy="110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535896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2819520" y="7082640"/>
            <a:ext cx="535896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2"/>
          <a:stretch/>
        </p:blipFill>
        <p:spPr>
          <a:xfrm>
            <a:off x="2819520" y="7108200"/>
            <a:ext cx="5358960" cy="4275360"/>
          </a:xfrm>
          <a:prstGeom prst="rect">
            <a:avLst/>
          </a:prstGeom>
          <a:ln>
            <a:noFill/>
          </a:ln>
        </p:spPr>
      </p:pic>
      <p:pic>
        <p:nvPicPr>
          <p:cNvPr id="198" name="" descr=""/>
          <p:cNvPicPr/>
          <p:nvPr/>
        </p:nvPicPr>
        <p:blipFill>
          <a:blip r:embed="rId3"/>
          <a:stretch/>
        </p:blipFill>
        <p:spPr>
          <a:xfrm>
            <a:off x="2819520" y="7108200"/>
            <a:ext cx="5358960" cy="4275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2819520" y="7082640"/>
            <a:ext cx="5358960" cy="4326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535896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261504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5565600" y="7082640"/>
            <a:ext cx="261504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2819520" y="1158840"/>
            <a:ext cx="18744840" cy="110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2819520" y="934272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5565600" y="7082640"/>
            <a:ext cx="261504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261504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556560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5565600" y="934272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556560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2819520" y="9342720"/>
            <a:ext cx="535896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2819520" y="934272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565600" y="7082640"/>
            <a:ext cx="261504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535896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2819520" y="9342720"/>
            <a:ext cx="535896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556560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5565600" y="934272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body"/>
          </p:nvPr>
        </p:nvSpPr>
        <p:spPr>
          <a:xfrm>
            <a:off x="2819520" y="934272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535896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2819520" y="7082640"/>
            <a:ext cx="535896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pic>
        <p:nvPicPr>
          <p:cNvPr id="240" name="" descr=""/>
          <p:cNvPicPr/>
          <p:nvPr/>
        </p:nvPicPr>
        <p:blipFill>
          <a:blip r:embed="rId2"/>
          <a:stretch/>
        </p:blipFill>
        <p:spPr>
          <a:xfrm>
            <a:off x="2819520" y="7108200"/>
            <a:ext cx="5358960" cy="4275360"/>
          </a:xfrm>
          <a:prstGeom prst="rect">
            <a:avLst/>
          </a:prstGeom>
          <a:ln>
            <a:noFill/>
          </a:ln>
        </p:spPr>
      </p:pic>
      <p:pic>
        <p:nvPicPr>
          <p:cNvPr id="241" name="" descr=""/>
          <p:cNvPicPr/>
          <p:nvPr/>
        </p:nvPicPr>
        <p:blipFill>
          <a:blip r:embed="rId3"/>
          <a:stretch/>
        </p:blipFill>
        <p:spPr>
          <a:xfrm>
            <a:off x="2819520" y="7108200"/>
            <a:ext cx="5358960" cy="4275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ubTitle"/>
          </p:nvPr>
        </p:nvSpPr>
        <p:spPr>
          <a:xfrm>
            <a:off x="2819520" y="7082640"/>
            <a:ext cx="5358960" cy="4326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535896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261504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5565600" y="7082640"/>
            <a:ext cx="261504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ubTitle"/>
          </p:nvPr>
        </p:nvSpPr>
        <p:spPr>
          <a:xfrm>
            <a:off x="2819520" y="1158840"/>
            <a:ext cx="18744840" cy="110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2819520" y="934272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5565600" y="7082640"/>
            <a:ext cx="261504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261504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56560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565600" y="934272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261504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556560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5565600" y="934272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556560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2819520" y="9342720"/>
            <a:ext cx="535896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535896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2819520" y="9342720"/>
            <a:ext cx="535896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556560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5565600" y="934272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body"/>
          </p:nvPr>
        </p:nvSpPr>
        <p:spPr>
          <a:xfrm>
            <a:off x="2819520" y="934272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535896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2819520" y="7082640"/>
            <a:ext cx="5358960" cy="432648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pic>
        <p:nvPicPr>
          <p:cNvPr id="278" name="" descr=""/>
          <p:cNvPicPr/>
          <p:nvPr/>
        </p:nvPicPr>
        <p:blipFill>
          <a:blip r:embed="rId2"/>
          <a:stretch/>
        </p:blipFill>
        <p:spPr>
          <a:xfrm>
            <a:off x="2819520" y="7108200"/>
            <a:ext cx="5358960" cy="4275360"/>
          </a:xfrm>
          <a:prstGeom prst="rect">
            <a:avLst/>
          </a:prstGeom>
          <a:ln>
            <a:noFill/>
          </a:ln>
        </p:spPr>
      </p:pic>
      <p:pic>
        <p:nvPicPr>
          <p:cNvPr id="279" name="" descr=""/>
          <p:cNvPicPr/>
          <p:nvPr/>
        </p:nvPicPr>
        <p:blipFill>
          <a:blip r:embed="rId3"/>
          <a:stretch/>
        </p:blipFill>
        <p:spPr>
          <a:xfrm>
            <a:off x="2819520" y="7108200"/>
            <a:ext cx="5358960" cy="4275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281952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565600" y="7082640"/>
            <a:ext cx="261504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2819520" y="9342720"/>
            <a:ext cx="5358960" cy="2063520"/>
          </a:xfrm>
          <a:prstGeom prst="rect">
            <a:avLst/>
          </a:prstGeom>
        </p:spPr>
        <p:txBody>
          <a:bodyPr lIns="0" rIns="0" tIns="0" bIns="0"/>
          <a:p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4aa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192120" y="2298600"/>
            <a:ext cx="11359440" cy="4647960"/>
          </a:xfrm>
          <a:prstGeom prst="rect">
            <a:avLst/>
          </a:prstGeom>
        </p:spPr>
        <p:txBody>
          <a:bodyPr lIns="50760" rIns="50760" tIns="50760" bIns="50760" anchor="b"/>
          <a:p>
            <a:pPr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Hairline"/>
                <a:ea typeface="Lato Hairline"/>
              </a:rPr>
              <a:t>TITLE TEXT</a:t>
            </a:r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2192120" y="7074000"/>
            <a:ext cx="11359440" cy="1587240"/>
          </a:xfrm>
          <a:prstGeom prst="rect">
            <a:avLst/>
          </a:prstGeom>
        </p:spPr>
        <p:txBody>
          <a:bodyPr lIns="50760" rIns="50760" tIns="50760" bIns="5076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Click to edit the outline text format</a:t>
            </a:r>
            <a:endParaRPr b="0" lang="en-US" sz="4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Second Outline Level</a:t>
            </a:r>
            <a:endParaRPr b="0" lang="en-US" sz="4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Third Outline Level</a:t>
            </a:r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Thi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Fourth Outline Level</a:t>
            </a:r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Thi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Fifth Outline Level</a:t>
            </a:r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Thi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Sixth Outline Level</a:t>
            </a:r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Thin"/>
            </a:endParaRPr>
          </a:p>
          <a:p>
            <a:pPr>
              <a:lnSpc>
                <a:spcPct val="100000"/>
              </a:lnSpc>
            </a:pPr>
            <a:r>
              <a:rPr b="0" lang="en-US" sz="4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Seventh Outline LevelBODY LEVEL ONE</a:t>
            </a:r>
            <a:endParaRPr b="0" lang="en-US" sz="4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BODY LEVEL TWO</a:t>
            </a:r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BODY LEVEL THREE</a:t>
            </a:r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pic>
        <p:nvPicPr>
          <p:cNvPr id="2" name="圖片 2" descr=""/>
          <p:cNvPicPr/>
          <p:nvPr/>
        </p:nvPicPr>
        <p:blipFill>
          <a:blip r:embed="rId2"/>
          <a:stretch/>
        </p:blipFill>
        <p:spPr>
          <a:xfrm>
            <a:off x="-1970640" y="-9665280"/>
            <a:ext cx="13676400" cy="14672520"/>
          </a:xfrm>
          <a:prstGeom prst="rect">
            <a:avLst/>
          </a:prstGeom>
          <a:ln>
            <a:noFill/>
          </a:ln>
        </p:spPr>
      </p:pic>
      <p:pic>
        <p:nvPicPr>
          <p:cNvPr id="3" name="圖片 5" descr=""/>
          <p:cNvPicPr/>
          <p:nvPr/>
        </p:nvPicPr>
        <p:blipFill>
          <a:blip r:embed="rId3"/>
          <a:stretch/>
        </p:blipFill>
        <p:spPr>
          <a:xfrm>
            <a:off x="20963160" y="12445920"/>
            <a:ext cx="2588400" cy="6541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圖片 5" descr=""/>
          <p:cNvPicPr/>
          <p:nvPr/>
        </p:nvPicPr>
        <p:blipFill>
          <a:blip r:embed="rId2"/>
          <a:stretch/>
        </p:blipFill>
        <p:spPr>
          <a:xfrm>
            <a:off x="20963160" y="12445920"/>
            <a:ext cx="2588400" cy="654120"/>
          </a:xfrm>
          <a:prstGeom prst="rect">
            <a:avLst/>
          </a:prstGeom>
          <a:ln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676520" y="730080"/>
            <a:ext cx="21030840" cy="265068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Hairline"/>
                <a:ea typeface="Lato Hairline"/>
              </a:rPr>
              <a:t>单击此处编辑母版标题样式</a:t>
            </a:r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676520" y="3651120"/>
            <a:ext cx="21030840" cy="87022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Click to edit the outline text format</a:t>
            </a:r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Second Outline Level</a:t>
            </a:r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Third Outline Level</a:t>
            </a:r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Fourth Outline Level</a:t>
            </a:r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Fifth Outline Level</a:t>
            </a:r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Sixth Outline Level</a:t>
            </a:r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Seventh Outline Level</a:t>
            </a:r>
            <a:r>
              <a:rPr b="0" lang="en-US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单击此处编辑母版文本样式</a:t>
            </a:r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r>
              <a:rPr b="0" lang="en-US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第二级</a:t>
            </a:r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r>
              <a:rPr b="0" lang="en-US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第三级</a:t>
            </a:r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r>
              <a:rPr b="0" lang="en-US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第四级</a:t>
            </a:r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r>
              <a:rPr b="0" lang="en-US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第五级</a:t>
            </a:r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1676520" y="12712680"/>
            <a:ext cx="5486040" cy="729720"/>
          </a:xfrm>
          <a:prstGeom prst="rect">
            <a:avLst/>
          </a:prstGeom>
        </p:spPr>
        <p:txBody>
          <a:bodyPr lIns="243720" rIns="243720" tIns="122040" bIns="122040"/>
          <a:p>
            <a:pPr algn="ctr">
              <a:lnSpc>
                <a:spcPct val="100000"/>
              </a:lnSpc>
            </a:pPr>
            <a:r>
              <a:rPr b="0" lang="en-US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1/3/18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8077320" y="12712680"/>
            <a:ext cx="8229240" cy="729720"/>
          </a:xfrm>
          <a:prstGeom prst="rect">
            <a:avLst/>
          </a:prstGeom>
        </p:spPr>
        <p:txBody>
          <a:bodyPr lIns="243720" rIns="243720" tIns="122040" bIns="12204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17221320" y="12712680"/>
            <a:ext cx="5486040" cy="729720"/>
          </a:xfrm>
          <a:prstGeom prst="rect">
            <a:avLst/>
          </a:prstGeom>
        </p:spPr>
        <p:txBody>
          <a:bodyPr lIns="243720" rIns="243720" tIns="122040" bIns="122040"/>
          <a:p>
            <a:pPr algn="ctr">
              <a:lnSpc>
                <a:spcPct val="100000"/>
              </a:lnSpc>
            </a:pPr>
            <a:fld id="{3B83B350-59A6-4920-A93A-65E7A223913B}" type="slidenum">
              <a:rPr b="0" lang="en-US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圖片 5" descr=""/>
          <p:cNvPicPr/>
          <p:nvPr/>
        </p:nvPicPr>
        <p:blipFill>
          <a:blip r:embed="rId2"/>
          <a:stretch/>
        </p:blipFill>
        <p:spPr>
          <a:xfrm>
            <a:off x="20963160" y="12445920"/>
            <a:ext cx="2588400" cy="65412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2819520" y="7082640"/>
            <a:ext cx="5358960" cy="4326480"/>
          </a:xfrm>
          <a:prstGeom prst="rect">
            <a:avLst/>
          </a:prstGeom>
        </p:spPr>
        <p:txBody>
          <a:bodyPr lIns="45720" rIns="4572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Click to edit the outline text format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Second Outline Level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Third Outline Level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Fourth Outline Level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Fifth Outline Level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Sixth Outline Level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Seventh Outline LevelBody level one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9512280" y="7082640"/>
            <a:ext cx="5358960" cy="4326480"/>
          </a:xfrm>
          <a:prstGeom prst="rect">
            <a:avLst/>
          </a:prstGeom>
        </p:spPr>
        <p:txBody>
          <a:bodyPr lIns="45720" rIns="4572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Click to edit the outline text format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Second Outline Level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Third Outline Level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Fourth Outline Level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Fifth Outline Level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Sixth Outline Level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Seventh Outline LevelBody level one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6205040" y="7082640"/>
            <a:ext cx="5358960" cy="4326480"/>
          </a:xfrm>
          <a:prstGeom prst="rect">
            <a:avLst/>
          </a:prstGeom>
        </p:spPr>
        <p:txBody>
          <a:bodyPr lIns="45720" rIns="4572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Click to edit the outline text format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Second Outline Level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Third Outline Level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Fourth Outline Level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Fifth Outline Level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Sixth Outline Level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Seventh Outline LevelBody level one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2133720" y="5482440"/>
            <a:ext cx="6730560" cy="837720"/>
          </a:xfrm>
          <a:prstGeom prst="rect">
            <a:avLst/>
          </a:prstGeom>
        </p:spPr>
        <p:txBody>
          <a:bodyPr lIns="45720" rIns="45720" anchor="b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Click to edit the outline text format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Second Outline Level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Third Outline Level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Fourth Outline Level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Fifth Outline Level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Sixth Outline Level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Seventh Outline LevelBODY LEVEL ONE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8826480" y="5482440"/>
            <a:ext cx="6730560" cy="837720"/>
          </a:xfrm>
          <a:prstGeom prst="rect">
            <a:avLst/>
          </a:prstGeom>
        </p:spPr>
        <p:txBody>
          <a:bodyPr lIns="45720" rIns="45720" anchor="b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Click to edit the outline text format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Second Outline Level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Third Outline Level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Fourth Outline Level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Fifth Outline Level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Sixth Outline Level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Seventh Outline LevelBODY LEVEL ONE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15519240" y="5482440"/>
            <a:ext cx="6730560" cy="837720"/>
          </a:xfrm>
          <a:prstGeom prst="rect">
            <a:avLst/>
          </a:prstGeom>
        </p:spPr>
        <p:txBody>
          <a:bodyPr lIns="45720" rIns="45720" anchor="b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Click to edit the outline text format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Second Outline Level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Third Outline Level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Fourth Outline Level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Fifth Outline Level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Sixth Outline Level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Seventh Outline LevelBODY LEVEL ONE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45720" rIns="45720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Hairline"/>
                <a:ea typeface="Lato Hairline"/>
              </a:rPr>
              <a:t>Title Text</a:t>
            </a:r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6" name="圖片 2" descr=""/>
          <p:cNvPicPr/>
          <p:nvPr/>
        </p:nvPicPr>
        <p:blipFill>
          <a:blip r:embed="rId3"/>
          <a:stretch/>
        </p:blipFill>
        <p:spPr>
          <a:xfrm>
            <a:off x="-1969200" y="-9666000"/>
            <a:ext cx="13676400" cy="14672520"/>
          </a:xfrm>
          <a:prstGeom prst="rect">
            <a:avLst/>
          </a:prstGeom>
          <a:ln>
            <a:noFill/>
          </a:ln>
        </p:spPr>
      </p:pic>
      <p:pic>
        <p:nvPicPr>
          <p:cNvPr id="87" name="圖片 5" descr=""/>
          <p:cNvPicPr/>
          <p:nvPr/>
        </p:nvPicPr>
        <p:blipFill>
          <a:blip r:embed="rId4"/>
          <a:stretch/>
        </p:blipFill>
        <p:spPr>
          <a:xfrm>
            <a:off x="20963160" y="12447360"/>
            <a:ext cx="2588400" cy="6512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圖片 5" descr=""/>
          <p:cNvPicPr/>
          <p:nvPr/>
        </p:nvPicPr>
        <p:blipFill>
          <a:blip r:embed="rId2"/>
          <a:stretch/>
        </p:blipFill>
        <p:spPr>
          <a:xfrm>
            <a:off x="20963160" y="12445920"/>
            <a:ext cx="2588400" cy="654120"/>
          </a:xfrm>
          <a:prstGeom prst="rect">
            <a:avLst/>
          </a:prstGeom>
          <a:ln>
            <a:noFill/>
          </a:ln>
        </p:spPr>
      </p:pic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447920" y="1062720"/>
            <a:ext cx="21386520" cy="2378520"/>
          </a:xfrm>
          <a:prstGeom prst="rect">
            <a:avLst/>
          </a:prstGeom>
        </p:spPr>
        <p:txBody>
          <a:bodyPr lIns="243720" rIns="243720" tIns="122040" bIns="122040"/>
          <a:p>
            <a:pPr>
              <a:lnSpc>
                <a:spcPct val="100000"/>
              </a:lnSpc>
            </a:pPr>
            <a:r>
              <a:rPr b="0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Hairline"/>
                <a:ea typeface="Lato Hairline"/>
              </a:rPr>
              <a:t>TITLE TEXT</a:t>
            </a:r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4" name="圖片 2" descr=""/>
          <p:cNvPicPr/>
          <p:nvPr/>
        </p:nvPicPr>
        <p:blipFill>
          <a:blip r:embed="rId3"/>
          <a:stretch/>
        </p:blipFill>
        <p:spPr>
          <a:xfrm>
            <a:off x="-1969200" y="-9666000"/>
            <a:ext cx="13676400" cy="14672520"/>
          </a:xfrm>
          <a:prstGeom prst="rect">
            <a:avLst/>
          </a:prstGeom>
          <a:ln>
            <a:noFill/>
          </a:ln>
        </p:spPr>
      </p:pic>
      <p:pic>
        <p:nvPicPr>
          <p:cNvPr id="125" name="圖片 5" descr=""/>
          <p:cNvPicPr/>
          <p:nvPr/>
        </p:nvPicPr>
        <p:blipFill>
          <a:blip r:embed="rId4"/>
          <a:stretch/>
        </p:blipFill>
        <p:spPr>
          <a:xfrm>
            <a:off x="20963160" y="12447360"/>
            <a:ext cx="2588400" cy="651240"/>
          </a:xfrm>
          <a:prstGeom prst="rect">
            <a:avLst/>
          </a:prstGeom>
          <a:ln>
            <a:noFill/>
          </a:ln>
        </p:spPr>
      </p:pic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Click to edit the outline text format</a:t>
            </a:r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Second Outline Level</a:t>
            </a:r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Third Outline Level</a:t>
            </a:r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Fourth Outline Level</a:t>
            </a:r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9c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2192120" y="2298600"/>
            <a:ext cx="11359440" cy="4647960"/>
          </a:xfrm>
          <a:prstGeom prst="rect">
            <a:avLst/>
          </a:prstGeom>
        </p:spPr>
        <p:txBody>
          <a:bodyPr lIns="50760" rIns="50760" tIns="50760" bIns="50760" anchor="b"/>
          <a:p>
            <a:pPr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Hairline"/>
                <a:ea typeface="Lato Hairline"/>
              </a:rPr>
              <a:t>TITLE TEXT</a:t>
            </a:r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12192120" y="7074000"/>
            <a:ext cx="11359440" cy="1587240"/>
          </a:xfrm>
          <a:prstGeom prst="rect">
            <a:avLst/>
          </a:prstGeom>
        </p:spPr>
        <p:txBody>
          <a:bodyPr lIns="50760" rIns="50760" tIns="50760" bIns="5076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Click to edit the outline text format</a:t>
            </a:r>
            <a:endParaRPr b="0" lang="en-US" sz="4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Second Outline Level</a:t>
            </a:r>
            <a:endParaRPr b="0" lang="en-US" sz="4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Third Outline Level</a:t>
            </a:r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Thi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Fourth Outline Level</a:t>
            </a:r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Thi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Fifth Outline Level</a:t>
            </a:r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Thi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Sixth Outline Level</a:t>
            </a:r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Thin"/>
            </a:endParaRPr>
          </a:p>
          <a:p>
            <a:pPr>
              <a:lnSpc>
                <a:spcPct val="100000"/>
              </a:lnSpc>
            </a:pPr>
            <a:r>
              <a:rPr b="0" lang="en-US" sz="4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Seventh Outline LevelBODY LEVEL ONE</a:t>
            </a:r>
            <a:endParaRPr b="0" lang="en-US" sz="4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BODY LEVEL TWO</a:t>
            </a:r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BODY LEVEL THREE</a:t>
            </a:r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pic>
        <p:nvPicPr>
          <p:cNvPr id="163" name="圖片 2" descr=""/>
          <p:cNvPicPr/>
          <p:nvPr/>
        </p:nvPicPr>
        <p:blipFill>
          <a:blip r:embed="rId2"/>
          <a:stretch/>
        </p:blipFill>
        <p:spPr>
          <a:xfrm>
            <a:off x="-1970640" y="-9665280"/>
            <a:ext cx="13676400" cy="14672520"/>
          </a:xfrm>
          <a:prstGeom prst="rect">
            <a:avLst/>
          </a:prstGeom>
          <a:ln>
            <a:noFill/>
          </a:ln>
        </p:spPr>
      </p:pic>
      <p:pic>
        <p:nvPicPr>
          <p:cNvPr id="164" name="圖片 5" descr=""/>
          <p:cNvPicPr/>
          <p:nvPr/>
        </p:nvPicPr>
        <p:blipFill>
          <a:blip r:embed="rId3"/>
          <a:stretch/>
        </p:blipFill>
        <p:spPr>
          <a:xfrm>
            <a:off x="20963160" y="12445920"/>
            <a:ext cx="2588400" cy="6541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body"/>
          </p:nvPr>
        </p:nvSpPr>
        <p:spPr>
          <a:xfrm>
            <a:off x="2819520" y="7082640"/>
            <a:ext cx="5358960" cy="4326480"/>
          </a:xfrm>
          <a:prstGeom prst="rect">
            <a:avLst/>
          </a:prstGeom>
        </p:spPr>
        <p:txBody>
          <a:bodyPr lIns="45720" rIns="4572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Click to edit the outline text format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Second Outline Level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Third Outline Level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Thi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Fourth Outline Level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Thi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Fifth Outline Level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Thi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Sixth Outline Level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Thin"/>
            </a:endParaRPr>
          </a:p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Seventh Outline LevelBody level one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9512280" y="7082640"/>
            <a:ext cx="5358960" cy="4326480"/>
          </a:xfrm>
          <a:prstGeom prst="rect">
            <a:avLst/>
          </a:prstGeom>
        </p:spPr>
        <p:txBody>
          <a:bodyPr lIns="45720" rIns="4572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Click to edit the outline text format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Second Outline Level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Third Outline Level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Thi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Fourth Outline Level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Thi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Fifth Outline Level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Thi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Sixth Outline Level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Thin"/>
            </a:endParaRPr>
          </a:p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Seventh Outline LevelBody level one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16205040" y="7082640"/>
            <a:ext cx="5358960" cy="4326480"/>
          </a:xfrm>
          <a:prstGeom prst="rect">
            <a:avLst/>
          </a:prstGeom>
        </p:spPr>
        <p:txBody>
          <a:bodyPr lIns="45720" rIns="4572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Click to edit the outline text format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Second Outline Level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Third Outline Level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Thi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Fourth Outline Level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Thi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Fifth Outline Level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Thi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Sixth Outline Level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Thin"/>
            </a:endParaRPr>
          </a:p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Seventh Outline LevelBody level one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2133720" y="5482440"/>
            <a:ext cx="6730560" cy="837720"/>
          </a:xfrm>
          <a:prstGeom prst="rect">
            <a:avLst/>
          </a:prstGeom>
        </p:spPr>
        <p:txBody>
          <a:bodyPr lIns="45720" rIns="45720" anchor="b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Click to edit the outline text format</a:t>
            </a:r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Second Outline Level</a:t>
            </a:r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Third Outline Level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Thi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Fourth Outline Level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Thi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Fifth Outline Level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Thi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Sixth Outline Level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Thin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Seventh Outline LevelBODY LEVEL ONE</a:t>
            </a:r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8826480" y="5482440"/>
            <a:ext cx="6730560" cy="837720"/>
          </a:xfrm>
          <a:prstGeom prst="rect">
            <a:avLst/>
          </a:prstGeom>
        </p:spPr>
        <p:txBody>
          <a:bodyPr lIns="45720" rIns="45720" anchor="b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Click to edit the outline text format</a:t>
            </a:r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Second Outline Level</a:t>
            </a:r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Third Outline Level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Thi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Fourth Outline Level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Thi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Fifth Outline Level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Thi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Sixth Outline Level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Thin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Seventh Outline LevelBODY LEVEL ONE</a:t>
            </a:r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 type="body"/>
          </p:nvPr>
        </p:nvSpPr>
        <p:spPr>
          <a:xfrm>
            <a:off x="15519240" y="5482440"/>
            <a:ext cx="6730560" cy="837720"/>
          </a:xfrm>
          <a:prstGeom prst="rect">
            <a:avLst/>
          </a:prstGeom>
        </p:spPr>
        <p:txBody>
          <a:bodyPr lIns="45720" rIns="45720" anchor="b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Click to edit the outline text format</a:t>
            </a:r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Second Outline Level</a:t>
            </a:r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Third Outline Level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Thi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Fourth Outline Level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Thi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Fifth Outline Level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Thi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Sixth Outline Level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Thin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Seventh Outline LevelBODY LEVEL ONE</a:t>
            </a:r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 type="title"/>
          </p:nvPr>
        </p:nvSpPr>
        <p:spPr>
          <a:xfrm>
            <a:off x="2819520" y="1158840"/>
            <a:ext cx="18744840" cy="2381760"/>
          </a:xfrm>
          <a:prstGeom prst="rect">
            <a:avLst/>
          </a:prstGeom>
        </p:spPr>
        <p:txBody>
          <a:bodyPr lIns="45720" rIns="45720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Hairline"/>
                <a:ea typeface="Lato Hairline"/>
              </a:rPr>
              <a:t>Title Text</a:t>
            </a:r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pic>
        <p:nvPicPr>
          <p:cNvPr id="206" name="圖片 2" descr=""/>
          <p:cNvPicPr/>
          <p:nvPr/>
        </p:nvPicPr>
        <p:blipFill>
          <a:blip r:embed="rId2"/>
          <a:stretch/>
        </p:blipFill>
        <p:spPr>
          <a:xfrm>
            <a:off x="-1969200" y="-9666000"/>
            <a:ext cx="13676400" cy="14672520"/>
          </a:xfrm>
          <a:prstGeom prst="rect">
            <a:avLst/>
          </a:prstGeom>
          <a:ln>
            <a:noFill/>
          </a:ln>
        </p:spPr>
      </p:pic>
      <p:pic>
        <p:nvPicPr>
          <p:cNvPr id="207" name="圖片 5" descr=""/>
          <p:cNvPicPr/>
          <p:nvPr/>
        </p:nvPicPr>
        <p:blipFill>
          <a:blip r:embed="rId3"/>
          <a:stretch/>
        </p:blipFill>
        <p:spPr>
          <a:xfrm>
            <a:off x="20963160" y="12447360"/>
            <a:ext cx="2588400" cy="6512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447920" y="1062720"/>
            <a:ext cx="21386520" cy="2378520"/>
          </a:xfrm>
          <a:prstGeom prst="rect">
            <a:avLst/>
          </a:prstGeom>
        </p:spPr>
        <p:txBody>
          <a:bodyPr lIns="243720" rIns="243720" tIns="122040" bIns="122040"/>
          <a:p>
            <a:pPr>
              <a:lnSpc>
                <a:spcPct val="100000"/>
              </a:lnSpc>
            </a:pPr>
            <a:r>
              <a:rPr b="0" lang="en-US" sz="1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Hairline"/>
                <a:ea typeface="Lato Hairline"/>
              </a:rPr>
              <a:t>TITLE TEXT</a:t>
            </a:r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pic>
        <p:nvPicPr>
          <p:cNvPr id="243" name="圖片 2" descr=""/>
          <p:cNvPicPr/>
          <p:nvPr/>
        </p:nvPicPr>
        <p:blipFill>
          <a:blip r:embed="rId2"/>
          <a:stretch/>
        </p:blipFill>
        <p:spPr>
          <a:xfrm>
            <a:off x="-1969200" y="-9666000"/>
            <a:ext cx="13676400" cy="14672520"/>
          </a:xfrm>
          <a:prstGeom prst="rect">
            <a:avLst/>
          </a:prstGeom>
          <a:ln>
            <a:noFill/>
          </a:ln>
        </p:spPr>
      </p:pic>
      <p:pic>
        <p:nvPicPr>
          <p:cNvPr id="244" name="圖片 5" descr=""/>
          <p:cNvPicPr/>
          <p:nvPr/>
        </p:nvPicPr>
        <p:blipFill>
          <a:blip r:embed="rId3"/>
          <a:stretch/>
        </p:blipFill>
        <p:spPr>
          <a:xfrm>
            <a:off x="20963160" y="12447360"/>
            <a:ext cx="2588400" cy="651240"/>
          </a:xfrm>
          <a:prstGeom prst="rect">
            <a:avLst/>
          </a:prstGeom>
          <a:ln>
            <a:noFill/>
          </a:ln>
        </p:spPr>
      </p:pic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Click to edit the outline text format</a:t>
            </a:r>
            <a:endParaRPr b="0" lang="en-US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Second Outline Level</a:t>
            </a:r>
            <a:endParaRPr b="0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Thin"/>
              </a:rPr>
              <a:t>Third Outline Level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Thi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Thin"/>
              </a:rPr>
              <a:t>Fourth Outline Level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Thi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Thin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Thi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Thin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Thin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 Thin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to Thi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jpeg"/><Relationship Id="rId3" Type="http://schemas.openxmlformats.org/officeDocument/2006/relationships/slideLayout" Target="../slideLayouts/slideLayout3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0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6463800" y="4033080"/>
            <a:ext cx="16080480" cy="46479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b"/>
          <a:p>
            <a:pPr algn="ctr">
              <a:lnSpc>
                <a:spcPts val="1693"/>
              </a:lnSpc>
            </a:pPr>
            <a:r>
              <a:rPr b="1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SCD2016</a:t>
            </a:r>
            <a:r>
              <a:rPr b="1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届雏鹰</a:t>
            </a:r>
            <a:r>
              <a:rPr b="1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
</a:t>
            </a:r>
            <a:r>
              <a:rPr b="1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
</a:t>
            </a:r>
            <a:r>
              <a:rPr b="1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              </a:t>
            </a:r>
            <a:r>
              <a:rPr b="1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
</a:t>
            </a:r>
            <a:r>
              <a:rPr b="1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                           </a:t>
            </a:r>
            <a:r>
              <a:rPr b="1" lang="en-US" sz="8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--</a:t>
            </a:r>
            <a:r>
              <a:rPr b="1" lang="en-US" sz="8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转正答辩</a:t>
            </a:r>
            <a:r>
              <a:rPr b="1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
</a:t>
            </a:r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17002080" y="9585360"/>
            <a:ext cx="554220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部门：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Tablet-VAL-perso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姓名：韩蓓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导师：肖姣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答辩时间：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2017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年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1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月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10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CustomShape 1"/>
          <p:cNvSpPr/>
          <p:nvPr/>
        </p:nvSpPr>
        <p:spPr>
          <a:xfrm>
            <a:off x="11200320" y="6885720"/>
            <a:ext cx="616680" cy="68544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9" name="CustomShape 2"/>
          <p:cNvSpPr/>
          <p:nvPr/>
        </p:nvSpPr>
        <p:spPr>
          <a:xfrm rot="3627600">
            <a:off x="12580920" y="7798320"/>
            <a:ext cx="480240" cy="300024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0" name="CustomShape 3"/>
          <p:cNvSpPr/>
          <p:nvPr/>
        </p:nvSpPr>
        <p:spPr>
          <a:xfrm rot="3222000">
            <a:off x="12449880" y="10198800"/>
            <a:ext cx="233640" cy="300024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1" name="CustomShape 4"/>
          <p:cNvSpPr/>
          <p:nvPr/>
        </p:nvSpPr>
        <p:spPr>
          <a:xfrm flipH="1" rot="18145200">
            <a:off x="10079640" y="6895440"/>
            <a:ext cx="303480" cy="300024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2" name="CustomShape 5"/>
          <p:cNvSpPr/>
          <p:nvPr/>
        </p:nvSpPr>
        <p:spPr>
          <a:xfrm flipH="1" rot="17368800">
            <a:off x="10023840" y="9430560"/>
            <a:ext cx="366480" cy="300096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3" name="图片 96" descr=""/>
          <p:cNvPicPr/>
          <p:nvPr/>
        </p:nvPicPr>
        <p:blipFill>
          <a:blip r:embed="rId1"/>
          <a:stretch/>
        </p:blipFill>
        <p:spPr>
          <a:xfrm>
            <a:off x="576360" y="2914200"/>
            <a:ext cx="19241640" cy="7635240"/>
          </a:xfrm>
          <a:prstGeom prst="rect">
            <a:avLst/>
          </a:prstGeom>
          <a:ln>
            <a:noFill/>
          </a:ln>
        </p:spPr>
      </p:pic>
      <p:sp>
        <p:nvSpPr>
          <p:cNvPr id="914" name="CustomShape 6"/>
          <p:cNvSpPr/>
          <p:nvPr/>
        </p:nvSpPr>
        <p:spPr>
          <a:xfrm>
            <a:off x="9422280" y="2783520"/>
            <a:ext cx="4496400" cy="4494600"/>
          </a:xfrm>
          <a:prstGeom prst="ellipse">
            <a:avLst/>
          </a:prstGeom>
          <a:gradFill>
            <a:gsLst>
              <a:gs pos="0">
                <a:srgbClr val="cbcbcb"/>
              </a:gs>
              <a:gs pos="100000">
                <a:srgbClr val="f3f3f3"/>
              </a:gs>
            </a:gsLst>
            <a:lin ang="2700000"/>
          </a:gradFill>
          <a:ln w="31680">
            <a:solidFill>
              <a:srgbClr val="ffffff"/>
            </a:solidFill>
          </a:ln>
          <a:effectLst>
            <a:outerShdw algn="tl" blurRad="127000" dir="2700000" dist="762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5" name="CustomShape 7"/>
          <p:cNvSpPr/>
          <p:nvPr/>
        </p:nvSpPr>
        <p:spPr>
          <a:xfrm>
            <a:off x="10115640" y="3476520"/>
            <a:ext cx="3110040" cy="3108960"/>
          </a:xfrm>
          <a:prstGeom prst="ellipse">
            <a:avLst/>
          </a:prstGeom>
          <a:solidFill>
            <a:srgbClr val="ffb850"/>
          </a:solidFill>
          <a:ln>
            <a:noFill/>
          </a:ln>
          <a:effectLst>
            <a:innerShdw blurRad="101600" dir="13500000" dist="50800">
              <a:srgbClr val="000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6" name="CustomShape 8"/>
          <p:cNvSpPr/>
          <p:nvPr/>
        </p:nvSpPr>
        <p:spPr>
          <a:xfrm>
            <a:off x="11129400" y="3948480"/>
            <a:ext cx="1081080" cy="1738440"/>
          </a:xfrm>
          <a:custGeom>
            <a:avLst/>
            <a:gdLst/>
            <a:ahLst/>
            <a:rect l="l" t="t" r="r" b="b"/>
            <a:pathLst>
              <a:path w="205" h="331">
                <a:moveTo>
                  <a:pt x="165" y="224"/>
                </a:moveTo>
                <a:cubicBezTo>
                  <a:pt x="150" y="204"/>
                  <a:pt x="133" y="184"/>
                  <a:pt x="133" y="170"/>
                </a:cubicBezTo>
                <a:cubicBezTo>
                  <a:pt x="133" y="126"/>
                  <a:pt x="133" y="126"/>
                  <a:pt x="133" y="126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53" y="126"/>
                  <a:pt x="156" y="122"/>
                  <a:pt x="156" y="118"/>
                </a:cubicBezTo>
                <a:cubicBezTo>
                  <a:pt x="156" y="113"/>
                  <a:pt x="153" y="110"/>
                  <a:pt x="148" y="110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52" y="110"/>
                  <a:pt x="48" y="113"/>
                  <a:pt x="48" y="118"/>
                </a:cubicBezTo>
                <a:cubicBezTo>
                  <a:pt x="48" y="122"/>
                  <a:pt x="52" y="126"/>
                  <a:pt x="56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1" y="170"/>
                  <a:pt x="71" y="170"/>
                  <a:pt x="71" y="170"/>
                </a:cubicBezTo>
                <a:cubicBezTo>
                  <a:pt x="71" y="184"/>
                  <a:pt x="55" y="204"/>
                  <a:pt x="39" y="224"/>
                </a:cubicBezTo>
                <a:cubicBezTo>
                  <a:pt x="20" y="249"/>
                  <a:pt x="0" y="274"/>
                  <a:pt x="0" y="298"/>
                </a:cubicBezTo>
                <a:cubicBezTo>
                  <a:pt x="0" y="318"/>
                  <a:pt x="16" y="331"/>
                  <a:pt x="44" y="331"/>
                </a:cubicBezTo>
                <a:cubicBezTo>
                  <a:pt x="161" y="331"/>
                  <a:pt x="161" y="331"/>
                  <a:pt x="161" y="331"/>
                </a:cubicBezTo>
                <a:cubicBezTo>
                  <a:pt x="188" y="331"/>
                  <a:pt x="205" y="318"/>
                  <a:pt x="205" y="298"/>
                </a:cubicBezTo>
                <a:cubicBezTo>
                  <a:pt x="205" y="274"/>
                  <a:pt x="185" y="249"/>
                  <a:pt x="165" y="224"/>
                </a:cubicBezTo>
                <a:close/>
                <a:moveTo>
                  <a:pt x="161" y="315"/>
                </a:moveTo>
                <a:cubicBezTo>
                  <a:pt x="44" y="315"/>
                  <a:pt x="44" y="315"/>
                  <a:pt x="44" y="315"/>
                </a:cubicBezTo>
                <a:cubicBezTo>
                  <a:pt x="33" y="315"/>
                  <a:pt x="16" y="313"/>
                  <a:pt x="16" y="298"/>
                </a:cubicBezTo>
                <a:cubicBezTo>
                  <a:pt x="16" y="280"/>
                  <a:pt x="34" y="257"/>
                  <a:pt x="52" y="234"/>
                </a:cubicBezTo>
                <a:cubicBezTo>
                  <a:pt x="70" y="211"/>
                  <a:pt x="87" y="189"/>
                  <a:pt x="87" y="170"/>
                </a:cubicBezTo>
                <a:cubicBezTo>
                  <a:pt x="87" y="126"/>
                  <a:pt x="87" y="126"/>
                  <a:pt x="87" y="126"/>
                </a:cubicBezTo>
                <a:cubicBezTo>
                  <a:pt x="117" y="126"/>
                  <a:pt x="117" y="126"/>
                  <a:pt x="117" y="126"/>
                </a:cubicBezTo>
                <a:cubicBezTo>
                  <a:pt x="117" y="170"/>
                  <a:pt x="117" y="170"/>
                  <a:pt x="117" y="170"/>
                </a:cubicBezTo>
                <a:cubicBezTo>
                  <a:pt x="117" y="189"/>
                  <a:pt x="135" y="211"/>
                  <a:pt x="153" y="234"/>
                </a:cubicBezTo>
                <a:cubicBezTo>
                  <a:pt x="171" y="257"/>
                  <a:pt x="189" y="280"/>
                  <a:pt x="189" y="298"/>
                </a:cubicBezTo>
                <a:cubicBezTo>
                  <a:pt x="189" y="313"/>
                  <a:pt x="171" y="315"/>
                  <a:pt x="161" y="315"/>
                </a:cubicBezTo>
                <a:close/>
                <a:moveTo>
                  <a:pt x="122" y="263"/>
                </a:moveTo>
                <a:cubicBezTo>
                  <a:pt x="122" y="263"/>
                  <a:pt x="121" y="263"/>
                  <a:pt x="121" y="262"/>
                </a:cubicBezTo>
                <a:cubicBezTo>
                  <a:pt x="118" y="258"/>
                  <a:pt x="114" y="256"/>
                  <a:pt x="109" y="256"/>
                </a:cubicBezTo>
                <a:cubicBezTo>
                  <a:pt x="106" y="256"/>
                  <a:pt x="103" y="257"/>
                  <a:pt x="101" y="258"/>
                </a:cubicBezTo>
                <a:cubicBezTo>
                  <a:pt x="99" y="250"/>
                  <a:pt x="91" y="244"/>
                  <a:pt x="82" y="244"/>
                </a:cubicBezTo>
                <a:cubicBezTo>
                  <a:pt x="72" y="244"/>
                  <a:pt x="63" y="252"/>
                  <a:pt x="63" y="263"/>
                </a:cubicBezTo>
                <a:cubicBezTo>
                  <a:pt x="63" y="264"/>
                  <a:pt x="63" y="264"/>
                  <a:pt x="63" y="265"/>
                </a:cubicBezTo>
                <a:cubicBezTo>
                  <a:pt x="59" y="261"/>
                  <a:pt x="54" y="259"/>
                  <a:pt x="48" y="259"/>
                </a:cubicBezTo>
                <a:cubicBezTo>
                  <a:pt x="46" y="259"/>
                  <a:pt x="44" y="260"/>
                  <a:pt x="42" y="260"/>
                </a:cubicBezTo>
                <a:cubicBezTo>
                  <a:pt x="32" y="274"/>
                  <a:pt x="24" y="288"/>
                  <a:pt x="24" y="298"/>
                </a:cubicBezTo>
                <a:cubicBezTo>
                  <a:pt x="24" y="306"/>
                  <a:pt x="34" y="307"/>
                  <a:pt x="44" y="307"/>
                </a:cubicBezTo>
                <a:cubicBezTo>
                  <a:pt x="161" y="307"/>
                  <a:pt x="161" y="307"/>
                  <a:pt x="161" y="307"/>
                </a:cubicBezTo>
                <a:cubicBezTo>
                  <a:pt x="170" y="307"/>
                  <a:pt x="181" y="306"/>
                  <a:pt x="181" y="298"/>
                </a:cubicBezTo>
                <a:cubicBezTo>
                  <a:pt x="181" y="289"/>
                  <a:pt x="175" y="278"/>
                  <a:pt x="167" y="266"/>
                </a:cubicBezTo>
                <a:cubicBezTo>
                  <a:pt x="167" y="266"/>
                  <a:pt x="166" y="266"/>
                  <a:pt x="166" y="266"/>
                </a:cubicBezTo>
                <a:cubicBezTo>
                  <a:pt x="166" y="265"/>
                  <a:pt x="166" y="265"/>
                  <a:pt x="165" y="264"/>
                </a:cubicBezTo>
                <a:cubicBezTo>
                  <a:pt x="163" y="260"/>
                  <a:pt x="160" y="256"/>
                  <a:pt x="156" y="252"/>
                </a:cubicBezTo>
                <a:cubicBezTo>
                  <a:pt x="153" y="249"/>
                  <a:pt x="148" y="248"/>
                  <a:pt x="144" y="248"/>
                </a:cubicBezTo>
                <a:cubicBezTo>
                  <a:pt x="134" y="248"/>
                  <a:pt x="125" y="254"/>
                  <a:pt x="122" y="263"/>
                </a:cubicBezTo>
                <a:close/>
                <a:moveTo>
                  <a:pt x="124" y="23"/>
                </a:moveTo>
                <a:cubicBezTo>
                  <a:pt x="130" y="23"/>
                  <a:pt x="135" y="18"/>
                  <a:pt x="135" y="11"/>
                </a:cubicBezTo>
                <a:cubicBezTo>
                  <a:pt x="135" y="5"/>
                  <a:pt x="130" y="0"/>
                  <a:pt x="124" y="0"/>
                </a:cubicBezTo>
                <a:cubicBezTo>
                  <a:pt x="118" y="0"/>
                  <a:pt x="112" y="5"/>
                  <a:pt x="112" y="11"/>
                </a:cubicBezTo>
                <a:cubicBezTo>
                  <a:pt x="112" y="18"/>
                  <a:pt x="118" y="23"/>
                  <a:pt x="124" y="23"/>
                </a:cubicBezTo>
                <a:close/>
                <a:moveTo>
                  <a:pt x="74" y="65"/>
                </a:moveTo>
                <a:cubicBezTo>
                  <a:pt x="83" y="65"/>
                  <a:pt x="91" y="58"/>
                  <a:pt x="91" y="49"/>
                </a:cubicBezTo>
                <a:cubicBezTo>
                  <a:pt x="91" y="45"/>
                  <a:pt x="89" y="40"/>
                  <a:pt x="86" y="37"/>
                </a:cubicBezTo>
                <a:cubicBezTo>
                  <a:pt x="83" y="34"/>
                  <a:pt x="79" y="32"/>
                  <a:pt x="74" y="32"/>
                </a:cubicBezTo>
                <a:cubicBezTo>
                  <a:pt x="70" y="32"/>
                  <a:pt x="66" y="34"/>
                  <a:pt x="62" y="37"/>
                </a:cubicBezTo>
                <a:cubicBezTo>
                  <a:pt x="59" y="40"/>
                  <a:pt x="58" y="45"/>
                  <a:pt x="58" y="49"/>
                </a:cubicBezTo>
                <a:cubicBezTo>
                  <a:pt x="58" y="58"/>
                  <a:pt x="65" y="65"/>
                  <a:pt x="74" y="65"/>
                </a:cubicBezTo>
                <a:close/>
                <a:moveTo>
                  <a:pt x="68" y="43"/>
                </a:moveTo>
                <a:cubicBezTo>
                  <a:pt x="70" y="41"/>
                  <a:pt x="72" y="40"/>
                  <a:pt x="74" y="40"/>
                </a:cubicBezTo>
                <a:cubicBezTo>
                  <a:pt x="76" y="40"/>
                  <a:pt x="79" y="41"/>
                  <a:pt x="80" y="43"/>
                </a:cubicBezTo>
                <a:cubicBezTo>
                  <a:pt x="82" y="45"/>
                  <a:pt x="83" y="47"/>
                  <a:pt x="83" y="49"/>
                </a:cubicBezTo>
                <a:cubicBezTo>
                  <a:pt x="83" y="54"/>
                  <a:pt x="79" y="57"/>
                  <a:pt x="74" y="57"/>
                </a:cubicBezTo>
                <a:cubicBezTo>
                  <a:pt x="69" y="57"/>
                  <a:pt x="66" y="54"/>
                  <a:pt x="66" y="49"/>
                </a:cubicBezTo>
                <a:cubicBezTo>
                  <a:pt x="66" y="47"/>
                  <a:pt x="66" y="45"/>
                  <a:pt x="68" y="43"/>
                </a:cubicBezTo>
                <a:close/>
                <a:moveTo>
                  <a:pt x="84" y="102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0"/>
                  <a:pt x="92" y="99"/>
                  <a:pt x="92" y="97"/>
                </a:cubicBezTo>
                <a:cubicBezTo>
                  <a:pt x="92" y="92"/>
                  <a:pt x="94" y="86"/>
                  <a:pt x="98" y="82"/>
                </a:cubicBezTo>
                <a:cubicBezTo>
                  <a:pt x="102" y="78"/>
                  <a:pt x="108" y="76"/>
                  <a:pt x="113" y="76"/>
                </a:cubicBezTo>
                <a:cubicBezTo>
                  <a:pt x="119" y="76"/>
                  <a:pt x="124" y="78"/>
                  <a:pt x="129" y="82"/>
                </a:cubicBezTo>
                <a:cubicBezTo>
                  <a:pt x="133" y="86"/>
                  <a:pt x="135" y="92"/>
                  <a:pt x="135" y="97"/>
                </a:cubicBezTo>
                <a:cubicBezTo>
                  <a:pt x="135" y="99"/>
                  <a:pt x="135" y="100"/>
                  <a:pt x="134" y="102"/>
                </a:cubicBezTo>
                <a:cubicBezTo>
                  <a:pt x="142" y="102"/>
                  <a:pt x="142" y="102"/>
                  <a:pt x="142" y="102"/>
                </a:cubicBezTo>
                <a:cubicBezTo>
                  <a:pt x="143" y="100"/>
                  <a:pt x="143" y="99"/>
                  <a:pt x="143" y="97"/>
                </a:cubicBezTo>
                <a:cubicBezTo>
                  <a:pt x="143" y="89"/>
                  <a:pt x="140" y="82"/>
                  <a:pt x="134" y="76"/>
                </a:cubicBezTo>
                <a:cubicBezTo>
                  <a:pt x="129" y="71"/>
                  <a:pt x="121" y="68"/>
                  <a:pt x="113" y="68"/>
                </a:cubicBezTo>
                <a:cubicBezTo>
                  <a:pt x="105" y="68"/>
                  <a:pt x="98" y="71"/>
                  <a:pt x="92" y="76"/>
                </a:cubicBezTo>
                <a:cubicBezTo>
                  <a:pt x="87" y="82"/>
                  <a:pt x="84" y="89"/>
                  <a:pt x="84" y="97"/>
                </a:cubicBezTo>
                <a:cubicBezTo>
                  <a:pt x="84" y="99"/>
                  <a:pt x="84" y="100"/>
                  <a:pt x="84" y="1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17" name="CustomShape 9"/>
          <p:cNvSpPr/>
          <p:nvPr/>
        </p:nvSpPr>
        <p:spPr>
          <a:xfrm>
            <a:off x="13477320" y="5911560"/>
            <a:ext cx="3887640" cy="3886200"/>
          </a:xfrm>
          <a:prstGeom prst="ellipse">
            <a:avLst/>
          </a:prstGeom>
          <a:gradFill>
            <a:gsLst>
              <a:gs pos="0">
                <a:srgbClr val="cbcbcb"/>
              </a:gs>
              <a:gs pos="100000">
                <a:srgbClr val="f3f3f3"/>
              </a:gs>
            </a:gsLst>
            <a:lin ang="2700000"/>
          </a:gradFill>
          <a:ln w="31680">
            <a:solidFill>
              <a:srgbClr val="ffffff"/>
            </a:solidFill>
          </a:ln>
          <a:effectLst>
            <a:outerShdw algn="tl" blurRad="127000" dir="2700000" dist="762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8" name="CustomShape 10"/>
          <p:cNvSpPr/>
          <p:nvPr/>
        </p:nvSpPr>
        <p:spPr>
          <a:xfrm>
            <a:off x="14076720" y="6510960"/>
            <a:ext cx="2688840" cy="2688120"/>
          </a:xfrm>
          <a:prstGeom prst="ellipse">
            <a:avLst/>
          </a:prstGeom>
          <a:solidFill>
            <a:srgbClr val="00af92"/>
          </a:solidFill>
          <a:ln>
            <a:noFill/>
          </a:ln>
          <a:effectLst>
            <a:innerShdw blurRad="101600" dir="13500000" dist="50800">
              <a:srgbClr val="000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9" name="CustomShape 11"/>
          <p:cNvSpPr/>
          <p:nvPr/>
        </p:nvSpPr>
        <p:spPr>
          <a:xfrm>
            <a:off x="14911200" y="7186680"/>
            <a:ext cx="1028520" cy="1269720"/>
          </a:xfrm>
          <a:custGeom>
            <a:avLst/>
            <a:gdLst/>
            <a:ahLst/>
            <a:rect l="l" t="t" r="r" b="b"/>
            <a:pathLst>
              <a:path w="349" h="431">
                <a:moveTo>
                  <a:pt x="120" y="0"/>
                </a:moveTo>
                <a:lnTo>
                  <a:pt x="117" y="3"/>
                </a:lnTo>
                <a:lnTo>
                  <a:pt x="2" y="117"/>
                </a:lnTo>
                <a:lnTo>
                  <a:pt x="0" y="120"/>
                </a:lnTo>
                <a:lnTo>
                  <a:pt x="0" y="431"/>
                </a:lnTo>
                <a:lnTo>
                  <a:pt x="349" y="431"/>
                </a:lnTo>
                <a:lnTo>
                  <a:pt x="349" y="0"/>
                </a:lnTo>
                <a:lnTo>
                  <a:pt x="120" y="0"/>
                </a:lnTo>
                <a:close/>
                <a:moveTo>
                  <a:pt x="114" y="37"/>
                </a:moveTo>
                <a:lnTo>
                  <a:pt x="114" y="114"/>
                </a:lnTo>
                <a:lnTo>
                  <a:pt x="37" y="114"/>
                </a:lnTo>
                <a:lnTo>
                  <a:pt x="114" y="37"/>
                </a:lnTo>
                <a:close/>
                <a:moveTo>
                  <a:pt x="328" y="410"/>
                </a:moveTo>
                <a:lnTo>
                  <a:pt x="20" y="410"/>
                </a:lnTo>
                <a:lnTo>
                  <a:pt x="20" y="136"/>
                </a:lnTo>
                <a:lnTo>
                  <a:pt x="135" y="136"/>
                </a:lnTo>
                <a:lnTo>
                  <a:pt x="135" y="22"/>
                </a:lnTo>
                <a:lnTo>
                  <a:pt x="328" y="22"/>
                </a:lnTo>
                <a:lnTo>
                  <a:pt x="328" y="410"/>
                </a:lnTo>
                <a:close/>
                <a:moveTo>
                  <a:pt x="75" y="317"/>
                </a:moveTo>
                <a:lnTo>
                  <a:pt x="145" y="249"/>
                </a:lnTo>
                <a:lnTo>
                  <a:pt x="187" y="290"/>
                </a:lnTo>
                <a:lnTo>
                  <a:pt x="300" y="178"/>
                </a:lnTo>
                <a:lnTo>
                  <a:pt x="285" y="163"/>
                </a:lnTo>
                <a:lnTo>
                  <a:pt x="187" y="259"/>
                </a:lnTo>
                <a:lnTo>
                  <a:pt x="152" y="225"/>
                </a:lnTo>
                <a:lnTo>
                  <a:pt x="145" y="218"/>
                </a:lnTo>
                <a:lnTo>
                  <a:pt x="138" y="225"/>
                </a:lnTo>
                <a:lnTo>
                  <a:pt x="60" y="302"/>
                </a:lnTo>
                <a:lnTo>
                  <a:pt x="75" y="3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20" name="CustomShape 12"/>
          <p:cNvSpPr/>
          <p:nvPr/>
        </p:nvSpPr>
        <p:spPr>
          <a:xfrm>
            <a:off x="6229080" y="8742600"/>
            <a:ext cx="3470400" cy="3468960"/>
          </a:xfrm>
          <a:prstGeom prst="ellipse">
            <a:avLst/>
          </a:prstGeom>
          <a:gradFill>
            <a:gsLst>
              <a:gs pos="0">
                <a:srgbClr val="cbcbcb"/>
              </a:gs>
              <a:gs pos="100000">
                <a:srgbClr val="f3f3f3"/>
              </a:gs>
            </a:gsLst>
            <a:lin ang="2700000"/>
          </a:gradFill>
          <a:ln w="31680">
            <a:solidFill>
              <a:srgbClr val="ffffff"/>
            </a:solidFill>
          </a:ln>
          <a:effectLst>
            <a:outerShdw algn="tl" blurRad="127000" dir="2700000" dist="762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1" name="CustomShape 13"/>
          <p:cNvSpPr/>
          <p:nvPr/>
        </p:nvSpPr>
        <p:spPr>
          <a:xfrm>
            <a:off x="6764040" y="9277200"/>
            <a:ext cx="2400480" cy="2399400"/>
          </a:xfrm>
          <a:prstGeom prst="ellipse">
            <a:avLst/>
          </a:prstGeom>
          <a:solidFill>
            <a:srgbClr val="01acbe"/>
          </a:solidFill>
          <a:ln>
            <a:noFill/>
          </a:ln>
          <a:effectLst>
            <a:innerShdw blurRad="101600" dir="13500000" dist="50800">
              <a:srgbClr val="000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2" name="CustomShape 14"/>
          <p:cNvSpPr/>
          <p:nvPr/>
        </p:nvSpPr>
        <p:spPr>
          <a:xfrm>
            <a:off x="7305120" y="9855000"/>
            <a:ext cx="1414080" cy="1263960"/>
          </a:xfrm>
          <a:custGeom>
            <a:avLst/>
            <a:gdLst/>
            <a:ahLst/>
            <a:rect l="l" t="t" r="r" b="b"/>
            <a:pathLst>
              <a:path w="364" h="326">
                <a:moveTo>
                  <a:pt x="244" y="215"/>
                </a:moveTo>
                <a:cubicBezTo>
                  <a:pt x="242" y="177"/>
                  <a:pt x="242" y="177"/>
                  <a:pt x="242" y="177"/>
                </a:cubicBezTo>
                <a:cubicBezTo>
                  <a:pt x="219" y="179"/>
                  <a:pt x="219" y="179"/>
                  <a:pt x="219" y="179"/>
                </a:cubicBezTo>
                <a:cubicBezTo>
                  <a:pt x="216" y="165"/>
                  <a:pt x="210" y="153"/>
                  <a:pt x="202" y="142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188" y="100"/>
                  <a:pt x="188" y="100"/>
                  <a:pt x="188" y="100"/>
                </a:cubicBezTo>
                <a:cubicBezTo>
                  <a:pt x="173" y="117"/>
                  <a:pt x="173" y="117"/>
                  <a:pt x="173" y="117"/>
                </a:cubicBezTo>
                <a:cubicBezTo>
                  <a:pt x="161" y="110"/>
                  <a:pt x="148" y="106"/>
                  <a:pt x="135" y="104"/>
                </a:cubicBezTo>
                <a:cubicBezTo>
                  <a:pt x="133" y="81"/>
                  <a:pt x="133" y="81"/>
                  <a:pt x="133" y="81"/>
                </a:cubicBezTo>
                <a:cubicBezTo>
                  <a:pt x="95" y="84"/>
                  <a:pt x="95" y="84"/>
                  <a:pt x="95" y="84"/>
                </a:cubicBezTo>
                <a:cubicBezTo>
                  <a:pt x="97" y="106"/>
                  <a:pt x="97" y="106"/>
                  <a:pt x="97" y="106"/>
                </a:cubicBezTo>
                <a:cubicBezTo>
                  <a:pt x="83" y="110"/>
                  <a:pt x="71" y="116"/>
                  <a:pt x="60" y="12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18" y="138"/>
                  <a:pt x="18" y="138"/>
                  <a:pt x="18" y="138"/>
                </a:cubicBezTo>
                <a:cubicBezTo>
                  <a:pt x="35" y="153"/>
                  <a:pt x="35" y="153"/>
                  <a:pt x="35" y="153"/>
                </a:cubicBezTo>
                <a:cubicBezTo>
                  <a:pt x="28" y="164"/>
                  <a:pt x="24" y="177"/>
                  <a:pt x="22" y="191"/>
                </a:cubicBezTo>
                <a:cubicBezTo>
                  <a:pt x="0" y="193"/>
                  <a:pt x="0" y="193"/>
                  <a:pt x="0" y="193"/>
                </a:cubicBezTo>
                <a:cubicBezTo>
                  <a:pt x="2" y="231"/>
                  <a:pt x="2" y="231"/>
                  <a:pt x="2" y="231"/>
                </a:cubicBezTo>
                <a:cubicBezTo>
                  <a:pt x="25" y="229"/>
                  <a:pt x="25" y="229"/>
                  <a:pt x="25" y="229"/>
                </a:cubicBezTo>
                <a:cubicBezTo>
                  <a:pt x="28" y="243"/>
                  <a:pt x="34" y="255"/>
                  <a:pt x="42" y="266"/>
                </a:cubicBezTo>
                <a:cubicBezTo>
                  <a:pt x="28" y="282"/>
                  <a:pt x="28" y="282"/>
                  <a:pt x="28" y="282"/>
                </a:cubicBezTo>
                <a:cubicBezTo>
                  <a:pt x="56" y="308"/>
                  <a:pt x="56" y="308"/>
                  <a:pt x="56" y="308"/>
                </a:cubicBezTo>
                <a:cubicBezTo>
                  <a:pt x="71" y="291"/>
                  <a:pt x="71" y="291"/>
                  <a:pt x="71" y="291"/>
                </a:cubicBezTo>
                <a:cubicBezTo>
                  <a:pt x="83" y="297"/>
                  <a:pt x="96" y="302"/>
                  <a:pt x="109" y="304"/>
                </a:cubicBezTo>
                <a:cubicBezTo>
                  <a:pt x="111" y="326"/>
                  <a:pt x="111" y="326"/>
                  <a:pt x="111" y="326"/>
                </a:cubicBezTo>
                <a:cubicBezTo>
                  <a:pt x="149" y="324"/>
                  <a:pt x="149" y="324"/>
                  <a:pt x="149" y="324"/>
                </a:cubicBezTo>
                <a:cubicBezTo>
                  <a:pt x="147" y="301"/>
                  <a:pt x="147" y="301"/>
                  <a:pt x="147" y="301"/>
                </a:cubicBezTo>
                <a:cubicBezTo>
                  <a:pt x="161" y="298"/>
                  <a:pt x="173" y="292"/>
                  <a:pt x="184" y="283"/>
                </a:cubicBezTo>
                <a:cubicBezTo>
                  <a:pt x="201" y="298"/>
                  <a:pt x="201" y="298"/>
                  <a:pt x="201" y="298"/>
                </a:cubicBezTo>
                <a:cubicBezTo>
                  <a:pt x="226" y="270"/>
                  <a:pt x="226" y="270"/>
                  <a:pt x="226" y="270"/>
                </a:cubicBezTo>
                <a:cubicBezTo>
                  <a:pt x="209" y="255"/>
                  <a:pt x="209" y="255"/>
                  <a:pt x="209" y="255"/>
                </a:cubicBezTo>
                <a:cubicBezTo>
                  <a:pt x="216" y="243"/>
                  <a:pt x="220" y="230"/>
                  <a:pt x="222" y="216"/>
                </a:cubicBezTo>
                <a:lnTo>
                  <a:pt x="244" y="215"/>
                </a:lnTo>
                <a:close/>
                <a:moveTo>
                  <a:pt x="127" y="280"/>
                </a:moveTo>
                <a:cubicBezTo>
                  <a:pt x="85" y="283"/>
                  <a:pt x="48" y="251"/>
                  <a:pt x="45" y="209"/>
                </a:cubicBezTo>
                <a:cubicBezTo>
                  <a:pt x="43" y="167"/>
                  <a:pt x="75" y="130"/>
                  <a:pt x="117" y="127"/>
                </a:cubicBezTo>
                <a:cubicBezTo>
                  <a:pt x="159" y="124"/>
                  <a:pt x="196" y="157"/>
                  <a:pt x="199" y="199"/>
                </a:cubicBezTo>
                <a:cubicBezTo>
                  <a:pt x="201" y="241"/>
                  <a:pt x="169" y="278"/>
                  <a:pt x="127" y="280"/>
                </a:cubicBezTo>
                <a:close/>
                <a:moveTo>
                  <a:pt x="349" y="91"/>
                </a:moveTo>
                <a:cubicBezTo>
                  <a:pt x="364" y="90"/>
                  <a:pt x="364" y="90"/>
                  <a:pt x="364" y="90"/>
                </a:cubicBezTo>
                <a:cubicBezTo>
                  <a:pt x="363" y="65"/>
                  <a:pt x="363" y="65"/>
                  <a:pt x="363" y="65"/>
                </a:cubicBezTo>
                <a:cubicBezTo>
                  <a:pt x="348" y="66"/>
                  <a:pt x="348" y="66"/>
                  <a:pt x="348" y="66"/>
                </a:cubicBezTo>
                <a:cubicBezTo>
                  <a:pt x="345" y="56"/>
                  <a:pt x="341" y="48"/>
                  <a:pt x="335" y="41"/>
                </a:cubicBezTo>
                <a:cubicBezTo>
                  <a:pt x="345" y="29"/>
                  <a:pt x="345" y="29"/>
                  <a:pt x="345" y="29"/>
                </a:cubicBezTo>
                <a:cubicBezTo>
                  <a:pt x="326" y="12"/>
                  <a:pt x="326" y="12"/>
                  <a:pt x="326" y="12"/>
                </a:cubicBezTo>
                <a:cubicBezTo>
                  <a:pt x="316" y="24"/>
                  <a:pt x="316" y="24"/>
                  <a:pt x="316" y="24"/>
                </a:cubicBezTo>
                <a:cubicBezTo>
                  <a:pt x="308" y="19"/>
                  <a:pt x="299" y="16"/>
                  <a:pt x="290" y="15"/>
                </a:cubicBezTo>
                <a:cubicBezTo>
                  <a:pt x="289" y="0"/>
                  <a:pt x="289" y="0"/>
                  <a:pt x="289" y="0"/>
                </a:cubicBezTo>
                <a:cubicBezTo>
                  <a:pt x="263" y="1"/>
                  <a:pt x="263" y="1"/>
                  <a:pt x="263" y="1"/>
                </a:cubicBezTo>
                <a:cubicBezTo>
                  <a:pt x="264" y="16"/>
                  <a:pt x="264" y="16"/>
                  <a:pt x="264" y="16"/>
                </a:cubicBezTo>
                <a:cubicBezTo>
                  <a:pt x="255" y="19"/>
                  <a:pt x="247" y="23"/>
                  <a:pt x="239" y="29"/>
                </a:cubicBezTo>
                <a:cubicBezTo>
                  <a:pt x="228" y="19"/>
                  <a:pt x="228" y="19"/>
                  <a:pt x="228" y="19"/>
                </a:cubicBezTo>
                <a:cubicBezTo>
                  <a:pt x="211" y="38"/>
                  <a:pt x="211" y="38"/>
                  <a:pt x="211" y="38"/>
                </a:cubicBezTo>
                <a:cubicBezTo>
                  <a:pt x="222" y="48"/>
                  <a:pt x="222" y="48"/>
                  <a:pt x="222" y="48"/>
                </a:cubicBezTo>
                <a:cubicBezTo>
                  <a:pt x="218" y="56"/>
                  <a:pt x="215" y="65"/>
                  <a:pt x="213" y="74"/>
                </a:cubicBezTo>
                <a:cubicBezTo>
                  <a:pt x="198" y="75"/>
                  <a:pt x="198" y="75"/>
                  <a:pt x="198" y="75"/>
                </a:cubicBezTo>
                <a:cubicBezTo>
                  <a:pt x="200" y="101"/>
                  <a:pt x="200" y="101"/>
                  <a:pt x="200" y="101"/>
                </a:cubicBezTo>
                <a:cubicBezTo>
                  <a:pt x="215" y="100"/>
                  <a:pt x="215" y="100"/>
                  <a:pt x="215" y="100"/>
                </a:cubicBezTo>
                <a:cubicBezTo>
                  <a:pt x="218" y="109"/>
                  <a:pt x="222" y="117"/>
                  <a:pt x="227" y="125"/>
                </a:cubicBezTo>
                <a:cubicBezTo>
                  <a:pt x="217" y="136"/>
                  <a:pt x="217" y="136"/>
                  <a:pt x="217" y="136"/>
                </a:cubicBezTo>
                <a:cubicBezTo>
                  <a:pt x="237" y="153"/>
                  <a:pt x="237" y="153"/>
                  <a:pt x="237" y="153"/>
                </a:cubicBezTo>
                <a:cubicBezTo>
                  <a:pt x="247" y="142"/>
                  <a:pt x="247" y="142"/>
                  <a:pt x="247" y="142"/>
                </a:cubicBezTo>
                <a:cubicBezTo>
                  <a:pt x="255" y="146"/>
                  <a:pt x="263" y="149"/>
                  <a:pt x="273" y="151"/>
                </a:cubicBezTo>
                <a:cubicBezTo>
                  <a:pt x="274" y="166"/>
                  <a:pt x="274" y="166"/>
                  <a:pt x="274" y="166"/>
                </a:cubicBezTo>
                <a:cubicBezTo>
                  <a:pt x="300" y="164"/>
                  <a:pt x="300" y="164"/>
                  <a:pt x="300" y="164"/>
                </a:cubicBezTo>
                <a:cubicBezTo>
                  <a:pt x="299" y="149"/>
                  <a:pt x="299" y="149"/>
                  <a:pt x="299" y="149"/>
                </a:cubicBezTo>
                <a:cubicBezTo>
                  <a:pt x="308" y="147"/>
                  <a:pt x="316" y="142"/>
                  <a:pt x="323" y="137"/>
                </a:cubicBezTo>
                <a:cubicBezTo>
                  <a:pt x="335" y="147"/>
                  <a:pt x="335" y="147"/>
                  <a:pt x="335" y="147"/>
                </a:cubicBezTo>
                <a:cubicBezTo>
                  <a:pt x="352" y="127"/>
                  <a:pt x="352" y="127"/>
                  <a:pt x="352" y="127"/>
                </a:cubicBezTo>
                <a:cubicBezTo>
                  <a:pt x="340" y="117"/>
                  <a:pt x="340" y="117"/>
                  <a:pt x="340" y="117"/>
                </a:cubicBezTo>
                <a:cubicBezTo>
                  <a:pt x="345" y="110"/>
                  <a:pt x="348" y="101"/>
                  <a:pt x="349" y="91"/>
                </a:cubicBezTo>
                <a:close/>
                <a:moveTo>
                  <a:pt x="285" y="135"/>
                </a:moveTo>
                <a:cubicBezTo>
                  <a:pt x="256" y="137"/>
                  <a:pt x="231" y="115"/>
                  <a:pt x="229" y="86"/>
                </a:cubicBezTo>
                <a:cubicBezTo>
                  <a:pt x="227" y="57"/>
                  <a:pt x="249" y="32"/>
                  <a:pt x="278" y="31"/>
                </a:cubicBezTo>
                <a:cubicBezTo>
                  <a:pt x="307" y="29"/>
                  <a:pt x="332" y="51"/>
                  <a:pt x="333" y="79"/>
                </a:cubicBezTo>
                <a:cubicBezTo>
                  <a:pt x="335" y="108"/>
                  <a:pt x="313" y="133"/>
                  <a:pt x="285" y="1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23" name="CustomShape 15"/>
          <p:cNvSpPr/>
          <p:nvPr/>
        </p:nvSpPr>
        <p:spPr>
          <a:xfrm>
            <a:off x="6526080" y="5403240"/>
            <a:ext cx="3054240" cy="3053160"/>
          </a:xfrm>
          <a:prstGeom prst="ellipse">
            <a:avLst/>
          </a:prstGeom>
          <a:gradFill>
            <a:gsLst>
              <a:gs pos="0">
                <a:srgbClr val="cbcbcb"/>
              </a:gs>
              <a:gs pos="100000">
                <a:srgbClr val="f3f3f3"/>
              </a:gs>
            </a:gsLst>
            <a:lin ang="2700000"/>
          </a:gradFill>
          <a:ln w="31680">
            <a:solidFill>
              <a:srgbClr val="ffffff"/>
            </a:solidFill>
          </a:ln>
          <a:effectLst>
            <a:outerShdw algn="tl" blurRad="127000" dir="2700000" dist="762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4" name="CustomShape 16"/>
          <p:cNvSpPr/>
          <p:nvPr/>
        </p:nvSpPr>
        <p:spPr>
          <a:xfrm>
            <a:off x="6996960" y="5874120"/>
            <a:ext cx="2112480" cy="2111760"/>
          </a:xfrm>
          <a:prstGeom prst="ellipse">
            <a:avLst/>
          </a:prstGeom>
          <a:solidFill>
            <a:srgbClr val="f6615b"/>
          </a:solidFill>
          <a:ln>
            <a:noFill/>
          </a:ln>
          <a:effectLst>
            <a:innerShdw blurRad="101600" dir="13500000" dist="50800">
              <a:srgbClr val="000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5" name="CustomShape 17"/>
          <p:cNvSpPr/>
          <p:nvPr/>
        </p:nvSpPr>
        <p:spPr>
          <a:xfrm>
            <a:off x="7413840" y="6258600"/>
            <a:ext cx="1308600" cy="1342080"/>
          </a:xfrm>
          <a:custGeom>
            <a:avLst/>
            <a:gdLst/>
            <a:ahLst/>
            <a:rect l="l" t="t" r="r" b="b"/>
            <a:pathLst>
              <a:path w="232" h="239">
                <a:moveTo>
                  <a:pt x="116" y="88"/>
                </a:moveTo>
                <a:cubicBezTo>
                  <a:pt x="98" y="88"/>
                  <a:pt x="84" y="102"/>
                  <a:pt x="84" y="119"/>
                </a:cubicBezTo>
                <a:cubicBezTo>
                  <a:pt x="84" y="137"/>
                  <a:pt x="98" y="151"/>
                  <a:pt x="116" y="151"/>
                </a:cubicBezTo>
                <a:cubicBezTo>
                  <a:pt x="134" y="151"/>
                  <a:pt x="148" y="137"/>
                  <a:pt x="148" y="119"/>
                </a:cubicBezTo>
                <a:cubicBezTo>
                  <a:pt x="148" y="102"/>
                  <a:pt x="134" y="88"/>
                  <a:pt x="116" y="88"/>
                </a:cubicBezTo>
                <a:close/>
                <a:moveTo>
                  <a:pt x="49" y="197"/>
                </a:moveTo>
                <a:cubicBezTo>
                  <a:pt x="47" y="195"/>
                  <a:pt x="46" y="193"/>
                  <a:pt x="44" y="191"/>
                </a:cubicBezTo>
                <a:cubicBezTo>
                  <a:pt x="25" y="172"/>
                  <a:pt x="14" y="147"/>
                  <a:pt x="14" y="119"/>
                </a:cubicBezTo>
                <a:cubicBezTo>
                  <a:pt x="14" y="71"/>
                  <a:pt x="48" y="30"/>
                  <a:pt x="93" y="20"/>
                </a:cubicBezTo>
                <a:cubicBezTo>
                  <a:pt x="90" y="7"/>
                  <a:pt x="90" y="7"/>
                  <a:pt x="90" y="7"/>
                </a:cubicBezTo>
                <a:cubicBezTo>
                  <a:pt x="39" y="19"/>
                  <a:pt x="0" y="65"/>
                  <a:pt x="0" y="119"/>
                </a:cubicBezTo>
                <a:cubicBezTo>
                  <a:pt x="0" y="150"/>
                  <a:pt x="12" y="179"/>
                  <a:pt x="34" y="201"/>
                </a:cubicBezTo>
                <a:cubicBezTo>
                  <a:pt x="37" y="204"/>
                  <a:pt x="41" y="207"/>
                  <a:pt x="44" y="210"/>
                </a:cubicBezTo>
                <a:cubicBezTo>
                  <a:pt x="34" y="239"/>
                  <a:pt x="34" y="239"/>
                  <a:pt x="34" y="239"/>
                </a:cubicBezTo>
                <a:cubicBezTo>
                  <a:pt x="116" y="228"/>
                  <a:pt x="116" y="228"/>
                  <a:pt x="116" y="228"/>
                </a:cubicBezTo>
                <a:cubicBezTo>
                  <a:pt x="60" y="167"/>
                  <a:pt x="60" y="167"/>
                  <a:pt x="60" y="167"/>
                </a:cubicBezTo>
                <a:lnTo>
                  <a:pt x="49" y="197"/>
                </a:lnTo>
                <a:close/>
                <a:moveTo>
                  <a:pt x="188" y="29"/>
                </a:moveTo>
                <a:cubicBezTo>
                  <a:pt x="198" y="0"/>
                  <a:pt x="198" y="0"/>
                  <a:pt x="198" y="0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72" y="72"/>
                  <a:pt x="172" y="72"/>
                  <a:pt x="172" y="72"/>
                </a:cubicBezTo>
                <a:cubicBezTo>
                  <a:pt x="183" y="42"/>
                  <a:pt x="183" y="42"/>
                  <a:pt x="183" y="42"/>
                </a:cubicBezTo>
                <a:cubicBezTo>
                  <a:pt x="204" y="61"/>
                  <a:pt x="218" y="89"/>
                  <a:pt x="218" y="119"/>
                </a:cubicBezTo>
                <a:cubicBezTo>
                  <a:pt x="218" y="147"/>
                  <a:pt x="207" y="172"/>
                  <a:pt x="188" y="191"/>
                </a:cubicBezTo>
                <a:cubicBezTo>
                  <a:pt x="174" y="205"/>
                  <a:pt x="157" y="214"/>
                  <a:pt x="139" y="219"/>
                </a:cubicBezTo>
                <a:cubicBezTo>
                  <a:pt x="142" y="232"/>
                  <a:pt x="142" y="232"/>
                  <a:pt x="142" y="232"/>
                </a:cubicBezTo>
                <a:cubicBezTo>
                  <a:pt x="163" y="227"/>
                  <a:pt x="182" y="217"/>
                  <a:pt x="198" y="201"/>
                </a:cubicBezTo>
                <a:cubicBezTo>
                  <a:pt x="220" y="179"/>
                  <a:pt x="232" y="150"/>
                  <a:pt x="232" y="119"/>
                </a:cubicBezTo>
                <a:cubicBezTo>
                  <a:pt x="232" y="83"/>
                  <a:pt x="214" y="50"/>
                  <a:pt x="188" y="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26" name="CustomShape 18"/>
          <p:cNvSpPr/>
          <p:nvPr/>
        </p:nvSpPr>
        <p:spPr>
          <a:xfrm>
            <a:off x="12867120" y="9927000"/>
            <a:ext cx="2446560" cy="2445480"/>
          </a:xfrm>
          <a:prstGeom prst="ellipse">
            <a:avLst/>
          </a:prstGeom>
          <a:gradFill>
            <a:gsLst>
              <a:gs pos="0">
                <a:srgbClr val="cbcbcb"/>
              </a:gs>
              <a:gs pos="100000">
                <a:srgbClr val="f3f3f3"/>
              </a:gs>
            </a:gsLst>
            <a:lin ang="2700000"/>
          </a:gradFill>
          <a:ln w="31680">
            <a:solidFill>
              <a:srgbClr val="ffffff"/>
            </a:solidFill>
          </a:ln>
          <a:effectLst>
            <a:outerShdw algn="tl" blurRad="127000" dir="2700000" dist="762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7" name="CustomShape 19"/>
          <p:cNvSpPr/>
          <p:nvPr/>
        </p:nvSpPr>
        <p:spPr>
          <a:xfrm>
            <a:off x="13244040" y="10303920"/>
            <a:ext cx="1692360" cy="1691640"/>
          </a:xfrm>
          <a:prstGeom prst="ellipse">
            <a:avLst/>
          </a:prstGeom>
          <a:solidFill>
            <a:srgbClr val="663a77"/>
          </a:solidFill>
          <a:ln>
            <a:noFill/>
          </a:ln>
          <a:effectLst>
            <a:innerShdw blurRad="101600" dir="13500000" dist="50800">
              <a:srgbClr val="000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8" name="CustomShape 20"/>
          <p:cNvSpPr/>
          <p:nvPr/>
        </p:nvSpPr>
        <p:spPr>
          <a:xfrm>
            <a:off x="13707000" y="10644840"/>
            <a:ext cx="712800" cy="981000"/>
          </a:xfrm>
          <a:custGeom>
            <a:avLst/>
            <a:gdLst/>
            <a:ahLst/>
            <a:rect l="l" t="t" r="r" b="b"/>
            <a:pathLst>
              <a:path w="499" h="687">
                <a:moveTo>
                  <a:pt x="442" y="629"/>
                </a:moveTo>
                <a:lnTo>
                  <a:pt x="57" y="629"/>
                </a:lnTo>
                <a:lnTo>
                  <a:pt x="57" y="200"/>
                </a:lnTo>
                <a:lnTo>
                  <a:pt x="200" y="200"/>
                </a:lnTo>
                <a:lnTo>
                  <a:pt x="200" y="57"/>
                </a:lnTo>
                <a:lnTo>
                  <a:pt x="442" y="57"/>
                </a:lnTo>
                <a:lnTo>
                  <a:pt x="442" y="116"/>
                </a:lnTo>
                <a:lnTo>
                  <a:pt x="494" y="64"/>
                </a:lnTo>
                <a:lnTo>
                  <a:pt x="499" y="59"/>
                </a:lnTo>
                <a:lnTo>
                  <a:pt x="499" y="0"/>
                </a:lnTo>
                <a:lnTo>
                  <a:pt x="143" y="0"/>
                </a:lnTo>
                <a:lnTo>
                  <a:pt x="143" y="0"/>
                </a:lnTo>
                <a:lnTo>
                  <a:pt x="0" y="143"/>
                </a:lnTo>
                <a:lnTo>
                  <a:pt x="0" y="687"/>
                </a:lnTo>
                <a:lnTo>
                  <a:pt x="499" y="687"/>
                </a:lnTo>
                <a:lnTo>
                  <a:pt x="499" y="429"/>
                </a:lnTo>
                <a:lnTo>
                  <a:pt x="442" y="486"/>
                </a:lnTo>
                <a:lnTo>
                  <a:pt x="442" y="6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9" name="CustomShape 21"/>
          <p:cNvSpPr/>
          <p:nvPr/>
        </p:nvSpPr>
        <p:spPr>
          <a:xfrm>
            <a:off x="13999680" y="10794600"/>
            <a:ext cx="621360" cy="615240"/>
          </a:xfrm>
          <a:custGeom>
            <a:avLst/>
            <a:gdLst/>
            <a:ahLst/>
            <a:rect l="l" t="t" r="r" b="b"/>
            <a:pathLst>
              <a:path w="435" h="431">
                <a:moveTo>
                  <a:pt x="50" y="279"/>
                </a:moveTo>
                <a:lnTo>
                  <a:pt x="50" y="279"/>
                </a:lnTo>
                <a:lnTo>
                  <a:pt x="50" y="279"/>
                </a:lnTo>
                <a:lnTo>
                  <a:pt x="50" y="279"/>
                </a:lnTo>
                <a:lnTo>
                  <a:pt x="0" y="431"/>
                </a:lnTo>
                <a:lnTo>
                  <a:pt x="155" y="381"/>
                </a:lnTo>
                <a:lnTo>
                  <a:pt x="155" y="381"/>
                </a:lnTo>
                <a:lnTo>
                  <a:pt x="155" y="381"/>
                </a:lnTo>
                <a:lnTo>
                  <a:pt x="155" y="381"/>
                </a:lnTo>
                <a:lnTo>
                  <a:pt x="435" y="102"/>
                </a:lnTo>
                <a:lnTo>
                  <a:pt x="330" y="0"/>
                </a:lnTo>
                <a:lnTo>
                  <a:pt x="50" y="279"/>
                </a:lnTo>
                <a:lnTo>
                  <a:pt x="50" y="279"/>
                </a:lnTo>
                <a:close/>
                <a:moveTo>
                  <a:pt x="141" y="360"/>
                </a:moveTo>
                <a:lnTo>
                  <a:pt x="38" y="396"/>
                </a:lnTo>
                <a:lnTo>
                  <a:pt x="72" y="291"/>
                </a:lnTo>
                <a:lnTo>
                  <a:pt x="141" y="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0" name="CustomShape 22"/>
          <p:cNvSpPr/>
          <p:nvPr/>
        </p:nvSpPr>
        <p:spPr>
          <a:xfrm>
            <a:off x="10276560" y="12650400"/>
            <a:ext cx="66240" cy="1085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1" name="CustomShape 23"/>
          <p:cNvSpPr/>
          <p:nvPr/>
        </p:nvSpPr>
        <p:spPr>
          <a:xfrm rot="3539400">
            <a:off x="10491840" y="12857760"/>
            <a:ext cx="66240" cy="5144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2" name="CustomShape 24"/>
          <p:cNvSpPr/>
          <p:nvPr/>
        </p:nvSpPr>
        <p:spPr>
          <a:xfrm rot="2999400">
            <a:off x="10421640" y="13266360"/>
            <a:ext cx="66240" cy="390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3" name="CustomShape 25"/>
          <p:cNvSpPr/>
          <p:nvPr/>
        </p:nvSpPr>
        <p:spPr>
          <a:xfrm flipH="1" rot="18060600">
            <a:off x="10089000" y="12737160"/>
            <a:ext cx="42840" cy="5144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4" name="CustomShape 26"/>
          <p:cNvSpPr/>
          <p:nvPr/>
        </p:nvSpPr>
        <p:spPr>
          <a:xfrm flipH="1" rot="17341200">
            <a:off x="10058760" y="13063680"/>
            <a:ext cx="31320" cy="5144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5" name="CustomShape 27"/>
          <p:cNvSpPr/>
          <p:nvPr/>
        </p:nvSpPr>
        <p:spPr>
          <a:xfrm>
            <a:off x="10013040" y="12254760"/>
            <a:ext cx="607320" cy="607320"/>
          </a:xfrm>
          <a:prstGeom prst="ellipse">
            <a:avLst/>
          </a:prstGeom>
          <a:solidFill>
            <a:srgbClr val="ffb850"/>
          </a:solidFill>
          <a:ln w="316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6" name="CustomShape 28"/>
          <p:cNvSpPr/>
          <p:nvPr/>
        </p:nvSpPr>
        <p:spPr>
          <a:xfrm>
            <a:off x="9581400" y="13060080"/>
            <a:ext cx="468720" cy="468360"/>
          </a:xfrm>
          <a:prstGeom prst="ellipse">
            <a:avLst/>
          </a:prstGeom>
          <a:solidFill>
            <a:srgbClr val="01acbe"/>
          </a:solidFill>
          <a:ln w="316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7" name="CustomShape 29"/>
          <p:cNvSpPr/>
          <p:nvPr/>
        </p:nvSpPr>
        <p:spPr>
          <a:xfrm>
            <a:off x="10478520" y="13219920"/>
            <a:ext cx="330480" cy="330120"/>
          </a:xfrm>
          <a:prstGeom prst="ellipse">
            <a:avLst/>
          </a:prstGeom>
          <a:solidFill>
            <a:srgbClr val="663a77"/>
          </a:solidFill>
          <a:ln w="316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8" name="CustomShape 30"/>
          <p:cNvSpPr/>
          <p:nvPr/>
        </p:nvSpPr>
        <p:spPr>
          <a:xfrm>
            <a:off x="9621360" y="12608640"/>
            <a:ext cx="412560" cy="412200"/>
          </a:xfrm>
          <a:prstGeom prst="ellipse">
            <a:avLst/>
          </a:prstGeom>
          <a:solidFill>
            <a:srgbClr val="f6615b"/>
          </a:solidFill>
          <a:ln w="316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9" name="CustomShape 31"/>
          <p:cNvSpPr/>
          <p:nvPr/>
        </p:nvSpPr>
        <p:spPr>
          <a:xfrm>
            <a:off x="10560960" y="12677400"/>
            <a:ext cx="525240" cy="524880"/>
          </a:xfrm>
          <a:prstGeom prst="ellipse">
            <a:avLst/>
          </a:prstGeom>
          <a:solidFill>
            <a:srgbClr val="00af92"/>
          </a:solidFill>
          <a:ln w="316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0" name="CustomShape 32"/>
          <p:cNvSpPr/>
          <p:nvPr/>
        </p:nvSpPr>
        <p:spPr>
          <a:xfrm>
            <a:off x="12796560" y="12934080"/>
            <a:ext cx="49680" cy="815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1" name="CustomShape 33"/>
          <p:cNvSpPr/>
          <p:nvPr/>
        </p:nvSpPr>
        <p:spPr>
          <a:xfrm rot="3539400">
            <a:off x="12958560" y="13089960"/>
            <a:ext cx="49680" cy="3862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2" name="CustomShape 34"/>
          <p:cNvSpPr/>
          <p:nvPr/>
        </p:nvSpPr>
        <p:spPr>
          <a:xfrm rot="2999400">
            <a:off x="12905640" y="13396680"/>
            <a:ext cx="49680" cy="29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3" name="CustomShape 35"/>
          <p:cNvSpPr/>
          <p:nvPr/>
        </p:nvSpPr>
        <p:spPr>
          <a:xfrm flipH="1" rot="18060600">
            <a:off x="12655800" y="13000320"/>
            <a:ext cx="32040" cy="3862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4" name="CustomShape 36"/>
          <p:cNvSpPr/>
          <p:nvPr/>
        </p:nvSpPr>
        <p:spPr>
          <a:xfrm flipH="1" rot="17341200">
            <a:off x="12633480" y="13245120"/>
            <a:ext cx="23400" cy="3866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5" name="CustomShape 37"/>
          <p:cNvSpPr/>
          <p:nvPr/>
        </p:nvSpPr>
        <p:spPr>
          <a:xfrm>
            <a:off x="12598560" y="12636720"/>
            <a:ext cx="456120" cy="456120"/>
          </a:xfrm>
          <a:prstGeom prst="ellipse">
            <a:avLst/>
          </a:prstGeom>
          <a:solidFill>
            <a:srgbClr val="ffb850"/>
          </a:solidFill>
          <a:ln w="316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6" name="CustomShape 38"/>
          <p:cNvSpPr/>
          <p:nvPr/>
        </p:nvSpPr>
        <p:spPr>
          <a:xfrm>
            <a:off x="12274560" y="13241880"/>
            <a:ext cx="352080" cy="352080"/>
          </a:xfrm>
          <a:prstGeom prst="ellipse">
            <a:avLst/>
          </a:prstGeom>
          <a:solidFill>
            <a:srgbClr val="01acbe"/>
          </a:solidFill>
          <a:ln w="316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7" name="CustomShape 39"/>
          <p:cNvSpPr/>
          <p:nvPr/>
        </p:nvSpPr>
        <p:spPr>
          <a:xfrm>
            <a:off x="12948480" y="13362120"/>
            <a:ext cx="248040" cy="248040"/>
          </a:xfrm>
          <a:prstGeom prst="ellipse">
            <a:avLst/>
          </a:prstGeom>
          <a:solidFill>
            <a:srgbClr val="663a77"/>
          </a:solidFill>
          <a:ln w="316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8" name="CustomShape 40"/>
          <p:cNvSpPr/>
          <p:nvPr/>
        </p:nvSpPr>
        <p:spPr>
          <a:xfrm>
            <a:off x="12304440" y="12902760"/>
            <a:ext cx="309960" cy="309600"/>
          </a:xfrm>
          <a:prstGeom prst="ellipse">
            <a:avLst/>
          </a:prstGeom>
          <a:solidFill>
            <a:srgbClr val="f6615b"/>
          </a:solidFill>
          <a:ln w="316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9" name="CustomShape 41"/>
          <p:cNvSpPr/>
          <p:nvPr/>
        </p:nvSpPr>
        <p:spPr>
          <a:xfrm>
            <a:off x="13010400" y="12954240"/>
            <a:ext cx="394560" cy="394200"/>
          </a:xfrm>
          <a:prstGeom prst="ellipse">
            <a:avLst/>
          </a:prstGeom>
          <a:solidFill>
            <a:srgbClr val="00af92"/>
          </a:solidFill>
          <a:ln w="316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0" name="CustomShape 42"/>
          <p:cNvSpPr/>
          <p:nvPr/>
        </p:nvSpPr>
        <p:spPr>
          <a:xfrm>
            <a:off x="9147240" y="1763280"/>
            <a:ext cx="4355280" cy="15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b85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MTBF</a:t>
            </a:r>
            <a:r>
              <a:rPr b="0" lang="en-US" sz="4400" spc="-1" strike="noStrike">
                <a:solidFill>
                  <a:srgbClr val="ffb85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基础分享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1" name="CustomShape 43"/>
          <p:cNvSpPr/>
          <p:nvPr/>
        </p:nvSpPr>
        <p:spPr>
          <a:xfrm>
            <a:off x="17365320" y="4600080"/>
            <a:ext cx="4560840" cy="85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af92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Python</a:t>
            </a:r>
            <a:r>
              <a:rPr b="0" lang="en-US" sz="4000" spc="-1" strike="noStrike">
                <a:solidFill>
                  <a:srgbClr val="00af92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基础学习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2" name="CustomShape 44"/>
          <p:cNvSpPr/>
          <p:nvPr/>
        </p:nvSpPr>
        <p:spPr>
          <a:xfrm>
            <a:off x="16649280" y="9714240"/>
            <a:ext cx="4694400" cy="85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SSV perso</a:t>
            </a:r>
            <a:r>
              <a:rPr b="0" lang="en-US" sz="4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配置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3" name="CustomShape 45"/>
          <p:cNvSpPr/>
          <p:nvPr/>
        </p:nvSpPr>
        <p:spPr>
          <a:xfrm>
            <a:off x="2176920" y="3894480"/>
            <a:ext cx="435168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6615b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CLID</a:t>
            </a:r>
            <a:r>
              <a:rPr b="0" lang="en-US" sz="4400" spc="-1" strike="noStrike">
                <a:solidFill>
                  <a:srgbClr val="f6615b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工具使用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4" name="CustomShape 46"/>
          <p:cNvSpPr/>
          <p:nvPr/>
        </p:nvSpPr>
        <p:spPr>
          <a:xfrm>
            <a:off x="2318400" y="8509320"/>
            <a:ext cx="374112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1acbe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Perso</a:t>
            </a:r>
            <a:r>
              <a:rPr b="0" lang="en-US" sz="4400" spc="-1" strike="noStrike">
                <a:solidFill>
                  <a:srgbClr val="01acbe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分类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5" name="CustomShape 47"/>
          <p:cNvSpPr/>
          <p:nvPr/>
        </p:nvSpPr>
        <p:spPr>
          <a:xfrm>
            <a:off x="1943280" y="4990320"/>
            <a:ext cx="4285800" cy="195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 algn="just">
              <a:lnSpc>
                <a:spcPct val="150000"/>
              </a:lnSpc>
            </a:pPr>
            <a:r>
              <a:rPr b="0" lang="en-US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编译</a:t>
            </a:r>
            <a:r>
              <a:rPr b="0" lang="en-US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perso</a:t>
            </a:r>
            <a:r>
              <a:rPr b="0" lang="en-US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的过程中，对</a:t>
            </a:r>
            <a:r>
              <a:rPr b="0" lang="en-US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CLID</a:t>
            </a:r>
            <a:r>
              <a:rPr b="0" lang="en-US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工具中重要定制的部分做出总结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6" name="CustomShape 48"/>
          <p:cNvSpPr/>
          <p:nvPr/>
        </p:nvSpPr>
        <p:spPr>
          <a:xfrm>
            <a:off x="1943280" y="9686880"/>
            <a:ext cx="4136760" cy="195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对</a:t>
            </a:r>
            <a:r>
              <a:rPr b="0" lang="en-US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ZZ perso,Country perso</a:t>
            </a:r>
            <a:r>
              <a:rPr b="0" lang="en-US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等不同类型的</a:t>
            </a:r>
            <a:r>
              <a:rPr b="0" lang="en-US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perso</a:t>
            </a:r>
            <a:r>
              <a:rPr b="0" lang="en-US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进行了整理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7" name="CustomShape 49"/>
          <p:cNvSpPr/>
          <p:nvPr/>
        </p:nvSpPr>
        <p:spPr>
          <a:xfrm>
            <a:off x="13844880" y="1769760"/>
            <a:ext cx="3454560" cy="195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 algn="just">
              <a:lnSpc>
                <a:spcPct val="150000"/>
              </a:lnSpc>
            </a:pPr>
            <a:r>
              <a:rPr b="0" lang="en-US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对</a:t>
            </a:r>
            <a:r>
              <a:rPr b="0" lang="en-US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MTBF</a:t>
            </a:r>
            <a:r>
              <a:rPr b="0" lang="en-US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测试的一些基础知识同小组成员进行分享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8" name="CustomShape 50"/>
          <p:cNvSpPr/>
          <p:nvPr/>
        </p:nvSpPr>
        <p:spPr>
          <a:xfrm>
            <a:off x="539640" y="711720"/>
            <a:ext cx="11977560" cy="22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afabab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工作成果分析</a:t>
            </a:r>
            <a:r>
              <a:rPr b="0" lang="en-US" sz="5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收获总结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9" name="CustomShape 51"/>
          <p:cNvSpPr/>
          <p:nvPr/>
        </p:nvSpPr>
        <p:spPr>
          <a:xfrm>
            <a:off x="16649280" y="10549800"/>
            <a:ext cx="4074480" cy="194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 algn="just">
              <a:lnSpc>
                <a:spcPct val="150000"/>
              </a:lnSpc>
            </a:pPr>
            <a:r>
              <a:rPr b="0" lang="en-US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对</a:t>
            </a:r>
            <a:r>
              <a:rPr b="0" lang="en-US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SSV perso</a:t>
            </a:r>
            <a:r>
              <a:rPr b="0" lang="en-US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的机制以及配置方法进行了整理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0" name="CustomShape 52"/>
          <p:cNvSpPr/>
          <p:nvPr/>
        </p:nvSpPr>
        <p:spPr>
          <a:xfrm>
            <a:off x="17889120" y="5818320"/>
            <a:ext cx="3770280" cy="195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 algn="just">
              <a:lnSpc>
                <a:spcPct val="150000"/>
              </a:lnSpc>
            </a:pPr>
            <a:r>
              <a:rPr b="0" lang="en-US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对</a:t>
            </a:r>
            <a:r>
              <a:rPr b="0" lang="en-US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Python</a:t>
            </a:r>
            <a:r>
              <a:rPr b="0" lang="en-US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基础知识以及常用的一些函数进行简单的整理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ll dir="r"/>
  </p:transition>
  <p:timing>
    <p:tnLst>
      <p:par>
        <p:cTn id="713" dur="indefinite" restart="never" nodeType="tmRoot">
          <p:childTnLst>
            <p:seq>
              <p:cTn id="714" dur="indefinite" nodeType="mainSeq">
                <p:childTnLst>
                  <p:par>
                    <p:cTn id="715" fill="hold">
                      <p:stCondLst>
                        <p:cond delay="indefinite"/>
                      </p:stCondLst>
                      <p:childTnLst>
                        <p:par>
                          <p:cTn id="716" fill="hold">
                            <p:stCondLst>
                              <p:cond delay="0"/>
                            </p:stCondLst>
                            <p:childTnLst>
                              <p:par>
                                <p:cTn id="7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9" dur="5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0" dur="1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1" fill="hold">
                      <p:stCondLst>
                        <p:cond delay="indefinite"/>
                      </p:stCondLst>
                      <p:childTnLst>
                        <p:par>
                          <p:cTn id="722" fill="hold">
                            <p:stCondLst>
                              <p:cond delay="0"/>
                            </p:stCondLst>
                            <p:childTnLst>
                              <p:par>
                                <p:cTn id="72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25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6" fill="hold">
                            <p:stCondLst>
                              <p:cond delay="500"/>
                            </p:stCondLst>
                            <p:childTnLst>
                              <p:par>
                                <p:cTn id="727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29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0" fill="hold">
                            <p:stCondLst>
                              <p:cond delay="1000"/>
                            </p:stCondLst>
                            <p:childTnLst>
                              <p:par>
                                <p:cTn id="731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33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4" fill="hold">
                            <p:stCondLst>
                              <p:cond delay="1500"/>
                            </p:stCondLst>
                            <p:childTnLst>
                              <p:par>
                                <p:cTn id="735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7" dur="1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8" dur="1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39" dur="1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0" nodeType="withEffect" fill="hold" presetClass="emph" presetID="6">
                                  <p:stCondLst>
                                    <p:cond delay="100"/>
                                  </p:stCondLst>
                                  <p:childTnLst/>
                                </p:cTn>
                              </p:par>
                              <p:par>
                                <p:cTn id="741" nodeType="withEffect" fill="hold" presetClass="emph" presetID="6">
                                  <p:stCondLst>
                                    <p:cond delay="200"/>
                                  </p:stCondLst>
                                  <p:childTnLst/>
                                </p:cTn>
                              </p:par>
                              <p:par>
                                <p:cTn id="742" nodeType="withEffect" fill="hold" presetClass="emph" presetID="6">
                                  <p:stCondLst>
                                    <p:cond delay="400"/>
                                  </p:stCondLst>
                                  <p:childTnLst/>
                                </p:cTn>
                              </p:par>
                              <p:par>
                                <p:cTn id="743" nodeType="withEffect" fill="hold" presetClass="emph" presetID="6">
                                  <p:stCondLst>
                                    <p:cond delay="50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  <p:par>
                          <p:cTn id="744" fill="hold">
                            <p:stCondLst>
                              <p:cond delay="2200"/>
                            </p:stCondLst>
                            <p:childTnLst>
                              <p:par>
                                <p:cTn id="745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47" dur="1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8" dur="1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49" dur="1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0" nodeType="withEffect" fill="hold" presetClass="emph" presetID="6">
                                  <p:stCondLst>
                                    <p:cond delay="100"/>
                                  </p:stCondLst>
                                  <p:childTnLst/>
                                </p:cTn>
                              </p:par>
                              <p:par>
                                <p:cTn id="751" nodeType="withEffect" fill="hold" presetClass="emph" presetID="6">
                                  <p:stCondLst>
                                    <p:cond delay="200"/>
                                  </p:stCondLst>
                                  <p:childTnLst/>
                                </p:cTn>
                              </p:par>
                              <p:par>
                                <p:cTn id="752" nodeType="withEffect" fill="hold" presetClass="emph" presetID="6">
                                  <p:stCondLst>
                                    <p:cond delay="400"/>
                                  </p:stCondLst>
                                  <p:childTnLst/>
                                </p:cTn>
                              </p:par>
                              <p:par>
                                <p:cTn id="753" nodeType="withEffect" fill="hold" presetClass="emph" presetID="6">
                                  <p:stCondLst>
                                    <p:cond delay="50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  <p:par>
                          <p:cTn id="754" fill="hold">
                            <p:stCondLst>
                              <p:cond delay="2900"/>
                            </p:stCondLst>
                            <p:childTnLst>
                              <p:par>
                                <p:cTn id="755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7" dur="1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8" dur="1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59" dur="1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0" nodeType="withEffect" fill="hold" presetClass="emph" presetID="6">
                                  <p:stCondLst>
                                    <p:cond delay="100"/>
                                  </p:stCondLst>
                                  <p:childTnLst/>
                                </p:cTn>
                              </p:par>
                              <p:par>
                                <p:cTn id="761" nodeType="withEffect" fill="hold" presetClass="emph" presetID="6">
                                  <p:stCondLst>
                                    <p:cond delay="200"/>
                                  </p:stCondLst>
                                  <p:childTnLst/>
                                </p:cTn>
                              </p:par>
                              <p:par>
                                <p:cTn id="762" nodeType="withEffect" fill="hold" presetClass="emph" presetID="6">
                                  <p:stCondLst>
                                    <p:cond delay="400"/>
                                  </p:stCondLst>
                                  <p:childTnLst/>
                                </p:cTn>
                              </p:par>
                              <p:par>
                                <p:cTn id="763" nodeType="withEffect" fill="hold" presetClass="emph" presetID="6">
                                  <p:stCondLst>
                                    <p:cond delay="50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  <p:par>
                          <p:cTn id="764" fill="hold">
                            <p:stCondLst>
                              <p:cond delay="3600"/>
                            </p:stCondLst>
                            <p:childTnLst>
                              <p:par>
                                <p:cTn id="765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67" dur="1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8" dur="1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69" dur="1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0" nodeType="withEffect" fill="hold" presetClass="emph" presetID="6">
                                  <p:stCondLst>
                                    <p:cond delay="100"/>
                                  </p:stCondLst>
                                  <p:childTnLst/>
                                </p:cTn>
                              </p:par>
                              <p:par>
                                <p:cTn id="771" nodeType="withEffect" fill="hold" presetClass="emph" presetID="6">
                                  <p:stCondLst>
                                    <p:cond delay="200"/>
                                  </p:stCondLst>
                                  <p:childTnLst/>
                                </p:cTn>
                              </p:par>
                              <p:par>
                                <p:cTn id="772" nodeType="withEffect" fill="hold" presetClass="emph" presetID="6">
                                  <p:stCondLst>
                                    <p:cond delay="400"/>
                                  </p:stCondLst>
                                  <p:childTnLst/>
                                </p:cTn>
                              </p:par>
                              <p:par>
                                <p:cTn id="773" nodeType="withEffect" fill="hold" presetClass="emph" presetID="6">
                                  <p:stCondLst>
                                    <p:cond delay="50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  <p:par>
                          <p:cTn id="774" fill="hold">
                            <p:stCondLst>
                              <p:cond delay="4300"/>
                            </p:stCondLst>
                            <p:childTnLst>
                              <p:par>
                                <p:cTn id="775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7" dur="1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8" dur="1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79" dur="1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0" nodeType="withEffect" fill="hold" presetClass="emph" presetID="6">
                                  <p:stCondLst>
                                    <p:cond delay="100"/>
                                  </p:stCondLst>
                                  <p:childTnLst/>
                                </p:cTn>
                              </p:par>
                              <p:par>
                                <p:cTn id="781" nodeType="withEffect" fill="hold" presetClass="emph" presetID="6">
                                  <p:stCondLst>
                                    <p:cond delay="200"/>
                                  </p:stCondLst>
                                  <p:childTnLst/>
                                </p:cTn>
                              </p:par>
                              <p:par>
                                <p:cTn id="782" nodeType="withEffect" fill="hold" presetClass="emph" presetID="6">
                                  <p:stCondLst>
                                    <p:cond delay="400"/>
                                  </p:stCondLst>
                                  <p:childTnLst/>
                                </p:cTn>
                              </p:par>
                              <p:par>
                                <p:cTn id="783" nodeType="withEffect" fill="hold" presetClass="emph" presetID="6">
                                  <p:stCondLst>
                                    <p:cond delay="50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  <p:par>
                          <p:cTn id="784" fill="hold">
                            <p:stCondLst>
                              <p:cond delay="5000"/>
                            </p:stCondLst>
                            <p:childTnLst>
                              <p:par>
                                <p:cTn id="785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787" dur="50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8" nodeType="with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790" dur="5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1" nodeType="with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793" dur="5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4" nodeType="with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796" dur="500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7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799" dur="5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0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802" dur="50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3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805" dur="5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6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808" dur="5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9" nodeType="with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811" dur="5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2" nodeType="with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814" dur="5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CustomShape 1"/>
          <p:cNvSpPr/>
          <p:nvPr/>
        </p:nvSpPr>
        <p:spPr>
          <a:xfrm>
            <a:off x="12013200" y="3070800"/>
            <a:ext cx="10783080" cy="455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0" lang="en-US" sz="5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、雏鹰期间重点工作回顾；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、自身不足及待提升能力项；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1960" indent="-291600">
              <a:lnSpc>
                <a:spcPct val="100000"/>
              </a:lnSpc>
            </a:pPr>
            <a:r>
              <a:rPr b="0" lang="en-US" sz="5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0" lang="en-US" sz="5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、你想分享的事；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ll dir="r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CustomShape 1"/>
          <p:cNvSpPr/>
          <p:nvPr/>
        </p:nvSpPr>
        <p:spPr>
          <a:xfrm>
            <a:off x="16936200" y="8101800"/>
            <a:ext cx="1906560" cy="1906560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3" name="CustomShape 2"/>
          <p:cNvSpPr/>
          <p:nvPr/>
        </p:nvSpPr>
        <p:spPr>
          <a:xfrm>
            <a:off x="16985160" y="8151120"/>
            <a:ext cx="1808280" cy="1808280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4" name="CustomShape 3"/>
          <p:cNvSpPr/>
          <p:nvPr/>
        </p:nvSpPr>
        <p:spPr>
          <a:xfrm>
            <a:off x="18272880" y="9179280"/>
            <a:ext cx="1800" cy="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5" name="CustomShape 4"/>
          <p:cNvSpPr/>
          <p:nvPr/>
        </p:nvSpPr>
        <p:spPr>
          <a:xfrm>
            <a:off x="15435720" y="3785760"/>
            <a:ext cx="1906560" cy="1906560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6" name="CustomShape 5"/>
          <p:cNvSpPr/>
          <p:nvPr/>
        </p:nvSpPr>
        <p:spPr>
          <a:xfrm>
            <a:off x="15485040" y="3834720"/>
            <a:ext cx="1808280" cy="1808280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7" name="CustomShape 6"/>
          <p:cNvSpPr/>
          <p:nvPr/>
        </p:nvSpPr>
        <p:spPr>
          <a:xfrm>
            <a:off x="16772760" y="4862880"/>
            <a:ext cx="1800" cy="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8" name="CustomShape 7"/>
          <p:cNvSpPr/>
          <p:nvPr/>
        </p:nvSpPr>
        <p:spPr>
          <a:xfrm>
            <a:off x="5847480" y="8131320"/>
            <a:ext cx="1906560" cy="1906560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9" name="CustomShape 8"/>
          <p:cNvSpPr/>
          <p:nvPr/>
        </p:nvSpPr>
        <p:spPr>
          <a:xfrm>
            <a:off x="5896800" y="8180280"/>
            <a:ext cx="1808280" cy="1808280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0" name="CustomShape 9"/>
          <p:cNvSpPr/>
          <p:nvPr/>
        </p:nvSpPr>
        <p:spPr>
          <a:xfrm>
            <a:off x="7184520" y="9208440"/>
            <a:ext cx="1800" cy="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1" name="CustomShape 10"/>
          <p:cNvSpPr/>
          <p:nvPr/>
        </p:nvSpPr>
        <p:spPr>
          <a:xfrm>
            <a:off x="8088120" y="8732520"/>
            <a:ext cx="455040" cy="723600"/>
          </a:xfrm>
          <a:custGeom>
            <a:avLst/>
            <a:gdLst/>
            <a:ahLst/>
            <a:rect l="l" t="t" r="r" b="b"/>
            <a:pathLst>
              <a:path w="161" h="256">
                <a:moveTo>
                  <a:pt x="0" y="0"/>
                </a:moveTo>
                <a:lnTo>
                  <a:pt x="0" y="256"/>
                </a:lnTo>
                <a:lnTo>
                  <a:pt x="161" y="1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2" name="CustomShape 11"/>
          <p:cNvSpPr/>
          <p:nvPr/>
        </p:nvSpPr>
        <p:spPr>
          <a:xfrm>
            <a:off x="8088120" y="8732520"/>
            <a:ext cx="455040" cy="723600"/>
          </a:xfrm>
          <a:custGeom>
            <a:avLst/>
            <a:gdLst/>
            <a:ahLst/>
            <a:rect l="l" t="t" r="r" b="b"/>
            <a:pathLst>
              <a:path w="161" h="256">
                <a:moveTo>
                  <a:pt x="0" y="0"/>
                </a:moveTo>
                <a:lnTo>
                  <a:pt x="0" y="256"/>
                </a:lnTo>
                <a:lnTo>
                  <a:pt x="161" y="128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3" name="CustomShape 12"/>
          <p:cNvSpPr/>
          <p:nvPr/>
        </p:nvSpPr>
        <p:spPr>
          <a:xfrm>
            <a:off x="16224480" y="8717400"/>
            <a:ext cx="457920" cy="723600"/>
          </a:xfrm>
          <a:custGeom>
            <a:avLst/>
            <a:gdLst/>
            <a:ahLst/>
            <a:rect l="l" t="t" r="r" b="b"/>
            <a:pathLst>
              <a:path w="162" h="256">
                <a:moveTo>
                  <a:pt x="162" y="0"/>
                </a:moveTo>
                <a:lnTo>
                  <a:pt x="0" y="128"/>
                </a:lnTo>
                <a:lnTo>
                  <a:pt x="162" y="256"/>
                </a:lnTo>
                <a:lnTo>
                  <a:pt x="16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4" name="CustomShape 13"/>
          <p:cNvSpPr/>
          <p:nvPr/>
        </p:nvSpPr>
        <p:spPr>
          <a:xfrm>
            <a:off x="16224480" y="8717400"/>
            <a:ext cx="457920" cy="723600"/>
          </a:xfrm>
          <a:custGeom>
            <a:avLst/>
            <a:gdLst/>
            <a:ahLst/>
            <a:rect l="l" t="t" r="r" b="b"/>
            <a:pathLst>
              <a:path w="162" h="256">
                <a:moveTo>
                  <a:pt x="162" y="0"/>
                </a:moveTo>
                <a:lnTo>
                  <a:pt x="0" y="128"/>
                </a:lnTo>
                <a:lnTo>
                  <a:pt x="162" y="256"/>
                </a:lnTo>
                <a:lnTo>
                  <a:pt x="162" y="0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5" name="CustomShape 14"/>
          <p:cNvSpPr/>
          <p:nvPr/>
        </p:nvSpPr>
        <p:spPr>
          <a:xfrm>
            <a:off x="15158880" y="5371560"/>
            <a:ext cx="576720" cy="582120"/>
          </a:xfrm>
          <a:custGeom>
            <a:avLst/>
            <a:gdLst/>
            <a:ahLst/>
            <a:rect l="l" t="t" r="r" b="b"/>
            <a:pathLst>
              <a:path w="204" h="206">
                <a:moveTo>
                  <a:pt x="23" y="0"/>
                </a:moveTo>
                <a:lnTo>
                  <a:pt x="0" y="206"/>
                </a:lnTo>
                <a:lnTo>
                  <a:pt x="204" y="184"/>
                </a:lnTo>
                <a:lnTo>
                  <a:pt x="2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6" name="CustomShape 15"/>
          <p:cNvSpPr/>
          <p:nvPr/>
        </p:nvSpPr>
        <p:spPr>
          <a:xfrm>
            <a:off x="15158880" y="5371560"/>
            <a:ext cx="576720" cy="582120"/>
          </a:xfrm>
          <a:custGeom>
            <a:avLst/>
            <a:gdLst/>
            <a:ahLst/>
            <a:rect l="l" t="t" r="r" b="b"/>
            <a:pathLst>
              <a:path w="204" h="206">
                <a:moveTo>
                  <a:pt x="23" y="0"/>
                </a:moveTo>
                <a:lnTo>
                  <a:pt x="0" y="206"/>
                </a:lnTo>
                <a:lnTo>
                  <a:pt x="204" y="184"/>
                </a:lnTo>
                <a:lnTo>
                  <a:pt x="23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7" name="CustomShape 16"/>
          <p:cNvSpPr/>
          <p:nvPr/>
        </p:nvSpPr>
        <p:spPr>
          <a:xfrm>
            <a:off x="8735760" y="5371560"/>
            <a:ext cx="576720" cy="582120"/>
          </a:xfrm>
          <a:custGeom>
            <a:avLst/>
            <a:gdLst/>
            <a:ahLst/>
            <a:rect l="l" t="t" r="r" b="b"/>
            <a:pathLst>
              <a:path w="204" h="206">
                <a:moveTo>
                  <a:pt x="181" y="0"/>
                </a:moveTo>
                <a:lnTo>
                  <a:pt x="0" y="184"/>
                </a:lnTo>
                <a:lnTo>
                  <a:pt x="204" y="20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8" name="CustomShape 17"/>
          <p:cNvSpPr/>
          <p:nvPr/>
        </p:nvSpPr>
        <p:spPr>
          <a:xfrm>
            <a:off x="8735760" y="5371560"/>
            <a:ext cx="576720" cy="582120"/>
          </a:xfrm>
          <a:custGeom>
            <a:avLst/>
            <a:gdLst/>
            <a:ahLst/>
            <a:rect l="l" t="t" r="r" b="b"/>
            <a:pathLst>
              <a:path w="204" h="206">
                <a:moveTo>
                  <a:pt x="181" y="0"/>
                </a:moveTo>
                <a:lnTo>
                  <a:pt x="0" y="184"/>
                </a:lnTo>
                <a:lnTo>
                  <a:pt x="204" y="206"/>
                </a:lnTo>
                <a:lnTo>
                  <a:pt x="181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9" name="CustomShape 18"/>
          <p:cNvSpPr/>
          <p:nvPr/>
        </p:nvSpPr>
        <p:spPr>
          <a:xfrm>
            <a:off x="9281520" y="6477840"/>
            <a:ext cx="7107480" cy="4414680"/>
          </a:xfrm>
          <a:custGeom>
            <a:avLst/>
            <a:gdLst/>
            <a:ahLst/>
            <a:rect l="l" t="t" r="r" b="b"/>
            <a:pathLst>
              <a:path w="2513" h="1561">
                <a:moveTo>
                  <a:pt x="2513" y="0"/>
                </a:moveTo>
                <a:lnTo>
                  <a:pt x="0" y="0"/>
                </a:lnTo>
                <a:lnTo>
                  <a:pt x="0" y="1561"/>
                </a:lnTo>
                <a:lnTo>
                  <a:pt x="2513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0" name="CustomShape 19"/>
          <p:cNvSpPr/>
          <p:nvPr/>
        </p:nvSpPr>
        <p:spPr>
          <a:xfrm>
            <a:off x="6333120" y="8592480"/>
            <a:ext cx="986040" cy="370080"/>
          </a:xfrm>
          <a:custGeom>
            <a:avLst/>
            <a:gdLst/>
            <a:ahLst/>
            <a:rect l="l" t="t" r="r" b="b"/>
            <a:pathLst>
              <a:path w="320" h="120">
                <a:moveTo>
                  <a:pt x="297" y="41"/>
                </a:moveTo>
                <a:cubicBezTo>
                  <a:pt x="273" y="20"/>
                  <a:pt x="240" y="0"/>
                  <a:pt x="160" y="0"/>
                </a:cubicBezTo>
                <a:cubicBezTo>
                  <a:pt x="80" y="0"/>
                  <a:pt x="48" y="20"/>
                  <a:pt x="23" y="41"/>
                </a:cubicBezTo>
                <a:cubicBezTo>
                  <a:pt x="9" y="53"/>
                  <a:pt x="0" y="61"/>
                  <a:pt x="0" y="79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11"/>
                  <a:pt x="9" y="120"/>
                  <a:pt x="20" y="12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71" y="120"/>
                  <a:pt x="80" y="111"/>
                  <a:pt x="80" y="100"/>
                </a:cubicBezTo>
                <a:cubicBezTo>
                  <a:pt x="80" y="89"/>
                  <a:pt x="82" y="80"/>
                  <a:pt x="91" y="67"/>
                </a:cubicBezTo>
                <a:cubicBezTo>
                  <a:pt x="101" y="55"/>
                  <a:pt x="120" y="40"/>
                  <a:pt x="160" y="41"/>
                </a:cubicBezTo>
                <a:cubicBezTo>
                  <a:pt x="200" y="40"/>
                  <a:pt x="220" y="55"/>
                  <a:pt x="229" y="67"/>
                </a:cubicBezTo>
                <a:cubicBezTo>
                  <a:pt x="239" y="80"/>
                  <a:pt x="241" y="89"/>
                  <a:pt x="241" y="100"/>
                </a:cubicBezTo>
                <a:cubicBezTo>
                  <a:pt x="241" y="111"/>
                  <a:pt x="250" y="120"/>
                  <a:pt x="261" y="120"/>
                </a:cubicBezTo>
                <a:cubicBezTo>
                  <a:pt x="301" y="120"/>
                  <a:pt x="301" y="120"/>
                  <a:pt x="301" y="120"/>
                </a:cubicBezTo>
                <a:cubicBezTo>
                  <a:pt x="312" y="120"/>
                  <a:pt x="320" y="111"/>
                  <a:pt x="320" y="100"/>
                </a:cubicBezTo>
                <a:cubicBezTo>
                  <a:pt x="320" y="79"/>
                  <a:pt x="320" y="79"/>
                  <a:pt x="320" y="79"/>
                </a:cubicBezTo>
                <a:cubicBezTo>
                  <a:pt x="320" y="61"/>
                  <a:pt x="311" y="53"/>
                  <a:pt x="297" y="4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1" name="CustomShape 20"/>
          <p:cNvSpPr/>
          <p:nvPr/>
        </p:nvSpPr>
        <p:spPr>
          <a:xfrm>
            <a:off x="6703200" y="9147960"/>
            <a:ext cx="245520" cy="2469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2" name="CustomShape 21"/>
          <p:cNvSpPr/>
          <p:nvPr/>
        </p:nvSpPr>
        <p:spPr>
          <a:xfrm>
            <a:off x="6393960" y="8839800"/>
            <a:ext cx="864360" cy="679320"/>
          </a:xfrm>
          <a:custGeom>
            <a:avLst/>
            <a:gdLst/>
            <a:ahLst/>
            <a:rect l="l" t="t" r="r" b="b"/>
            <a:pathLst>
              <a:path w="280" h="220">
                <a:moveTo>
                  <a:pt x="210" y="40"/>
                </a:moveTo>
                <a:cubicBezTo>
                  <a:pt x="200" y="40"/>
                  <a:pt x="200" y="40"/>
                  <a:pt x="200" y="40"/>
                </a:cubicBezTo>
                <a:cubicBezTo>
                  <a:pt x="200" y="15"/>
                  <a:pt x="200" y="15"/>
                  <a:pt x="200" y="15"/>
                </a:cubicBezTo>
                <a:cubicBezTo>
                  <a:pt x="200" y="7"/>
                  <a:pt x="191" y="0"/>
                  <a:pt x="180" y="0"/>
                </a:cubicBezTo>
                <a:cubicBezTo>
                  <a:pt x="169" y="0"/>
                  <a:pt x="160" y="7"/>
                  <a:pt x="160" y="15"/>
                </a:cubicBezTo>
                <a:cubicBezTo>
                  <a:pt x="160" y="40"/>
                  <a:pt x="160" y="40"/>
                  <a:pt x="160" y="40"/>
                </a:cubicBezTo>
                <a:cubicBezTo>
                  <a:pt x="120" y="40"/>
                  <a:pt x="120" y="40"/>
                  <a:pt x="120" y="40"/>
                </a:cubicBezTo>
                <a:cubicBezTo>
                  <a:pt x="120" y="15"/>
                  <a:pt x="120" y="15"/>
                  <a:pt x="120" y="15"/>
                </a:cubicBezTo>
                <a:cubicBezTo>
                  <a:pt x="120" y="7"/>
                  <a:pt x="111" y="0"/>
                  <a:pt x="100" y="0"/>
                </a:cubicBezTo>
                <a:cubicBezTo>
                  <a:pt x="89" y="0"/>
                  <a:pt x="80" y="7"/>
                  <a:pt x="80" y="15"/>
                </a:cubicBezTo>
                <a:cubicBezTo>
                  <a:pt x="80" y="40"/>
                  <a:pt x="80" y="40"/>
                  <a:pt x="80" y="40"/>
                </a:cubicBezTo>
                <a:cubicBezTo>
                  <a:pt x="71" y="40"/>
                  <a:pt x="71" y="40"/>
                  <a:pt x="71" y="40"/>
                </a:cubicBezTo>
                <a:cubicBezTo>
                  <a:pt x="64" y="40"/>
                  <a:pt x="58" y="43"/>
                  <a:pt x="54" y="49"/>
                </a:cubicBezTo>
                <a:cubicBezTo>
                  <a:pt x="39" y="72"/>
                  <a:pt x="0" y="133"/>
                  <a:pt x="0" y="160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1"/>
                  <a:pt x="9" y="220"/>
                  <a:pt x="20" y="220"/>
                </a:cubicBezTo>
                <a:cubicBezTo>
                  <a:pt x="260" y="220"/>
                  <a:pt x="260" y="220"/>
                  <a:pt x="260" y="220"/>
                </a:cubicBezTo>
                <a:cubicBezTo>
                  <a:pt x="271" y="220"/>
                  <a:pt x="280" y="211"/>
                  <a:pt x="280" y="200"/>
                </a:cubicBezTo>
                <a:cubicBezTo>
                  <a:pt x="280" y="183"/>
                  <a:pt x="280" y="162"/>
                  <a:pt x="280" y="162"/>
                </a:cubicBezTo>
                <a:cubicBezTo>
                  <a:pt x="280" y="127"/>
                  <a:pt x="241" y="70"/>
                  <a:pt x="226" y="48"/>
                </a:cubicBezTo>
                <a:cubicBezTo>
                  <a:pt x="222" y="43"/>
                  <a:pt x="216" y="40"/>
                  <a:pt x="210" y="40"/>
                </a:cubicBezTo>
                <a:close/>
                <a:moveTo>
                  <a:pt x="140" y="200"/>
                </a:moveTo>
                <a:cubicBezTo>
                  <a:pt x="107" y="200"/>
                  <a:pt x="80" y="173"/>
                  <a:pt x="80" y="140"/>
                </a:cubicBezTo>
                <a:cubicBezTo>
                  <a:pt x="80" y="107"/>
                  <a:pt x="107" y="80"/>
                  <a:pt x="140" y="80"/>
                </a:cubicBezTo>
                <a:cubicBezTo>
                  <a:pt x="173" y="80"/>
                  <a:pt x="200" y="107"/>
                  <a:pt x="200" y="140"/>
                </a:cubicBezTo>
                <a:cubicBezTo>
                  <a:pt x="200" y="173"/>
                  <a:pt x="173" y="200"/>
                  <a:pt x="140" y="2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3" name="CustomShape 22"/>
          <p:cNvSpPr/>
          <p:nvPr/>
        </p:nvSpPr>
        <p:spPr>
          <a:xfrm>
            <a:off x="17527320" y="8839800"/>
            <a:ext cx="287640" cy="261360"/>
          </a:xfrm>
          <a:custGeom>
            <a:avLst/>
            <a:gdLst/>
            <a:ahLst/>
            <a:rect l="l" t="t" r="r" b="b"/>
            <a:pathLst>
              <a:path w="244" h="221">
                <a:moveTo>
                  <a:pt x="242" y="221"/>
                </a:moveTo>
                <a:cubicBezTo>
                  <a:pt x="242" y="221"/>
                  <a:pt x="244" y="198"/>
                  <a:pt x="237" y="188"/>
                </a:cubicBezTo>
                <a:cubicBezTo>
                  <a:pt x="230" y="176"/>
                  <a:pt x="206" y="169"/>
                  <a:pt x="182" y="159"/>
                </a:cubicBezTo>
                <a:cubicBezTo>
                  <a:pt x="158" y="149"/>
                  <a:pt x="152" y="146"/>
                  <a:pt x="152" y="146"/>
                </a:cubicBezTo>
                <a:cubicBezTo>
                  <a:pt x="152" y="123"/>
                  <a:pt x="152" y="123"/>
                  <a:pt x="152" y="123"/>
                </a:cubicBezTo>
                <a:cubicBezTo>
                  <a:pt x="152" y="123"/>
                  <a:pt x="161" y="116"/>
                  <a:pt x="164" y="94"/>
                </a:cubicBezTo>
                <a:cubicBezTo>
                  <a:pt x="169" y="96"/>
                  <a:pt x="175" y="86"/>
                  <a:pt x="176" y="81"/>
                </a:cubicBezTo>
                <a:cubicBezTo>
                  <a:pt x="176" y="76"/>
                  <a:pt x="175" y="62"/>
                  <a:pt x="168" y="63"/>
                </a:cubicBezTo>
                <a:cubicBezTo>
                  <a:pt x="169" y="52"/>
                  <a:pt x="170" y="43"/>
                  <a:pt x="170" y="38"/>
                </a:cubicBezTo>
                <a:cubicBezTo>
                  <a:pt x="168" y="19"/>
                  <a:pt x="150" y="0"/>
                  <a:pt x="122" y="0"/>
                </a:cubicBezTo>
                <a:cubicBezTo>
                  <a:pt x="94" y="0"/>
                  <a:pt x="76" y="19"/>
                  <a:pt x="74" y="38"/>
                </a:cubicBezTo>
                <a:cubicBezTo>
                  <a:pt x="74" y="43"/>
                  <a:pt x="75" y="52"/>
                  <a:pt x="76" y="63"/>
                </a:cubicBezTo>
                <a:cubicBezTo>
                  <a:pt x="69" y="62"/>
                  <a:pt x="68" y="76"/>
                  <a:pt x="68" y="81"/>
                </a:cubicBezTo>
                <a:cubicBezTo>
                  <a:pt x="69" y="86"/>
                  <a:pt x="75" y="96"/>
                  <a:pt x="80" y="94"/>
                </a:cubicBezTo>
                <a:cubicBezTo>
                  <a:pt x="83" y="116"/>
                  <a:pt x="92" y="123"/>
                  <a:pt x="92" y="123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46"/>
                  <a:pt x="86" y="149"/>
                  <a:pt x="62" y="159"/>
                </a:cubicBezTo>
                <a:cubicBezTo>
                  <a:pt x="38" y="169"/>
                  <a:pt x="14" y="176"/>
                  <a:pt x="7" y="188"/>
                </a:cubicBezTo>
                <a:cubicBezTo>
                  <a:pt x="0" y="198"/>
                  <a:pt x="2" y="221"/>
                  <a:pt x="2" y="221"/>
                </a:cubicBezTo>
                <a:lnTo>
                  <a:pt x="242" y="22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4" name="CustomShape 23"/>
          <p:cNvSpPr/>
          <p:nvPr/>
        </p:nvSpPr>
        <p:spPr>
          <a:xfrm>
            <a:off x="17898120" y="8839800"/>
            <a:ext cx="245160" cy="615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5" name="CustomShape 24"/>
          <p:cNvSpPr/>
          <p:nvPr/>
        </p:nvSpPr>
        <p:spPr>
          <a:xfrm>
            <a:off x="17898120" y="8962920"/>
            <a:ext cx="368280" cy="615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6" name="CustomShape 25"/>
          <p:cNvSpPr/>
          <p:nvPr/>
        </p:nvSpPr>
        <p:spPr>
          <a:xfrm>
            <a:off x="17898120" y="9086040"/>
            <a:ext cx="307080" cy="615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7" name="CustomShape 26"/>
          <p:cNvSpPr/>
          <p:nvPr/>
        </p:nvSpPr>
        <p:spPr>
          <a:xfrm>
            <a:off x="17406720" y="8716680"/>
            <a:ext cx="982440" cy="676800"/>
          </a:xfrm>
          <a:custGeom>
            <a:avLst/>
            <a:gdLst/>
            <a:ahLst/>
            <a:rect l="l" t="t" r="r" b="b"/>
            <a:pathLst>
              <a:path w="832" h="572">
                <a:moveTo>
                  <a:pt x="0" y="0"/>
                </a:moveTo>
                <a:cubicBezTo>
                  <a:pt x="0" y="572"/>
                  <a:pt x="0" y="572"/>
                  <a:pt x="0" y="572"/>
                </a:cubicBezTo>
                <a:cubicBezTo>
                  <a:pt x="832" y="572"/>
                  <a:pt x="832" y="572"/>
                  <a:pt x="832" y="572"/>
                </a:cubicBezTo>
                <a:cubicBezTo>
                  <a:pt x="832" y="0"/>
                  <a:pt x="832" y="0"/>
                  <a:pt x="832" y="0"/>
                </a:cubicBezTo>
                <a:lnTo>
                  <a:pt x="0" y="0"/>
                </a:lnTo>
                <a:close/>
                <a:moveTo>
                  <a:pt x="780" y="520"/>
                </a:moveTo>
                <a:cubicBezTo>
                  <a:pt x="671" y="520"/>
                  <a:pt x="671" y="520"/>
                  <a:pt x="671" y="520"/>
                </a:cubicBezTo>
                <a:cubicBezTo>
                  <a:pt x="674" y="512"/>
                  <a:pt x="676" y="503"/>
                  <a:pt x="676" y="494"/>
                </a:cubicBezTo>
                <a:cubicBezTo>
                  <a:pt x="676" y="451"/>
                  <a:pt x="641" y="416"/>
                  <a:pt x="598" y="416"/>
                </a:cubicBezTo>
                <a:cubicBezTo>
                  <a:pt x="555" y="416"/>
                  <a:pt x="520" y="451"/>
                  <a:pt x="520" y="494"/>
                </a:cubicBezTo>
                <a:cubicBezTo>
                  <a:pt x="520" y="503"/>
                  <a:pt x="522" y="512"/>
                  <a:pt x="525" y="520"/>
                </a:cubicBezTo>
                <a:cubicBezTo>
                  <a:pt x="307" y="520"/>
                  <a:pt x="307" y="520"/>
                  <a:pt x="307" y="520"/>
                </a:cubicBezTo>
                <a:cubicBezTo>
                  <a:pt x="310" y="512"/>
                  <a:pt x="312" y="503"/>
                  <a:pt x="312" y="494"/>
                </a:cubicBezTo>
                <a:cubicBezTo>
                  <a:pt x="312" y="451"/>
                  <a:pt x="277" y="416"/>
                  <a:pt x="234" y="416"/>
                </a:cubicBezTo>
                <a:cubicBezTo>
                  <a:pt x="191" y="416"/>
                  <a:pt x="156" y="451"/>
                  <a:pt x="156" y="494"/>
                </a:cubicBezTo>
                <a:cubicBezTo>
                  <a:pt x="156" y="503"/>
                  <a:pt x="158" y="512"/>
                  <a:pt x="161" y="520"/>
                </a:cubicBezTo>
                <a:cubicBezTo>
                  <a:pt x="52" y="520"/>
                  <a:pt x="52" y="520"/>
                  <a:pt x="52" y="520"/>
                </a:cubicBezTo>
                <a:cubicBezTo>
                  <a:pt x="52" y="52"/>
                  <a:pt x="52" y="52"/>
                  <a:pt x="52" y="52"/>
                </a:cubicBezTo>
                <a:cubicBezTo>
                  <a:pt x="780" y="52"/>
                  <a:pt x="780" y="52"/>
                  <a:pt x="780" y="52"/>
                </a:cubicBezTo>
                <a:lnTo>
                  <a:pt x="780" y="52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8" name="CustomShape 27"/>
          <p:cNvSpPr/>
          <p:nvPr/>
        </p:nvSpPr>
        <p:spPr>
          <a:xfrm>
            <a:off x="15992280" y="4334400"/>
            <a:ext cx="812160" cy="808920"/>
          </a:xfrm>
          <a:custGeom>
            <a:avLst/>
            <a:gdLst/>
            <a:ahLst/>
            <a:rect l="l" t="t" r="r" b="b"/>
            <a:pathLst>
              <a:path w="451" h="449">
                <a:moveTo>
                  <a:pt x="366" y="355"/>
                </a:moveTo>
                <a:cubicBezTo>
                  <a:pt x="343" y="355"/>
                  <a:pt x="325" y="371"/>
                  <a:pt x="320" y="391"/>
                </a:cubicBezTo>
                <a:cubicBezTo>
                  <a:pt x="173" y="391"/>
                  <a:pt x="173" y="391"/>
                  <a:pt x="173" y="391"/>
                </a:cubicBezTo>
                <a:cubicBezTo>
                  <a:pt x="170" y="380"/>
                  <a:pt x="164" y="370"/>
                  <a:pt x="154" y="363"/>
                </a:cubicBezTo>
                <a:cubicBezTo>
                  <a:pt x="173" y="304"/>
                  <a:pt x="173" y="304"/>
                  <a:pt x="173" y="304"/>
                </a:cubicBezTo>
                <a:cubicBezTo>
                  <a:pt x="405" y="304"/>
                  <a:pt x="405" y="304"/>
                  <a:pt x="405" y="304"/>
                </a:cubicBezTo>
                <a:cubicBezTo>
                  <a:pt x="451" y="103"/>
                  <a:pt x="451" y="103"/>
                  <a:pt x="451" y="103"/>
                </a:cubicBezTo>
                <a:cubicBezTo>
                  <a:pt x="84" y="54"/>
                  <a:pt x="84" y="54"/>
                  <a:pt x="84" y="54"/>
                </a:cubicBezTo>
                <a:cubicBezTo>
                  <a:pt x="55" y="35"/>
                  <a:pt x="55" y="35"/>
                  <a:pt x="55" y="35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13"/>
                  <a:pt x="43" y="0"/>
                  <a:pt x="28" y="0"/>
                </a:cubicBezTo>
                <a:cubicBezTo>
                  <a:pt x="12" y="0"/>
                  <a:pt x="0" y="13"/>
                  <a:pt x="0" y="28"/>
                </a:cubicBezTo>
                <a:cubicBezTo>
                  <a:pt x="0" y="44"/>
                  <a:pt x="12" y="56"/>
                  <a:pt x="28" y="56"/>
                </a:cubicBezTo>
                <a:cubicBezTo>
                  <a:pt x="33" y="55"/>
                  <a:pt x="33" y="55"/>
                  <a:pt x="33" y="55"/>
                </a:cubicBezTo>
                <a:cubicBezTo>
                  <a:pt x="68" y="78"/>
                  <a:pt x="68" y="78"/>
                  <a:pt x="68" y="78"/>
                </a:cubicBezTo>
                <a:cubicBezTo>
                  <a:pt x="125" y="304"/>
                  <a:pt x="125" y="304"/>
                  <a:pt x="125" y="304"/>
                </a:cubicBezTo>
                <a:cubicBezTo>
                  <a:pt x="142" y="304"/>
                  <a:pt x="142" y="304"/>
                  <a:pt x="142" y="304"/>
                </a:cubicBezTo>
                <a:cubicBezTo>
                  <a:pt x="127" y="353"/>
                  <a:pt x="127" y="353"/>
                  <a:pt x="127" y="353"/>
                </a:cubicBezTo>
                <a:cubicBezTo>
                  <a:pt x="125" y="353"/>
                  <a:pt x="125" y="353"/>
                  <a:pt x="125" y="353"/>
                </a:cubicBezTo>
                <a:cubicBezTo>
                  <a:pt x="99" y="353"/>
                  <a:pt x="77" y="374"/>
                  <a:pt x="77" y="401"/>
                </a:cubicBezTo>
                <a:cubicBezTo>
                  <a:pt x="77" y="428"/>
                  <a:pt x="99" y="449"/>
                  <a:pt x="125" y="449"/>
                </a:cubicBezTo>
                <a:cubicBezTo>
                  <a:pt x="145" y="449"/>
                  <a:pt x="162" y="437"/>
                  <a:pt x="170" y="420"/>
                </a:cubicBezTo>
                <a:cubicBezTo>
                  <a:pt x="322" y="420"/>
                  <a:pt x="322" y="420"/>
                  <a:pt x="322" y="420"/>
                </a:cubicBezTo>
                <a:cubicBezTo>
                  <a:pt x="329" y="437"/>
                  <a:pt x="346" y="449"/>
                  <a:pt x="366" y="449"/>
                </a:cubicBezTo>
                <a:cubicBezTo>
                  <a:pt x="392" y="449"/>
                  <a:pt x="413" y="428"/>
                  <a:pt x="413" y="402"/>
                </a:cubicBezTo>
                <a:cubicBezTo>
                  <a:pt x="413" y="376"/>
                  <a:pt x="392" y="355"/>
                  <a:pt x="366" y="35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9" name="CustomShape 28"/>
          <p:cNvSpPr/>
          <p:nvPr/>
        </p:nvSpPr>
        <p:spPr>
          <a:xfrm>
            <a:off x="7155000" y="3882240"/>
            <a:ext cx="1906560" cy="1906560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0" name="CustomShape 29"/>
          <p:cNvSpPr/>
          <p:nvPr/>
        </p:nvSpPr>
        <p:spPr>
          <a:xfrm>
            <a:off x="7203960" y="3931200"/>
            <a:ext cx="1808280" cy="1808280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1" name="CustomShape 30"/>
          <p:cNvSpPr/>
          <p:nvPr/>
        </p:nvSpPr>
        <p:spPr>
          <a:xfrm>
            <a:off x="8491680" y="4959360"/>
            <a:ext cx="1800" cy="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2" name="CustomShape 31"/>
          <p:cNvSpPr/>
          <p:nvPr/>
        </p:nvSpPr>
        <p:spPr>
          <a:xfrm>
            <a:off x="7659720" y="4190040"/>
            <a:ext cx="824040" cy="1021320"/>
          </a:xfrm>
          <a:custGeom>
            <a:avLst/>
            <a:gdLst/>
            <a:ahLst/>
            <a:rect l="l" t="t" r="r" b="b"/>
            <a:pathLst>
              <a:path w="491" h="608">
                <a:moveTo>
                  <a:pt x="2" y="370"/>
                </a:moveTo>
                <a:cubicBezTo>
                  <a:pt x="5" y="347"/>
                  <a:pt x="25" y="330"/>
                  <a:pt x="49" y="332"/>
                </a:cubicBezTo>
                <a:cubicBezTo>
                  <a:pt x="112" y="338"/>
                  <a:pt x="112" y="338"/>
                  <a:pt x="112" y="338"/>
                </a:cubicBezTo>
                <a:cubicBezTo>
                  <a:pt x="112" y="337"/>
                  <a:pt x="112" y="337"/>
                  <a:pt x="112" y="337"/>
                </a:cubicBezTo>
                <a:cubicBezTo>
                  <a:pt x="62" y="331"/>
                  <a:pt x="62" y="331"/>
                  <a:pt x="62" y="331"/>
                </a:cubicBezTo>
                <a:cubicBezTo>
                  <a:pt x="42" y="329"/>
                  <a:pt x="27" y="309"/>
                  <a:pt x="29" y="285"/>
                </a:cubicBezTo>
                <a:cubicBezTo>
                  <a:pt x="32" y="262"/>
                  <a:pt x="50" y="245"/>
                  <a:pt x="71" y="247"/>
                </a:cubicBezTo>
                <a:cubicBezTo>
                  <a:pt x="238" y="264"/>
                  <a:pt x="238" y="264"/>
                  <a:pt x="238" y="264"/>
                </a:cubicBezTo>
                <a:cubicBezTo>
                  <a:pt x="262" y="264"/>
                  <a:pt x="262" y="264"/>
                  <a:pt x="262" y="264"/>
                </a:cubicBezTo>
                <a:cubicBezTo>
                  <a:pt x="262" y="264"/>
                  <a:pt x="228" y="249"/>
                  <a:pt x="254" y="124"/>
                </a:cubicBezTo>
                <a:cubicBezTo>
                  <a:pt x="280" y="0"/>
                  <a:pt x="350" y="47"/>
                  <a:pt x="350" y="47"/>
                </a:cubicBezTo>
                <a:cubicBezTo>
                  <a:pt x="350" y="47"/>
                  <a:pt x="351" y="153"/>
                  <a:pt x="355" y="168"/>
                </a:cubicBezTo>
                <a:cubicBezTo>
                  <a:pt x="359" y="183"/>
                  <a:pt x="440" y="342"/>
                  <a:pt x="440" y="342"/>
                </a:cubicBezTo>
                <a:cubicBezTo>
                  <a:pt x="440" y="351"/>
                  <a:pt x="491" y="359"/>
                  <a:pt x="491" y="368"/>
                </a:cubicBezTo>
                <a:cubicBezTo>
                  <a:pt x="490" y="441"/>
                  <a:pt x="491" y="503"/>
                  <a:pt x="491" y="579"/>
                </a:cubicBezTo>
                <a:cubicBezTo>
                  <a:pt x="437" y="565"/>
                  <a:pt x="408" y="608"/>
                  <a:pt x="292" y="608"/>
                </a:cubicBezTo>
                <a:cubicBezTo>
                  <a:pt x="254" y="608"/>
                  <a:pt x="206" y="601"/>
                  <a:pt x="166" y="595"/>
                </a:cubicBezTo>
                <a:cubicBezTo>
                  <a:pt x="62" y="584"/>
                  <a:pt x="62" y="584"/>
                  <a:pt x="62" y="584"/>
                </a:cubicBezTo>
                <a:cubicBezTo>
                  <a:pt x="44" y="582"/>
                  <a:pt x="31" y="562"/>
                  <a:pt x="33" y="539"/>
                </a:cubicBezTo>
                <a:cubicBezTo>
                  <a:pt x="35" y="521"/>
                  <a:pt x="46" y="506"/>
                  <a:pt x="59" y="502"/>
                </a:cubicBezTo>
                <a:cubicBezTo>
                  <a:pt x="45" y="500"/>
                  <a:pt x="45" y="500"/>
                  <a:pt x="45" y="500"/>
                </a:cubicBezTo>
                <a:cubicBezTo>
                  <a:pt x="25" y="498"/>
                  <a:pt x="10" y="478"/>
                  <a:pt x="12" y="454"/>
                </a:cubicBezTo>
                <a:cubicBezTo>
                  <a:pt x="14" y="434"/>
                  <a:pt x="28" y="420"/>
                  <a:pt x="45" y="417"/>
                </a:cubicBezTo>
                <a:cubicBezTo>
                  <a:pt x="40" y="416"/>
                  <a:pt x="40" y="416"/>
                  <a:pt x="40" y="416"/>
                </a:cubicBezTo>
                <a:cubicBezTo>
                  <a:pt x="17" y="414"/>
                  <a:pt x="0" y="393"/>
                  <a:pt x="2" y="37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93" name="Picture 44" descr=""/>
          <p:cNvPicPr/>
          <p:nvPr/>
        </p:nvPicPr>
        <p:blipFill>
          <a:blip r:embed="rId1"/>
          <a:stretch/>
        </p:blipFill>
        <p:spPr>
          <a:xfrm>
            <a:off x="8445240" y="5564160"/>
            <a:ext cx="7493400" cy="7030080"/>
          </a:xfrm>
          <a:prstGeom prst="rect">
            <a:avLst/>
          </a:prstGeom>
          <a:ln w="9360">
            <a:noFill/>
          </a:ln>
        </p:spPr>
      </p:pic>
      <p:pic>
        <p:nvPicPr>
          <p:cNvPr id="994" name="Picture 2" descr=""/>
          <p:cNvPicPr/>
          <p:nvPr/>
        </p:nvPicPr>
        <p:blipFill>
          <a:blip r:embed="rId2"/>
          <a:srcRect l="0" t="8318" r="0" b="0"/>
          <a:stretch/>
        </p:blipFill>
        <p:spPr>
          <a:xfrm>
            <a:off x="9270360" y="6477840"/>
            <a:ext cx="6080040" cy="3327120"/>
          </a:xfrm>
          <a:prstGeom prst="rect">
            <a:avLst/>
          </a:prstGeom>
          <a:ln>
            <a:noFill/>
          </a:ln>
        </p:spPr>
      </p:pic>
      <p:sp>
        <p:nvSpPr>
          <p:cNvPr id="995" name="CustomShape 32"/>
          <p:cNvSpPr/>
          <p:nvPr/>
        </p:nvSpPr>
        <p:spPr>
          <a:xfrm>
            <a:off x="539640" y="7711920"/>
            <a:ext cx="5855400" cy="7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040" bIns="0"/>
          <a:p>
            <a:pPr algn="ctr">
              <a:lnSpc>
                <a:spcPct val="100000"/>
              </a:lnSpc>
            </a:pPr>
            <a:r>
              <a:rPr b="1" lang="en-US" sz="43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功能自测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6" name="CustomShape 33"/>
          <p:cNvSpPr/>
          <p:nvPr/>
        </p:nvSpPr>
        <p:spPr>
          <a:xfrm>
            <a:off x="1482120" y="8523360"/>
            <a:ext cx="3999240" cy="187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040" bIns="0"/>
          <a:p>
            <a:pPr>
              <a:lnSpc>
                <a:spcPct val="130000"/>
              </a:lnSpc>
            </a:pP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深入学习每一个功能点的测试方法，提升自己的测试技能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7" name="CustomShape 34"/>
          <p:cNvSpPr/>
          <p:nvPr/>
        </p:nvSpPr>
        <p:spPr>
          <a:xfrm>
            <a:off x="2954160" y="3485880"/>
            <a:ext cx="4821120" cy="7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040" bIns="0"/>
          <a:p>
            <a:pPr algn="ctr">
              <a:lnSpc>
                <a:spcPct val="100000"/>
              </a:lnSpc>
            </a:pPr>
            <a:r>
              <a:rPr b="1" lang="en-US" sz="4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Perso</a:t>
            </a:r>
            <a:r>
              <a:rPr b="1" lang="en-US" sz="4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定制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8" name="CustomShape 35"/>
          <p:cNvSpPr/>
          <p:nvPr/>
        </p:nvSpPr>
        <p:spPr>
          <a:xfrm>
            <a:off x="1482120" y="4297320"/>
            <a:ext cx="5130720" cy="24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040" bIns="0"/>
          <a:p>
            <a:pPr>
              <a:lnSpc>
                <a:spcPct val="130000"/>
              </a:lnSpc>
            </a:pP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掌握好每一个需求，减少配置遗漏和失误，确保每一需求配置正确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3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9" name="CustomShape 36"/>
          <p:cNvSpPr/>
          <p:nvPr/>
        </p:nvSpPr>
        <p:spPr>
          <a:xfrm>
            <a:off x="16395840" y="3485880"/>
            <a:ext cx="4821120" cy="7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040" bIns="0"/>
          <a:p>
            <a:pPr algn="ctr">
              <a:lnSpc>
                <a:spcPct val="100000"/>
              </a:lnSpc>
            </a:pPr>
            <a:r>
              <a:rPr b="1" lang="en-US" sz="43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脚本编写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0" name="CustomShape 37"/>
          <p:cNvSpPr/>
          <p:nvPr/>
        </p:nvSpPr>
        <p:spPr>
          <a:xfrm>
            <a:off x="17736840" y="4297320"/>
            <a:ext cx="4127400" cy="17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040" bIns="0"/>
          <a:p>
            <a:pPr>
              <a:lnSpc>
                <a:spcPct val="120000"/>
              </a:lnSpc>
            </a:pP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继续深入学习</a:t>
            </a: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Python</a:t>
            </a: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语言，提升自己编写脚本的能力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1" name="CustomShape 38"/>
          <p:cNvSpPr/>
          <p:nvPr/>
        </p:nvSpPr>
        <p:spPr>
          <a:xfrm>
            <a:off x="17952480" y="7711920"/>
            <a:ext cx="4821120" cy="7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040" bIns="0"/>
          <a:p>
            <a:pPr algn="ctr">
              <a:lnSpc>
                <a:spcPct val="100000"/>
              </a:lnSpc>
            </a:pPr>
            <a:r>
              <a:rPr b="1" lang="en-US" sz="4300" spc="-1" strike="noStrike">
                <a:solidFill>
                  <a:srgbClr val="a5a5a5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Log</a:t>
            </a:r>
            <a:r>
              <a:rPr b="1" lang="en-US" sz="4300" spc="-1" strike="noStrike">
                <a:solidFill>
                  <a:srgbClr val="a5a5a5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分析能力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2" name="CustomShape 39"/>
          <p:cNvSpPr/>
          <p:nvPr/>
        </p:nvSpPr>
        <p:spPr>
          <a:xfrm>
            <a:off x="19190880" y="8523360"/>
            <a:ext cx="3582720" cy="25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040" bIns="0"/>
          <a:p>
            <a:pPr>
              <a:lnSpc>
                <a:spcPct val="130000"/>
              </a:lnSpc>
            </a:pP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测试过程中出现的</a:t>
            </a: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crash</a:t>
            </a: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和</a:t>
            </a: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ANR</a:t>
            </a: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信息，可以准确定位报错的模块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3" name="CustomShape 40"/>
          <p:cNvSpPr/>
          <p:nvPr/>
        </p:nvSpPr>
        <p:spPr>
          <a:xfrm>
            <a:off x="539640" y="711720"/>
            <a:ext cx="7752600" cy="8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自身不足及待提升能力项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ll dir="r"/>
  </p:transition>
  <p:timing>
    <p:tnLst>
      <p:par>
        <p:cTn id="815" dur="indefinite" restart="never" nodeType="tmRoot">
          <p:childTnLst>
            <p:seq>
              <p:cTn id="816" dur="indefinite" nodeType="mainSeq">
                <p:childTnLst>
                  <p:par>
                    <p:cTn id="817" fill="hold">
                      <p:stCondLst>
                        <p:cond delay="indefinite"/>
                      </p:stCondLst>
                      <p:childTnLst>
                        <p:par>
                          <p:cTn id="818" fill="hold">
                            <p:stCondLst>
                              <p:cond delay="0"/>
                            </p:stCondLst>
                            <p:childTnLst>
                              <p:par>
                                <p:cTn id="81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1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22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3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4" fill="hold">
                            <p:stCondLst>
                              <p:cond delay="1000"/>
                            </p:stCondLst>
                            <p:childTnLst>
                              <p:par>
                                <p:cTn id="82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7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8" fill="hold">
                            <p:stCondLst>
                              <p:cond delay="1500"/>
                            </p:stCondLst>
                            <p:childTnLst>
                              <p:par>
                                <p:cTn id="829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1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2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33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4" fill="hold">
                            <p:stCondLst>
                              <p:cond delay="2000"/>
                            </p:stCondLst>
                            <p:childTnLst>
                              <p:par>
                                <p:cTn id="835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7" dur="500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8" dur="500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39" dur="5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2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45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6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47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0" dur="500" fill="hold"/>
                                        <p:tgtEl>
                                          <p:spTgt spid="98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1" dur="500" fill="hold"/>
                                        <p:tgtEl>
                                          <p:spTgt spid="98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52" dur="5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5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6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8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9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60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1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63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4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65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8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9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1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72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73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6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77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78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8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2" dur="5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5" dur="5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8" dur="5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1" dur="5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4" dur="5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7" dur="5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0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3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CustomShape 1"/>
          <p:cNvSpPr/>
          <p:nvPr/>
        </p:nvSpPr>
        <p:spPr>
          <a:xfrm>
            <a:off x="12013200" y="3070800"/>
            <a:ext cx="10783080" cy="455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0" lang="en-US" sz="5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、雏鹰期间重点工作回顾；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b="0" lang="en-US" sz="5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、自身不足及待提升能力项；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1960" indent="-291600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、我想分享的事；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ll dir="r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CustomShape 1"/>
          <p:cNvSpPr/>
          <p:nvPr/>
        </p:nvSpPr>
        <p:spPr>
          <a:xfrm>
            <a:off x="539640" y="711720"/>
            <a:ext cx="11977560" cy="22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afabab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我想分享的事</a:t>
            </a:r>
            <a:r>
              <a:rPr b="0" lang="en-US" sz="5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经验分享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6" name="Line 2"/>
          <p:cNvSpPr/>
          <p:nvPr/>
        </p:nvSpPr>
        <p:spPr>
          <a:xfrm flipH="1">
            <a:off x="15404040" y="6570000"/>
            <a:ext cx="5261760" cy="2537280"/>
          </a:xfrm>
          <a:prstGeom prst="line">
            <a:avLst/>
          </a:prstGeom>
          <a:ln w="12600">
            <a:solidFill>
              <a:schemeClr val="bg1">
                <a:lumMod val="75000"/>
              </a:schemeClr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07" name="CustomShape 3"/>
          <p:cNvSpPr/>
          <p:nvPr/>
        </p:nvSpPr>
        <p:spPr>
          <a:xfrm>
            <a:off x="8768520" y="6901920"/>
            <a:ext cx="6846480" cy="6851880"/>
          </a:xfrm>
          <a:custGeom>
            <a:avLst/>
            <a:gdLst/>
            <a:ahLst/>
            <a:rect l="l" t="t" r="r" b="b"/>
            <a:pathLst>
              <a:path w="1046" h="1047">
                <a:moveTo>
                  <a:pt x="523" y="1016"/>
                </a:moveTo>
                <a:cubicBezTo>
                  <a:pt x="251" y="1016"/>
                  <a:pt x="31" y="796"/>
                  <a:pt x="31" y="524"/>
                </a:cubicBezTo>
                <a:cubicBezTo>
                  <a:pt x="31" y="252"/>
                  <a:pt x="251" y="32"/>
                  <a:pt x="523" y="32"/>
                </a:cubicBezTo>
                <a:cubicBezTo>
                  <a:pt x="795" y="32"/>
                  <a:pt x="1015" y="252"/>
                  <a:pt x="1015" y="524"/>
                </a:cubicBezTo>
                <a:cubicBezTo>
                  <a:pt x="1015" y="796"/>
                  <a:pt x="795" y="1016"/>
                  <a:pt x="523" y="1016"/>
                </a:cubicBezTo>
                <a:moveTo>
                  <a:pt x="523" y="0"/>
                </a:moveTo>
                <a:cubicBezTo>
                  <a:pt x="234" y="0"/>
                  <a:pt x="0" y="235"/>
                  <a:pt x="0" y="524"/>
                </a:cubicBezTo>
                <a:cubicBezTo>
                  <a:pt x="0" y="813"/>
                  <a:pt x="234" y="1047"/>
                  <a:pt x="523" y="1047"/>
                </a:cubicBezTo>
                <a:cubicBezTo>
                  <a:pt x="812" y="1047"/>
                  <a:pt x="1046" y="813"/>
                  <a:pt x="1046" y="524"/>
                </a:cubicBezTo>
                <a:cubicBezTo>
                  <a:pt x="1046" y="235"/>
                  <a:pt x="812" y="0"/>
                  <a:pt x="523" y="0"/>
                </a:cubicBezTo>
              </a:path>
            </a:pathLst>
          </a:custGeom>
          <a:solidFill>
            <a:srgbClr val="f5f5f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8" name="CustomShape 4"/>
          <p:cNvSpPr/>
          <p:nvPr/>
        </p:nvSpPr>
        <p:spPr>
          <a:xfrm>
            <a:off x="9166680" y="7308000"/>
            <a:ext cx="6048000" cy="6048000"/>
          </a:xfrm>
          <a:custGeom>
            <a:avLst/>
            <a:gdLst/>
            <a:ahLst/>
            <a:rect l="l" t="t" r="r" b="b"/>
            <a:pathLst>
              <a:path w="924" h="924">
                <a:moveTo>
                  <a:pt x="462" y="891"/>
                </a:moveTo>
                <a:cubicBezTo>
                  <a:pt x="225" y="891"/>
                  <a:pt x="32" y="699"/>
                  <a:pt x="32" y="462"/>
                </a:cubicBezTo>
                <a:cubicBezTo>
                  <a:pt x="32" y="225"/>
                  <a:pt x="225" y="32"/>
                  <a:pt x="462" y="32"/>
                </a:cubicBezTo>
                <a:cubicBezTo>
                  <a:pt x="699" y="32"/>
                  <a:pt x="892" y="225"/>
                  <a:pt x="892" y="462"/>
                </a:cubicBezTo>
                <a:cubicBezTo>
                  <a:pt x="892" y="699"/>
                  <a:pt x="699" y="891"/>
                  <a:pt x="462" y="891"/>
                </a:cubicBezTo>
                <a:moveTo>
                  <a:pt x="462" y="0"/>
                </a:moveTo>
                <a:cubicBezTo>
                  <a:pt x="207" y="0"/>
                  <a:pt x="0" y="207"/>
                  <a:pt x="0" y="462"/>
                </a:cubicBezTo>
                <a:cubicBezTo>
                  <a:pt x="0" y="717"/>
                  <a:pt x="207" y="924"/>
                  <a:pt x="462" y="924"/>
                </a:cubicBezTo>
                <a:cubicBezTo>
                  <a:pt x="717" y="924"/>
                  <a:pt x="924" y="717"/>
                  <a:pt x="924" y="462"/>
                </a:cubicBezTo>
                <a:cubicBezTo>
                  <a:pt x="924" y="207"/>
                  <a:pt x="717" y="0"/>
                  <a:pt x="462" y="0"/>
                </a:cubicBezTo>
              </a:path>
            </a:pathLst>
          </a:custGeom>
          <a:solidFill>
            <a:srgbClr val="f5f5f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9" name="CustomShape 5"/>
          <p:cNvSpPr/>
          <p:nvPr/>
        </p:nvSpPr>
        <p:spPr>
          <a:xfrm>
            <a:off x="9586440" y="7728120"/>
            <a:ext cx="5210640" cy="5207760"/>
          </a:xfrm>
          <a:custGeom>
            <a:avLst/>
            <a:gdLst/>
            <a:ahLst/>
            <a:rect l="l" t="t" r="r" b="b"/>
            <a:pathLst>
              <a:path w="796" h="796">
                <a:moveTo>
                  <a:pt x="398" y="765"/>
                </a:moveTo>
                <a:cubicBezTo>
                  <a:pt x="195" y="765"/>
                  <a:pt x="31" y="601"/>
                  <a:pt x="31" y="398"/>
                </a:cubicBezTo>
                <a:cubicBezTo>
                  <a:pt x="31" y="195"/>
                  <a:pt x="195" y="31"/>
                  <a:pt x="398" y="31"/>
                </a:cubicBezTo>
                <a:cubicBezTo>
                  <a:pt x="601" y="31"/>
                  <a:pt x="765" y="195"/>
                  <a:pt x="765" y="398"/>
                </a:cubicBezTo>
                <a:cubicBezTo>
                  <a:pt x="765" y="601"/>
                  <a:pt x="601" y="765"/>
                  <a:pt x="398" y="765"/>
                </a:cubicBezTo>
                <a:moveTo>
                  <a:pt x="398" y="0"/>
                </a:moveTo>
                <a:cubicBezTo>
                  <a:pt x="178" y="0"/>
                  <a:pt x="0" y="178"/>
                  <a:pt x="0" y="398"/>
                </a:cubicBezTo>
                <a:cubicBezTo>
                  <a:pt x="0" y="618"/>
                  <a:pt x="178" y="796"/>
                  <a:pt x="398" y="796"/>
                </a:cubicBezTo>
                <a:cubicBezTo>
                  <a:pt x="618" y="796"/>
                  <a:pt x="796" y="618"/>
                  <a:pt x="796" y="398"/>
                </a:cubicBezTo>
                <a:cubicBezTo>
                  <a:pt x="796" y="178"/>
                  <a:pt x="618" y="0"/>
                  <a:pt x="398" y="0"/>
                </a:cubicBezTo>
              </a:path>
            </a:pathLst>
          </a:custGeom>
          <a:solidFill>
            <a:srgbClr val="f5f5f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0" name="CustomShape 6"/>
          <p:cNvSpPr/>
          <p:nvPr/>
        </p:nvSpPr>
        <p:spPr>
          <a:xfrm>
            <a:off x="9992520" y="8134200"/>
            <a:ext cx="4398480" cy="4395600"/>
          </a:xfrm>
          <a:custGeom>
            <a:avLst/>
            <a:gdLst/>
            <a:ahLst/>
            <a:rect l="l" t="t" r="r" b="b"/>
            <a:pathLst>
              <a:path w="672" h="672">
                <a:moveTo>
                  <a:pt x="336" y="639"/>
                </a:moveTo>
                <a:cubicBezTo>
                  <a:pt x="168" y="639"/>
                  <a:pt x="33" y="503"/>
                  <a:pt x="33" y="336"/>
                </a:cubicBezTo>
                <a:cubicBezTo>
                  <a:pt x="33" y="168"/>
                  <a:pt x="168" y="32"/>
                  <a:pt x="336" y="32"/>
                </a:cubicBezTo>
                <a:cubicBezTo>
                  <a:pt x="504" y="32"/>
                  <a:pt x="640" y="168"/>
                  <a:pt x="640" y="336"/>
                </a:cubicBezTo>
                <a:cubicBezTo>
                  <a:pt x="640" y="503"/>
                  <a:pt x="504" y="639"/>
                  <a:pt x="336" y="639"/>
                </a:cubicBezTo>
                <a:moveTo>
                  <a:pt x="336" y="0"/>
                </a:moveTo>
                <a:cubicBezTo>
                  <a:pt x="151" y="0"/>
                  <a:pt x="0" y="150"/>
                  <a:pt x="0" y="336"/>
                </a:cubicBezTo>
                <a:cubicBezTo>
                  <a:pt x="0" y="521"/>
                  <a:pt x="151" y="672"/>
                  <a:pt x="336" y="672"/>
                </a:cubicBezTo>
                <a:cubicBezTo>
                  <a:pt x="521" y="672"/>
                  <a:pt x="672" y="521"/>
                  <a:pt x="672" y="336"/>
                </a:cubicBezTo>
                <a:cubicBezTo>
                  <a:pt x="672" y="150"/>
                  <a:pt x="521" y="0"/>
                  <a:pt x="336" y="0"/>
                </a:cubicBezTo>
              </a:path>
            </a:pathLst>
          </a:custGeom>
          <a:solidFill>
            <a:srgbClr val="f5f5f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1" name="CustomShape 7"/>
          <p:cNvSpPr/>
          <p:nvPr/>
        </p:nvSpPr>
        <p:spPr>
          <a:xfrm>
            <a:off x="10409760" y="8551440"/>
            <a:ext cx="3561120" cy="3561120"/>
          </a:xfrm>
          <a:custGeom>
            <a:avLst/>
            <a:gdLst/>
            <a:ahLst/>
            <a:rect l="l" t="t" r="r" b="b"/>
            <a:pathLst>
              <a:path w="544" h="544">
                <a:moveTo>
                  <a:pt x="272" y="513"/>
                </a:moveTo>
                <a:cubicBezTo>
                  <a:pt x="139" y="513"/>
                  <a:pt x="31" y="405"/>
                  <a:pt x="31" y="272"/>
                </a:cubicBezTo>
                <a:cubicBezTo>
                  <a:pt x="31" y="139"/>
                  <a:pt x="139" y="31"/>
                  <a:pt x="272" y="31"/>
                </a:cubicBezTo>
                <a:cubicBezTo>
                  <a:pt x="405" y="31"/>
                  <a:pt x="513" y="139"/>
                  <a:pt x="513" y="272"/>
                </a:cubicBezTo>
                <a:cubicBezTo>
                  <a:pt x="513" y="405"/>
                  <a:pt x="405" y="513"/>
                  <a:pt x="272" y="513"/>
                </a:cubicBezTo>
                <a:moveTo>
                  <a:pt x="272" y="0"/>
                </a:moveTo>
                <a:cubicBezTo>
                  <a:pt x="122" y="0"/>
                  <a:pt x="0" y="121"/>
                  <a:pt x="0" y="272"/>
                </a:cubicBezTo>
                <a:cubicBezTo>
                  <a:pt x="0" y="422"/>
                  <a:pt x="122" y="544"/>
                  <a:pt x="272" y="544"/>
                </a:cubicBezTo>
                <a:cubicBezTo>
                  <a:pt x="422" y="544"/>
                  <a:pt x="544" y="422"/>
                  <a:pt x="544" y="272"/>
                </a:cubicBezTo>
                <a:cubicBezTo>
                  <a:pt x="544" y="121"/>
                  <a:pt x="422" y="0"/>
                  <a:pt x="272" y="0"/>
                </a:cubicBezTo>
              </a:path>
            </a:pathLst>
          </a:custGeom>
          <a:solidFill>
            <a:srgbClr val="f5f5f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2" name="CustomShape 8"/>
          <p:cNvSpPr/>
          <p:nvPr/>
        </p:nvSpPr>
        <p:spPr>
          <a:xfrm>
            <a:off x="8845920" y="9731160"/>
            <a:ext cx="2074680" cy="3585960"/>
          </a:xfrm>
          <a:custGeom>
            <a:avLst/>
            <a:gdLst/>
            <a:ahLst/>
            <a:rect l="l" t="t" r="r" b="b"/>
            <a:pathLst>
              <a:path w="317" h="548">
                <a:moveTo>
                  <a:pt x="103" y="310"/>
                </a:moveTo>
                <a:cubicBezTo>
                  <a:pt x="57" y="223"/>
                  <a:pt x="38" y="122"/>
                  <a:pt x="56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20"/>
                  <a:pt x="56" y="20"/>
                  <a:pt x="56" y="19"/>
                </a:cubicBezTo>
                <a:cubicBezTo>
                  <a:pt x="56" y="9"/>
                  <a:pt x="47" y="0"/>
                  <a:pt x="37" y="0"/>
                </a:cubicBezTo>
                <a:cubicBezTo>
                  <a:pt x="28" y="0"/>
                  <a:pt x="20" y="6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6"/>
                  <a:pt x="18" y="16"/>
                  <a:pt x="18" y="17"/>
                </a:cubicBezTo>
                <a:cubicBezTo>
                  <a:pt x="0" y="126"/>
                  <a:pt x="20" y="235"/>
                  <a:pt x="70" y="328"/>
                </a:cubicBezTo>
                <a:cubicBezTo>
                  <a:pt x="122" y="425"/>
                  <a:pt x="207" y="504"/>
                  <a:pt x="315" y="548"/>
                </a:cubicBezTo>
                <a:cubicBezTo>
                  <a:pt x="317" y="508"/>
                  <a:pt x="317" y="508"/>
                  <a:pt x="317" y="508"/>
                </a:cubicBezTo>
                <a:cubicBezTo>
                  <a:pt x="223" y="466"/>
                  <a:pt x="149" y="395"/>
                  <a:pt x="103" y="3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3" name="CustomShape 9"/>
          <p:cNvSpPr/>
          <p:nvPr/>
        </p:nvSpPr>
        <p:spPr>
          <a:xfrm>
            <a:off x="9094680" y="8211600"/>
            <a:ext cx="1839960" cy="4843080"/>
          </a:xfrm>
          <a:custGeom>
            <a:avLst/>
            <a:gdLst/>
            <a:ahLst/>
            <a:rect l="l" t="t" r="r" b="b"/>
            <a:pathLst>
              <a:path w="281" h="740">
                <a:moveTo>
                  <a:pt x="102" y="522"/>
                </a:moveTo>
                <a:cubicBezTo>
                  <a:pt x="60" y="444"/>
                  <a:pt x="43" y="352"/>
                  <a:pt x="59" y="260"/>
                </a:cubicBezTo>
                <a:cubicBezTo>
                  <a:pt x="62" y="240"/>
                  <a:pt x="67" y="220"/>
                  <a:pt x="74" y="200"/>
                </a:cubicBezTo>
                <a:cubicBezTo>
                  <a:pt x="95" y="136"/>
                  <a:pt x="131" y="81"/>
                  <a:pt x="176" y="37"/>
                </a:cubicBezTo>
                <a:cubicBezTo>
                  <a:pt x="176" y="37"/>
                  <a:pt x="176" y="37"/>
                  <a:pt x="176" y="37"/>
                </a:cubicBezTo>
                <a:cubicBezTo>
                  <a:pt x="180" y="33"/>
                  <a:pt x="183" y="27"/>
                  <a:pt x="183" y="21"/>
                </a:cubicBezTo>
                <a:cubicBezTo>
                  <a:pt x="183" y="9"/>
                  <a:pt x="174" y="0"/>
                  <a:pt x="162" y="0"/>
                </a:cubicBezTo>
                <a:cubicBezTo>
                  <a:pt x="155" y="0"/>
                  <a:pt x="150" y="3"/>
                  <a:pt x="146" y="8"/>
                </a:cubicBezTo>
                <a:cubicBezTo>
                  <a:pt x="96" y="56"/>
                  <a:pt x="57" y="117"/>
                  <a:pt x="34" y="187"/>
                </a:cubicBezTo>
                <a:cubicBezTo>
                  <a:pt x="27" y="209"/>
                  <a:pt x="21" y="231"/>
                  <a:pt x="18" y="253"/>
                </a:cubicBezTo>
                <a:cubicBezTo>
                  <a:pt x="0" y="354"/>
                  <a:pt x="19" y="455"/>
                  <a:pt x="65" y="542"/>
                </a:cubicBezTo>
                <a:cubicBezTo>
                  <a:pt x="111" y="627"/>
                  <a:pt x="185" y="698"/>
                  <a:pt x="279" y="740"/>
                </a:cubicBezTo>
                <a:cubicBezTo>
                  <a:pt x="281" y="695"/>
                  <a:pt x="281" y="695"/>
                  <a:pt x="281" y="695"/>
                </a:cubicBezTo>
                <a:cubicBezTo>
                  <a:pt x="203" y="656"/>
                  <a:pt x="141" y="595"/>
                  <a:pt x="102" y="52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4" name="CustomShape 10"/>
          <p:cNvSpPr/>
          <p:nvPr/>
        </p:nvSpPr>
        <p:spPr>
          <a:xfrm>
            <a:off x="9056160" y="11811600"/>
            <a:ext cx="1850760" cy="1792800"/>
          </a:xfrm>
          <a:custGeom>
            <a:avLst/>
            <a:gdLst/>
            <a:ahLst/>
            <a:rect l="l" t="t" r="r" b="b"/>
            <a:pathLst>
              <a:path w="283" h="274">
                <a:moveTo>
                  <a:pt x="38" y="10"/>
                </a:moveTo>
                <a:cubicBezTo>
                  <a:pt x="37" y="10"/>
                  <a:pt x="37" y="10"/>
                  <a:pt x="37" y="10"/>
                </a:cubicBezTo>
                <a:cubicBezTo>
                  <a:pt x="34" y="4"/>
                  <a:pt x="27" y="0"/>
                  <a:pt x="20" y="0"/>
                </a:cubicBezTo>
                <a:cubicBezTo>
                  <a:pt x="9" y="0"/>
                  <a:pt x="0" y="10"/>
                  <a:pt x="0" y="21"/>
                </a:cubicBezTo>
                <a:cubicBezTo>
                  <a:pt x="0" y="25"/>
                  <a:pt x="1" y="29"/>
                  <a:pt x="3" y="32"/>
                </a:cubicBezTo>
                <a:cubicBezTo>
                  <a:pt x="62" y="140"/>
                  <a:pt x="158" y="228"/>
                  <a:pt x="281" y="274"/>
                </a:cubicBezTo>
                <a:cubicBezTo>
                  <a:pt x="283" y="230"/>
                  <a:pt x="283" y="230"/>
                  <a:pt x="283" y="230"/>
                </a:cubicBezTo>
                <a:cubicBezTo>
                  <a:pt x="175" y="186"/>
                  <a:pt x="90" y="107"/>
                  <a:pt x="38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5" name="CustomShape 11"/>
          <p:cNvSpPr/>
          <p:nvPr/>
        </p:nvSpPr>
        <p:spPr>
          <a:xfrm>
            <a:off x="13186800" y="8675640"/>
            <a:ext cx="2210040" cy="4694040"/>
          </a:xfrm>
          <a:custGeom>
            <a:avLst/>
            <a:gdLst/>
            <a:ahLst/>
            <a:rect l="l" t="t" r="r" b="b"/>
            <a:pathLst>
              <a:path w="338" h="717">
                <a:moveTo>
                  <a:pt x="257" y="11"/>
                </a:moveTo>
                <a:cubicBezTo>
                  <a:pt x="256" y="10"/>
                  <a:pt x="255" y="8"/>
                  <a:pt x="254" y="7"/>
                </a:cubicBezTo>
                <a:cubicBezTo>
                  <a:pt x="254" y="6"/>
                  <a:pt x="254" y="6"/>
                  <a:pt x="254" y="6"/>
                </a:cubicBezTo>
                <a:cubicBezTo>
                  <a:pt x="250" y="2"/>
                  <a:pt x="245" y="0"/>
                  <a:pt x="239" y="0"/>
                </a:cubicBezTo>
                <a:cubicBezTo>
                  <a:pt x="229" y="0"/>
                  <a:pt x="220" y="8"/>
                  <a:pt x="220" y="19"/>
                </a:cubicBezTo>
                <a:cubicBezTo>
                  <a:pt x="220" y="22"/>
                  <a:pt x="222" y="26"/>
                  <a:pt x="224" y="29"/>
                </a:cubicBezTo>
                <a:cubicBezTo>
                  <a:pt x="223" y="29"/>
                  <a:pt x="223" y="29"/>
                  <a:pt x="223" y="29"/>
                </a:cubicBezTo>
                <a:cubicBezTo>
                  <a:pt x="279" y="124"/>
                  <a:pt x="300" y="239"/>
                  <a:pt x="275" y="353"/>
                </a:cubicBezTo>
                <a:cubicBezTo>
                  <a:pt x="272" y="368"/>
                  <a:pt x="268" y="384"/>
                  <a:pt x="263" y="399"/>
                </a:cubicBezTo>
                <a:cubicBezTo>
                  <a:pt x="220" y="530"/>
                  <a:pt x="122" y="627"/>
                  <a:pt x="3" y="675"/>
                </a:cubicBezTo>
                <a:cubicBezTo>
                  <a:pt x="0" y="717"/>
                  <a:pt x="0" y="717"/>
                  <a:pt x="0" y="717"/>
                </a:cubicBezTo>
                <a:cubicBezTo>
                  <a:pt x="136" y="668"/>
                  <a:pt x="250" y="559"/>
                  <a:pt x="299" y="411"/>
                </a:cubicBezTo>
                <a:cubicBezTo>
                  <a:pt x="301" y="406"/>
                  <a:pt x="302" y="401"/>
                  <a:pt x="304" y="396"/>
                </a:cubicBezTo>
                <a:cubicBezTo>
                  <a:pt x="305" y="392"/>
                  <a:pt x="306" y="389"/>
                  <a:pt x="307" y="385"/>
                </a:cubicBezTo>
                <a:cubicBezTo>
                  <a:pt x="307" y="384"/>
                  <a:pt x="307" y="383"/>
                  <a:pt x="308" y="381"/>
                </a:cubicBezTo>
                <a:cubicBezTo>
                  <a:pt x="310" y="372"/>
                  <a:pt x="313" y="362"/>
                  <a:pt x="314" y="352"/>
                </a:cubicBezTo>
                <a:cubicBezTo>
                  <a:pt x="315" y="351"/>
                  <a:pt x="315" y="349"/>
                  <a:pt x="315" y="347"/>
                </a:cubicBezTo>
                <a:cubicBezTo>
                  <a:pt x="338" y="229"/>
                  <a:pt x="315" y="110"/>
                  <a:pt x="257" y="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6" name="CustomShape 12"/>
          <p:cNvSpPr/>
          <p:nvPr/>
        </p:nvSpPr>
        <p:spPr>
          <a:xfrm>
            <a:off x="12871800" y="7565040"/>
            <a:ext cx="2276280" cy="5528520"/>
          </a:xfrm>
          <a:custGeom>
            <a:avLst/>
            <a:gdLst/>
            <a:ahLst/>
            <a:rect l="l" t="t" r="r" b="b"/>
            <a:pathLst>
              <a:path w="348" h="845">
                <a:moveTo>
                  <a:pt x="271" y="199"/>
                </a:moveTo>
                <a:cubicBezTo>
                  <a:pt x="218" y="109"/>
                  <a:pt x="133" y="36"/>
                  <a:pt x="25" y="1"/>
                </a:cubicBezTo>
                <a:cubicBezTo>
                  <a:pt x="25" y="1"/>
                  <a:pt x="25" y="1"/>
                  <a:pt x="25" y="1"/>
                </a:cubicBezTo>
                <a:cubicBezTo>
                  <a:pt x="24" y="1"/>
                  <a:pt x="22" y="0"/>
                  <a:pt x="21" y="0"/>
                </a:cubicBezTo>
                <a:cubicBezTo>
                  <a:pt x="9" y="0"/>
                  <a:pt x="0" y="10"/>
                  <a:pt x="0" y="21"/>
                </a:cubicBezTo>
                <a:cubicBezTo>
                  <a:pt x="0" y="32"/>
                  <a:pt x="7" y="40"/>
                  <a:pt x="17" y="42"/>
                </a:cubicBezTo>
                <a:cubicBezTo>
                  <a:pt x="114" y="75"/>
                  <a:pt x="190" y="142"/>
                  <a:pt x="238" y="225"/>
                </a:cubicBezTo>
                <a:cubicBezTo>
                  <a:pt x="288" y="313"/>
                  <a:pt x="306" y="420"/>
                  <a:pt x="280" y="525"/>
                </a:cubicBezTo>
                <a:cubicBezTo>
                  <a:pt x="277" y="535"/>
                  <a:pt x="274" y="545"/>
                  <a:pt x="271" y="556"/>
                </a:cubicBezTo>
                <a:cubicBezTo>
                  <a:pt x="234" y="667"/>
                  <a:pt x="154" y="752"/>
                  <a:pt x="55" y="798"/>
                </a:cubicBezTo>
                <a:cubicBezTo>
                  <a:pt x="51" y="845"/>
                  <a:pt x="51" y="845"/>
                  <a:pt x="51" y="845"/>
                </a:cubicBezTo>
                <a:cubicBezTo>
                  <a:pt x="170" y="797"/>
                  <a:pt x="268" y="700"/>
                  <a:pt x="311" y="569"/>
                </a:cubicBezTo>
                <a:cubicBezTo>
                  <a:pt x="316" y="554"/>
                  <a:pt x="320" y="538"/>
                  <a:pt x="323" y="523"/>
                </a:cubicBezTo>
                <a:cubicBezTo>
                  <a:pt x="348" y="409"/>
                  <a:pt x="327" y="294"/>
                  <a:pt x="271" y="1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7" name="CustomShape 13"/>
          <p:cNvSpPr/>
          <p:nvPr/>
        </p:nvSpPr>
        <p:spPr>
          <a:xfrm>
            <a:off x="13159080" y="10850040"/>
            <a:ext cx="2361960" cy="2806920"/>
          </a:xfrm>
          <a:custGeom>
            <a:avLst/>
            <a:gdLst/>
            <a:ahLst/>
            <a:rect l="l" t="t" r="r" b="b"/>
            <a:pathLst>
              <a:path w="361" h="429">
                <a:moveTo>
                  <a:pt x="340" y="0"/>
                </a:moveTo>
                <a:cubicBezTo>
                  <a:pt x="330" y="0"/>
                  <a:pt x="322" y="7"/>
                  <a:pt x="319" y="15"/>
                </a:cubicBezTo>
                <a:cubicBezTo>
                  <a:pt x="319" y="17"/>
                  <a:pt x="319" y="18"/>
                  <a:pt x="319" y="20"/>
                </a:cubicBezTo>
                <a:cubicBezTo>
                  <a:pt x="318" y="20"/>
                  <a:pt x="318" y="20"/>
                  <a:pt x="318" y="20"/>
                </a:cubicBezTo>
                <a:cubicBezTo>
                  <a:pt x="317" y="30"/>
                  <a:pt x="314" y="40"/>
                  <a:pt x="312" y="49"/>
                </a:cubicBezTo>
                <a:cubicBezTo>
                  <a:pt x="311" y="51"/>
                  <a:pt x="311" y="52"/>
                  <a:pt x="311" y="53"/>
                </a:cubicBezTo>
                <a:cubicBezTo>
                  <a:pt x="310" y="57"/>
                  <a:pt x="309" y="60"/>
                  <a:pt x="308" y="64"/>
                </a:cubicBezTo>
                <a:cubicBezTo>
                  <a:pt x="306" y="69"/>
                  <a:pt x="305" y="74"/>
                  <a:pt x="303" y="79"/>
                </a:cubicBezTo>
                <a:cubicBezTo>
                  <a:pt x="254" y="227"/>
                  <a:pt x="140" y="336"/>
                  <a:pt x="4" y="385"/>
                </a:cubicBezTo>
                <a:cubicBezTo>
                  <a:pt x="0" y="429"/>
                  <a:pt x="0" y="429"/>
                  <a:pt x="0" y="429"/>
                </a:cubicBezTo>
                <a:cubicBezTo>
                  <a:pt x="156" y="380"/>
                  <a:pt x="287" y="259"/>
                  <a:pt x="342" y="92"/>
                </a:cubicBezTo>
                <a:cubicBezTo>
                  <a:pt x="348" y="72"/>
                  <a:pt x="354" y="53"/>
                  <a:pt x="358" y="33"/>
                </a:cubicBezTo>
                <a:cubicBezTo>
                  <a:pt x="360" y="30"/>
                  <a:pt x="361" y="26"/>
                  <a:pt x="361" y="22"/>
                </a:cubicBezTo>
                <a:cubicBezTo>
                  <a:pt x="361" y="10"/>
                  <a:pt x="351" y="0"/>
                  <a:pt x="34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8" name="CustomShape 14"/>
          <p:cNvSpPr/>
          <p:nvPr/>
        </p:nvSpPr>
        <p:spPr>
          <a:xfrm>
            <a:off x="11923920" y="12342240"/>
            <a:ext cx="38160" cy="82440"/>
          </a:xfrm>
          <a:custGeom>
            <a:avLst/>
            <a:gdLst/>
            <a:ahLst/>
            <a:rect l="l" t="t" r="r" b="b"/>
            <a:pathLst>
              <a:path w="6" h="13">
                <a:moveTo>
                  <a:pt x="0" y="0"/>
                </a:moveTo>
                <a:cubicBezTo>
                  <a:pt x="2" y="4"/>
                  <a:pt x="4" y="8"/>
                  <a:pt x="6" y="13"/>
                </a:cubicBezTo>
                <a:cubicBezTo>
                  <a:pt x="4" y="8"/>
                  <a:pt x="2" y="4"/>
                  <a:pt x="0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9" name="CustomShape 15"/>
          <p:cNvSpPr/>
          <p:nvPr/>
        </p:nvSpPr>
        <p:spPr>
          <a:xfrm>
            <a:off x="12015360" y="12543840"/>
            <a:ext cx="2520" cy="504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0" name="CustomShape 16"/>
          <p:cNvSpPr/>
          <p:nvPr/>
        </p:nvSpPr>
        <p:spPr>
          <a:xfrm>
            <a:off x="10262880" y="8946000"/>
            <a:ext cx="4006080" cy="4771800"/>
          </a:xfrm>
          <a:custGeom>
            <a:avLst/>
            <a:gdLst/>
            <a:ahLst/>
            <a:rect l="l" t="t" r="r" b="b"/>
            <a:pathLst>
              <a:path w="633" h="730">
                <a:moveTo>
                  <a:pt x="453" y="534"/>
                </a:moveTo>
                <a:cubicBezTo>
                  <a:pt x="420" y="520"/>
                  <a:pt x="408" y="498"/>
                  <a:pt x="405" y="470"/>
                </a:cubicBezTo>
                <a:cubicBezTo>
                  <a:pt x="427" y="452"/>
                  <a:pt x="445" y="427"/>
                  <a:pt x="458" y="399"/>
                </a:cubicBezTo>
                <a:cubicBezTo>
                  <a:pt x="468" y="395"/>
                  <a:pt x="476" y="389"/>
                  <a:pt x="483" y="380"/>
                </a:cubicBezTo>
                <a:cubicBezTo>
                  <a:pt x="491" y="369"/>
                  <a:pt x="497" y="355"/>
                  <a:pt x="500" y="339"/>
                </a:cubicBezTo>
                <a:cubicBezTo>
                  <a:pt x="503" y="324"/>
                  <a:pt x="504" y="308"/>
                  <a:pt x="501" y="293"/>
                </a:cubicBezTo>
                <a:cubicBezTo>
                  <a:pt x="500" y="282"/>
                  <a:pt x="497" y="272"/>
                  <a:pt x="492" y="263"/>
                </a:cubicBezTo>
                <a:cubicBezTo>
                  <a:pt x="486" y="212"/>
                  <a:pt x="466" y="165"/>
                  <a:pt x="437" y="133"/>
                </a:cubicBezTo>
                <a:cubicBezTo>
                  <a:pt x="431" y="125"/>
                  <a:pt x="424" y="118"/>
                  <a:pt x="417" y="112"/>
                </a:cubicBezTo>
                <a:cubicBezTo>
                  <a:pt x="439" y="56"/>
                  <a:pt x="386" y="0"/>
                  <a:pt x="316" y="8"/>
                </a:cubicBezTo>
                <a:cubicBezTo>
                  <a:pt x="307" y="9"/>
                  <a:pt x="297" y="11"/>
                  <a:pt x="288" y="14"/>
                </a:cubicBezTo>
                <a:cubicBezTo>
                  <a:pt x="300" y="20"/>
                  <a:pt x="310" y="30"/>
                  <a:pt x="316" y="40"/>
                </a:cubicBezTo>
                <a:cubicBezTo>
                  <a:pt x="320" y="49"/>
                  <a:pt x="321" y="58"/>
                  <a:pt x="316" y="68"/>
                </a:cubicBezTo>
                <a:cubicBezTo>
                  <a:pt x="316" y="67"/>
                  <a:pt x="316" y="67"/>
                  <a:pt x="316" y="66"/>
                </a:cubicBezTo>
                <a:cubicBezTo>
                  <a:pt x="291" y="0"/>
                  <a:pt x="212" y="20"/>
                  <a:pt x="211" y="42"/>
                </a:cubicBezTo>
                <a:cubicBezTo>
                  <a:pt x="231" y="57"/>
                  <a:pt x="237" y="71"/>
                  <a:pt x="237" y="95"/>
                </a:cubicBezTo>
                <a:cubicBezTo>
                  <a:pt x="214" y="95"/>
                  <a:pt x="206" y="79"/>
                  <a:pt x="197" y="56"/>
                </a:cubicBezTo>
                <a:cubicBezTo>
                  <a:pt x="185" y="82"/>
                  <a:pt x="184" y="110"/>
                  <a:pt x="192" y="135"/>
                </a:cubicBezTo>
                <a:cubicBezTo>
                  <a:pt x="164" y="167"/>
                  <a:pt x="144" y="210"/>
                  <a:pt x="141" y="254"/>
                </a:cubicBezTo>
                <a:cubicBezTo>
                  <a:pt x="141" y="258"/>
                  <a:pt x="141" y="261"/>
                  <a:pt x="141" y="264"/>
                </a:cubicBezTo>
                <a:cubicBezTo>
                  <a:pt x="137" y="273"/>
                  <a:pt x="134" y="283"/>
                  <a:pt x="132" y="293"/>
                </a:cubicBezTo>
                <a:cubicBezTo>
                  <a:pt x="130" y="308"/>
                  <a:pt x="130" y="324"/>
                  <a:pt x="133" y="339"/>
                </a:cubicBezTo>
                <a:cubicBezTo>
                  <a:pt x="136" y="355"/>
                  <a:pt x="142" y="369"/>
                  <a:pt x="151" y="380"/>
                </a:cubicBezTo>
                <a:cubicBezTo>
                  <a:pt x="157" y="389"/>
                  <a:pt x="166" y="395"/>
                  <a:pt x="175" y="399"/>
                </a:cubicBezTo>
                <a:cubicBezTo>
                  <a:pt x="188" y="427"/>
                  <a:pt x="206" y="452"/>
                  <a:pt x="228" y="470"/>
                </a:cubicBezTo>
                <a:cubicBezTo>
                  <a:pt x="225" y="498"/>
                  <a:pt x="214" y="520"/>
                  <a:pt x="181" y="534"/>
                </a:cubicBezTo>
                <a:cubicBezTo>
                  <a:pt x="106" y="565"/>
                  <a:pt x="0" y="574"/>
                  <a:pt x="3" y="668"/>
                </a:cubicBezTo>
                <a:cubicBezTo>
                  <a:pt x="3" y="688"/>
                  <a:pt x="11" y="709"/>
                  <a:pt x="24" y="730"/>
                </a:cubicBezTo>
                <a:cubicBezTo>
                  <a:pt x="316" y="730"/>
                  <a:pt x="316" y="730"/>
                  <a:pt x="316" y="730"/>
                </a:cubicBezTo>
                <a:cubicBezTo>
                  <a:pt x="610" y="730"/>
                  <a:pt x="610" y="730"/>
                  <a:pt x="610" y="730"/>
                </a:cubicBezTo>
                <a:cubicBezTo>
                  <a:pt x="622" y="709"/>
                  <a:pt x="630" y="688"/>
                  <a:pt x="631" y="668"/>
                </a:cubicBezTo>
                <a:cubicBezTo>
                  <a:pt x="633" y="574"/>
                  <a:pt x="528" y="565"/>
                  <a:pt x="453" y="534"/>
                </a:cubicBezTo>
                <a:close/>
                <a:moveTo>
                  <a:pt x="189" y="384"/>
                </a:moveTo>
                <a:cubicBezTo>
                  <a:pt x="154" y="378"/>
                  <a:pt x="140" y="313"/>
                  <a:pt x="156" y="275"/>
                </a:cubicBezTo>
                <a:cubicBezTo>
                  <a:pt x="157" y="275"/>
                  <a:pt x="158" y="274"/>
                  <a:pt x="158" y="274"/>
                </a:cubicBezTo>
                <a:cubicBezTo>
                  <a:pt x="182" y="259"/>
                  <a:pt x="189" y="329"/>
                  <a:pt x="189" y="335"/>
                </a:cubicBezTo>
                <a:cubicBezTo>
                  <a:pt x="189" y="360"/>
                  <a:pt x="216" y="369"/>
                  <a:pt x="210" y="352"/>
                </a:cubicBezTo>
                <a:cubicBezTo>
                  <a:pt x="204" y="334"/>
                  <a:pt x="196" y="307"/>
                  <a:pt x="195" y="273"/>
                </a:cubicBezTo>
                <a:cubicBezTo>
                  <a:pt x="195" y="272"/>
                  <a:pt x="195" y="272"/>
                  <a:pt x="195" y="271"/>
                </a:cubicBezTo>
                <a:cubicBezTo>
                  <a:pt x="194" y="245"/>
                  <a:pt x="200" y="216"/>
                  <a:pt x="211" y="190"/>
                </a:cubicBezTo>
                <a:cubicBezTo>
                  <a:pt x="215" y="185"/>
                  <a:pt x="218" y="180"/>
                  <a:pt x="223" y="177"/>
                </a:cubicBezTo>
                <a:cubicBezTo>
                  <a:pt x="244" y="194"/>
                  <a:pt x="275" y="202"/>
                  <a:pt x="316" y="195"/>
                </a:cubicBezTo>
                <a:cubicBezTo>
                  <a:pt x="335" y="191"/>
                  <a:pt x="356" y="185"/>
                  <a:pt x="379" y="174"/>
                </a:cubicBezTo>
                <a:cubicBezTo>
                  <a:pt x="380" y="174"/>
                  <a:pt x="380" y="173"/>
                  <a:pt x="380" y="173"/>
                </a:cubicBezTo>
                <a:cubicBezTo>
                  <a:pt x="405" y="167"/>
                  <a:pt x="412" y="175"/>
                  <a:pt x="423" y="191"/>
                </a:cubicBezTo>
                <a:cubicBezTo>
                  <a:pt x="423" y="191"/>
                  <a:pt x="423" y="191"/>
                  <a:pt x="424" y="192"/>
                </a:cubicBezTo>
                <a:cubicBezTo>
                  <a:pt x="434" y="216"/>
                  <a:pt x="440" y="243"/>
                  <a:pt x="440" y="269"/>
                </a:cubicBezTo>
                <a:cubicBezTo>
                  <a:pt x="439" y="270"/>
                  <a:pt x="439" y="272"/>
                  <a:pt x="439" y="273"/>
                </a:cubicBezTo>
                <a:cubicBezTo>
                  <a:pt x="438" y="307"/>
                  <a:pt x="430" y="334"/>
                  <a:pt x="424" y="352"/>
                </a:cubicBezTo>
                <a:cubicBezTo>
                  <a:pt x="418" y="369"/>
                  <a:pt x="445" y="360"/>
                  <a:pt x="445" y="335"/>
                </a:cubicBezTo>
                <a:cubicBezTo>
                  <a:pt x="445" y="329"/>
                  <a:pt x="452" y="259"/>
                  <a:pt x="476" y="274"/>
                </a:cubicBezTo>
                <a:cubicBezTo>
                  <a:pt x="476" y="274"/>
                  <a:pt x="477" y="274"/>
                  <a:pt x="477" y="275"/>
                </a:cubicBezTo>
                <a:cubicBezTo>
                  <a:pt x="494" y="313"/>
                  <a:pt x="480" y="378"/>
                  <a:pt x="445" y="384"/>
                </a:cubicBezTo>
                <a:cubicBezTo>
                  <a:pt x="421" y="440"/>
                  <a:pt x="377" y="482"/>
                  <a:pt x="317" y="482"/>
                </a:cubicBezTo>
                <a:cubicBezTo>
                  <a:pt x="316" y="482"/>
                  <a:pt x="316" y="482"/>
                  <a:pt x="316" y="482"/>
                </a:cubicBezTo>
                <a:cubicBezTo>
                  <a:pt x="256" y="482"/>
                  <a:pt x="213" y="440"/>
                  <a:pt x="189" y="384"/>
                </a:cubicBezTo>
                <a:close/>
                <a:moveTo>
                  <a:pt x="249" y="484"/>
                </a:moveTo>
                <a:cubicBezTo>
                  <a:pt x="268" y="496"/>
                  <a:pt x="291" y="502"/>
                  <a:pt x="316" y="503"/>
                </a:cubicBezTo>
                <a:cubicBezTo>
                  <a:pt x="317" y="503"/>
                  <a:pt x="317" y="503"/>
                  <a:pt x="317" y="503"/>
                </a:cubicBezTo>
                <a:cubicBezTo>
                  <a:pt x="343" y="503"/>
                  <a:pt x="366" y="496"/>
                  <a:pt x="387" y="483"/>
                </a:cubicBezTo>
                <a:cubicBezTo>
                  <a:pt x="391" y="500"/>
                  <a:pt x="401" y="518"/>
                  <a:pt x="414" y="532"/>
                </a:cubicBezTo>
                <a:cubicBezTo>
                  <a:pt x="374" y="581"/>
                  <a:pt x="346" y="601"/>
                  <a:pt x="319" y="630"/>
                </a:cubicBezTo>
                <a:cubicBezTo>
                  <a:pt x="318" y="629"/>
                  <a:pt x="317" y="629"/>
                  <a:pt x="316" y="628"/>
                </a:cubicBezTo>
                <a:cubicBezTo>
                  <a:pt x="292" y="612"/>
                  <a:pt x="262" y="579"/>
                  <a:pt x="224" y="525"/>
                </a:cubicBezTo>
                <a:cubicBezTo>
                  <a:pt x="235" y="513"/>
                  <a:pt x="244" y="498"/>
                  <a:pt x="249" y="484"/>
                </a:cubicBezTo>
                <a:close/>
                <a:moveTo>
                  <a:pt x="403" y="669"/>
                </a:moveTo>
                <a:cubicBezTo>
                  <a:pt x="391" y="655"/>
                  <a:pt x="383" y="631"/>
                  <a:pt x="362" y="619"/>
                </a:cubicBezTo>
                <a:cubicBezTo>
                  <a:pt x="344" y="631"/>
                  <a:pt x="321" y="669"/>
                  <a:pt x="318" y="687"/>
                </a:cubicBezTo>
                <a:cubicBezTo>
                  <a:pt x="318" y="684"/>
                  <a:pt x="317" y="680"/>
                  <a:pt x="316" y="677"/>
                </a:cubicBezTo>
                <a:cubicBezTo>
                  <a:pt x="308" y="654"/>
                  <a:pt x="281" y="635"/>
                  <a:pt x="272" y="626"/>
                </a:cubicBezTo>
                <a:cubicBezTo>
                  <a:pt x="252" y="635"/>
                  <a:pt x="246" y="653"/>
                  <a:pt x="233" y="670"/>
                </a:cubicBezTo>
                <a:cubicBezTo>
                  <a:pt x="220" y="653"/>
                  <a:pt x="183" y="602"/>
                  <a:pt x="172" y="556"/>
                </a:cubicBezTo>
                <a:cubicBezTo>
                  <a:pt x="187" y="553"/>
                  <a:pt x="201" y="545"/>
                  <a:pt x="213" y="535"/>
                </a:cubicBezTo>
                <a:cubicBezTo>
                  <a:pt x="213" y="536"/>
                  <a:pt x="214" y="537"/>
                  <a:pt x="214" y="538"/>
                </a:cubicBezTo>
                <a:cubicBezTo>
                  <a:pt x="240" y="574"/>
                  <a:pt x="285" y="626"/>
                  <a:pt x="316" y="652"/>
                </a:cubicBezTo>
                <a:cubicBezTo>
                  <a:pt x="317" y="653"/>
                  <a:pt x="318" y="654"/>
                  <a:pt x="319" y="655"/>
                </a:cubicBezTo>
                <a:cubicBezTo>
                  <a:pt x="351" y="612"/>
                  <a:pt x="388" y="581"/>
                  <a:pt x="425" y="541"/>
                </a:cubicBezTo>
                <a:cubicBezTo>
                  <a:pt x="435" y="549"/>
                  <a:pt x="446" y="555"/>
                  <a:pt x="459" y="558"/>
                </a:cubicBezTo>
                <a:cubicBezTo>
                  <a:pt x="446" y="592"/>
                  <a:pt x="425" y="648"/>
                  <a:pt x="403" y="66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1" name="Line 17"/>
          <p:cNvSpPr/>
          <p:nvPr/>
        </p:nvSpPr>
        <p:spPr>
          <a:xfrm flipH="1" flipV="1">
            <a:off x="4217040" y="6298200"/>
            <a:ext cx="4877640" cy="2662200"/>
          </a:xfrm>
          <a:prstGeom prst="line">
            <a:avLst/>
          </a:prstGeom>
          <a:ln w="12600">
            <a:solidFill>
              <a:schemeClr val="bg1">
                <a:lumMod val="75000"/>
              </a:schemeClr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22" name="CustomShape 18"/>
          <p:cNvSpPr/>
          <p:nvPr/>
        </p:nvSpPr>
        <p:spPr>
          <a:xfrm>
            <a:off x="1982160" y="5099760"/>
            <a:ext cx="2284560" cy="2284560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3" name="CustomShape 19"/>
          <p:cNvSpPr/>
          <p:nvPr/>
        </p:nvSpPr>
        <p:spPr>
          <a:xfrm>
            <a:off x="2032200" y="5149440"/>
            <a:ext cx="2184840" cy="2184840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4" name="CustomShape 20"/>
          <p:cNvSpPr/>
          <p:nvPr/>
        </p:nvSpPr>
        <p:spPr>
          <a:xfrm>
            <a:off x="1924920" y="5892840"/>
            <a:ext cx="239940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沟通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5" name="CustomShape 21"/>
          <p:cNvSpPr/>
          <p:nvPr/>
        </p:nvSpPr>
        <p:spPr>
          <a:xfrm>
            <a:off x="1427040" y="9704520"/>
            <a:ext cx="2284560" cy="2284560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6" name="CustomShape 22"/>
          <p:cNvSpPr/>
          <p:nvPr/>
        </p:nvSpPr>
        <p:spPr>
          <a:xfrm>
            <a:off x="1477080" y="9754560"/>
            <a:ext cx="2184840" cy="2184840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7" name="CustomShape 23"/>
          <p:cNvSpPr/>
          <p:nvPr/>
        </p:nvSpPr>
        <p:spPr>
          <a:xfrm>
            <a:off x="1307520" y="10428120"/>
            <a:ext cx="239940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倾听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8" name="CustomShape 24"/>
          <p:cNvSpPr/>
          <p:nvPr/>
        </p:nvSpPr>
        <p:spPr>
          <a:xfrm>
            <a:off x="6027840" y="1861560"/>
            <a:ext cx="2284560" cy="2284560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9" name="CustomShape 25"/>
          <p:cNvSpPr/>
          <p:nvPr/>
        </p:nvSpPr>
        <p:spPr>
          <a:xfrm>
            <a:off x="6077880" y="1911600"/>
            <a:ext cx="2184840" cy="2184840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CustomShape 26"/>
          <p:cNvSpPr/>
          <p:nvPr/>
        </p:nvSpPr>
        <p:spPr>
          <a:xfrm>
            <a:off x="5992200" y="2526840"/>
            <a:ext cx="239940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态度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1" name="CustomShape 27"/>
          <p:cNvSpPr/>
          <p:nvPr/>
        </p:nvSpPr>
        <p:spPr>
          <a:xfrm>
            <a:off x="17436600" y="2373480"/>
            <a:ext cx="2284560" cy="2284560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2" name="CustomShape 28"/>
          <p:cNvSpPr/>
          <p:nvPr/>
        </p:nvSpPr>
        <p:spPr>
          <a:xfrm>
            <a:off x="17486640" y="2423520"/>
            <a:ext cx="2184840" cy="2184840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3" name="CustomShape 29"/>
          <p:cNvSpPr/>
          <p:nvPr/>
        </p:nvSpPr>
        <p:spPr>
          <a:xfrm>
            <a:off x="17470440" y="3219840"/>
            <a:ext cx="239940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细节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4" name="CustomShape 30"/>
          <p:cNvSpPr/>
          <p:nvPr/>
        </p:nvSpPr>
        <p:spPr>
          <a:xfrm>
            <a:off x="20470680" y="5127840"/>
            <a:ext cx="2284560" cy="2284560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5" name="CustomShape 31"/>
          <p:cNvSpPr/>
          <p:nvPr/>
        </p:nvSpPr>
        <p:spPr>
          <a:xfrm>
            <a:off x="20520360" y="5177880"/>
            <a:ext cx="2184840" cy="2184840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6" name="CustomShape 32"/>
          <p:cNvSpPr/>
          <p:nvPr/>
        </p:nvSpPr>
        <p:spPr>
          <a:xfrm>
            <a:off x="20413080" y="5815800"/>
            <a:ext cx="239940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思考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7" name="Line 33"/>
          <p:cNvSpPr/>
          <p:nvPr/>
        </p:nvSpPr>
        <p:spPr>
          <a:xfrm flipH="1" flipV="1">
            <a:off x="7977960" y="3811680"/>
            <a:ext cx="2277360" cy="3572640"/>
          </a:xfrm>
          <a:prstGeom prst="line">
            <a:avLst/>
          </a:prstGeom>
          <a:ln w="12600">
            <a:solidFill>
              <a:schemeClr val="bg1">
                <a:lumMod val="75000"/>
              </a:schemeClr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8" name="Line 34"/>
          <p:cNvSpPr/>
          <p:nvPr/>
        </p:nvSpPr>
        <p:spPr>
          <a:xfrm flipH="1" flipV="1">
            <a:off x="3831840" y="10899720"/>
            <a:ext cx="4691880" cy="61560"/>
          </a:xfrm>
          <a:prstGeom prst="line">
            <a:avLst/>
          </a:prstGeom>
          <a:ln w="12600">
            <a:solidFill>
              <a:schemeClr val="bg1">
                <a:lumMod val="75000"/>
              </a:schemeClr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9" name="CustomShape 35"/>
          <p:cNvSpPr/>
          <p:nvPr/>
        </p:nvSpPr>
        <p:spPr>
          <a:xfrm>
            <a:off x="21225960" y="9864000"/>
            <a:ext cx="2284560" cy="2284560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0" name="CustomShape 36"/>
          <p:cNvSpPr/>
          <p:nvPr/>
        </p:nvSpPr>
        <p:spPr>
          <a:xfrm>
            <a:off x="21276000" y="9914040"/>
            <a:ext cx="2184840" cy="2184840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1" name="CustomShape 37"/>
          <p:cNvSpPr/>
          <p:nvPr/>
        </p:nvSpPr>
        <p:spPr>
          <a:xfrm>
            <a:off x="21168720" y="10698480"/>
            <a:ext cx="239940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26a2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总结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2" name="Line 38"/>
          <p:cNvSpPr/>
          <p:nvPr/>
        </p:nvSpPr>
        <p:spPr>
          <a:xfrm flipH="1">
            <a:off x="15548040" y="10899720"/>
            <a:ext cx="5262120" cy="123120"/>
          </a:xfrm>
          <a:prstGeom prst="line">
            <a:avLst/>
          </a:prstGeom>
          <a:ln w="12600">
            <a:solidFill>
              <a:schemeClr val="bg1">
                <a:lumMod val="75000"/>
              </a:schemeClr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43" name="Line 39"/>
          <p:cNvSpPr/>
          <p:nvPr/>
        </p:nvSpPr>
        <p:spPr>
          <a:xfrm flipV="1">
            <a:off x="14458320" y="4608360"/>
            <a:ext cx="3402000" cy="3119400"/>
          </a:xfrm>
          <a:prstGeom prst="line">
            <a:avLst/>
          </a:prstGeom>
          <a:ln w="12600">
            <a:solidFill>
              <a:schemeClr val="bg1">
                <a:lumMod val="75000"/>
              </a:schemeClr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44" name="CustomShape 40"/>
          <p:cNvSpPr/>
          <p:nvPr/>
        </p:nvSpPr>
        <p:spPr>
          <a:xfrm rot="3318000">
            <a:off x="7104240" y="5268960"/>
            <a:ext cx="51235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良好的工作态度是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每一位员工必备的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5" name="CustomShape 41"/>
          <p:cNvSpPr/>
          <p:nvPr/>
        </p:nvSpPr>
        <p:spPr>
          <a:xfrm rot="18968400">
            <a:off x="13426560" y="5092560"/>
            <a:ext cx="522720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细节决定成败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6" name="CustomShape 42"/>
          <p:cNvSpPr/>
          <p:nvPr/>
        </p:nvSpPr>
        <p:spPr>
          <a:xfrm rot="1822800">
            <a:off x="4092120" y="6771960"/>
            <a:ext cx="550188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与开发人员良好的沟通可以达到事半功倍的效果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7" name="CustomShape 43"/>
          <p:cNvSpPr/>
          <p:nvPr/>
        </p:nvSpPr>
        <p:spPr>
          <a:xfrm rot="20053800">
            <a:off x="15588360" y="6234480"/>
            <a:ext cx="471816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勤思考，当前的处理方法是否是做好的解决方式？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8" name="CustomShape 44"/>
          <p:cNvSpPr/>
          <p:nvPr/>
        </p:nvSpPr>
        <p:spPr>
          <a:xfrm>
            <a:off x="4217400" y="10084320"/>
            <a:ext cx="39211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多倾听别人的意见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能让自己变得更好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9" name="CustomShape 45"/>
          <p:cNvSpPr/>
          <p:nvPr/>
        </p:nvSpPr>
        <p:spPr>
          <a:xfrm>
            <a:off x="15698880" y="10070640"/>
            <a:ext cx="519768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总结不仅是对知识的积累，更是对知识的回顾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ll dir="r"/>
  </p:transition>
  <p:timing>
    <p:tnLst>
      <p:par>
        <p:cTn id="904" dur="indefinite" restart="never" nodeType="tmRoot">
          <p:childTnLst>
            <p:seq>
              <p:cTn id="905" dur="indefinite" nodeType="mainSeq">
                <p:childTnLst>
                  <p:par>
                    <p:cTn id="906" fill="hold">
                      <p:stCondLst>
                        <p:cond delay="0"/>
                      </p:stCondLst>
                      <p:childTnLst>
                        <p:par>
                          <p:cTn id="907" fill="hold">
                            <p:stCondLst>
                              <p:cond delay="0"/>
                            </p:stCondLst>
                            <p:childTnLst>
                              <p:par>
                                <p:cTn id="908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0" dur="10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11" dur="10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2" dur="10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5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6" fill="hold">
                            <p:stCondLst>
                              <p:cond delay="1000"/>
                            </p:stCondLst>
                            <p:childTnLst>
                              <p:par>
                                <p:cTn id="917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919" dur="5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922" dur="5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3" fill="hold">
                            <p:stCondLst>
                              <p:cond delay="1500"/>
                            </p:stCondLst>
                            <p:childTnLst>
                              <p:par>
                                <p:cTn id="924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926" dur="5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929"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0" fill="hold">
                            <p:stCondLst>
                              <p:cond delay="2000"/>
                            </p:stCondLst>
                            <p:childTnLst>
                              <p:par>
                                <p:cTn id="931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933" dur="5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936" dur="5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7" nodeType="withEffect" fill="hold" presetClass="entr" presetID="53" presetSubtype="16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9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0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41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2" nodeType="withEffect" fill="hold" presetClass="entr" presetID="53" presetSubtype="16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44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5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46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7" nodeType="withEffect" fill="hold" presetClass="entr" presetID="53" presetSubtype="16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49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0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51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2" nodeType="withEffect" fill="hold" presetClass="entr" presetID="53" presetSubtype="16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4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5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56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7" nodeType="withEffect" fill="hold" presetClass="entr" presetID="53" presetSubtype="16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9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0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61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2" nodeType="withEffect" fill="hold" presetClass="entr" presetID="53" presetSubtype="16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64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5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66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7" fill="hold">
                            <p:stCondLst>
                              <p:cond delay="3800"/>
                            </p:stCondLst>
                            <p:childTnLst>
                              <p:par>
                                <p:cTn id="968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970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1" fill="hold">
                            <p:stCondLst>
                              <p:cond delay="4300"/>
                            </p:stCondLst>
                            <p:childTnLst>
                              <p:par>
                                <p:cTn id="972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4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5" fill="hold">
                            <p:stCondLst>
                              <p:cond delay="4800"/>
                            </p:stCondLst>
                            <p:childTnLst>
                              <p:par>
                                <p:cTn id="976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978" dur="5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9" fill="hold">
                            <p:stCondLst>
                              <p:cond delay="5300"/>
                            </p:stCondLst>
                            <p:childTnLst>
                              <p:par>
                                <p:cTn id="98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2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3" fill="hold">
                            <p:stCondLst>
                              <p:cond delay="5800"/>
                            </p:stCondLst>
                            <p:childTnLst>
                              <p:par>
                                <p:cTn id="984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986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7" fill="hold">
                            <p:stCondLst>
                              <p:cond delay="6300"/>
                            </p:stCondLst>
                            <p:childTnLst>
                              <p:par>
                                <p:cTn id="98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0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1" fill="hold">
                            <p:stCondLst>
                              <p:cond delay="6800"/>
                            </p:stCondLst>
                            <p:childTnLst>
                              <p:par>
                                <p:cTn id="992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994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5" fill="hold">
                            <p:stCondLst>
                              <p:cond delay="7300"/>
                            </p:stCondLst>
                            <p:childTnLst>
                              <p:par>
                                <p:cTn id="99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8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9" nodeType="with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1001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2" fill="hold">
                            <p:stCondLst>
                              <p:cond delay="7800"/>
                            </p:stCondLst>
                            <p:childTnLst>
                              <p:par>
                                <p:cTn id="100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5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6" nodeType="with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1008"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9" fill="hold">
                            <p:stCondLst>
                              <p:cond delay="8300"/>
                            </p:stCondLst>
                            <p:childTnLst>
                              <p:par>
                                <p:cTn id="101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2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CustomShape 1"/>
          <p:cNvSpPr/>
          <p:nvPr/>
        </p:nvSpPr>
        <p:spPr>
          <a:xfrm>
            <a:off x="10247760" y="5940000"/>
            <a:ext cx="13147920" cy="7385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23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rkAvenue BT"/>
                <a:ea typeface="Raleway Light"/>
              </a:rPr>
              <a:t>Thank You</a:t>
            </a:r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ll dir="r"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TextShape 1"/>
          <p:cNvSpPr txBox="1"/>
          <p:nvPr/>
        </p:nvSpPr>
        <p:spPr>
          <a:xfrm>
            <a:off x="3941280" y="4695120"/>
            <a:ext cx="19612080" cy="46479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b"/>
          <a:p>
            <a:pPr algn="ctr">
              <a:lnSpc>
                <a:spcPts val="1693"/>
              </a:lnSpc>
            </a:pPr>
            <a:r>
              <a:rPr b="1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SCD2016</a:t>
            </a:r>
            <a:r>
              <a:rPr b="1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届雏鹰转正答辩</a:t>
            </a:r>
            <a:r>
              <a:rPr b="1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
</a:t>
            </a:r>
            <a:r>
              <a:rPr b="1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
</a:t>
            </a:r>
            <a:r>
              <a:rPr b="1" lang="en-US" sz="8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
</a:t>
            </a:r>
            <a:r>
              <a:rPr b="1" lang="en-US" sz="8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                                          </a:t>
            </a:r>
            <a:r>
              <a:rPr b="1" lang="en-US" sz="8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--</a:t>
            </a:r>
            <a:r>
              <a:rPr b="1" lang="en-US" sz="8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导师陈述</a:t>
            </a:r>
            <a:r>
              <a:rPr b="1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造字工房悦黑体验版常规体"/>
                <a:ea typeface="造字工房悦黑体验版常规体"/>
              </a:rPr>
              <a:t>
</a:t>
            </a:r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transition spd="med">
    <p:fade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CustomShape 1"/>
          <p:cNvSpPr/>
          <p:nvPr/>
        </p:nvSpPr>
        <p:spPr>
          <a:xfrm>
            <a:off x="12013200" y="3070800"/>
            <a:ext cx="10783080" cy="455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、培养计划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、学习节奏把控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、个人评价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ll dir="r"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CustomShape 1"/>
          <p:cNvSpPr/>
          <p:nvPr/>
        </p:nvSpPr>
        <p:spPr>
          <a:xfrm>
            <a:off x="366480" y="5707440"/>
            <a:ext cx="5194800" cy="4996800"/>
          </a:xfrm>
          <a:prstGeom prst="roundRect">
            <a:avLst>
              <a:gd name="adj" fmla="val 9450"/>
            </a:avLst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4" name="CustomShape 2"/>
          <p:cNvSpPr/>
          <p:nvPr/>
        </p:nvSpPr>
        <p:spPr>
          <a:xfrm>
            <a:off x="1353240" y="2972880"/>
            <a:ext cx="3463200" cy="3526920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5" name="CustomShape 3"/>
          <p:cNvSpPr/>
          <p:nvPr/>
        </p:nvSpPr>
        <p:spPr>
          <a:xfrm>
            <a:off x="1428840" y="3049920"/>
            <a:ext cx="3312000" cy="3373200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6" name="CustomShape 4"/>
          <p:cNvSpPr/>
          <p:nvPr/>
        </p:nvSpPr>
        <p:spPr>
          <a:xfrm>
            <a:off x="5064120" y="5392080"/>
            <a:ext cx="995040" cy="99504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algn="tr" blurRad="254000" dir="8100000" dist="127000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243720" rIns="243720" tIns="122040" bIns="122040" anchor="ctr"/>
          <a:p>
            <a:pPr algn="ctr">
              <a:lnSpc>
                <a:spcPct val="100000"/>
              </a:lnSpc>
            </a:pPr>
            <a:r>
              <a:rPr b="0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7" name="CustomShape 5"/>
          <p:cNvSpPr/>
          <p:nvPr/>
        </p:nvSpPr>
        <p:spPr>
          <a:xfrm>
            <a:off x="1288440" y="4157280"/>
            <a:ext cx="377532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通用类培训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8" name="CustomShape 6"/>
          <p:cNvSpPr/>
          <p:nvPr/>
        </p:nvSpPr>
        <p:spPr>
          <a:xfrm>
            <a:off x="6343200" y="5707440"/>
            <a:ext cx="5592600" cy="5012640"/>
          </a:xfrm>
          <a:prstGeom prst="roundRect">
            <a:avLst>
              <a:gd name="adj" fmla="val 7846"/>
            </a:avLst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9" name="CustomShape 7"/>
          <p:cNvSpPr/>
          <p:nvPr/>
        </p:nvSpPr>
        <p:spPr>
          <a:xfrm>
            <a:off x="12757680" y="5684400"/>
            <a:ext cx="5405760" cy="5012640"/>
          </a:xfrm>
          <a:prstGeom prst="roundRect">
            <a:avLst>
              <a:gd name="adj" fmla="val 7445"/>
            </a:avLst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0" name="CustomShape 8"/>
          <p:cNvSpPr/>
          <p:nvPr/>
        </p:nvSpPr>
        <p:spPr>
          <a:xfrm>
            <a:off x="7614720" y="2868480"/>
            <a:ext cx="3458160" cy="3518640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1" name="CustomShape 9"/>
          <p:cNvSpPr/>
          <p:nvPr/>
        </p:nvSpPr>
        <p:spPr>
          <a:xfrm>
            <a:off x="7765560" y="2945160"/>
            <a:ext cx="3307320" cy="3365280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2" name="CustomShape 10"/>
          <p:cNvSpPr/>
          <p:nvPr/>
        </p:nvSpPr>
        <p:spPr>
          <a:xfrm>
            <a:off x="13541760" y="3096000"/>
            <a:ext cx="3425400" cy="3611160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3" name="CustomShape 11"/>
          <p:cNvSpPr/>
          <p:nvPr/>
        </p:nvSpPr>
        <p:spPr>
          <a:xfrm>
            <a:off x="13691160" y="3200400"/>
            <a:ext cx="3275640" cy="3453840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4" name="CustomShape 12"/>
          <p:cNvSpPr/>
          <p:nvPr/>
        </p:nvSpPr>
        <p:spPr>
          <a:xfrm>
            <a:off x="11438280" y="5298840"/>
            <a:ext cx="995040" cy="9950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algn="tr" blurRad="254000" dir="8100000" dist="127000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243720" rIns="243720" tIns="122040" bIns="122040" anchor="ctr"/>
          <a:p>
            <a:pPr algn="ctr">
              <a:lnSpc>
                <a:spcPct val="100000"/>
              </a:lnSpc>
            </a:pPr>
            <a:r>
              <a:rPr b="0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5" name="CustomShape 13"/>
          <p:cNvSpPr/>
          <p:nvPr/>
        </p:nvSpPr>
        <p:spPr>
          <a:xfrm>
            <a:off x="17568360" y="5350680"/>
            <a:ext cx="995040" cy="99504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algn="tr" blurRad="254000" dir="8100000" dist="127000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243720" rIns="243720" tIns="122040" bIns="122040" anchor="ctr"/>
          <a:p>
            <a:pPr algn="ctr">
              <a:lnSpc>
                <a:spcPct val="100000"/>
              </a:lnSpc>
            </a:pPr>
            <a:r>
              <a:rPr b="0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6" name="CustomShape 14"/>
          <p:cNvSpPr/>
          <p:nvPr/>
        </p:nvSpPr>
        <p:spPr>
          <a:xfrm>
            <a:off x="7776360" y="4194000"/>
            <a:ext cx="272592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43720" rIns="243720" tIns="122040" bIns="12204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专业课程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7" name="CustomShape 15"/>
          <p:cNvSpPr/>
          <p:nvPr/>
        </p:nvSpPr>
        <p:spPr>
          <a:xfrm>
            <a:off x="608040" y="6895080"/>
            <a:ext cx="4953600" cy="195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公司规章制度讲解、</a:t>
            </a: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Epas-II/EP/ITSM/GOA</a:t>
            </a: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等系统填写及规则介绍、组织架构介绍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8" name="CustomShape 16"/>
          <p:cNvSpPr/>
          <p:nvPr/>
        </p:nvSpPr>
        <p:spPr>
          <a:xfrm>
            <a:off x="6751440" y="6538320"/>
            <a:ext cx="5184360" cy="428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30000"/>
              </a:lnSpc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、进行轮岗学习，了解</a:t>
            </a: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VAL</a:t>
            </a: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内部各个</a:t>
            </a: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team</a:t>
            </a: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的工作内容</a:t>
            </a: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、测试相关工具的学习跟使用；测试流程和方法学习；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</a:t>
            </a: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Perso</a:t>
            </a: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机制讲解、操作流程、定制方式、版本释放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9" name="CustomShape 17"/>
          <p:cNvSpPr/>
          <p:nvPr/>
        </p:nvSpPr>
        <p:spPr>
          <a:xfrm>
            <a:off x="12979440" y="7157160"/>
            <a:ext cx="5184360" cy="30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30000"/>
              </a:lnSpc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</a:t>
            </a: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CLID</a:t>
            </a: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工具使用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</a:t>
            </a: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Perso</a:t>
            </a: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创建、修改、编译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、运营商需求定制与验证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</a:t>
            </a: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ECR</a:t>
            </a: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流程执行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0" name="TextShape 18"/>
          <p:cNvSpPr txBox="1"/>
          <p:nvPr/>
        </p:nvSpPr>
        <p:spPr>
          <a:xfrm>
            <a:off x="0" y="558360"/>
            <a:ext cx="21386520" cy="1427760"/>
          </a:xfrm>
          <a:prstGeom prst="rect">
            <a:avLst/>
          </a:prstGeom>
          <a:noFill/>
          <a:ln>
            <a:noFill/>
          </a:ln>
        </p:spPr>
        <p:txBody>
          <a:bodyPr lIns="243720" rIns="243720" tIns="122040" bIns="12204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雏鹰培养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----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硬功夫</a:t>
            </a:r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071" name="CustomShape 19"/>
          <p:cNvSpPr/>
          <p:nvPr/>
        </p:nvSpPr>
        <p:spPr>
          <a:xfrm>
            <a:off x="18756000" y="5796720"/>
            <a:ext cx="5238720" cy="5012640"/>
          </a:xfrm>
          <a:prstGeom prst="roundRect">
            <a:avLst>
              <a:gd name="adj" fmla="val 7445"/>
            </a:avLst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2" name="CustomShape 20"/>
          <p:cNvSpPr/>
          <p:nvPr/>
        </p:nvSpPr>
        <p:spPr>
          <a:xfrm>
            <a:off x="23388480" y="5240520"/>
            <a:ext cx="995040" cy="9950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algn="tr" blurRad="254000" dir="8100000" dist="127000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243720" rIns="243720" tIns="122040" bIns="122040" anchor="ctr"/>
          <a:p>
            <a:pPr algn="ctr">
              <a:lnSpc>
                <a:spcPct val="100000"/>
              </a:lnSpc>
            </a:pPr>
            <a:r>
              <a:rPr b="0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3" name="CustomShape 21"/>
          <p:cNvSpPr/>
          <p:nvPr/>
        </p:nvSpPr>
        <p:spPr>
          <a:xfrm>
            <a:off x="19199520" y="6960960"/>
            <a:ext cx="5184360" cy="17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30000"/>
              </a:lnSpc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</a:t>
            </a: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Google CTS</a:t>
            </a: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测试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</a:t>
            </a: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Python</a:t>
            </a: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脚本学习与调试，支持</a:t>
            </a: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MTBF</a:t>
            </a: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测试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4" name="CustomShape 22"/>
          <p:cNvSpPr/>
          <p:nvPr/>
        </p:nvSpPr>
        <p:spPr>
          <a:xfrm>
            <a:off x="19260000" y="2972880"/>
            <a:ext cx="3425400" cy="3611160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5" name="CustomShape 23"/>
          <p:cNvSpPr/>
          <p:nvPr/>
        </p:nvSpPr>
        <p:spPr>
          <a:xfrm>
            <a:off x="19334880" y="3051720"/>
            <a:ext cx="3275640" cy="3453840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6" name="CustomShape 24"/>
          <p:cNvSpPr/>
          <p:nvPr/>
        </p:nvSpPr>
        <p:spPr>
          <a:xfrm>
            <a:off x="19763280" y="4234320"/>
            <a:ext cx="241848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知识拓展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7" name="CustomShape 25"/>
          <p:cNvSpPr/>
          <p:nvPr/>
        </p:nvSpPr>
        <p:spPr>
          <a:xfrm>
            <a:off x="14044680" y="4311360"/>
            <a:ext cx="241848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实践操作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13" dur="indefinite" restart="never" nodeType="tmRoot">
          <p:childTnLst>
            <p:seq>
              <p:cTn id="1014" dur="indefinite" nodeType="mainSeq">
                <p:childTnLst>
                  <p:par>
                    <p:cTn id="1015" fill="hold">
                      <p:stCondLst>
                        <p:cond delay="0"/>
                      </p:stCondLst>
                      <p:childTnLst>
                        <p:par>
                          <p:cTn id="1016" fill="hold">
                            <p:stCondLst>
                              <p:cond delay="0"/>
                            </p:stCondLst>
                            <p:childTnLst>
                              <p:par>
                                <p:cTn id="1017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19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0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2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4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5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7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9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0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2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4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5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6" nodeType="withEffect" fill="hold" presetClass="entr" presetID="53" presetSubtype="16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8" dur="5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9" dur="5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040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1" nodeType="withEffect" fill="hold" presetClass="entr" presetID="53" presetSubtype="16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43" dur="5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4" dur="5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045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6" nodeType="withEffect" fill="hold" presetClass="entr" presetID="53" presetSubtype="16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48" dur="5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9" dur="5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050" dur="5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1" fill="hold">
                            <p:stCondLst>
                              <p:cond delay="2200"/>
                            </p:stCondLst>
                            <p:childTnLst>
                              <p:par>
                                <p:cTn id="1052" nodeType="after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1054"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5" nodeType="with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1057"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8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1060" dur="5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1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1063"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4" fill="hold">
                            <p:stCondLst>
                              <p:cond delay="2700"/>
                            </p:stCondLst>
                            <p:childTnLst>
                              <p:par>
                                <p:cTn id="1065" nodeType="after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067" dur="8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8" nodeType="withEffect" fill="hold" presetClass="entr" presetID="21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070" dur="8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1" nodeType="withEffect" fill="hold" presetClass="entr" presetID="21" presetSubtype="1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073" dur="8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4" nodeType="withEffect" fill="hold" presetClass="entr" presetID="21" presetSubtype="1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076" dur="8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7" fill="hold">
                      <p:stCondLst>
                        <p:cond delay="indefinite"/>
                      </p:stCondLst>
                      <p:childTnLst>
                        <p:par>
                          <p:cTn id="1078" fill="hold">
                            <p:stCondLst>
                              <p:cond delay="0"/>
                            </p:stCondLst>
                            <p:childTnLst>
                              <p:par>
                                <p:cTn id="107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081" dur="5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2" nodeType="withEffect" fill="hold" presetClass="emph" presetID="36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083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calcmode="lin" valueType="num">
                                      <p:cBhvr additive="repl">
                                        <p:cTn id="1084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085" nodeType="withEffect" fill="hold" presetClass="entr" presetID="2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087" dur="5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8" nodeType="withEffect" fill="hold" presetClass="emph" presetID="36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089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calcmode="lin" valueType="num">
                                      <p:cBhvr additive="repl">
                                        <p:cTn id="1090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091" nodeType="withEffect" fill="hold" presetClass="entr" presetID="2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093" dur="5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4" nodeType="withEffect" fill="hold" presetClass="emph" presetID="36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095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calcmode="lin" valueType="num">
                                      <p:cBhvr additive="repl">
                                        <p:cTn id="1096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097" nodeType="withEffect" fill="hold" presetClass="entr" presetID="22" presetSubtype="8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099" dur="5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0" nodeType="withEffect" fill="hold" presetClass="emph" presetID="36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101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calcmode="lin" valueType="num">
                                      <p:cBhvr additive="repl">
                                        <p:cTn id="1102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03" nodeType="withEffect" fill="hold" presetClass="entr" presetID="53" presetSubtype="16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05" dur="5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6" dur="5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107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TextShape 1"/>
          <p:cNvSpPr txBox="1"/>
          <p:nvPr/>
        </p:nvSpPr>
        <p:spPr>
          <a:xfrm>
            <a:off x="0" y="558360"/>
            <a:ext cx="21386520" cy="1427760"/>
          </a:xfrm>
          <a:prstGeom prst="rect">
            <a:avLst/>
          </a:prstGeom>
          <a:noFill/>
          <a:ln>
            <a:noFill/>
          </a:ln>
        </p:spPr>
        <p:txBody>
          <a:bodyPr lIns="243720" rIns="243720" tIns="122040" bIns="12204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雏鹰培养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----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软实力  </a:t>
            </a:r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079" name="CustomShape 2"/>
          <p:cNvSpPr/>
          <p:nvPr/>
        </p:nvSpPr>
        <p:spPr>
          <a:xfrm flipH="1" rot="18900000">
            <a:off x="12572640" y="5312880"/>
            <a:ext cx="1804680" cy="402480"/>
          </a:xfrm>
          <a:prstGeom prst="rect">
            <a:avLst/>
          </a:prstGeom>
          <a:solidFill>
            <a:srgbClr val="663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0" name="CustomShape 3"/>
          <p:cNvSpPr/>
          <p:nvPr/>
        </p:nvSpPr>
        <p:spPr>
          <a:xfrm flipH="1" rot="18900000">
            <a:off x="8870400" y="8868960"/>
            <a:ext cx="1804680" cy="402480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1" name="CustomShape 4"/>
          <p:cNvSpPr/>
          <p:nvPr/>
        </p:nvSpPr>
        <p:spPr>
          <a:xfrm rot="2700000">
            <a:off x="12332520" y="8904960"/>
            <a:ext cx="1803960" cy="402480"/>
          </a:xfrm>
          <a:prstGeom prst="rect">
            <a:avLst/>
          </a:prstGeom>
          <a:solidFill>
            <a:srgbClr val="e76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2" name="CustomShape 5"/>
          <p:cNvSpPr/>
          <p:nvPr/>
        </p:nvSpPr>
        <p:spPr>
          <a:xfrm rot="2700000">
            <a:off x="8830800" y="5466600"/>
            <a:ext cx="1803960" cy="402480"/>
          </a:xfrm>
          <a:prstGeom prst="rect">
            <a:avLst/>
          </a:prstGeom>
          <a:solidFill>
            <a:srgbClr val="ffb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3" name="CustomShape 6"/>
          <p:cNvSpPr/>
          <p:nvPr/>
        </p:nvSpPr>
        <p:spPr>
          <a:xfrm>
            <a:off x="6935760" y="2784960"/>
            <a:ext cx="2917800" cy="2916720"/>
          </a:xfrm>
          <a:prstGeom prst="ellipse">
            <a:avLst/>
          </a:prstGeom>
          <a:gradFill>
            <a:gsLst>
              <a:gs pos="0">
                <a:srgbClr val="cfcfcf"/>
              </a:gs>
              <a:gs pos="100000">
                <a:schemeClr val="bg1">
                  <a:lumMod val="95000"/>
                </a:schemeClr>
              </a:gs>
            </a:gsLst>
            <a:lin ang="2700000"/>
          </a:gradFill>
          <a:ln>
            <a:noFill/>
          </a:ln>
          <a:effectLst>
            <a:innerShdw blurRad="292100" dir="13500000" dist="50800">
              <a:srgbClr val="2e2e2e">
                <a:alpha val="21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4" name="CustomShape 7"/>
          <p:cNvSpPr/>
          <p:nvPr/>
        </p:nvSpPr>
        <p:spPr>
          <a:xfrm rot="2699400">
            <a:off x="8122680" y="3653640"/>
            <a:ext cx="1581840" cy="2251440"/>
          </a:xfrm>
          <a:custGeom>
            <a:avLst/>
            <a:gdLst/>
            <a:ahLst/>
            <a:rect l="l" t="t" r="r" b="b"/>
            <a:pathLst>
              <a:path w="1062685" h="1555200">
                <a:moveTo>
                  <a:pt x="0" y="0"/>
                </a:moveTo>
                <a:lnTo>
                  <a:pt x="712021" y="0"/>
                </a:lnTo>
                <a:lnTo>
                  <a:pt x="755181" y="39011"/>
                </a:lnTo>
                <a:cubicBezTo>
                  <a:pt x="1165187" y="449017"/>
                  <a:pt x="1165187" y="1113768"/>
                  <a:pt x="755181" y="1523774"/>
                </a:cubicBezTo>
                <a:lnTo>
                  <a:pt x="720412" y="1555200"/>
                </a:lnTo>
                <a:lnTo>
                  <a:pt x="0" y="1555200"/>
                </a:lnTo>
                <a:close/>
              </a:path>
            </a:pathLst>
          </a:custGeom>
          <a:gradFill>
            <a:gsLst>
              <a:gs pos="0">
                <a:schemeClr val="tx1">
                  <a:alpha val="31000"/>
                </a:schemeClr>
              </a:gs>
              <a:gs pos="100000">
                <a:schemeClr val="tx1">
                  <a:alpha val="5000"/>
                </a:schemeClr>
              </a:gs>
            </a:gsLst>
            <a:lin ang="0"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5" name="CustomShape 8"/>
          <p:cNvSpPr/>
          <p:nvPr/>
        </p:nvSpPr>
        <p:spPr>
          <a:xfrm rot="2699400">
            <a:off x="8235000" y="3535200"/>
            <a:ext cx="1079640" cy="2159640"/>
          </a:xfrm>
          <a:custGeom>
            <a:avLst/>
            <a:gdLst/>
            <a:ahLst/>
            <a:rect l="l" t="t" r="r" b="b"/>
            <a:pathLst>
              <a:path w="777239" h="1554478">
                <a:moveTo>
                  <a:pt x="0" y="0"/>
                </a:moveTo>
                <a:cubicBezTo>
                  <a:pt x="429257" y="0"/>
                  <a:pt x="777239" y="347982"/>
                  <a:pt x="777239" y="777239"/>
                </a:cubicBezTo>
                <a:cubicBezTo>
                  <a:pt x="777239" y="1206496"/>
                  <a:pt x="429257" y="1554478"/>
                  <a:pt x="0" y="1554478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/>
          </a:gradFill>
          <a:ln>
            <a:noFill/>
          </a:ln>
          <a:effectLst>
            <a:outerShdw algn="tl" blurRad="203200" dir="3300000" dist="635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6" name="CustomShape 9"/>
          <p:cNvSpPr/>
          <p:nvPr/>
        </p:nvSpPr>
        <p:spPr>
          <a:xfrm>
            <a:off x="7314840" y="3163680"/>
            <a:ext cx="2160000" cy="2159280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/>
          </a:gradFill>
          <a:ln>
            <a:noFill/>
          </a:ln>
          <a:effectLst>
            <a:innerShdw blurRad="381000" dir="2700000" dist="177800">
              <a:schemeClr val="tx1">
                <a:lumMod val="50000"/>
                <a:lumOff val="50000"/>
                <a:alpha val="48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7" name="CustomShape 10"/>
          <p:cNvSpPr/>
          <p:nvPr/>
        </p:nvSpPr>
        <p:spPr>
          <a:xfrm>
            <a:off x="7677360" y="3538440"/>
            <a:ext cx="1371240" cy="1431000"/>
          </a:xfrm>
          <a:prstGeom prst="rect">
            <a:avLst/>
          </a:prstGeom>
          <a:noFill/>
          <a:ln>
            <a:noFill/>
          </a:ln>
          <a:effectLst>
            <a:innerShdw blurRad="152400" dir="13500000" dist="50800">
              <a:srgbClr val="925700">
                <a:alpha val="54000"/>
              </a:srgbClr>
            </a:inn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b850"/>
                </a:solidFill>
                <a:uFill>
                  <a:solidFill>
                    <a:srgbClr val="ffffff"/>
                  </a:solidFill>
                </a:uFill>
                <a:latin typeface="Impact"/>
                <a:ea typeface="Helvetica Light"/>
              </a:rPr>
              <a:t>团队合作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8" name="CustomShape 11"/>
          <p:cNvSpPr/>
          <p:nvPr/>
        </p:nvSpPr>
        <p:spPr>
          <a:xfrm rot="18900600">
            <a:off x="7595640" y="3429000"/>
            <a:ext cx="642240" cy="491040"/>
          </a:xfrm>
          <a:prstGeom prst="ellipse">
            <a:avLst/>
          </a:prstGeom>
          <a:solidFill>
            <a:schemeClr val="bg1">
              <a:alpha val="79000"/>
            </a:schemeClr>
          </a:solidFill>
          <a:ln>
            <a:round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9" name="CustomShape 12"/>
          <p:cNvSpPr/>
          <p:nvPr/>
        </p:nvSpPr>
        <p:spPr>
          <a:xfrm rot="2699400">
            <a:off x="8525880" y="10051920"/>
            <a:ext cx="1581840" cy="2251440"/>
          </a:xfrm>
          <a:custGeom>
            <a:avLst/>
            <a:gdLst/>
            <a:ahLst/>
            <a:rect l="l" t="t" r="r" b="b"/>
            <a:pathLst>
              <a:path w="1062685" h="1555200">
                <a:moveTo>
                  <a:pt x="0" y="0"/>
                </a:moveTo>
                <a:lnTo>
                  <a:pt x="712021" y="0"/>
                </a:lnTo>
                <a:lnTo>
                  <a:pt x="755181" y="39011"/>
                </a:lnTo>
                <a:cubicBezTo>
                  <a:pt x="1165187" y="449017"/>
                  <a:pt x="1165187" y="1113768"/>
                  <a:pt x="755181" y="1523774"/>
                </a:cubicBezTo>
                <a:lnTo>
                  <a:pt x="720412" y="1555200"/>
                </a:lnTo>
                <a:lnTo>
                  <a:pt x="0" y="1555200"/>
                </a:lnTo>
                <a:close/>
              </a:path>
            </a:pathLst>
          </a:custGeom>
          <a:gradFill>
            <a:gsLst>
              <a:gs pos="0">
                <a:schemeClr val="tx1">
                  <a:alpha val="31000"/>
                </a:schemeClr>
              </a:gs>
              <a:gs pos="100000">
                <a:schemeClr val="tx1">
                  <a:alpha val="5000"/>
                </a:schemeClr>
              </a:gs>
            </a:gsLst>
            <a:lin ang="0"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0" name="CustomShape 13"/>
          <p:cNvSpPr/>
          <p:nvPr/>
        </p:nvSpPr>
        <p:spPr>
          <a:xfrm>
            <a:off x="7325280" y="9171720"/>
            <a:ext cx="2917800" cy="2916720"/>
          </a:xfrm>
          <a:prstGeom prst="ellipse">
            <a:avLst/>
          </a:prstGeom>
          <a:gradFill>
            <a:gsLst>
              <a:gs pos="0">
                <a:srgbClr val="cfcfcf"/>
              </a:gs>
              <a:gs pos="100000">
                <a:schemeClr val="bg1">
                  <a:lumMod val="95000"/>
                </a:schemeClr>
              </a:gs>
            </a:gsLst>
            <a:lin ang="2700000"/>
          </a:gradFill>
          <a:ln>
            <a:noFill/>
          </a:ln>
          <a:effectLst>
            <a:innerShdw blurRad="292100" dir="13500000" dist="50800">
              <a:srgbClr val="2e2e2e">
                <a:alpha val="21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1" name="CustomShape 14"/>
          <p:cNvSpPr/>
          <p:nvPr/>
        </p:nvSpPr>
        <p:spPr>
          <a:xfrm rot="2699400">
            <a:off x="8624160" y="9921960"/>
            <a:ext cx="1079640" cy="2159640"/>
          </a:xfrm>
          <a:custGeom>
            <a:avLst/>
            <a:gdLst/>
            <a:ahLst/>
            <a:rect l="l" t="t" r="r" b="b"/>
            <a:pathLst>
              <a:path w="777239" h="1554478">
                <a:moveTo>
                  <a:pt x="0" y="0"/>
                </a:moveTo>
                <a:cubicBezTo>
                  <a:pt x="429257" y="0"/>
                  <a:pt x="777239" y="347982"/>
                  <a:pt x="777239" y="777239"/>
                </a:cubicBezTo>
                <a:cubicBezTo>
                  <a:pt x="777239" y="1206496"/>
                  <a:pt x="429257" y="1554478"/>
                  <a:pt x="0" y="1554478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/>
          </a:gradFill>
          <a:ln>
            <a:noFill/>
          </a:ln>
          <a:effectLst>
            <a:outerShdw algn="tl" blurRad="203200" dir="3300000" dist="635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2" name="CustomShape 15"/>
          <p:cNvSpPr/>
          <p:nvPr/>
        </p:nvSpPr>
        <p:spPr>
          <a:xfrm>
            <a:off x="7704360" y="9550440"/>
            <a:ext cx="2160000" cy="2159280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/>
          </a:gradFill>
          <a:ln>
            <a:noFill/>
          </a:ln>
          <a:effectLst>
            <a:innerShdw blurRad="381000" dir="2700000" dist="177800">
              <a:schemeClr val="tx1">
                <a:lumMod val="50000"/>
                <a:lumOff val="50000"/>
                <a:alpha val="48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3" name="CustomShape 16"/>
          <p:cNvSpPr/>
          <p:nvPr/>
        </p:nvSpPr>
        <p:spPr>
          <a:xfrm>
            <a:off x="8032320" y="9883080"/>
            <a:ext cx="1509840" cy="1552680"/>
          </a:xfrm>
          <a:prstGeom prst="rect">
            <a:avLst/>
          </a:prstGeom>
          <a:noFill/>
          <a:ln>
            <a:noFill/>
          </a:ln>
          <a:effectLst>
            <a:innerShdw blurRad="152400" dir="13500000" dist="50800">
              <a:srgbClr val="925700">
                <a:alpha val="54000"/>
              </a:srgbClr>
            </a:inn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1acbe"/>
                </a:solidFill>
                <a:uFill>
                  <a:solidFill>
                    <a:srgbClr val="ffffff"/>
                  </a:solidFill>
                </a:uFill>
                <a:latin typeface="Impact"/>
                <a:ea typeface="Helvetica Light"/>
              </a:rPr>
              <a:t>有效沟通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4" name="CustomShape 17"/>
          <p:cNvSpPr/>
          <p:nvPr/>
        </p:nvSpPr>
        <p:spPr>
          <a:xfrm rot="18900600">
            <a:off x="7985160" y="9815760"/>
            <a:ext cx="642240" cy="491040"/>
          </a:xfrm>
          <a:prstGeom prst="ellipse">
            <a:avLst/>
          </a:prstGeom>
          <a:solidFill>
            <a:schemeClr val="bg1">
              <a:alpha val="79000"/>
            </a:schemeClr>
          </a:solidFill>
          <a:ln>
            <a:round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5" name="CustomShape 18"/>
          <p:cNvSpPr/>
          <p:nvPr/>
        </p:nvSpPr>
        <p:spPr>
          <a:xfrm>
            <a:off x="13394520" y="2784960"/>
            <a:ext cx="2917800" cy="2916720"/>
          </a:xfrm>
          <a:prstGeom prst="ellipse">
            <a:avLst/>
          </a:prstGeom>
          <a:gradFill>
            <a:gsLst>
              <a:gs pos="0">
                <a:srgbClr val="cfcfcf"/>
              </a:gs>
              <a:gs pos="100000">
                <a:schemeClr val="bg1">
                  <a:lumMod val="95000"/>
                </a:schemeClr>
              </a:gs>
            </a:gsLst>
            <a:lin ang="2700000"/>
          </a:gradFill>
          <a:ln>
            <a:noFill/>
          </a:ln>
          <a:effectLst>
            <a:innerShdw blurRad="292100" dir="13500000" dist="50800">
              <a:srgbClr val="2e2e2e">
                <a:alpha val="21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6" name="CustomShape 19"/>
          <p:cNvSpPr/>
          <p:nvPr/>
        </p:nvSpPr>
        <p:spPr>
          <a:xfrm rot="2699400">
            <a:off x="14578200" y="3628080"/>
            <a:ext cx="1581840" cy="2251440"/>
          </a:xfrm>
          <a:custGeom>
            <a:avLst/>
            <a:gdLst/>
            <a:ahLst/>
            <a:rect l="l" t="t" r="r" b="b"/>
            <a:pathLst>
              <a:path w="1062685" h="1555200">
                <a:moveTo>
                  <a:pt x="0" y="0"/>
                </a:moveTo>
                <a:lnTo>
                  <a:pt x="712021" y="0"/>
                </a:lnTo>
                <a:lnTo>
                  <a:pt x="755181" y="39011"/>
                </a:lnTo>
                <a:cubicBezTo>
                  <a:pt x="1165187" y="449017"/>
                  <a:pt x="1165187" y="1113768"/>
                  <a:pt x="755181" y="1523774"/>
                </a:cubicBezTo>
                <a:lnTo>
                  <a:pt x="720412" y="1555200"/>
                </a:lnTo>
                <a:lnTo>
                  <a:pt x="0" y="1555200"/>
                </a:lnTo>
                <a:close/>
              </a:path>
            </a:pathLst>
          </a:custGeom>
          <a:gradFill>
            <a:gsLst>
              <a:gs pos="0">
                <a:schemeClr val="tx1">
                  <a:alpha val="31000"/>
                </a:schemeClr>
              </a:gs>
              <a:gs pos="100000">
                <a:schemeClr val="tx1">
                  <a:alpha val="5000"/>
                </a:schemeClr>
              </a:gs>
            </a:gsLst>
            <a:lin ang="0"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7" name="CustomShape 20"/>
          <p:cNvSpPr/>
          <p:nvPr/>
        </p:nvSpPr>
        <p:spPr>
          <a:xfrm rot="2699400">
            <a:off x="14693400" y="3535200"/>
            <a:ext cx="1079640" cy="2159640"/>
          </a:xfrm>
          <a:custGeom>
            <a:avLst/>
            <a:gdLst/>
            <a:ahLst/>
            <a:rect l="l" t="t" r="r" b="b"/>
            <a:pathLst>
              <a:path w="777239" h="1554478">
                <a:moveTo>
                  <a:pt x="0" y="0"/>
                </a:moveTo>
                <a:cubicBezTo>
                  <a:pt x="429257" y="0"/>
                  <a:pt x="777239" y="347982"/>
                  <a:pt x="777239" y="777239"/>
                </a:cubicBezTo>
                <a:cubicBezTo>
                  <a:pt x="777239" y="1206496"/>
                  <a:pt x="429257" y="1554478"/>
                  <a:pt x="0" y="1554478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/>
          </a:gradFill>
          <a:ln>
            <a:noFill/>
          </a:ln>
          <a:effectLst>
            <a:outerShdw algn="tl" blurRad="203200" dir="3300000" dist="635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8" name="CustomShape 21"/>
          <p:cNvSpPr/>
          <p:nvPr/>
        </p:nvSpPr>
        <p:spPr>
          <a:xfrm>
            <a:off x="13773600" y="3163680"/>
            <a:ext cx="2160000" cy="2159280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/>
          </a:gradFill>
          <a:ln>
            <a:noFill/>
          </a:ln>
          <a:effectLst>
            <a:innerShdw blurRad="381000" dir="2700000" dist="177800">
              <a:schemeClr val="tx1">
                <a:lumMod val="50000"/>
                <a:lumOff val="50000"/>
                <a:alpha val="48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9" name="CustomShape 22"/>
          <p:cNvSpPr/>
          <p:nvPr/>
        </p:nvSpPr>
        <p:spPr>
          <a:xfrm>
            <a:off x="13961520" y="3481560"/>
            <a:ext cx="1765440" cy="1431000"/>
          </a:xfrm>
          <a:prstGeom prst="rect">
            <a:avLst/>
          </a:prstGeom>
          <a:noFill/>
          <a:ln>
            <a:noFill/>
          </a:ln>
          <a:effectLst>
            <a:innerShdw blurRad="152400" dir="13500000" dist="50800">
              <a:srgbClr val="925700">
                <a:alpha val="54000"/>
              </a:srgbClr>
            </a:inn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663a77"/>
                </a:solidFill>
                <a:uFill>
                  <a:solidFill>
                    <a:srgbClr val="ffffff"/>
                  </a:solidFill>
                </a:uFill>
                <a:latin typeface="Impact"/>
                <a:ea typeface="Helvetica Light"/>
              </a:rPr>
              <a:t>客户导向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0" name="CustomShape 23"/>
          <p:cNvSpPr/>
          <p:nvPr/>
        </p:nvSpPr>
        <p:spPr>
          <a:xfrm rot="18900600">
            <a:off x="13926240" y="3309120"/>
            <a:ext cx="642240" cy="491040"/>
          </a:xfrm>
          <a:prstGeom prst="ellipse">
            <a:avLst/>
          </a:prstGeom>
          <a:solidFill>
            <a:schemeClr val="bg1">
              <a:alpha val="79000"/>
            </a:schemeClr>
          </a:solidFill>
          <a:ln>
            <a:round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1" name="CustomShape 24"/>
          <p:cNvSpPr/>
          <p:nvPr/>
        </p:nvSpPr>
        <p:spPr>
          <a:xfrm>
            <a:off x="9700200" y="5415120"/>
            <a:ext cx="3835440" cy="3834000"/>
          </a:xfrm>
          <a:prstGeom prst="ellipse">
            <a:avLst/>
          </a:prstGeom>
          <a:gradFill>
            <a:gsLst>
              <a:gs pos="0">
                <a:srgbClr val="cfcfcf"/>
              </a:gs>
              <a:gs pos="100000">
                <a:schemeClr val="bg1">
                  <a:lumMod val="95000"/>
                </a:schemeClr>
              </a:gs>
            </a:gsLst>
            <a:lin ang="2700000"/>
          </a:gradFill>
          <a:ln>
            <a:noFill/>
          </a:ln>
          <a:effectLst>
            <a:innerShdw blurRad="292100" dir="13500000" dist="50800">
              <a:srgbClr val="2e2e2e">
                <a:alpha val="21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2" name="CustomShape 25"/>
          <p:cNvSpPr/>
          <p:nvPr/>
        </p:nvSpPr>
        <p:spPr>
          <a:xfrm rot="2699400">
            <a:off x="11301840" y="6567480"/>
            <a:ext cx="1940400" cy="2840040"/>
          </a:xfrm>
          <a:custGeom>
            <a:avLst/>
            <a:gdLst/>
            <a:ahLst/>
            <a:rect l="l" t="t" r="r" b="b"/>
            <a:pathLst>
              <a:path w="1062685" h="1555200">
                <a:moveTo>
                  <a:pt x="0" y="0"/>
                </a:moveTo>
                <a:lnTo>
                  <a:pt x="712021" y="0"/>
                </a:lnTo>
                <a:lnTo>
                  <a:pt x="755181" y="39011"/>
                </a:lnTo>
                <a:cubicBezTo>
                  <a:pt x="1165187" y="449017"/>
                  <a:pt x="1165187" y="1113768"/>
                  <a:pt x="755181" y="1523774"/>
                </a:cubicBezTo>
                <a:lnTo>
                  <a:pt x="720412" y="1555200"/>
                </a:lnTo>
                <a:lnTo>
                  <a:pt x="0" y="1555200"/>
                </a:lnTo>
                <a:close/>
              </a:path>
            </a:pathLst>
          </a:custGeom>
          <a:gradFill>
            <a:gsLst>
              <a:gs pos="0">
                <a:schemeClr val="tx1">
                  <a:alpha val="31000"/>
                </a:schemeClr>
              </a:gs>
              <a:gs pos="100000">
                <a:schemeClr val="tx1">
                  <a:alpha val="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3" name="CustomShape 26"/>
          <p:cNvSpPr/>
          <p:nvPr/>
        </p:nvSpPr>
        <p:spPr>
          <a:xfrm rot="2699400">
            <a:off x="11407680" y="6401880"/>
            <a:ext cx="1419120" cy="2838960"/>
          </a:xfrm>
          <a:custGeom>
            <a:avLst/>
            <a:gdLst/>
            <a:ahLst/>
            <a:rect l="l" t="t" r="r" b="b"/>
            <a:pathLst>
              <a:path w="777239" h="1554478">
                <a:moveTo>
                  <a:pt x="0" y="0"/>
                </a:moveTo>
                <a:cubicBezTo>
                  <a:pt x="429257" y="0"/>
                  <a:pt x="777239" y="347982"/>
                  <a:pt x="777239" y="777239"/>
                </a:cubicBezTo>
                <a:cubicBezTo>
                  <a:pt x="777239" y="1206496"/>
                  <a:pt x="429257" y="1554478"/>
                  <a:pt x="0" y="1554478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/>
          </a:gradFill>
          <a:ln>
            <a:noFill/>
          </a:ln>
          <a:effectLst>
            <a:outerShdw algn="tl" blurRad="203200" dir="3300000" dist="635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4" name="CustomShape 27"/>
          <p:cNvSpPr/>
          <p:nvPr/>
        </p:nvSpPr>
        <p:spPr>
          <a:xfrm>
            <a:off x="10198080" y="5913000"/>
            <a:ext cx="2839320" cy="2838240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/>
          </a:gradFill>
          <a:ln>
            <a:noFill/>
          </a:ln>
          <a:effectLst>
            <a:innerShdw blurRad="381000" dir="2700000" dist="177800">
              <a:schemeClr val="tx1">
                <a:lumMod val="50000"/>
                <a:lumOff val="50000"/>
                <a:alpha val="48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5" name="CustomShape 28"/>
          <p:cNvSpPr/>
          <p:nvPr/>
        </p:nvSpPr>
        <p:spPr>
          <a:xfrm rot="18900600">
            <a:off x="10567440" y="6799680"/>
            <a:ext cx="2838960" cy="1784520"/>
          </a:xfrm>
          <a:custGeom>
            <a:avLst/>
            <a:gdLst/>
            <a:ahLst/>
            <a:rect l="l" t="t" r="r" b="b"/>
            <a:pathLst>
              <a:path w="1554478" h="977266">
                <a:moveTo>
                  <a:pt x="0" y="200027"/>
                </a:moveTo>
                <a:cubicBezTo>
                  <a:pt x="262216" y="47626"/>
                  <a:pt x="553007" y="1"/>
                  <a:pt x="805698" y="0"/>
                </a:cubicBezTo>
                <a:cubicBezTo>
                  <a:pt x="1071166" y="1"/>
                  <a:pt x="1346160" y="47626"/>
                  <a:pt x="1554478" y="200027"/>
                </a:cubicBezTo>
                <a:cubicBezTo>
                  <a:pt x="1554478" y="629284"/>
                  <a:pt x="1206496" y="977266"/>
                  <a:pt x="777239" y="977266"/>
                </a:cubicBezTo>
                <a:cubicBezTo>
                  <a:pt x="347982" y="977266"/>
                  <a:pt x="0" y="629284"/>
                  <a:pt x="0" y="20002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3000"/>
            </a:schemeClr>
          </a:solidFill>
          <a:ln>
            <a:noFill/>
          </a:ln>
          <a:effectLst>
            <a:innerShdw blurRad="381000" dir="2700000" dist="177800">
              <a:schemeClr val="tx1">
                <a:lumMod val="50000"/>
                <a:lumOff val="50000"/>
                <a:alpha val="48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6" name="CustomShape 29"/>
          <p:cNvSpPr/>
          <p:nvPr/>
        </p:nvSpPr>
        <p:spPr>
          <a:xfrm rot="18900600">
            <a:off x="10531080" y="6276240"/>
            <a:ext cx="844560" cy="543960"/>
          </a:xfrm>
          <a:prstGeom prst="ellipse">
            <a:avLst/>
          </a:prstGeom>
          <a:solidFill>
            <a:schemeClr val="bg1">
              <a:alpha val="79000"/>
            </a:schemeClr>
          </a:solidFill>
          <a:ln>
            <a:round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7" name="CustomShape 30"/>
          <p:cNvSpPr/>
          <p:nvPr/>
        </p:nvSpPr>
        <p:spPr>
          <a:xfrm>
            <a:off x="10559880" y="6382440"/>
            <a:ext cx="2155680" cy="9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8" name="CustomShape 31"/>
          <p:cNvSpPr/>
          <p:nvPr/>
        </p:nvSpPr>
        <p:spPr>
          <a:xfrm>
            <a:off x="8174520" y="6457320"/>
            <a:ext cx="122400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9" name="CustomShape 32"/>
          <p:cNvSpPr/>
          <p:nvPr/>
        </p:nvSpPr>
        <p:spPr>
          <a:xfrm>
            <a:off x="8260200" y="7849800"/>
            <a:ext cx="214560" cy="105120"/>
          </a:xfrm>
          <a:custGeom>
            <a:avLst/>
            <a:gdLst/>
            <a:ahLst/>
            <a:rect l="l" t="t" r="r" b="b"/>
            <a:pathLst>
              <a:path w="8" h="4">
                <a:moveTo>
                  <a:pt x="8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"/>
                  <a:pt x="0" y="4"/>
                  <a:pt x="0" y="4"/>
                </a:cubicBezTo>
                <a:cubicBezTo>
                  <a:pt x="0" y="4"/>
                  <a:pt x="0" y="4"/>
                  <a:pt x="1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0"/>
                  <a:pt x="8" y="0"/>
                  <a:pt x="8" y="0"/>
                </a:cubicBezTo>
                <a:cubicBezTo>
                  <a:pt x="8" y="0"/>
                  <a:pt x="8" y="0"/>
                  <a:pt x="8" y="0"/>
                </a:cubicBezTo>
                <a:close/>
              </a:path>
            </a:pathLst>
          </a:custGeom>
          <a:solidFill>
            <a:srgbClr val="ffb85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0" name="CustomShape 33"/>
          <p:cNvSpPr/>
          <p:nvPr/>
        </p:nvSpPr>
        <p:spPr>
          <a:xfrm>
            <a:off x="8550360" y="7712640"/>
            <a:ext cx="246600" cy="242280"/>
          </a:xfrm>
          <a:custGeom>
            <a:avLst/>
            <a:gdLst/>
            <a:ahLst/>
            <a:rect l="l" t="t" r="r" b="b"/>
            <a:pathLst>
              <a:path w="9" h="9">
                <a:moveTo>
                  <a:pt x="8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1" y="9"/>
                  <a:pt x="1" y="9"/>
                </a:cubicBezTo>
                <a:cubicBezTo>
                  <a:pt x="8" y="9"/>
                  <a:pt x="8" y="9"/>
                  <a:pt x="8" y="9"/>
                </a:cubicBezTo>
                <a:cubicBezTo>
                  <a:pt x="8" y="9"/>
                  <a:pt x="9" y="9"/>
                  <a:pt x="9" y="9"/>
                </a:cubicBezTo>
                <a:cubicBezTo>
                  <a:pt x="9" y="1"/>
                  <a:pt x="9" y="1"/>
                  <a:pt x="9" y="1"/>
                </a:cubicBezTo>
                <a:cubicBezTo>
                  <a:pt x="9" y="1"/>
                  <a:pt x="8" y="0"/>
                  <a:pt x="8" y="0"/>
                </a:cubicBezTo>
                <a:close/>
              </a:path>
            </a:pathLst>
          </a:custGeom>
          <a:solidFill>
            <a:srgbClr val="ffb85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1" name="CustomShape 34"/>
          <p:cNvSpPr/>
          <p:nvPr/>
        </p:nvSpPr>
        <p:spPr>
          <a:xfrm>
            <a:off x="8883000" y="7459560"/>
            <a:ext cx="214560" cy="495360"/>
          </a:xfrm>
          <a:custGeom>
            <a:avLst/>
            <a:gdLst/>
            <a:ahLst/>
            <a:rect l="l" t="t" r="r" b="b"/>
            <a:pathLst>
              <a:path w="8" h="19">
                <a:moveTo>
                  <a:pt x="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1"/>
                  <a:pt x="0" y="1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7" y="19"/>
                  <a:pt x="7" y="19"/>
                  <a:pt x="7" y="19"/>
                </a:cubicBezTo>
                <a:cubicBezTo>
                  <a:pt x="8" y="19"/>
                  <a:pt x="8" y="19"/>
                  <a:pt x="8" y="19"/>
                </a:cubicBezTo>
                <a:cubicBezTo>
                  <a:pt x="8" y="1"/>
                  <a:pt x="8" y="1"/>
                  <a:pt x="8" y="1"/>
                </a:cubicBezTo>
                <a:cubicBezTo>
                  <a:pt x="8" y="1"/>
                  <a:pt x="8" y="0"/>
                  <a:pt x="7" y="0"/>
                </a:cubicBezTo>
                <a:close/>
              </a:path>
            </a:pathLst>
          </a:custGeom>
          <a:solidFill>
            <a:srgbClr val="ffb85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2" name="CustomShape 35"/>
          <p:cNvSpPr/>
          <p:nvPr/>
        </p:nvSpPr>
        <p:spPr>
          <a:xfrm>
            <a:off x="9183960" y="7216920"/>
            <a:ext cx="235800" cy="738000"/>
          </a:xfrm>
          <a:custGeom>
            <a:avLst/>
            <a:gdLst/>
            <a:ahLst/>
            <a:rect l="l" t="t" r="r" b="b"/>
            <a:pathLst>
              <a:path w="9" h="28">
                <a:moveTo>
                  <a:pt x="8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1"/>
                  <a:pt x="0" y="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8"/>
                  <a:pt x="0" y="28"/>
                  <a:pt x="1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9" y="28"/>
                  <a:pt x="9" y="28"/>
                </a:cubicBezTo>
                <a:cubicBezTo>
                  <a:pt x="9" y="1"/>
                  <a:pt x="9" y="1"/>
                  <a:pt x="9" y="1"/>
                </a:cubicBezTo>
                <a:cubicBezTo>
                  <a:pt x="9" y="1"/>
                  <a:pt x="8" y="0"/>
                  <a:pt x="8" y="0"/>
                </a:cubicBezTo>
                <a:close/>
              </a:path>
            </a:pathLst>
          </a:custGeom>
          <a:solidFill>
            <a:srgbClr val="ffb85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3" name="CustomShape 36"/>
          <p:cNvSpPr/>
          <p:nvPr/>
        </p:nvSpPr>
        <p:spPr>
          <a:xfrm>
            <a:off x="8582400" y="6457320"/>
            <a:ext cx="246600" cy="284400"/>
          </a:xfrm>
          <a:custGeom>
            <a:avLst/>
            <a:gdLst/>
            <a:ahLst/>
            <a:rect l="l" t="t" r="r" b="b"/>
            <a:pathLst>
              <a:path w="9" h="11">
                <a:moveTo>
                  <a:pt x="5" y="10"/>
                </a:moveTo>
                <a:cubicBezTo>
                  <a:pt x="8" y="10"/>
                  <a:pt x="8" y="7"/>
                  <a:pt x="8" y="4"/>
                </a:cubicBezTo>
                <a:cubicBezTo>
                  <a:pt x="9" y="2"/>
                  <a:pt x="7" y="0"/>
                  <a:pt x="5" y="0"/>
                </a:cubicBezTo>
                <a:cubicBezTo>
                  <a:pt x="2" y="0"/>
                  <a:pt x="0" y="2"/>
                  <a:pt x="0" y="4"/>
                </a:cubicBezTo>
                <a:cubicBezTo>
                  <a:pt x="1" y="8"/>
                  <a:pt x="4" y="11"/>
                  <a:pt x="5" y="10"/>
                </a:cubicBezTo>
                <a:close/>
              </a:path>
            </a:pathLst>
          </a:custGeom>
          <a:solidFill>
            <a:srgbClr val="76646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4" name="CustomShape 37"/>
          <p:cNvSpPr/>
          <p:nvPr/>
        </p:nvSpPr>
        <p:spPr>
          <a:xfrm>
            <a:off x="8195760" y="7248600"/>
            <a:ext cx="386280" cy="463680"/>
          </a:xfrm>
          <a:custGeom>
            <a:avLst/>
            <a:gdLst/>
            <a:ahLst/>
            <a:rect l="l" t="t" r="r" b="b"/>
            <a:pathLst>
              <a:path w="14" h="18">
                <a:moveTo>
                  <a:pt x="12" y="1"/>
                </a:moveTo>
                <a:cubicBezTo>
                  <a:pt x="11" y="1"/>
                  <a:pt x="10" y="0"/>
                  <a:pt x="10" y="0"/>
                </a:cubicBezTo>
                <a:cubicBezTo>
                  <a:pt x="8" y="6"/>
                  <a:pt x="8" y="6"/>
                  <a:pt x="8" y="6"/>
                </a:cubicBezTo>
                <a:cubicBezTo>
                  <a:pt x="1" y="14"/>
                  <a:pt x="1" y="14"/>
                  <a:pt x="1" y="14"/>
                </a:cubicBezTo>
                <a:cubicBezTo>
                  <a:pt x="0" y="15"/>
                  <a:pt x="0" y="16"/>
                  <a:pt x="1" y="17"/>
                </a:cubicBezTo>
                <a:cubicBezTo>
                  <a:pt x="2" y="18"/>
                  <a:pt x="4" y="18"/>
                  <a:pt x="4" y="17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3" y="8"/>
                  <a:pt x="13" y="8"/>
                </a:cubicBezTo>
                <a:cubicBezTo>
                  <a:pt x="14" y="3"/>
                  <a:pt x="14" y="3"/>
                  <a:pt x="14" y="3"/>
                </a:cubicBezTo>
                <a:cubicBezTo>
                  <a:pt x="13" y="2"/>
                  <a:pt x="13" y="2"/>
                  <a:pt x="12" y="1"/>
                </a:cubicBezTo>
                <a:close/>
              </a:path>
            </a:pathLst>
          </a:custGeom>
          <a:solidFill>
            <a:srgbClr val="76646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5" name="CustomShape 38"/>
          <p:cNvSpPr/>
          <p:nvPr/>
        </p:nvSpPr>
        <p:spPr>
          <a:xfrm>
            <a:off x="8743680" y="6742080"/>
            <a:ext cx="353880" cy="210600"/>
          </a:xfrm>
          <a:custGeom>
            <a:avLst/>
            <a:gdLst/>
            <a:ahLst/>
            <a:rect l="l" t="t" r="r" b="b"/>
            <a:pathLst>
              <a:path w="13" h="8">
                <a:moveTo>
                  <a:pt x="6" y="8"/>
                </a:moveTo>
                <a:cubicBezTo>
                  <a:pt x="12" y="4"/>
                  <a:pt x="12" y="4"/>
                  <a:pt x="12" y="4"/>
                </a:cubicBezTo>
                <a:cubicBezTo>
                  <a:pt x="13" y="3"/>
                  <a:pt x="13" y="2"/>
                  <a:pt x="12" y="1"/>
                </a:cubicBezTo>
                <a:cubicBezTo>
                  <a:pt x="12" y="1"/>
                  <a:pt x="11" y="0"/>
                  <a:pt x="10" y="1"/>
                </a:cubicBezTo>
                <a:cubicBezTo>
                  <a:pt x="5" y="4"/>
                  <a:pt x="5" y="4"/>
                  <a:pt x="5" y="4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4"/>
                  <a:pt x="1" y="5"/>
                </a:cubicBezTo>
                <a:cubicBezTo>
                  <a:pt x="1" y="6"/>
                  <a:pt x="0" y="7"/>
                  <a:pt x="0" y="7"/>
                </a:cubicBezTo>
                <a:cubicBezTo>
                  <a:pt x="5" y="8"/>
                  <a:pt x="5" y="8"/>
                  <a:pt x="5" y="8"/>
                </a:cubicBezTo>
                <a:cubicBezTo>
                  <a:pt x="5" y="8"/>
                  <a:pt x="6" y="8"/>
                  <a:pt x="6" y="8"/>
                </a:cubicBezTo>
                <a:close/>
              </a:path>
            </a:pathLst>
          </a:custGeom>
          <a:solidFill>
            <a:srgbClr val="76646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6" name="CustomShape 39"/>
          <p:cNvSpPr/>
          <p:nvPr/>
        </p:nvSpPr>
        <p:spPr>
          <a:xfrm>
            <a:off x="8174520" y="6742080"/>
            <a:ext cx="622440" cy="917280"/>
          </a:xfrm>
          <a:custGeom>
            <a:avLst/>
            <a:gdLst/>
            <a:ahLst/>
            <a:rect l="l" t="t" r="r" b="b"/>
            <a:pathLst>
              <a:path w="23" h="35">
                <a:moveTo>
                  <a:pt x="18" y="17"/>
                </a:moveTo>
                <a:cubicBezTo>
                  <a:pt x="19" y="10"/>
                  <a:pt x="21" y="6"/>
                  <a:pt x="21" y="5"/>
                </a:cubicBezTo>
                <a:cubicBezTo>
                  <a:pt x="21" y="3"/>
                  <a:pt x="21" y="2"/>
                  <a:pt x="21" y="2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5"/>
                  <a:pt x="19" y="7"/>
                  <a:pt x="19" y="7"/>
                </a:cubicBezTo>
                <a:cubicBezTo>
                  <a:pt x="19" y="7"/>
                  <a:pt x="20" y="4"/>
                  <a:pt x="20" y="3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1"/>
                  <a:pt x="20" y="1"/>
                  <a:pt x="20" y="1"/>
                </a:cubicBezTo>
                <a:cubicBezTo>
                  <a:pt x="20" y="1"/>
                  <a:pt x="19" y="1"/>
                  <a:pt x="19" y="1"/>
                </a:cubicBezTo>
                <a:cubicBezTo>
                  <a:pt x="19" y="1"/>
                  <a:pt x="18" y="2"/>
                  <a:pt x="18" y="2"/>
                </a:cubicBezTo>
                <a:cubicBezTo>
                  <a:pt x="18" y="2"/>
                  <a:pt x="18" y="2"/>
                  <a:pt x="19" y="3"/>
                </a:cubicBezTo>
                <a:cubicBezTo>
                  <a:pt x="19" y="3"/>
                  <a:pt x="18" y="4"/>
                  <a:pt x="18" y="6"/>
                </a:cubicBezTo>
                <a:cubicBezTo>
                  <a:pt x="18" y="1"/>
                  <a:pt x="17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6" y="0"/>
                  <a:pt x="15" y="0"/>
                  <a:pt x="15" y="0"/>
                </a:cubicBezTo>
                <a:cubicBezTo>
                  <a:pt x="13" y="0"/>
                  <a:pt x="11" y="0"/>
                  <a:pt x="8" y="0"/>
                </a:cubicBezTo>
                <a:cubicBezTo>
                  <a:pt x="8" y="0"/>
                  <a:pt x="1" y="5"/>
                  <a:pt x="1" y="5"/>
                </a:cubicBezTo>
                <a:cubicBezTo>
                  <a:pt x="0" y="6"/>
                  <a:pt x="0" y="7"/>
                  <a:pt x="1" y="8"/>
                </a:cubicBezTo>
                <a:cubicBezTo>
                  <a:pt x="2" y="8"/>
                  <a:pt x="3" y="9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4" y="8"/>
                  <a:pt x="9" y="4"/>
                  <a:pt x="9" y="4"/>
                </a:cubicBezTo>
                <a:cubicBezTo>
                  <a:pt x="9" y="4"/>
                  <a:pt x="13" y="4"/>
                  <a:pt x="13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1" y="7"/>
                  <a:pt x="9" y="13"/>
                  <a:pt x="9" y="15"/>
                </a:cubicBezTo>
                <a:cubicBezTo>
                  <a:pt x="9" y="15"/>
                  <a:pt x="10" y="15"/>
                  <a:pt x="10" y="16"/>
                </a:cubicBezTo>
                <a:cubicBezTo>
                  <a:pt x="10" y="16"/>
                  <a:pt x="11" y="18"/>
                  <a:pt x="14" y="20"/>
                </a:cubicBezTo>
                <a:cubicBezTo>
                  <a:pt x="14" y="20"/>
                  <a:pt x="18" y="24"/>
                  <a:pt x="18" y="24"/>
                </a:cubicBezTo>
                <a:cubicBezTo>
                  <a:pt x="18" y="24"/>
                  <a:pt x="17" y="32"/>
                  <a:pt x="17" y="32"/>
                </a:cubicBezTo>
                <a:cubicBezTo>
                  <a:pt x="17" y="34"/>
                  <a:pt x="18" y="35"/>
                  <a:pt x="19" y="35"/>
                </a:cubicBezTo>
                <a:cubicBezTo>
                  <a:pt x="20" y="35"/>
                  <a:pt x="21" y="35"/>
                  <a:pt x="22" y="33"/>
                </a:cubicBezTo>
                <a:cubicBezTo>
                  <a:pt x="22" y="33"/>
                  <a:pt x="23" y="24"/>
                  <a:pt x="23" y="24"/>
                </a:cubicBezTo>
                <a:cubicBezTo>
                  <a:pt x="23" y="23"/>
                  <a:pt x="23" y="22"/>
                  <a:pt x="23" y="22"/>
                </a:cubicBezTo>
                <a:cubicBezTo>
                  <a:pt x="22" y="21"/>
                  <a:pt x="18" y="17"/>
                  <a:pt x="18" y="17"/>
                </a:cubicBezTo>
                <a:close/>
              </a:path>
            </a:pathLst>
          </a:custGeom>
          <a:solidFill>
            <a:srgbClr val="76646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7" name="CustomShape 40"/>
          <p:cNvSpPr/>
          <p:nvPr/>
        </p:nvSpPr>
        <p:spPr>
          <a:xfrm>
            <a:off x="11093400" y="9583200"/>
            <a:ext cx="1237320" cy="1226520"/>
          </a:xfrm>
          <a:custGeom>
            <a:avLst/>
            <a:gdLst/>
            <a:ahLst/>
            <a:rect l="l" t="t" r="r" b="b"/>
            <a:pathLst>
              <a:path w="46" h="46">
                <a:moveTo>
                  <a:pt x="23" y="0"/>
                </a:moveTo>
                <a:cubicBezTo>
                  <a:pt x="10" y="0"/>
                  <a:pt x="0" y="10"/>
                  <a:pt x="0" y="23"/>
                </a:cubicBezTo>
                <a:cubicBezTo>
                  <a:pt x="0" y="36"/>
                  <a:pt x="10" y="46"/>
                  <a:pt x="23" y="46"/>
                </a:cubicBezTo>
                <a:cubicBezTo>
                  <a:pt x="36" y="46"/>
                  <a:pt x="46" y="36"/>
                  <a:pt x="46" y="23"/>
                </a:cubicBezTo>
                <a:cubicBezTo>
                  <a:pt x="46" y="10"/>
                  <a:pt x="36" y="0"/>
                  <a:pt x="23" y="0"/>
                </a:cubicBezTo>
                <a:close/>
                <a:moveTo>
                  <a:pt x="23" y="42"/>
                </a:moveTo>
                <a:cubicBezTo>
                  <a:pt x="13" y="42"/>
                  <a:pt x="5" y="33"/>
                  <a:pt x="5" y="23"/>
                </a:cubicBezTo>
                <a:cubicBezTo>
                  <a:pt x="5" y="13"/>
                  <a:pt x="13" y="4"/>
                  <a:pt x="23" y="4"/>
                </a:cubicBezTo>
                <a:cubicBezTo>
                  <a:pt x="34" y="4"/>
                  <a:pt x="42" y="13"/>
                  <a:pt x="42" y="23"/>
                </a:cubicBezTo>
                <a:cubicBezTo>
                  <a:pt x="42" y="33"/>
                  <a:pt x="34" y="42"/>
                  <a:pt x="23" y="42"/>
                </a:cubicBezTo>
                <a:close/>
              </a:path>
            </a:pathLst>
          </a:custGeom>
          <a:solidFill>
            <a:srgbClr val="c466c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8" name="CustomShape 41"/>
          <p:cNvSpPr/>
          <p:nvPr/>
        </p:nvSpPr>
        <p:spPr>
          <a:xfrm>
            <a:off x="11093400" y="9583200"/>
            <a:ext cx="1237320" cy="1226520"/>
          </a:xfrm>
          <a:custGeom>
            <a:avLst/>
            <a:gdLst/>
            <a:ahLst/>
            <a:rect l="l" t="t" r="r" b="b"/>
            <a:pathLst>
              <a:path w="46" h="46">
                <a:moveTo>
                  <a:pt x="23" y="0"/>
                </a:moveTo>
                <a:cubicBezTo>
                  <a:pt x="10" y="0"/>
                  <a:pt x="0" y="10"/>
                  <a:pt x="0" y="23"/>
                </a:cubicBezTo>
                <a:cubicBezTo>
                  <a:pt x="0" y="36"/>
                  <a:pt x="10" y="46"/>
                  <a:pt x="23" y="46"/>
                </a:cubicBezTo>
                <a:cubicBezTo>
                  <a:pt x="36" y="46"/>
                  <a:pt x="46" y="36"/>
                  <a:pt x="46" y="23"/>
                </a:cubicBezTo>
                <a:cubicBezTo>
                  <a:pt x="46" y="10"/>
                  <a:pt x="36" y="0"/>
                  <a:pt x="23" y="0"/>
                </a:cubicBezTo>
                <a:close/>
                <a:moveTo>
                  <a:pt x="23" y="42"/>
                </a:moveTo>
                <a:cubicBezTo>
                  <a:pt x="13" y="42"/>
                  <a:pt x="5" y="33"/>
                  <a:pt x="5" y="23"/>
                </a:cubicBezTo>
                <a:cubicBezTo>
                  <a:pt x="5" y="13"/>
                  <a:pt x="13" y="4"/>
                  <a:pt x="23" y="4"/>
                </a:cubicBezTo>
                <a:cubicBezTo>
                  <a:pt x="34" y="4"/>
                  <a:pt x="42" y="13"/>
                  <a:pt x="42" y="23"/>
                </a:cubicBezTo>
                <a:cubicBezTo>
                  <a:pt x="42" y="33"/>
                  <a:pt x="34" y="42"/>
                  <a:pt x="23" y="42"/>
                </a:cubicBezTo>
                <a:close/>
              </a:path>
            </a:pathLst>
          </a:custGeom>
          <a:solidFill>
            <a:srgbClr val="01ac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9" name="CustomShape 42"/>
          <p:cNvSpPr/>
          <p:nvPr/>
        </p:nvSpPr>
        <p:spPr>
          <a:xfrm>
            <a:off x="11691000" y="9721800"/>
            <a:ext cx="74160" cy="106200"/>
          </a:xfrm>
          <a:custGeom>
            <a:avLst/>
            <a:gdLst/>
            <a:ahLst/>
            <a:rect l="l" t="t" r="r" b="b"/>
            <a:pathLst>
              <a:path w="3" h="4">
                <a:moveTo>
                  <a:pt x="1" y="4"/>
                </a:moveTo>
                <a:cubicBezTo>
                  <a:pt x="1" y="4"/>
                  <a:pt x="1" y="4"/>
                  <a:pt x="1" y="4"/>
                </a:cubicBezTo>
                <a:cubicBezTo>
                  <a:pt x="2" y="4"/>
                  <a:pt x="3" y="4"/>
                  <a:pt x="3" y="3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2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3"/>
                  <a:pt x="0" y="3"/>
                  <a:pt x="0" y="3"/>
                </a:cubicBezTo>
                <a:cubicBezTo>
                  <a:pt x="0" y="4"/>
                  <a:pt x="0" y="4"/>
                  <a:pt x="1" y="4"/>
                </a:cubicBezTo>
                <a:close/>
              </a:path>
            </a:pathLst>
          </a:custGeom>
          <a:solidFill>
            <a:srgbClr val="01ac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0" name="CustomShape 43"/>
          <p:cNvSpPr/>
          <p:nvPr/>
        </p:nvSpPr>
        <p:spPr>
          <a:xfrm>
            <a:off x="11691000" y="10575000"/>
            <a:ext cx="74160" cy="106200"/>
          </a:xfrm>
          <a:custGeom>
            <a:avLst/>
            <a:gdLst/>
            <a:ahLst/>
            <a:rect l="l" t="t" r="r" b="b"/>
            <a:pathLst>
              <a:path w="3" h="4"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1"/>
                  <a:pt x="0" y="1"/>
                </a:cubicBezTo>
                <a:cubicBezTo>
                  <a:pt x="0" y="4"/>
                  <a:pt x="0" y="4"/>
                  <a:pt x="0" y="4"/>
                </a:cubicBezTo>
                <a:cubicBezTo>
                  <a:pt x="0" y="4"/>
                  <a:pt x="1" y="4"/>
                  <a:pt x="1" y="4"/>
                </a:cubicBezTo>
                <a:cubicBezTo>
                  <a:pt x="2" y="4"/>
                  <a:pt x="2" y="4"/>
                  <a:pt x="3" y="4"/>
                </a:cubicBezTo>
                <a:cubicBezTo>
                  <a:pt x="3" y="1"/>
                  <a:pt x="3" y="1"/>
                  <a:pt x="3" y="1"/>
                </a:cubicBezTo>
                <a:cubicBezTo>
                  <a:pt x="3" y="1"/>
                  <a:pt x="2" y="0"/>
                  <a:pt x="1" y="0"/>
                </a:cubicBezTo>
                <a:close/>
              </a:path>
            </a:pathLst>
          </a:custGeom>
          <a:solidFill>
            <a:srgbClr val="01ac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1" name="CustomShape 44"/>
          <p:cNvSpPr/>
          <p:nvPr/>
        </p:nvSpPr>
        <p:spPr>
          <a:xfrm>
            <a:off x="11232360" y="10148400"/>
            <a:ext cx="106200" cy="106200"/>
          </a:xfrm>
          <a:custGeom>
            <a:avLst/>
            <a:gdLst/>
            <a:ahLst/>
            <a:rect l="l" t="t" r="r" b="b"/>
            <a:pathLst>
              <a:path w="4" h="4">
                <a:moveTo>
                  <a:pt x="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2"/>
                </a:cubicBezTo>
                <a:cubicBezTo>
                  <a:pt x="0" y="3"/>
                  <a:pt x="0" y="3"/>
                  <a:pt x="0" y="4"/>
                </a:cubicBezTo>
                <a:cubicBezTo>
                  <a:pt x="3" y="4"/>
                  <a:pt x="3" y="4"/>
                  <a:pt x="3" y="4"/>
                </a:cubicBezTo>
                <a:cubicBezTo>
                  <a:pt x="4" y="4"/>
                  <a:pt x="4" y="3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4" y="1"/>
                  <a:pt x="4" y="0"/>
                  <a:pt x="3" y="0"/>
                </a:cubicBezTo>
                <a:close/>
              </a:path>
            </a:pathLst>
          </a:custGeom>
          <a:solidFill>
            <a:srgbClr val="01ac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2" name="CustomShape 45"/>
          <p:cNvSpPr/>
          <p:nvPr/>
        </p:nvSpPr>
        <p:spPr>
          <a:xfrm>
            <a:off x="12096720" y="10148400"/>
            <a:ext cx="106200" cy="106200"/>
          </a:xfrm>
          <a:custGeom>
            <a:avLst/>
            <a:gdLst/>
            <a:ahLst/>
            <a:rect l="l" t="t" r="r" b="b"/>
            <a:pathLst>
              <a:path w="4" h="4">
                <a:moveTo>
                  <a:pt x="4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3"/>
                  <a:pt x="1" y="4"/>
                  <a:pt x="2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3"/>
                  <a:pt x="4" y="3"/>
                  <a:pt x="4" y="2"/>
                </a:cubicBezTo>
                <a:cubicBezTo>
                  <a:pt x="4" y="1"/>
                  <a:pt x="4" y="1"/>
                  <a:pt x="4" y="0"/>
                </a:cubicBezTo>
                <a:close/>
              </a:path>
            </a:pathLst>
          </a:custGeom>
          <a:solidFill>
            <a:srgbClr val="01ac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3" name="CustomShape 46"/>
          <p:cNvSpPr/>
          <p:nvPr/>
        </p:nvSpPr>
        <p:spPr>
          <a:xfrm>
            <a:off x="11413440" y="9849600"/>
            <a:ext cx="351720" cy="405000"/>
          </a:xfrm>
          <a:custGeom>
            <a:avLst/>
            <a:gdLst/>
            <a:ahLst/>
            <a:rect l="l" t="t" r="r" b="b"/>
            <a:pathLst>
              <a:path w="13" h="15">
                <a:moveTo>
                  <a:pt x="11" y="0"/>
                </a:moveTo>
                <a:cubicBezTo>
                  <a:pt x="10" y="0"/>
                  <a:pt x="10" y="1"/>
                  <a:pt x="10" y="2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2"/>
                  <a:pt x="9" y="12"/>
                  <a:pt x="9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1" y="12"/>
                  <a:pt x="0" y="13"/>
                  <a:pt x="0" y="14"/>
                </a:cubicBezTo>
                <a:cubicBezTo>
                  <a:pt x="0" y="14"/>
                  <a:pt x="1" y="15"/>
                  <a:pt x="2" y="15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3" y="14"/>
                  <a:pt x="13" y="14"/>
                  <a:pt x="13" y="13"/>
                </a:cubicBezTo>
                <a:cubicBezTo>
                  <a:pt x="13" y="2"/>
                  <a:pt x="13" y="2"/>
                  <a:pt x="13" y="2"/>
                </a:cubicBezTo>
                <a:cubicBezTo>
                  <a:pt x="13" y="1"/>
                  <a:pt x="12" y="0"/>
                  <a:pt x="11" y="0"/>
                </a:cubicBezTo>
                <a:close/>
              </a:path>
            </a:pathLst>
          </a:custGeom>
          <a:solidFill>
            <a:srgbClr val="6a56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4" name="CustomShape 47"/>
          <p:cNvSpPr/>
          <p:nvPr/>
        </p:nvSpPr>
        <p:spPr>
          <a:xfrm>
            <a:off x="13821120" y="7520040"/>
            <a:ext cx="412560" cy="371160"/>
          </a:xfrm>
          <a:custGeom>
            <a:avLst/>
            <a:gdLst/>
            <a:ahLst/>
            <a:rect l="l" t="t" r="r" b="b"/>
            <a:pathLst>
              <a:path w="16" h="14">
                <a:moveTo>
                  <a:pt x="5" y="0"/>
                </a:moveTo>
                <a:cubicBezTo>
                  <a:pt x="1" y="3"/>
                  <a:pt x="0" y="4"/>
                  <a:pt x="0" y="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3" y="11"/>
                  <a:pt x="16" y="9"/>
                </a:cubicBezTo>
                <a:lnTo>
                  <a:pt x="5" y="0"/>
                </a:lnTo>
                <a:close/>
              </a:path>
            </a:pathLst>
          </a:custGeom>
          <a:solidFill>
            <a:srgbClr val="e8707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5" name="CustomShape 48"/>
          <p:cNvSpPr/>
          <p:nvPr/>
        </p:nvSpPr>
        <p:spPr>
          <a:xfrm>
            <a:off x="14027400" y="7303320"/>
            <a:ext cx="1125000" cy="422640"/>
          </a:xfrm>
          <a:custGeom>
            <a:avLst/>
            <a:gdLst/>
            <a:ahLst/>
            <a:rect l="l" t="t" r="r" b="b"/>
            <a:pathLst>
              <a:path w="44" h="16">
                <a:moveTo>
                  <a:pt x="37" y="4"/>
                </a:moveTo>
                <a:cubicBezTo>
                  <a:pt x="34" y="7"/>
                  <a:pt x="32" y="8"/>
                  <a:pt x="29" y="9"/>
                </a:cubicBezTo>
                <a:cubicBezTo>
                  <a:pt x="24" y="10"/>
                  <a:pt x="19" y="9"/>
                  <a:pt x="18" y="8"/>
                </a:cubicBezTo>
                <a:cubicBezTo>
                  <a:pt x="15" y="6"/>
                  <a:pt x="18" y="7"/>
                  <a:pt x="25" y="7"/>
                </a:cubicBezTo>
                <a:cubicBezTo>
                  <a:pt x="32" y="6"/>
                  <a:pt x="31" y="2"/>
                  <a:pt x="31" y="2"/>
                </a:cubicBezTo>
                <a:cubicBezTo>
                  <a:pt x="29" y="2"/>
                  <a:pt x="27" y="2"/>
                  <a:pt x="20" y="2"/>
                </a:cubicBezTo>
                <a:cubicBezTo>
                  <a:pt x="17" y="2"/>
                  <a:pt x="12" y="1"/>
                  <a:pt x="9" y="2"/>
                </a:cubicBezTo>
                <a:cubicBezTo>
                  <a:pt x="6" y="2"/>
                  <a:pt x="4" y="5"/>
                  <a:pt x="0" y="7"/>
                </a:cubicBezTo>
                <a:cubicBezTo>
                  <a:pt x="9" y="16"/>
                  <a:pt x="9" y="16"/>
                  <a:pt x="9" y="16"/>
                </a:cubicBezTo>
                <a:cubicBezTo>
                  <a:pt x="11" y="15"/>
                  <a:pt x="12" y="14"/>
                  <a:pt x="13" y="14"/>
                </a:cubicBezTo>
                <a:cubicBezTo>
                  <a:pt x="16" y="14"/>
                  <a:pt x="23" y="15"/>
                  <a:pt x="29" y="14"/>
                </a:cubicBezTo>
                <a:cubicBezTo>
                  <a:pt x="40" y="9"/>
                  <a:pt x="44" y="2"/>
                  <a:pt x="44" y="2"/>
                </a:cubicBezTo>
                <a:cubicBezTo>
                  <a:pt x="44" y="2"/>
                  <a:pt x="41" y="0"/>
                  <a:pt x="37" y="4"/>
                </a:cubicBezTo>
                <a:close/>
              </a:path>
            </a:pathLst>
          </a:custGeom>
          <a:solidFill>
            <a:srgbClr val="76646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6" name="CustomShape 49"/>
          <p:cNvSpPr/>
          <p:nvPr/>
        </p:nvSpPr>
        <p:spPr>
          <a:xfrm>
            <a:off x="14182200" y="6828480"/>
            <a:ext cx="970200" cy="422640"/>
          </a:xfrm>
          <a:custGeom>
            <a:avLst/>
            <a:gdLst/>
            <a:ahLst/>
            <a:rect l="l" t="t" r="r" b="b"/>
            <a:pathLst>
              <a:path w="38" h="16">
                <a:moveTo>
                  <a:pt x="38" y="0"/>
                </a:moveTo>
                <a:cubicBezTo>
                  <a:pt x="34" y="0"/>
                  <a:pt x="34" y="0"/>
                  <a:pt x="34" y="0"/>
                </a:cubicBezTo>
                <a:cubicBezTo>
                  <a:pt x="34" y="6"/>
                  <a:pt x="34" y="6"/>
                  <a:pt x="34" y="6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0"/>
                  <a:pt x="32" y="0"/>
                  <a:pt x="32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6"/>
                  <a:pt x="28" y="6"/>
                  <a:pt x="28" y="6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3"/>
                  <a:pt x="12" y="3"/>
                  <a:pt x="12" y="3"/>
                </a:cubicBezTo>
                <a:cubicBezTo>
                  <a:pt x="12" y="2"/>
                  <a:pt x="12" y="2"/>
                  <a:pt x="12" y="1"/>
                </a:cubicBezTo>
                <a:cubicBezTo>
                  <a:pt x="12" y="1"/>
                  <a:pt x="11" y="0"/>
                  <a:pt x="11" y="0"/>
                </a:cubicBezTo>
                <a:cubicBezTo>
                  <a:pt x="10" y="0"/>
                  <a:pt x="10" y="0"/>
                  <a:pt x="9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2" y="0"/>
                  <a:pt x="1" y="0"/>
                </a:cubicBezTo>
                <a:cubicBezTo>
                  <a:pt x="1" y="1"/>
                  <a:pt x="0" y="1"/>
                  <a:pt x="0" y="2"/>
                </a:cubicBezTo>
                <a:cubicBezTo>
                  <a:pt x="0" y="2"/>
                  <a:pt x="0" y="2"/>
                  <a:pt x="0" y="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4"/>
                  <a:pt x="0" y="14"/>
                  <a:pt x="0" y="15"/>
                </a:cubicBezTo>
                <a:cubicBezTo>
                  <a:pt x="1" y="15"/>
                  <a:pt x="1" y="16"/>
                  <a:pt x="2" y="16"/>
                </a:cubicBezTo>
                <a:cubicBezTo>
                  <a:pt x="2" y="16"/>
                  <a:pt x="2" y="16"/>
                  <a:pt x="3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10" y="16"/>
                  <a:pt x="11" y="16"/>
                  <a:pt x="11" y="16"/>
                </a:cubicBezTo>
                <a:cubicBezTo>
                  <a:pt x="12" y="15"/>
                  <a:pt x="12" y="15"/>
                  <a:pt x="12" y="14"/>
                </a:cubicBezTo>
                <a:cubicBezTo>
                  <a:pt x="12" y="14"/>
                  <a:pt x="12" y="13"/>
                  <a:pt x="12" y="13"/>
                </a:cubicBezTo>
                <a:cubicBezTo>
                  <a:pt x="12" y="10"/>
                  <a:pt x="12" y="10"/>
                  <a:pt x="12" y="10"/>
                </a:cubicBezTo>
                <a:cubicBezTo>
                  <a:pt x="38" y="10"/>
                  <a:pt x="38" y="10"/>
                  <a:pt x="38" y="10"/>
                </a:cubicBezTo>
                <a:lnTo>
                  <a:pt x="38" y="0"/>
                </a:lnTo>
                <a:close/>
                <a:moveTo>
                  <a:pt x="3" y="3"/>
                </a:moveTo>
                <a:cubicBezTo>
                  <a:pt x="9" y="3"/>
                  <a:pt x="9" y="3"/>
                  <a:pt x="9" y="3"/>
                </a:cubicBezTo>
                <a:cubicBezTo>
                  <a:pt x="9" y="13"/>
                  <a:pt x="9" y="13"/>
                  <a:pt x="9" y="13"/>
                </a:cubicBezTo>
                <a:cubicBezTo>
                  <a:pt x="3" y="13"/>
                  <a:pt x="3" y="13"/>
                  <a:pt x="3" y="13"/>
                </a:cubicBezTo>
                <a:lnTo>
                  <a:pt x="3" y="3"/>
                </a:lnTo>
                <a:close/>
              </a:path>
            </a:pathLst>
          </a:custGeom>
          <a:solidFill>
            <a:srgbClr val="e8707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7" name="CustomShape 50"/>
          <p:cNvSpPr/>
          <p:nvPr/>
        </p:nvSpPr>
        <p:spPr>
          <a:xfrm>
            <a:off x="11144160" y="4627080"/>
            <a:ext cx="1126800" cy="303840"/>
          </a:xfrm>
          <a:custGeom>
            <a:avLst/>
            <a:gdLst/>
            <a:ahLst/>
            <a:rect l="l" t="t" r="r" b="b"/>
            <a:pathLst>
              <a:path w="55" h="15">
                <a:moveTo>
                  <a:pt x="52" y="6"/>
                </a:move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7" y="6"/>
                  <a:pt x="37" y="6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2"/>
                  <a:pt x="37" y="1"/>
                  <a:pt x="37" y="1"/>
                </a:cubicBezTo>
                <a:cubicBezTo>
                  <a:pt x="36" y="0"/>
                  <a:pt x="36" y="0"/>
                  <a:pt x="3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0"/>
                  <a:pt x="18" y="1"/>
                  <a:pt x="18" y="3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7"/>
                  <a:pt x="0" y="8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1" y="15"/>
                  <a:pt x="1" y="15"/>
                </a:cubicBezTo>
                <a:cubicBezTo>
                  <a:pt x="2" y="15"/>
                  <a:pt x="2" y="14"/>
                  <a:pt x="2" y="14"/>
                </a:cubicBezTo>
                <a:cubicBezTo>
                  <a:pt x="2" y="8"/>
                  <a:pt x="2" y="8"/>
                  <a:pt x="2" y="8"/>
                </a:cubicBezTo>
                <a:cubicBezTo>
                  <a:pt x="2" y="8"/>
                  <a:pt x="3" y="8"/>
                  <a:pt x="3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8"/>
                  <a:pt x="18" y="8"/>
                  <a:pt x="18" y="9"/>
                </a:cubicBezTo>
                <a:cubicBezTo>
                  <a:pt x="18" y="9"/>
                  <a:pt x="19" y="9"/>
                  <a:pt x="19" y="9"/>
                </a:cubicBezTo>
                <a:cubicBezTo>
                  <a:pt x="19" y="9"/>
                  <a:pt x="19" y="9"/>
                  <a:pt x="20" y="9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2"/>
                  <a:pt x="20" y="2"/>
                  <a:pt x="20" y="2"/>
                </a:cubicBezTo>
                <a:cubicBezTo>
                  <a:pt x="35" y="2"/>
                  <a:pt x="35" y="2"/>
                  <a:pt x="35" y="2"/>
                </a:cubicBezTo>
                <a:cubicBezTo>
                  <a:pt x="35" y="2"/>
                  <a:pt x="35" y="2"/>
                  <a:pt x="35" y="3"/>
                </a:cubicBezTo>
                <a:cubicBezTo>
                  <a:pt x="35" y="8"/>
                  <a:pt x="35" y="8"/>
                  <a:pt x="35" y="8"/>
                </a:cubicBezTo>
                <a:cubicBezTo>
                  <a:pt x="35" y="8"/>
                  <a:pt x="35" y="8"/>
                  <a:pt x="36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7" y="9"/>
                  <a:pt x="37" y="9"/>
                  <a:pt x="37" y="9"/>
                </a:cubicBezTo>
                <a:cubicBezTo>
                  <a:pt x="37" y="8"/>
                  <a:pt x="37" y="8"/>
                  <a:pt x="37" y="8"/>
                </a:cubicBezTo>
                <a:cubicBezTo>
                  <a:pt x="37" y="8"/>
                  <a:pt x="37" y="8"/>
                  <a:pt x="38" y="8"/>
                </a:cubicBezTo>
                <a:cubicBezTo>
                  <a:pt x="52" y="8"/>
                  <a:pt x="52" y="8"/>
                  <a:pt x="52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53" y="14"/>
                  <a:pt x="53" y="14"/>
                  <a:pt x="53" y="14"/>
                </a:cubicBezTo>
                <a:cubicBezTo>
                  <a:pt x="53" y="14"/>
                  <a:pt x="53" y="15"/>
                  <a:pt x="54" y="15"/>
                </a:cubicBezTo>
                <a:cubicBezTo>
                  <a:pt x="54" y="15"/>
                  <a:pt x="55" y="14"/>
                  <a:pt x="55" y="14"/>
                </a:cubicBezTo>
                <a:cubicBezTo>
                  <a:pt x="55" y="8"/>
                  <a:pt x="55" y="8"/>
                  <a:pt x="55" y="8"/>
                </a:cubicBezTo>
                <a:cubicBezTo>
                  <a:pt x="55" y="7"/>
                  <a:pt x="54" y="6"/>
                  <a:pt x="52" y="6"/>
                </a:cubicBezTo>
                <a:close/>
              </a:path>
            </a:pathLst>
          </a:custGeom>
          <a:solidFill>
            <a:srgbClr val="663a7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8" name="CustomShape 51"/>
          <p:cNvSpPr/>
          <p:nvPr/>
        </p:nvSpPr>
        <p:spPr>
          <a:xfrm>
            <a:off x="11555640" y="4034880"/>
            <a:ext cx="304200" cy="567360"/>
          </a:xfrm>
          <a:custGeom>
            <a:avLst/>
            <a:gdLst/>
            <a:ahLst/>
            <a:rect l="l" t="t" r="r" b="b"/>
            <a:pathLst>
              <a:path w="15" h="28">
                <a:moveTo>
                  <a:pt x="2" y="14"/>
                </a:moveTo>
                <a:cubicBezTo>
                  <a:pt x="3" y="14"/>
                  <a:pt x="3" y="14"/>
                  <a:pt x="3" y="13"/>
                </a:cubicBezTo>
                <a:cubicBezTo>
                  <a:pt x="3" y="13"/>
                  <a:pt x="3" y="10"/>
                  <a:pt x="3" y="8"/>
                </a:cubicBezTo>
                <a:cubicBezTo>
                  <a:pt x="3" y="7"/>
                  <a:pt x="3" y="4"/>
                  <a:pt x="4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2"/>
                  <a:pt x="4" y="13"/>
                  <a:pt x="4" y="13"/>
                </a:cubicBezTo>
                <a:cubicBezTo>
                  <a:pt x="4" y="26"/>
                  <a:pt x="4" y="26"/>
                  <a:pt x="4" y="26"/>
                </a:cubicBezTo>
                <a:cubicBezTo>
                  <a:pt x="4" y="27"/>
                  <a:pt x="4" y="28"/>
                  <a:pt x="5" y="28"/>
                </a:cubicBezTo>
                <a:cubicBezTo>
                  <a:pt x="5" y="28"/>
                  <a:pt x="5" y="28"/>
                  <a:pt x="5" y="28"/>
                </a:cubicBezTo>
                <a:cubicBezTo>
                  <a:pt x="5" y="28"/>
                  <a:pt x="5" y="28"/>
                  <a:pt x="5" y="28"/>
                </a:cubicBezTo>
                <a:cubicBezTo>
                  <a:pt x="6" y="28"/>
                  <a:pt x="7" y="27"/>
                  <a:pt x="7" y="26"/>
                </a:cubicBezTo>
                <a:cubicBezTo>
                  <a:pt x="7" y="14"/>
                  <a:pt x="7" y="14"/>
                  <a:pt x="7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7"/>
                  <a:pt x="9" y="28"/>
                  <a:pt x="10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11" y="28"/>
                  <a:pt x="12" y="27"/>
                  <a:pt x="12" y="26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2"/>
                  <a:pt x="12" y="12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2" y="7"/>
                  <a:pt x="12" y="8"/>
                </a:cubicBezTo>
                <a:cubicBezTo>
                  <a:pt x="13" y="10"/>
                  <a:pt x="12" y="13"/>
                  <a:pt x="12" y="13"/>
                </a:cubicBezTo>
                <a:cubicBezTo>
                  <a:pt x="12" y="14"/>
                  <a:pt x="13" y="14"/>
                  <a:pt x="14" y="14"/>
                </a:cubicBezTo>
                <a:cubicBezTo>
                  <a:pt x="15" y="14"/>
                  <a:pt x="15" y="14"/>
                  <a:pt x="15" y="13"/>
                </a:cubicBezTo>
                <a:cubicBezTo>
                  <a:pt x="15" y="13"/>
                  <a:pt x="15" y="10"/>
                  <a:pt x="15" y="8"/>
                </a:cubicBezTo>
                <a:cubicBezTo>
                  <a:pt x="15" y="3"/>
                  <a:pt x="13" y="1"/>
                  <a:pt x="13" y="1"/>
                </a:cubicBezTo>
                <a:cubicBezTo>
                  <a:pt x="12" y="1"/>
                  <a:pt x="11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9" y="2"/>
                  <a:pt x="8" y="4"/>
                </a:cubicBezTo>
                <a:cubicBezTo>
                  <a:pt x="8" y="3"/>
                  <a:pt x="8" y="1"/>
                  <a:pt x="8" y="1"/>
                </a:cubicBezTo>
                <a:cubicBezTo>
                  <a:pt x="8" y="1"/>
                  <a:pt x="8" y="1"/>
                  <a:pt x="8" y="1"/>
                </a:cubicBezTo>
                <a:cubicBezTo>
                  <a:pt x="8" y="0"/>
                  <a:pt x="8" y="0"/>
                  <a:pt x="8" y="0"/>
                </a:cubicBezTo>
                <a:cubicBezTo>
                  <a:pt x="8" y="0"/>
                  <a:pt x="8" y="0"/>
                  <a:pt x="8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1"/>
                  <a:pt x="7" y="1"/>
                  <a:pt x="7" y="1"/>
                </a:cubicBezTo>
                <a:cubicBezTo>
                  <a:pt x="7" y="1"/>
                  <a:pt x="7" y="1"/>
                  <a:pt x="7" y="1"/>
                </a:cubicBezTo>
                <a:cubicBezTo>
                  <a:pt x="7" y="1"/>
                  <a:pt x="7" y="3"/>
                  <a:pt x="7" y="4"/>
                </a:cubicBezTo>
                <a:cubicBezTo>
                  <a:pt x="6" y="2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5" y="0"/>
                  <a:pt x="5" y="0"/>
                  <a:pt x="5" y="0"/>
                </a:cubicBezTo>
                <a:cubicBezTo>
                  <a:pt x="4" y="0"/>
                  <a:pt x="3" y="1"/>
                  <a:pt x="2" y="1"/>
                </a:cubicBezTo>
                <a:cubicBezTo>
                  <a:pt x="2" y="1"/>
                  <a:pt x="1" y="3"/>
                  <a:pt x="0" y="8"/>
                </a:cubicBezTo>
                <a:cubicBezTo>
                  <a:pt x="0" y="10"/>
                  <a:pt x="0" y="13"/>
                  <a:pt x="0" y="13"/>
                </a:cubicBezTo>
                <a:cubicBezTo>
                  <a:pt x="1" y="14"/>
                  <a:pt x="1" y="14"/>
                  <a:pt x="2" y="14"/>
                </a:cubicBezTo>
                <a:close/>
              </a:path>
            </a:pathLst>
          </a:custGeom>
          <a:solidFill>
            <a:srgbClr val="76646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9" name="CustomShape 52"/>
          <p:cNvSpPr/>
          <p:nvPr/>
        </p:nvSpPr>
        <p:spPr>
          <a:xfrm>
            <a:off x="11638080" y="3845880"/>
            <a:ext cx="139680" cy="164160"/>
          </a:xfrm>
          <a:custGeom>
            <a:avLst/>
            <a:gdLst/>
            <a:ahLst/>
            <a:rect l="l" t="t" r="r" b="b"/>
            <a:pathLst>
              <a:path w="7" h="8">
                <a:moveTo>
                  <a:pt x="1" y="5"/>
                </a:moveTo>
                <a:cubicBezTo>
                  <a:pt x="1" y="7"/>
                  <a:pt x="2" y="8"/>
                  <a:pt x="4" y="8"/>
                </a:cubicBezTo>
                <a:cubicBezTo>
                  <a:pt x="5" y="8"/>
                  <a:pt x="6" y="7"/>
                  <a:pt x="7" y="5"/>
                </a:cubicBezTo>
                <a:cubicBezTo>
                  <a:pt x="7" y="5"/>
                  <a:pt x="7" y="5"/>
                  <a:pt x="7" y="4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5" y="0"/>
                  <a:pt x="4" y="0"/>
                </a:cubicBezTo>
                <a:cubicBezTo>
                  <a:pt x="2" y="0"/>
                  <a:pt x="1" y="2"/>
                  <a:pt x="1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5"/>
                  <a:pt x="0" y="5"/>
                  <a:pt x="1" y="5"/>
                </a:cubicBezTo>
                <a:close/>
              </a:path>
            </a:pathLst>
          </a:custGeom>
          <a:solidFill>
            <a:srgbClr val="76646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0" name="CustomShape 53"/>
          <p:cNvSpPr/>
          <p:nvPr/>
        </p:nvSpPr>
        <p:spPr>
          <a:xfrm>
            <a:off x="11942640" y="4174560"/>
            <a:ext cx="287640" cy="534240"/>
          </a:xfrm>
          <a:custGeom>
            <a:avLst/>
            <a:gdLst/>
            <a:ahLst/>
            <a:rect l="l" t="t" r="r" b="b"/>
            <a:pathLst>
              <a:path w="14" h="26">
                <a:moveTo>
                  <a:pt x="1" y="13"/>
                </a:moveTo>
                <a:cubicBezTo>
                  <a:pt x="2" y="13"/>
                  <a:pt x="2" y="13"/>
                  <a:pt x="2" y="12"/>
                </a:cubicBezTo>
                <a:cubicBezTo>
                  <a:pt x="2" y="12"/>
                  <a:pt x="2" y="10"/>
                  <a:pt x="2" y="8"/>
                </a:cubicBezTo>
                <a:cubicBezTo>
                  <a:pt x="2" y="6"/>
                  <a:pt x="3" y="4"/>
                  <a:pt x="3" y="4"/>
                </a:cubicBezTo>
                <a:cubicBezTo>
                  <a:pt x="3" y="4"/>
                  <a:pt x="3" y="4"/>
                  <a:pt x="3" y="4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12"/>
                  <a:pt x="3" y="12"/>
                  <a:pt x="3" y="12"/>
                </a:cubicBezTo>
                <a:cubicBezTo>
                  <a:pt x="3" y="24"/>
                  <a:pt x="3" y="24"/>
                  <a:pt x="3" y="24"/>
                </a:cubicBezTo>
                <a:cubicBezTo>
                  <a:pt x="3" y="25"/>
                  <a:pt x="4" y="26"/>
                  <a:pt x="5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26"/>
                  <a:pt x="6" y="25"/>
                  <a:pt x="6" y="24"/>
                </a:cubicBezTo>
                <a:cubicBezTo>
                  <a:pt x="6" y="13"/>
                  <a:pt x="6" y="13"/>
                  <a:pt x="6" y="13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5"/>
                  <a:pt x="8" y="26"/>
                  <a:pt x="9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10" y="26"/>
                  <a:pt x="10" y="25"/>
                  <a:pt x="10" y="24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1"/>
                </a:cubicBezTo>
                <a:cubicBezTo>
                  <a:pt x="10" y="4"/>
                  <a:pt x="10" y="4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11" y="4"/>
                  <a:pt x="11" y="6"/>
                  <a:pt x="11" y="8"/>
                </a:cubicBezTo>
                <a:cubicBezTo>
                  <a:pt x="11" y="10"/>
                  <a:pt x="11" y="12"/>
                  <a:pt x="11" y="12"/>
                </a:cubicBezTo>
                <a:cubicBezTo>
                  <a:pt x="11" y="13"/>
                  <a:pt x="11" y="13"/>
                  <a:pt x="12" y="13"/>
                </a:cubicBezTo>
                <a:cubicBezTo>
                  <a:pt x="13" y="13"/>
                  <a:pt x="13" y="13"/>
                  <a:pt x="13" y="12"/>
                </a:cubicBezTo>
                <a:cubicBezTo>
                  <a:pt x="13" y="12"/>
                  <a:pt x="14" y="9"/>
                  <a:pt x="13" y="7"/>
                </a:cubicBezTo>
                <a:cubicBezTo>
                  <a:pt x="13" y="3"/>
                  <a:pt x="12" y="1"/>
                  <a:pt x="12" y="1"/>
                </a:cubicBezTo>
                <a:cubicBezTo>
                  <a:pt x="11" y="0"/>
                  <a:pt x="10" y="0"/>
                  <a:pt x="9" y="0"/>
                </a:cubicBezTo>
                <a:cubicBezTo>
                  <a:pt x="9" y="0"/>
                  <a:pt x="9" y="0"/>
                  <a:pt x="8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0"/>
                  <a:pt x="8" y="2"/>
                  <a:pt x="7" y="3"/>
                </a:cubicBezTo>
                <a:cubicBezTo>
                  <a:pt x="7" y="2"/>
                  <a:pt x="7" y="1"/>
                  <a:pt x="7" y="1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1"/>
                  <a:pt x="6" y="1"/>
                  <a:pt x="6" y="1"/>
                </a:cubicBezTo>
                <a:cubicBezTo>
                  <a:pt x="6" y="1"/>
                  <a:pt x="6" y="2"/>
                  <a:pt x="6" y="3"/>
                </a:cubicBezTo>
                <a:cubicBezTo>
                  <a:pt x="5" y="2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4" y="0"/>
                  <a:pt x="4" y="0"/>
                  <a:pt x="4" y="0"/>
                </a:cubicBezTo>
                <a:cubicBezTo>
                  <a:pt x="3" y="0"/>
                  <a:pt x="2" y="0"/>
                  <a:pt x="1" y="1"/>
                </a:cubicBezTo>
                <a:cubicBezTo>
                  <a:pt x="1" y="1"/>
                  <a:pt x="0" y="3"/>
                  <a:pt x="0" y="7"/>
                </a:cubicBezTo>
                <a:cubicBezTo>
                  <a:pt x="0" y="9"/>
                  <a:pt x="0" y="12"/>
                  <a:pt x="0" y="12"/>
                </a:cubicBezTo>
                <a:cubicBezTo>
                  <a:pt x="0" y="13"/>
                  <a:pt x="0" y="13"/>
                  <a:pt x="1" y="13"/>
                </a:cubicBezTo>
                <a:close/>
              </a:path>
            </a:pathLst>
          </a:custGeom>
          <a:solidFill>
            <a:srgbClr val="76646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1" name="CustomShape 54"/>
          <p:cNvSpPr/>
          <p:nvPr/>
        </p:nvSpPr>
        <p:spPr>
          <a:xfrm>
            <a:off x="12008520" y="4010040"/>
            <a:ext cx="139680" cy="147600"/>
          </a:xfrm>
          <a:custGeom>
            <a:avLst/>
            <a:gdLst/>
            <a:ahLst/>
            <a:rect l="l" t="t" r="r" b="b"/>
            <a:pathLst>
              <a:path w="7" h="7">
                <a:moveTo>
                  <a:pt x="1" y="5"/>
                </a:moveTo>
                <a:cubicBezTo>
                  <a:pt x="1" y="6"/>
                  <a:pt x="2" y="7"/>
                  <a:pt x="4" y="7"/>
                </a:cubicBezTo>
                <a:cubicBezTo>
                  <a:pt x="5" y="7"/>
                  <a:pt x="6" y="6"/>
                  <a:pt x="6" y="4"/>
                </a:cubicBezTo>
                <a:cubicBezTo>
                  <a:pt x="7" y="4"/>
                  <a:pt x="7" y="4"/>
                  <a:pt x="7" y="3"/>
                </a:cubicBezTo>
                <a:cubicBezTo>
                  <a:pt x="7" y="3"/>
                  <a:pt x="7" y="3"/>
                  <a:pt x="6" y="3"/>
                </a:cubicBezTo>
                <a:cubicBezTo>
                  <a:pt x="6" y="1"/>
                  <a:pt x="5" y="0"/>
                  <a:pt x="4" y="0"/>
                </a:cubicBezTo>
                <a:cubicBezTo>
                  <a:pt x="2" y="0"/>
                  <a:pt x="1" y="1"/>
                  <a:pt x="1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4"/>
                  <a:pt x="0" y="4"/>
                  <a:pt x="1" y="5"/>
                </a:cubicBezTo>
                <a:close/>
              </a:path>
            </a:pathLst>
          </a:custGeom>
          <a:solidFill>
            <a:srgbClr val="76646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2" name="CustomShape 55"/>
          <p:cNvSpPr/>
          <p:nvPr/>
        </p:nvSpPr>
        <p:spPr>
          <a:xfrm>
            <a:off x="11210040" y="4174560"/>
            <a:ext cx="287640" cy="534240"/>
          </a:xfrm>
          <a:custGeom>
            <a:avLst/>
            <a:gdLst/>
            <a:ahLst/>
            <a:rect l="l" t="t" r="r" b="b"/>
            <a:pathLst>
              <a:path w="14" h="26">
                <a:moveTo>
                  <a:pt x="1" y="13"/>
                </a:moveTo>
                <a:cubicBezTo>
                  <a:pt x="2" y="13"/>
                  <a:pt x="2" y="13"/>
                  <a:pt x="2" y="12"/>
                </a:cubicBezTo>
                <a:cubicBezTo>
                  <a:pt x="2" y="12"/>
                  <a:pt x="2" y="10"/>
                  <a:pt x="2" y="8"/>
                </a:cubicBezTo>
                <a:cubicBezTo>
                  <a:pt x="2" y="6"/>
                  <a:pt x="3" y="4"/>
                  <a:pt x="3" y="4"/>
                </a:cubicBezTo>
                <a:cubicBezTo>
                  <a:pt x="3" y="4"/>
                  <a:pt x="3" y="4"/>
                  <a:pt x="3" y="4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12"/>
                  <a:pt x="3" y="12"/>
                  <a:pt x="3" y="12"/>
                </a:cubicBezTo>
                <a:cubicBezTo>
                  <a:pt x="3" y="24"/>
                  <a:pt x="3" y="24"/>
                  <a:pt x="3" y="24"/>
                </a:cubicBezTo>
                <a:cubicBezTo>
                  <a:pt x="3" y="25"/>
                  <a:pt x="4" y="26"/>
                  <a:pt x="5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6" y="26"/>
                  <a:pt x="6" y="25"/>
                  <a:pt x="6" y="24"/>
                </a:cubicBezTo>
                <a:cubicBezTo>
                  <a:pt x="6" y="13"/>
                  <a:pt x="6" y="13"/>
                  <a:pt x="6" y="13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5"/>
                  <a:pt x="8" y="26"/>
                  <a:pt x="9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10" y="26"/>
                  <a:pt x="10" y="25"/>
                  <a:pt x="10" y="24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1"/>
                </a:cubicBezTo>
                <a:cubicBezTo>
                  <a:pt x="10" y="4"/>
                  <a:pt x="10" y="4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11" y="4"/>
                  <a:pt x="11" y="6"/>
                  <a:pt x="11" y="8"/>
                </a:cubicBezTo>
                <a:cubicBezTo>
                  <a:pt x="11" y="10"/>
                  <a:pt x="11" y="12"/>
                  <a:pt x="11" y="12"/>
                </a:cubicBezTo>
                <a:cubicBezTo>
                  <a:pt x="11" y="13"/>
                  <a:pt x="11" y="13"/>
                  <a:pt x="12" y="13"/>
                </a:cubicBezTo>
                <a:cubicBezTo>
                  <a:pt x="13" y="13"/>
                  <a:pt x="13" y="13"/>
                  <a:pt x="13" y="12"/>
                </a:cubicBezTo>
                <a:cubicBezTo>
                  <a:pt x="13" y="12"/>
                  <a:pt x="14" y="9"/>
                  <a:pt x="14" y="7"/>
                </a:cubicBezTo>
                <a:cubicBezTo>
                  <a:pt x="13" y="3"/>
                  <a:pt x="12" y="1"/>
                  <a:pt x="12" y="1"/>
                </a:cubicBezTo>
                <a:cubicBezTo>
                  <a:pt x="11" y="0"/>
                  <a:pt x="10" y="0"/>
                  <a:pt x="9" y="0"/>
                </a:cubicBez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0"/>
                  <a:pt x="9" y="0"/>
                </a:cubicBezTo>
                <a:cubicBezTo>
                  <a:pt x="9" y="0"/>
                  <a:pt x="8" y="2"/>
                  <a:pt x="7" y="3"/>
                </a:cubicBezTo>
                <a:cubicBezTo>
                  <a:pt x="7" y="2"/>
                  <a:pt x="7" y="1"/>
                  <a:pt x="7" y="1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1"/>
                  <a:pt x="6" y="1"/>
                  <a:pt x="6" y="1"/>
                </a:cubicBezTo>
                <a:cubicBezTo>
                  <a:pt x="6" y="1"/>
                  <a:pt x="6" y="2"/>
                  <a:pt x="6" y="3"/>
                </a:cubicBezTo>
                <a:cubicBezTo>
                  <a:pt x="5" y="2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4" y="0"/>
                  <a:pt x="4" y="0"/>
                </a:cubicBezTo>
                <a:cubicBezTo>
                  <a:pt x="3" y="0"/>
                  <a:pt x="2" y="0"/>
                  <a:pt x="2" y="1"/>
                </a:cubicBezTo>
                <a:cubicBezTo>
                  <a:pt x="1" y="1"/>
                  <a:pt x="0" y="3"/>
                  <a:pt x="0" y="7"/>
                </a:cubicBezTo>
                <a:cubicBezTo>
                  <a:pt x="0" y="9"/>
                  <a:pt x="0" y="12"/>
                  <a:pt x="0" y="12"/>
                </a:cubicBezTo>
                <a:cubicBezTo>
                  <a:pt x="0" y="13"/>
                  <a:pt x="0" y="13"/>
                  <a:pt x="1" y="13"/>
                </a:cubicBezTo>
                <a:close/>
              </a:path>
            </a:pathLst>
          </a:custGeom>
          <a:solidFill>
            <a:srgbClr val="76646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3" name="CustomShape 56"/>
          <p:cNvSpPr/>
          <p:nvPr/>
        </p:nvSpPr>
        <p:spPr>
          <a:xfrm>
            <a:off x="11267640" y="4010040"/>
            <a:ext cx="147600" cy="147600"/>
          </a:xfrm>
          <a:custGeom>
            <a:avLst/>
            <a:gdLst/>
            <a:ahLst/>
            <a:rect l="l" t="t" r="r" b="b"/>
            <a:pathLst>
              <a:path w="7" h="7">
                <a:moveTo>
                  <a:pt x="1" y="5"/>
                </a:moveTo>
                <a:cubicBezTo>
                  <a:pt x="1" y="6"/>
                  <a:pt x="2" y="7"/>
                  <a:pt x="4" y="7"/>
                </a:cubicBezTo>
                <a:cubicBezTo>
                  <a:pt x="5" y="7"/>
                  <a:pt x="6" y="6"/>
                  <a:pt x="6" y="4"/>
                </a:cubicBezTo>
                <a:cubicBezTo>
                  <a:pt x="7" y="4"/>
                  <a:pt x="7" y="4"/>
                  <a:pt x="7" y="3"/>
                </a:cubicBezTo>
                <a:cubicBezTo>
                  <a:pt x="7" y="3"/>
                  <a:pt x="7" y="3"/>
                  <a:pt x="7" y="3"/>
                </a:cubicBezTo>
                <a:cubicBezTo>
                  <a:pt x="7" y="1"/>
                  <a:pt x="5" y="0"/>
                  <a:pt x="4" y="0"/>
                </a:cubicBezTo>
                <a:cubicBezTo>
                  <a:pt x="2" y="0"/>
                  <a:pt x="1" y="1"/>
                  <a:pt x="1" y="3"/>
                </a:cubicBezTo>
                <a:cubicBezTo>
                  <a:pt x="1" y="3"/>
                  <a:pt x="0" y="3"/>
                  <a:pt x="0" y="3"/>
                </a:cubicBezTo>
                <a:cubicBezTo>
                  <a:pt x="0" y="4"/>
                  <a:pt x="1" y="4"/>
                  <a:pt x="1" y="5"/>
                </a:cubicBezTo>
                <a:close/>
              </a:path>
            </a:pathLst>
          </a:custGeom>
          <a:solidFill>
            <a:srgbClr val="76646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4" name="CustomShape 57"/>
          <p:cNvSpPr/>
          <p:nvPr/>
        </p:nvSpPr>
        <p:spPr>
          <a:xfrm>
            <a:off x="13357440" y="9020520"/>
            <a:ext cx="2917800" cy="2916720"/>
          </a:xfrm>
          <a:prstGeom prst="ellipse">
            <a:avLst/>
          </a:prstGeom>
          <a:gradFill>
            <a:gsLst>
              <a:gs pos="0">
                <a:srgbClr val="cfcfcf"/>
              </a:gs>
              <a:gs pos="100000">
                <a:schemeClr val="bg1">
                  <a:lumMod val="95000"/>
                </a:schemeClr>
              </a:gs>
            </a:gsLst>
            <a:lin ang="2700000"/>
          </a:gradFill>
          <a:ln>
            <a:noFill/>
          </a:ln>
          <a:effectLst>
            <a:innerShdw blurRad="292100" dir="13500000" dist="50800">
              <a:srgbClr val="2e2e2e">
                <a:alpha val="21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5" name="CustomShape 58"/>
          <p:cNvSpPr/>
          <p:nvPr/>
        </p:nvSpPr>
        <p:spPr>
          <a:xfrm rot="2699400">
            <a:off x="14588640" y="9913320"/>
            <a:ext cx="1581840" cy="2251440"/>
          </a:xfrm>
          <a:custGeom>
            <a:avLst/>
            <a:gdLst/>
            <a:ahLst/>
            <a:rect l="l" t="t" r="r" b="b"/>
            <a:pathLst>
              <a:path w="1062685" h="1555200">
                <a:moveTo>
                  <a:pt x="0" y="0"/>
                </a:moveTo>
                <a:lnTo>
                  <a:pt x="712021" y="0"/>
                </a:lnTo>
                <a:lnTo>
                  <a:pt x="755181" y="39011"/>
                </a:lnTo>
                <a:cubicBezTo>
                  <a:pt x="1165187" y="449017"/>
                  <a:pt x="1165187" y="1113768"/>
                  <a:pt x="755181" y="1523774"/>
                </a:cubicBezTo>
                <a:lnTo>
                  <a:pt x="720412" y="1555200"/>
                </a:lnTo>
                <a:lnTo>
                  <a:pt x="0" y="1555200"/>
                </a:lnTo>
                <a:close/>
              </a:path>
            </a:pathLst>
          </a:custGeom>
          <a:gradFill>
            <a:gsLst>
              <a:gs pos="0">
                <a:schemeClr val="tx1">
                  <a:alpha val="31000"/>
                </a:schemeClr>
              </a:gs>
              <a:gs pos="100000">
                <a:schemeClr val="tx1">
                  <a:alpha val="5000"/>
                </a:schemeClr>
              </a:gs>
            </a:gsLst>
            <a:lin ang="0"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6" name="CustomShape 59"/>
          <p:cNvSpPr/>
          <p:nvPr/>
        </p:nvSpPr>
        <p:spPr>
          <a:xfrm rot="2699400">
            <a:off x="14656320" y="9770760"/>
            <a:ext cx="1079640" cy="2159640"/>
          </a:xfrm>
          <a:custGeom>
            <a:avLst/>
            <a:gdLst/>
            <a:ahLst/>
            <a:rect l="l" t="t" r="r" b="b"/>
            <a:pathLst>
              <a:path w="777239" h="1554478">
                <a:moveTo>
                  <a:pt x="0" y="0"/>
                </a:moveTo>
                <a:cubicBezTo>
                  <a:pt x="429257" y="0"/>
                  <a:pt x="777239" y="347982"/>
                  <a:pt x="777239" y="777239"/>
                </a:cubicBezTo>
                <a:cubicBezTo>
                  <a:pt x="777239" y="1206496"/>
                  <a:pt x="429257" y="1554478"/>
                  <a:pt x="0" y="1554478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/>
          </a:gradFill>
          <a:ln>
            <a:noFill/>
          </a:ln>
          <a:effectLst>
            <a:outerShdw algn="tl" blurRad="203200" dir="3300000" dist="635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7" name="CustomShape 60"/>
          <p:cNvSpPr/>
          <p:nvPr/>
        </p:nvSpPr>
        <p:spPr>
          <a:xfrm>
            <a:off x="13736160" y="9399240"/>
            <a:ext cx="2160000" cy="2159280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/>
          </a:gradFill>
          <a:ln>
            <a:noFill/>
          </a:ln>
          <a:effectLst>
            <a:innerShdw blurRad="381000" dir="2700000" dist="177800">
              <a:schemeClr val="tx1">
                <a:lumMod val="50000"/>
                <a:lumOff val="50000"/>
                <a:alpha val="48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8" name="CustomShape 61"/>
          <p:cNvSpPr/>
          <p:nvPr/>
        </p:nvSpPr>
        <p:spPr>
          <a:xfrm>
            <a:off x="14028480" y="9769680"/>
            <a:ext cx="1575720" cy="1431000"/>
          </a:xfrm>
          <a:prstGeom prst="rect">
            <a:avLst/>
          </a:prstGeom>
          <a:noFill/>
          <a:ln>
            <a:noFill/>
          </a:ln>
          <a:effectLst>
            <a:innerShdw blurRad="152400" dir="13500000" dist="50800">
              <a:srgbClr val="925700">
                <a:alpha val="54000"/>
              </a:srgbClr>
            </a:inn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76f71"/>
                </a:solidFill>
                <a:uFill>
                  <a:solidFill>
                    <a:srgbClr val="ffffff"/>
                  </a:solidFill>
                </a:uFill>
                <a:latin typeface="Impact"/>
                <a:ea typeface="Helvetica Light"/>
              </a:rPr>
              <a:t>学习分享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9" name="CustomShape 62"/>
          <p:cNvSpPr/>
          <p:nvPr/>
        </p:nvSpPr>
        <p:spPr>
          <a:xfrm rot="18900600">
            <a:off x="13912560" y="9664560"/>
            <a:ext cx="642240" cy="491040"/>
          </a:xfrm>
          <a:prstGeom prst="ellipse">
            <a:avLst/>
          </a:prstGeom>
          <a:solidFill>
            <a:schemeClr val="bg1">
              <a:alpha val="79000"/>
            </a:schemeClr>
          </a:solidFill>
          <a:ln>
            <a:round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0" name="CustomShape 63"/>
          <p:cNvSpPr/>
          <p:nvPr/>
        </p:nvSpPr>
        <p:spPr>
          <a:xfrm>
            <a:off x="1447560" y="3381480"/>
            <a:ext cx="6457680" cy="14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>
              <a:lnSpc>
                <a:spcPct val="150000"/>
              </a:lnSpc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自动化接口人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pixi5-6 4G FR</a:t>
            </a: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的分工定制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1" name="CustomShape 64"/>
          <p:cNvSpPr/>
          <p:nvPr/>
        </p:nvSpPr>
        <p:spPr>
          <a:xfrm>
            <a:off x="1447560" y="9957600"/>
            <a:ext cx="5983920" cy="14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>
              <a:lnSpc>
                <a:spcPct val="150000"/>
              </a:lnSpc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定制和测试流程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处理问题时的沟通技巧和方式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2" name="CustomShape 65"/>
          <p:cNvSpPr/>
          <p:nvPr/>
        </p:nvSpPr>
        <p:spPr>
          <a:xfrm>
            <a:off x="17020800" y="3276720"/>
            <a:ext cx="6036480" cy="73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>
              <a:lnSpc>
                <a:spcPct val="150000"/>
              </a:lnSpc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明确客户需求，及时给予反馈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3" name="CustomShape 66"/>
          <p:cNvSpPr/>
          <p:nvPr/>
        </p:nvSpPr>
        <p:spPr>
          <a:xfrm>
            <a:off x="15933960" y="10516680"/>
            <a:ext cx="7167240" cy="21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>
              <a:lnSpc>
                <a:spcPct val="150000"/>
              </a:lnSpc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  </a:t>
            </a: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设定学习计划，项目中实时总结分享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08" dur="indefinite" restart="never" nodeType="tmRoot">
          <p:childTnLst>
            <p:seq>
              <p:cTn id="1109" dur="indefinite" nodeType="mainSeq">
                <p:childTnLst>
                  <p:par>
                    <p:cTn id="1110" fill="hold">
                      <p:stCondLst>
                        <p:cond delay="0"/>
                      </p:stCondLst>
                      <p:childTnLst>
                        <p:par>
                          <p:cTn id="1111" fill="hold">
                            <p:stCondLst>
                              <p:cond delay="0"/>
                            </p:stCondLst>
                            <p:childTnLst>
                              <p:par>
                                <p:cTn id="1112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4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15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116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18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120" dur="5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123" dur="5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4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126" dur="5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7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129"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1" nodeType="after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3" dur="75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34" dur="75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35" dur="75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6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8" dur="75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39" dur="75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0" dur="75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1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3" dur="75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44" dur="75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5" dur="75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6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8" dur="75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49" dur="75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0" dur="75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1" fill="hold">
                            <p:stCondLst>
                              <p:cond delay="1750"/>
                            </p:stCondLst>
                            <p:childTnLst>
                              <p:par>
                                <p:cTn id="1152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54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5" nodeType="with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11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58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9" nodeType="with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11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62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3" nodeType="with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116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66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7" nodeType="with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1168" nodeType="with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1170" dur="50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1" nodeType="with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1173" dur="50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4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176" dur="50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179" dur="50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3312000" y="11542320"/>
            <a:ext cx="17939880" cy="906120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  <a:alpha val="64000"/>
                </a:schemeClr>
              </a:gs>
              <a:gs pos="54000">
                <a:srgbClr val="7f7f7f">
                  <a:alpha val="64000"/>
                </a:srgb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2"/>
          <p:cNvSpPr/>
          <p:nvPr/>
        </p:nvSpPr>
        <p:spPr>
          <a:xfrm>
            <a:off x="2692440" y="2865960"/>
            <a:ext cx="19039320" cy="9161640"/>
          </a:xfrm>
          <a:prstGeom prst="roundRect">
            <a:avLst>
              <a:gd name="adj" fmla="val 5470"/>
            </a:avLst>
          </a:prstGeom>
          <a:solidFill>
            <a:schemeClr val="bg1">
              <a:lumMod val="95000"/>
            </a:schemeClr>
          </a:solidFill>
          <a:ln w="25560">
            <a:solidFill>
              <a:srgbClr val="ffffff"/>
            </a:solidFill>
          </a:ln>
          <a:effectLst>
            <a:outerShdw algn="tl" blurRad="76200" dir="2700000" dist="12700" rotWithShape="0">
              <a:srgbClr val="000000">
                <a:alpha val="40000"/>
              </a:srgbClr>
            </a:outerShdw>
            <a:reflection algn="bl" blurRad="6350" dir="5400000" dist="88900" endA="300" endPos="90000" rotWithShape="0" stA="50000" sy="-10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3"/>
          <p:cNvSpPr/>
          <p:nvPr/>
        </p:nvSpPr>
        <p:spPr>
          <a:xfrm>
            <a:off x="5766120" y="4779000"/>
            <a:ext cx="126000" cy="62640"/>
          </a:xfrm>
          <a:custGeom>
            <a:avLst/>
            <a:gdLst/>
            <a:ahLst/>
            <a:rect l="l" t="t" r="r" b="b"/>
            <a:pathLst>
              <a:path w="8" h="4">
                <a:moveTo>
                  <a:pt x="8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"/>
                  <a:pt x="0" y="4"/>
                  <a:pt x="0" y="4"/>
                </a:cubicBezTo>
                <a:cubicBezTo>
                  <a:pt x="0" y="4"/>
                  <a:pt x="0" y="4"/>
                  <a:pt x="1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0"/>
                  <a:pt x="8" y="0"/>
                  <a:pt x="8" y="0"/>
                </a:cubicBezTo>
                <a:cubicBezTo>
                  <a:pt x="8" y="0"/>
                  <a:pt x="8" y="0"/>
                  <a:pt x="8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4"/>
          <p:cNvSpPr/>
          <p:nvPr/>
        </p:nvSpPr>
        <p:spPr>
          <a:xfrm>
            <a:off x="5936760" y="4696920"/>
            <a:ext cx="145080" cy="145080"/>
          </a:xfrm>
          <a:custGeom>
            <a:avLst/>
            <a:gdLst/>
            <a:ahLst/>
            <a:rect l="l" t="t" r="r" b="b"/>
            <a:pathLst>
              <a:path w="9" h="9">
                <a:moveTo>
                  <a:pt x="8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1" y="9"/>
                  <a:pt x="1" y="9"/>
                </a:cubicBezTo>
                <a:cubicBezTo>
                  <a:pt x="8" y="9"/>
                  <a:pt x="8" y="9"/>
                  <a:pt x="8" y="9"/>
                </a:cubicBezTo>
                <a:cubicBezTo>
                  <a:pt x="8" y="9"/>
                  <a:pt x="9" y="9"/>
                  <a:pt x="9" y="9"/>
                </a:cubicBezTo>
                <a:cubicBezTo>
                  <a:pt x="9" y="1"/>
                  <a:pt x="9" y="1"/>
                  <a:pt x="9" y="1"/>
                </a:cubicBezTo>
                <a:cubicBezTo>
                  <a:pt x="9" y="1"/>
                  <a:pt x="8" y="0"/>
                  <a:pt x="8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5"/>
          <p:cNvSpPr/>
          <p:nvPr/>
        </p:nvSpPr>
        <p:spPr>
          <a:xfrm>
            <a:off x="6132600" y="4545360"/>
            <a:ext cx="126000" cy="296640"/>
          </a:xfrm>
          <a:custGeom>
            <a:avLst/>
            <a:gdLst/>
            <a:ahLst/>
            <a:rect l="l" t="t" r="r" b="b"/>
            <a:pathLst>
              <a:path w="8" h="19">
                <a:moveTo>
                  <a:pt x="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1"/>
                  <a:pt x="0" y="1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7" y="19"/>
                  <a:pt x="7" y="19"/>
                  <a:pt x="7" y="19"/>
                </a:cubicBezTo>
                <a:cubicBezTo>
                  <a:pt x="8" y="19"/>
                  <a:pt x="8" y="19"/>
                  <a:pt x="8" y="19"/>
                </a:cubicBezTo>
                <a:cubicBezTo>
                  <a:pt x="8" y="1"/>
                  <a:pt x="8" y="1"/>
                  <a:pt x="8" y="1"/>
                </a:cubicBezTo>
                <a:cubicBezTo>
                  <a:pt x="8" y="1"/>
                  <a:pt x="8" y="0"/>
                  <a:pt x="7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6"/>
          <p:cNvSpPr/>
          <p:nvPr/>
        </p:nvSpPr>
        <p:spPr>
          <a:xfrm>
            <a:off x="6309360" y="4399920"/>
            <a:ext cx="138600" cy="441720"/>
          </a:xfrm>
          <a:custGeom>
            <a:avLst/>
            <a:gdLst/>
            <a:ahLst/>
            <a:rect l="l" t="t" r="r" b="b"/>
            <a:pathLst>
              <a:path w="9" h="28">
                <a:moveTo>
                  <a:pt x="8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1"/>
                  <a:pt x="0" y="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8"/>
                  <a:pt x="0" y="28"/>
                  <a:pt x="1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9" y="28"/>
                  <a:pt x="9" y="28"/>
                </a:cubicBezTo>
                <a:cubicBezTo>
                  <a:pt x="9" y="1"/>
                  <a:pt x="9" y="1"/>
                  <a:pt x="9" y="1"/>
                </a:cubicBezTo>
                <a:cubicBezTo>
                  <a:pt x="9" y="1"/>
                  <a:pt x="8" y="0"/>
                  <a:pt x="8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7"/>
          <p:cNvSpPr/>
          <p:nvPr/>
        </p:nvSpPr>
        <p:spPr>
          <a:xfrm>
            <a:off x="5955840" y="3945240"/>
            <a:ext cx="145080" cy="170280"/>
          </a:xfrm>
          <a:custGeom>
            <a:avLst/>
            <a:gdLst/>
            <a:ahLst/>
            <a:rect l="l" t="t" r="r" b="b"/>
            <a:pathLst>
              <a:path w="9" h="11">
                <a:moveTo>
                  <a:pt x="5" y="10"/>
                </a:moveTo>
                <a:cubicBezTo>
                  <a:pt x="8" y="10"/>
                  <a:pt x="8" y="7"/>
                  <a:pt x="8" y="4"/>
                </a:cubicBezTo>
                <a:cubicBezTo>
                  <a:pt x="9" y="2"/>
                  <a:pt x="7" y="0"/>
                  <a:pt x="5" y="0"/>
                </a:cubicBezTo>
                <a:cubicBezTo>
                  <a:pt x="2" y="0"/>
                  <a:pt x="0" y="2"/>
                  <a:pt x="0" y="4"/>
                </a:cubicBezTo>
                <a:cubicBezTo>
                  <a:pt x="1" y="8"/>
                  <a:pt x="4" y="11"/>
                  <a:pt x="5" y="1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8"/>
          <p:cNvSpPr/>
          <p:nvPr/>
        </p:nvSpPr>
        <p:spPr>
          <a:xfrm>
            <a:off x="5728320" y="4419000"/>
            <a:ext cx="227160" cy="277560"/>
          </a:xfrm>
          <a:custGeom>
            <a:avLst/>
            <a:gdLst/>
            <a:ahLst/>
            <a:rect l="l" t="t" r="r" b="b"/>
            <a:pathLst>
              <a:path w="14" h="18">
                <a:moveTo>
                  <a:pt x="12" y="1"/>
                </a:moveTo>
                <a:cubicBezTo>
                  <a:pt x="11" y="1"/>
                  <a:pt x="10" y="0"/>
                  <a:pt x="10" y="0"/>
                </a:cubicBezTo>
                <a:cubicBezTo>
                  <a:pt x="8" y="6"/>
                  <a:pt x="8" y="6"/>
                  <a:pt x="8" y="6"/>
                </a:cubicBezTo>
                <a:cubicBezTo>
                  <a:pt x="1" y="14"/>
                  <a:pt x="1" y="14"/>
                  <a:pt x="1" y="14"/>
                </a:cubicBezTo>
                <a:cubicBezTo>
                  <a:pt x="0" y="15"/>
                  <a:pt x="0" y="16"/>
                  <a:pt x="1" y="17"/>
                </a:cubicBezTo>
                <a:cubicBezTo>
                  <a:pt x="2" y="18"/>
                  <a:pt x="4" y="18"/>
                  <a:pt x="4" y="17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3" y="8"/>
                  <a:pt x="13" y="8"/>
                </a:cubicBezTo>
                <a:cubicBezTo>
                  <a:pt x="14" y="3"/>
                  <a:pt x="14" y="3"/>
                  <a:pt x="14" y="3"/>
                </a:cubicBezTo>
                <a:cubicBezTo>
                  <a:pt x="13" y="2"/>
                  <a:pt x="13" y="2"/>
                  <a:pt x="12" y="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9"/>
          <p:cNvSpPr/>
          <p:nvPr/>
        </p:nvSpPr>
        <p:spPr>
          <a:xfrm>
            <a:off x="6050520" y="4115880"/>
            <a:ext cx="208080" cy="126000"/>
          </a:xfrm>
          <a:custGeom>
            <a:avLst/>
            <a:gdLst/>
            <a:ahLst/>
            <a:rect l="l" t="t" r="r" b="b"/>
            <a:pathLst>
              <a:path w="13" h="8">
                <a:moveTo>
                  <a:pt x="6" y="8"/>
                </a:moveTo>
                <a:cubicBezTo>
                  <a:pt x="12" y="4"/>
                  <a:pt x="12" y="4"/>
                  <a:pt x="12" y="4"/>
                </a:cubicBezTo>
                <a:cubicBezTo>
                  <a:pt x="13" y="3"/>
                  <a:pt x="13" y="2"/>
                  <a:pt x="12" y="1"/>
                </a:cubicBezTo>
                <a:cubicBezTo>
                  <a:pt x="12" y="1"/>
                  <a:pt x="11" y="0"/>
                  <a:pt x="10" y="1"/>
                </a:cubicBezTo>
                <a:cubicBezTo>
                  <a:pt x="5" y="4"/>
                  <a:pt x="5" y="4"/>
                  <a:pt x="5" y="4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4"/>
                  <a:pt x="1" y="5"/>
                </a:cubicBezTo>
                <a:cubicBezTo>
                  <a:pt x="1" y="6"/>
                  <a:pt x="0" y="7"/>
                  <a:pt x="0" y="7"/>
                </a:cubicBezTo>
                <a:cubicBezTo>
                  <a:pt x="5" y="8"/>
                  <a:pt x="5" y="8"/>
                  <a:pt x="5" y="8"/>
                </a:cubicBezTo>
                <a:cubicBezTo>
                  <a:pt x="5" y="8"/>
                  <a:pt x="6" y="8"/>
                  <a:pt x="6" y="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10"/>
          <p:cNvSpPr/>
          <p:nvPr/>
        </p:nvSpPr>
        <p:spPr>
          <a:xfrm>
            <a:off x="5715720" y="4115880"/>
            <a:ext cx="366120" cy="549360"/>
          </a:xfrm>
          <a:custGeom>
            <a:avLst/>
            <a:gdLst/>
            <a:ahLst/>
            <a:rect l="l" t="t" r="r" b="b"/>
            <a:pathLst>
              <a:path w="23" h="35">
                <a:moveTo>
                  <a:pt x="18" y="17"/>
                </a:moveTo>
                <a:cubicBezTo>
                  <a:pt x="19" y="10"/>
                  <a:pt x="21" y="6"/>
                  <a:pt x="21" y="5"/>
                </a:cubicBezTo>
                <a:cubicBezTo>
                  <a:pt x="21" y="3"/>
                  <a:pt x="21" y="2"/>
                  <a:pt x="21" y="2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5"/>
                  <a:pt x="19" y="7"/>
                  <a:pt x="19" y="7"/>
                </a:cubicBezTo>
                <a:cubicBezTo>
                  <a:pt x="19" y="7"/>
                  <a:pt x="20" y="4"/>
                  <a:pt x="20" y="3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1"/>
                  <a:pt x="20" y="1"/>
                  <a:pt x="20" y="1"/>
                </a:cubicBezTo>
                <a:cubicBezTo>
                  <a:pt x="20" y="1"/>
                  <a:pt x="19" y="1"/>
                  <a:pt x="19" y="1"/>
                </a:cubicBezTo>
                <a:cubicBezTo>
                  <a:pt x="19" y="1"/>
                  <a:pt x="18" y="2"/>
                  <a:pt x="18" y="2"/>
                </a:cubicBezTo>
                <a:cubicBezTo>
                  <a:pt x="18" y="2"/>
                  <a:pt x="18" y="2"/>
                  <a:pt x="19" y="3"/>
                </a:cubicBezTo>
                <a:cubicBezTo>
                  <a:pt x="19" y="3"/>
                  <a:pt x="18" y="4"/>
                  <a:pt x="18" y="6"/>
                </a:cubicBezTo>
                <a:cubicBezTo>
                  <a:pt x="18" y="1"/>
                  <a:pt x="17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6" y="0"/>
                  <a:pt x="15" y="0"/>
                  <a:pt x="15" y="0"/>
                </a:cubicBezTo>
                <a:cubicBezTo>
                  <a:pt x="13" y="0"/>
                  <a:pt x="11" y="0"/>
                  <a:pt x="8" y="0"/>
                </a:cubicBezTo>
                <a:cubicBezTo>
                  <a:pt x="8" y="0"/>
                  <a:pt x="1" y="5"/>
                  <a:pt x="1" y="5"/>
                </a:cubicBezTo>
                <a:cubicBezTo>
                  <a:pt x="0" y="6"/>
                  <a:pt x="0" y="7"/>
                  <a:pt x="1" y="8"/>
                </a:cubicBezTo>
                <a:cubicBezTo>
                  <a:pt x="2" y="8"/>
                  <a:pt x="3" y="9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4" y="8"/>
                  <a:pt x="9" y="4"/>
                  <a:pt x="9" y="4"/>
                </a:cubicBezTo>
                <a:cubicBezTo>
                  <a:pt x="9" y="4"/>
                  <a:pt x="13" y="4"/>
                  <a:pt x="13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1" y="7"/>
                  <a:pt x="9" y="13"/>
                  <a:pt x="9" y="15"/>
                </a:cubicBezTo>
                <a:cubicBezTo>
                  <a:pt x="9" y="15"/>
                  <a:pt x="10" y="15"/>
                  <a:pt x="10" y="16"/>
                </a:cubicBezTo>
                <a:cubicBezTo>
                  <a:pt x="10" y="16"/>
                  <a:pt x="11" y="18"/>
                  <a:pt x="14" y="20"/>
                </a:cubicBezTo>
                <a:cubicBezTo>
                  <a:pt x="14" y="20"/>
                  <a:pt x="18" y="24"/>
                  <a:pt x="18" y="24"/>
                </a:cubicBezTo>
                <a:cubicBezTo>
                  <a:pt x="18" y="24"/>
                  <a:pt x="17" y="32"/>
                  <a:pt x="17" y="32"/>
                </a:cubicBezTo>
                <a:cubicBezTo>
                  <a:pt x="17" y="34"/>
                  <a:pt x="18" y="35"/>
                  <a:pt x="19" y="35"/>
                </a:cubicBezTo>
                <a:cubicBezTo>
                  <a:pt x="20" y="35"/>
                  <a:pt x="21" y="35"/>
                  <a:pt x="22" y="33"/>
                </a:cubicBezTo>
                <a:cubicBezTo>
                  <a:pt x="22" y="33"/>
                  <a:pt x="23" y="24"/>
                  <a:pt x="23" y="24"/>
                </a:cubicBezTo>
                <a:cubicBezTo>
                  <a:pt x="23" y="23"/>
                  <a:pt x="23" y="22"/>
                  <a:pt x="23" y="22"/>
                </a:cubicBezTo>
                <a:cubicBezTo>
                  <a:pt x="22" y="21"/>
                  <a:pt x="18" y="17"/>
                  <a:pt x="18" y="1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11"/>
          <p:cNvSpPr/>
          <p:nvPr/>
        </p:nvSpPr>
        <p:spPr>
          <a:xfrm>
            <a:off x="5642640" y="6032520"/>
            <a:ext cx="845280" cy="837720"/>
          </a:xfrm>
          <a:custGeom>
            <a:avLst/>
            <a:gdLst/>
            <a:ahLst/>
            <a:rect l="l" t="t" r="r" b="b"/>
            <a:pathLst>
              <a:path w="46" h="46">
                <a:moveTo>
                  <a:pt x="23" y="0"/>
                </a:moveTo>
                <a:cubicBezTo>
                  <a:pt x="10" y="0"/>
                  <a:pt x="0" y="10"/>
                  <a:pt x="0" y="23"/>
                </a:cubicBezTo>
                <a:cubicBezTo>
                  <a:pt x="0" y="36"/>
                  <a:pt x="10" y="46"/>
                  <a:pt x="23" y="46"/>
                </a:cubicBezTo>
                <a:cubicBezTo>
                  <a:pt x="36" y="46"/>
                  <a:pt x="46" y="36"/>
                  <a:pt x="46" y="23"/>
                </a:cubicBezTo>
                <a:cubicBezTo>
                  <a:pt x="46" y="10"/>
                  <a:pt x="36" y="0"/>
                  <a:pt x="23" y="0"/>
                </a:cubicBezTo>
                <a:close/>
                <a:moveTo>
                  <a:pt x="23" y="42"/>
                </a:moveTo>
                <a:cubicBezTo>
                  <a:pt x="13" y="42"/>
                  <a:pt x="5" y="33"/>
                  <a:pt x="5" y="23"/>
                </a:cubicBezTo>
                <a:cubicBezTo>
                  <a:pt x="5" y="13"/>
                  <a:pt x="13" y="4"/>
                  <a:pt x="23" y="4"/>
                </a:cubicBezTo>
                <a:cubicBezTo>
                  <a:pt x="34" y="4"/>
                  <a:pt x="42" y="13"/>
                  <a:pt x="42" y="23"/>
                </a:cubicBezTo>
                <a:cubicBezTo>
                  <a:pt x="42" y="33"/>
                  <a:pt x="34" y="42"/>
                  <a:pt x="23" y="4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12"/>
          <p:cNvSpPr/>
          <p:nvPr/>
        </p:nvSpPr>
        <p:spPr>
          <a:xfrm>
            <a:off x="5642640" y="6032520"/>
            <a:ext cx="845280" cy="837720"/>
          </a:xfrm>
          <a:custGeom>
            <a:avLst/>
            <a:gdLst/>
            <a:ahLst/>
            <a:rect l="l" t="t" r="r" b="b"/>
            <a:pathLst>
              <a:path w="46" h="46">
                <a:moveTo>
                  <a:pt x="23" y="0"/>
                </a:moveTo>
                <a:cubicBezTo>
                  <a:pt x="10" y="0"/>
                  <a:pt x="0" y="10"/>
                  <a:pt x="0" y="23"/>
                </a:cubicBezTo>
                <a:cubicBezTo>
                  <a:pt x="0" y="36"/>
                  <a:pt x="10" y="46"/>
                  <a:pt x="23" y="46"/>
                </a:cubicBezTo>
                <a:cubicBezTo>
                  <a:pt x="36" y="46"/>
                  <a:pt x="46" y="36"/>
                  <a:pt x="46" y="23"/>
                </a:cubicBezTo>
                <a:cubicBezTo>
                  <a:pt x="46" y="10"/>
                  <a:pt x="36" y="0"/>
                  <a:pt x="23" y="0"/>
                </a:cubicBezTo>
                <a:close/>
                <a:moveTo>
                  <a:pt x="23" y="42"/>
                </a:moveTo>
                <a:cubicBezTo>
                  <a:pt x="13" y="42"/>
                  <a:pt x="5" y="33"/>
                  <a:pt x="5" y="23"/>
                </a:cubicBezTo>
                <a:cubicBezTo>
                  <a:pt x="5" y="13"/>
                  <a:pt x="13" y="4"/>
                  <a:pt x="23" y="4"/>
                </a:cubicBezTo>
                <a:cubicBezTo>
                  <a:pt x="34" y="4"/>
                  <a:pt x="42" y="13"/>
                  <a:pt x="42" y="23"/>
                </a:cubicBezTo>
                <a:cubicBezTo>
                  <a:pt x="42" y="33"/>
                  <a:pt x="34" y="42"/>
                  <a:pt x="23" y="4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13"/>
          <p:cNvSpPr/>
          <p:nvPr/>
        </p:nvSpPr>
        <p:spPr>
          <a:xfrm>
            <a:off x="6050880" y="6127200"/>
            <a:ext cx="50760" cy="72360"/>
          </a:xfrm>
          <a:custGeom>
            <a:avLst/>
            <a:gdLst/>
            <a:ahLst/>
            <a:rect l="l" t="t" r="r" b="b"/>
            <a:pathLst>
              <a:path w="3" h="4">
                <a:moveTo>
                  <a:pt x="1" y="4"/>
                </a:moveTo>
                <a:cubicBezTo>
                  <a:pt x="1" y="4"/>
                  <a:pt x="1" y="4"/>
                  <a:pt x="1" y="4"/>
                </a:cubicBezTo>
                <a:cubicBezTo>
                  <a:pt x="2" y="4"/>
                  <a:pt x="3" y="4"/>
                  <a:pt x="3" y="3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2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3"/>
                  <a:pt x="0" y="3"/>
                  <a:pt x="0" y="3"/>
                </a:cubicBezTo>
                <a:cubicBezTo>
                  <a:pt x="0" y="4"/>
                  <a:pt x="0" y="4"/>
                  <a:pt x="1" y="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14"/>
          <p:cNvSpPr/>
          <p:nvPr/>
        </p:nvSpPr>
        <p:spPr>
          <a:xfrm>
            <a:off x="6050880" y="6710400"/>
            <a:ext cx="50760" cy="72360"/>
          </a:xfrm>
          <a:custGeom>
            <a:avLst/>
            <a:gdLst/>
            <a:ahLst/>
            <a:rect l="l" t="t" r="r" b="b"/>
            <a:pathLst>
              <a:path w="3" h="4"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1"/>
                  <a:pt x="0" y="1"/>
                </a:cubicBezTo>
                <a:cubicBezTo>
                  <a:pt x="0" y="4"/>
                  <a:pt x="0" y="4"/>
                  <a:pt x="0" y="4"/>
                </a:cubicBezTo>
                <a:cubicBezTo>
                  <a:pt x="0" y="4"/>
                  <a:pt x="1" y="4"/>
                  <a:pt x="1" y="4"/>
                </a:cubicBezTo>
                <a:cubicBezTo>
                  <a:pt x="2" y="4"/>
                  <a:pt x="2" y="4"/>
                  <a:pt x="3" y="4"/>
                </a:cubicBezTo>
                <a:cubicBezTo>
                  <a:pt x="3" y="1"/>
                  <a:pt x="3" y="1"/>
                  <a:pt x="3" y="1"/>
                </a:cubicBezTo>
                <a:cubicBezTo>
                  <a:pt x="3" y="1"/>
                  <a:pt x="2" y="0"/>
                  <a:pt x="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15"/>
          <p:cNvSpPr/>
          <p:nvPr/>
        </p:nvSpPr>
        <p:spPr>
          <a:xfrm>
            <a:off x="5737320" y="6418800"/>
            <a:ext cx="72360" cy="72360"/>
          </a:xfrm>
          <a:custGeom>
            <a:avLst/>
            <a:gdLst/>
            <a:ahLst/>
            <a:rect l="l" t="t" r="r" b="b"/>
            <a:pathLst>
              <a:path w="4" h="4">
                <a:moveTo>
                  <a:pt x="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2"/>
                </a:cubicBezTo>
                <a:cubicBezTo>
                  <a:pt x="0" y="3"/>
                  <a:pt x="0" y="3"/>
                  <a:pt x="0" y="4"/>
                </a:cubicBezTo>
                <a:cubicBezTo>
                  <a:pt x="3" y="4"/>
                  <a:pt x="3" y="4"/>
                  <a:pt x="3" y="4"/>
                </a:cubicBezTo>
                <a:cubicBezTo>
                  <a:pt x="4" y="4"/>
                  <a:pt x="4" y="3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4" y="1"/>
                  <a:pt x="4" y="0"/>
                  <a:pt x="3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16"/>
          <p:cNvSpPr/>
          <p:nvPr/>
        </p:nvSpPr>
        <p:spPr>
          <a:xfrm>
            <a:off x="6327720" y="6418800"/>
            <a:ext cx="72360" cy="72360"/>
          </a:xfrm>
          <a:custGeom>
            <a:avLst/>
            <a:gdLst/>
            <a:ahLst/>
            <a:rect l="l" t="t" r="r" b="b"/>
            <a:pathLst>
              <a:path w="4" h="4">
                <a:moveTo>
                  <a:pt x="4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3"/>
                  <a:pt x="1" y="4"/>
                  <a:pt x="2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3"/>
                  <a:pt x="4" y="3"/>
                  <a:pt x="4" y="2"/>
                </a:cubicBezTo>
                <a:cubicBezTo>
                  <a:pt x="4" y="1"/>
                  <a:pt x="4" y="1"/>
                  <a:pt x="4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17"/>
          <p:cNvSpPr/>
          <p:nvPr/>
        </p:nvSpPr>
        <p:spPr>
          <a:xfrm>
            <a:off x="5861520" y="6214680"/>
            <a:ext cx="240120" cy="276480"/>
          </a:xfrm>
          <a:custGeom>
            <a:avLst/>
            <a:gdLst/>
            <a:ahLst/>
            <a:rect l="l" t="t" r="r" b="b"/>
            <a:pathLst>
              <a:path w="13" h="15">
                <a:moveTo>
                  <a:pt x="11" y="0"/>
                </a:moveTo>
                <a:cubicBezTo>
                  <a:pt x="10" y="0"/>
                  <a:pt x="10" y="1"/>
                  <a:pt x="10" y="2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2"/>
                  <a:pt x="9" y="12"/>
                  <a:pt x="9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1" y="12"/>
                  <a:pt x="0" y="13"/>
                  <a:pt x="0" y="14"/>
                </a:cubicBezTo>
                <a:cubicBezTo>
                  <a:pt x="0" y="14"/>
                  <a:pt x="1" y="15"/>
                  <a:pt x="2" y="15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3" y="14"/>
                  <a:pt x="13" y="14"/>
                  <a:pt x="13" y="13"/>
                </a:cubicBezTo>
                <a:cubicBezTo>
                  <a:pt x="13" y="2"/>
                  <a:pt x="13" y="2"/>
                  <a:pt x="13" y="2"/>
                </a:cubicBezTo>
                <a:cubicBezTo>
                  <a:pt x="13" y="1"/>
                  <a:pt x="12" y="0"/>
                  <a:pt x="1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18"/>
          <p:cNvSpPr/>
          <p:nvPr/>
        </p:nvSpPr>
        <p:spPr>
          <a:xfrm>
            <a:off x="5606280" y="8529120"/>
            <a:ext cx="279360" cy="251280"/>
          </a:xfrm>
          <a:custGeom>
            <a:avLst/>
            <a:gdLst/>
            <a:ahLst/>
            <a:rect l="l" t="t" r="r" b="b"/>
            <a:pathLst>
              <a:path w="16" h="14">
                <a:moveTo>
                  <a:pt x="5" y="0"/>
                </a:moveTo>
                <a:cubicBezTo>
                  <a:pt x="1" y="3"/>
                  <a:pt x="0" y="4"/>
                  <a:pt x="0" y="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3" y="11"/>
                  <a:pt x="16" y="9"/>
                </a:cubicBezTo>
                <a:lnTo>
                  <a:pt x="5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19"/>
          <p:cNvSpPr/>
          <p:nvPr/>
        </p:nvSpPr>
        <p:spPr>
          <a:xfrm>
            <a:off x="5745960" y="8382240"/>
            <a:ext cx="761400" cy="286200"/>
          </a:xfrm>
          <a:custGeom>
            <a:avLst/>
            <a:gdLst/>
            <a:ahLst/>
            <a:rect l="l" t="t" r="r" b="b"/>
            <a:pathLst>
              <a:path w="44" h="16">
                <a:moveTo>
                  <a:pt x="37" y="4"/>
                </a:moveTo>
                <a:cubicBezTo>
                  <a:pt x="34" y="7"/>
                  <a:pt x="32" y="8"/>
                  <a:pt x="29" y="9"/>
                </a:cubicBezTo>
                <a:cubicBezTo>
                  <a:pt x="24" y="10"/>
                  <a:pt x="19" y="9"/>
                  <a:pt x="18" y="8"/>
                </a:cubicBezTo>
                <a:cubicBezTo>
                  <a:pt x="15" y="6"/>
                  <a:pt x="18" y="7"/>
                  <a:pt x="25" y="7"/>
                </a:cubicBezTo>
                <a:cubicBezTo>
                  <a:pt x="32" y="6"/>
                  <a:pt x="31" y="2"/>
                  <a:pt x="31" y="2"/>
                </a:cubicBezTo>
                <a:cubicBezTo>
                  <a:pt x="29" y="2"/>
                  <a:pt x="27" y="2"/>
                  <a:pt x="20" y="2"/>
                </a:cubicBezTo>
                <a:cubicBezTo>
                  <a:pt x="17" y="2"/>
                  <a:pt x="12" y="1"/>
                  <a:pt x="9" y="2"/>
                </a:cubicBezTo>
                <a:cubicBezTo>
                  <a:pt x="6" y="2"/>
                  <a:pt x="4" y="5"/>
                  <a:pt x="0" y="7"/>
                </a:cubicBezTo>
                <a:cubicBezTo>
                  <a:pt x="9" y="16"/>
                  <a:pt x="9" y="16"/>
                  <a:pt x="9" y="16"/>
                </a:cubicBezTo>
                <a:cubicBezTo>
                  <a:pt x="11" y="15"/>
                  <a:pt x="12" y="14"/>
                  <a:pt x="13" y="14"/>
                </a:cubicBezTo>
                <a:cubicBezTo>
                  <a:pt x="16" y="14"/>
                  <a:pt x="23" y="15"/>
                  <a:pt x="29" y="14"/>
                </a:cubicBezTo>
                <a:cubicBezTo>
                  <a:pt x="40" y="9"/>
                  <a:pt x="44" y="2"/>
                  <a:pt x="44" y="2"/>
                </a:cubicBezTo>
                <a:cubicBezTo>
                  <a:pt x="44" y="2"/>
                  <a:pt x="41" y="0"/>
                  <a:pt x="37" y="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20"/>
          <p:cNvSpPr/>
          <p:nvPr/>
        </p:nvSpPr>
        <p:spPr>
          <a:xfrm>
            <a:off x="5851080" y="8060760"/>
            <a:ext cx="656640" cy="286200"/>
          </a:xfrm>
          <a:custGeom>
            <a:avLst/>
            <a:gdLst/>
            <a:ahLst/>
            <a:rect l="l" t="t" r="r" b="b"/>
            <a:pathLst>
              <a:path w="38" h="16">
                <a:moveTo>
                  <a:pt x="38" y="0"/>
                </a:moveTo>
                <a:cubicBezTo>
                  <a:pt x="34" y="0"/>
                  <a:pt x="34" y="0"/>
                  <a:pt x="34" y="0"/>
                </a:cubicBezTo>
                <a:cubicBezTo>
                  <a:pt x="34" y="6"/>
                  <a:pt x="34" y="6"/>
                  <a:pt x="34" y="6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0"/>
                  <a:pt x="32" y="0"/>
                  <a:pt x="32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6"/>
                  <a:pt x="28" y="6"/>
                  <a:pt x="28" y="6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3"/>
                  <a:pt x="12" y="3"/>
                  <a:pt x="12" y="3"/>
                </a:cubicBezTo>
                <a:cubicBezTo>
                  <a:pt x="12" y="2"/>
                  <a:pt x="12" y="2"/>
                  <a:pt x="12" y="1"/>
                </a:cubicBezTo>
                <a:cubicBezTo>
                  <a:pt x="12" y="1"/>
                  <a:pt x="11" y="0"/>
                  <a:pt x="11" y="0"/>
                </a:cubicBezTo>
                <a:cubicBezTo>
                  <a:pt x="10" y="0"/>
                  <a:pt x="10" y="0"/>
                  <a:pt x="9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2" y="0"/>
                  <a:pt x="1" y="0"/>
                </a:cubicBezTo>
                <a:cubicBezTo>
                  <a:pt x="1" y="1"/>
                  <a:pt x="0" y="1"/>
                  <a:pt x="0" y="2"/>
                </a:cubicBezTo>
                <a:cubicBezTo>
                  <a:pt x="0" y="2"/>
                  <a:pt x="0" y="2"/>
                  <a:pt x="0" y="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4"/>
                  <a:pt x="0" y="14"/>
                  <a:pt x="0" y="15"/>
                </a:cubicBezTo>
                <a:cubicBezTo>
                  <a:pt x="1" y="15"/>
                  <a:pt x="1" y="16"/>
                  <a:pt x="2" y="16"/>
                </a:cubicBezTo>
                <a:cubicBezTo>
                  <a:pt x="2" y="16"/>
                  <a:pt x="2" y="16"/>
                  <a:pt x="3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10" y="16"/>
                  <a:pt x="11" y="16"/>
                  <a:pt x="11" y="16"/>
                </a:cubicBezTo>
                <a:cubicBezTo>
                  <a:pt x="12" y="15"/>
                  <a:pt x="12" y="15"/>
                  <a:pt x="12" y="14"/>
                </a:cubicBezTo>
                <a:cubicBezTo>
                  <a:pt x="12" y="14"/>
                  <a:pt x="12" y="13"/>
                  <a:pt x="12" y="13"/>
                </a:cubicBezTo>
                <a:cubicBezTo>
                  <a:pt x="12" y="10"/>
                  <a:pt x="12" y="10"/>
                  <a:pt x="12" y="10"/>
                </a:cubicBezTo>
                <a:cubicBezTo>
                  <a:pt x="38" y="10"/>
                  <a:pt x="38" y="10"/>
                  <a:pt x="38" y="10"/>
                </a:cubicBezTo>
                <a:lnTo>
                  <a:pt x="38" y="0"/>
                </a:lnTo>
                <a:close/>
                <a:moveTo>
                  <a:pt x="3" y="3"/>
                </a:moveTo>
                <a:cubicBezTo>
                  <a:pt x="9" y="3"/>
                  <a:pt x="9" y="3"/>
                  <a:pt x="9" y="3"/>
                </a:cubicBezTo>
                <a:cubicBezTo>
                  <a:pt x="9" y="13"/>
                  <a:pt x="9" y="13"/>
                  <a:pt x="9" y="13"/>
                </a:cubicBezTo>
                <a:cubicBezTo>
                  <a:pt x="3" y="13"/>
                  <a:pt x="3" y="13"/>
                  <a:pt x="3" y="13"/>
                </a:cubicBezTo>
                <a:lnTo>
                  <a:pt x="3" y="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21"/>
          <p:cNvSpPr/>
          <p:nvPr/>
        </p:nvSpPr>
        <p:spPr>
          <a:xfrm>
            <a:off x="5669280" y="10528560"/>
            <a:ext cx="803880" cy="216720"/>
          </a:xfrm>
          <a:custGeom>
            <a:avLst/>
            <a:gdLst/>
            <a:ahLst/>
            <a:rect l="l" t="t" r="r" b="b"/>
            <a:pathLst>
              <a:path w="55" h="15">
                <a:moveTo>
                  <a:pt x="52" y="6"/>
                </a:move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7" y="6"/>
                  <a:pt x="37" y="6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2"/>
                  <a:pt x="37" y="1"/>
                  <a:pt x="37" y="1"/>
                </a:cubicBezTo>
                <a:cubicBezTo>
                  <a:pt x="36" y="0"/>
                  <a:pt x="36" y="0"/>
                  <a:pt x="3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0"/>
                  <a:pt x="18" y="1"/>
                  <a:pt x="18" y="3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7"/>
                  <a:pt x="0" y="8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1" y="15"/>
                  <a:pt x="1" y="15"/>
                </a:cubicBezTo>
                <a:cubicBezTo>
                  <a:pt x="2" y="15"/>
                  <a:pt x="2" y="14"/>
                  <a:pt x="2" y="14"/>
                </a:cubicBezTo>
                <a:cubicBezTo>
                  <a:pt x="2" y="8"/>
                  <a:pt x="2" y="8"/>
                  <a:pt x="2" y="8"/>
                </a:cubicBezTo>
                <a:cubicBezTo>
                  <a:pt x="2" y="8"/>
                  <a:pt x="3" y="8"/>
                  <a:pt x="3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8"/>
                  <a:pt x="18" y="8"/>
                  <a:pt x="18" y="9"/>
                </a:cubicBezTo>
                <a:cubicBezTo>
                  <a:pt x="18" y="9"/>
                  <a:pt x="19" y="9"/>
                  <a:pt x="19" y="9"/>
                </a:cubicBezTo>
                <a:cubicBezTo>
                  <a:pt x="19" y="9"/>
                  <a:pt x="19" y="9"/>
                  <a:pt x="20" y="9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2"/>
                  <a:pt x="20" y="2"/>
                  <a:pt x="20" y="2"/>
                </a:cubicBezTo>
                <a:cubicBezTo>
                  <a:pt x="35" y="2"/>
                  <a:pt x="35" y="2"/>
                  <a:pt x="35" y="2"/>
                </a:cubicBezTo>
                <a:cubicBezTo>
                  <a:pt x="35" y="2"/>
                  <a:pt x="35" y="2"/>
                  <a:pt x="35" y="3"/>
                </a:cubicBezTo>
                <a:cubicBezTo>
                  <a:pt x="35" y="8"/>
                  <a:pt x="35" y="8"/>
                  <a:pt x="35" y="8"/>
                </a:cubicBezTo>
                <a:cubicBezTo>
                  <a:pt x="35" y="8"/>
                  <a:pt x="35" y="8"/>
                  <a:pt x="36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7" y="9"/>
                  <a:pt x="37" y="9"/>
                  <a:pt x="37" y="9"/>
                </a:cubicBezTo>
                <a:cubicBezTo>
                  <a:pt x="37" y="8"/>
                  <a:pt x="37" y="8"/>
                  <a:pt x="37" y="8"/>
                </a:cubicBezTo>
                <a:cubicBezTo>
                  <a:pt x="37" y="8"/>
                  <a:pt x="37" y="8"/>
                  <a:pt x="38" y="8"/>
                </a:cubicBezTo>
                <a:cubicBezTo>
                  <a:pt x="52" y="8"/>
                  <a:pt x="52" y="8"/>
                  <a:pt x="52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53" y="14"/>
                  <a:pt x="53" y="14"/>
                  <a:pt x="53" y="14"/>
                </a:cubicBezTo>
                <a:cubicBezTo>
                  <a:pt x="53" y="14"/>
                  <a:pt x="53" y="15"/>
                  <a:pt x="54" y="15"/>
                </a:cubicBezTo>
                <a:cubicBezTo>
                  <a:pt x="54" y="15"/>
                  <a:pt x="55" y="14"/>
                  <a:pt x="55" y="14"/>
                </a:cubicBezTo>
                <a:cubicBezTo>
                  <a:pt x="55" y="8"/>
                  <a:pt x="55" y="8"/>
                  <a:pt x="55" y="8"/>
                </a:cubicBezTo>
                <a:cubicBezTo>
                  <a:pt x="55" y="7"/>
                  <a:pt x="54" y="6"/>
                  <a:pt x="52" y="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22"/>
          <p:cNvSpPr/>
          <p:nvPr/>
        </p:nvSpPr>
        <p:spPr>
          <a:xfrm>
            <a:off x="5963040" y="10105920"/>
            <a:ext cx="216720" cy="404640"/>
          </a:xfrm>
          <a:custGeom>
            <a:avLst/>
            <a:gdLst/>
            <a:ahLst/>
            <a:rect l="l" t="t" r="r" b="b"/>
            <a:pathLst>
              <a:path w="15" h="28">
                <a:moveTo>
                  <a:pt x="2" y="14"/>
                </a:moveTo>
                <a:cubicBezTo>
                  <a:pt x="3" y="14"/>
                  <a:pt x="3" y="14"/>
                  <a:pt x="3" y="13"/>
                </a:cubicBezTo>
                <a:cubicBezTo>
                  <a:pt x="3" y="13"/>
                  <a:pt x="3" y="10"/>
                  <a:pt x="3" y="8"/>
                </a:cubicBezTo>
                <a:cubicBezTo>
                  <a:pt x="3" y="7"/>
                  <a:pt x="3" y="4"/>
                  <a:pt x="4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2"/>
                  <a:pt x="4" y="13"/>
                  <a:pt x="4" y="13"/>
                </a:cubicBezTo>
                <a:cubicBezTo>
                  <a:pt x="4" y="26"/>
                  <a:pt x="4" y="26"/>
                  <a:pt x="4" y="26"/>
                </a:cubicBezTo>
                <a:cubicBezTo>
                  <a:pt x="4" y="27"/>
                  <a:pt x="4" y="28"/>
                  <a:pt x="5" y="28"/>
                </a:cubicBezTo>
                <a:cubicBezTo>
                  <a:pt x="5" y="28"/>
                  <a:pt x="5" y="28"/>
                  <a:pt x="5" y="28"/>
                </a:cubicBezTo>
                <a:cubicBezTo>
                  <a:pt x="5" y="28"/>
                  <a:pt x="5" y="28"/>
                  <a:pt x="5" y="28"/>
                </a:cubicBezTo>
                <a:cubicBezTo>
                  <a:pt x="6" y="28"/>
                  <a:pt x="7" y="27"/>
                  <a:pt x="7" y="26"/>
                </a:cubicBezTo>
                <a:cubicBezTo>
                  <a:pt x="7" y="14"/>
                  <a:pt x="7" y="14"/>
                  <a:pt x="7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7"/>
                  <a:pt x="9" y="28"/>
                  <a:pt x="10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11" y="28"/>
                  <a:pt x="12" y="27"/>
                  <a:pt x="12" y="26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2"/>
                  <a:pt x="12" y="12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2" y="7"/>
                  <a:pt x="12" y="8"/>
                </a:cubicBezTo>
                <a:cubicBezTo>
                  <a:pt x="13" y="10"/>
                  <a:pt x="12" y="13"/>
                  <a:pt x="12" y="13"/>
                </a:cubicBezTo>
                <a:cubicBezTo>
                  <a:pt x="12" y="14"/>
                  <a:pt x="13" y="14"/>
                  <a:pt x="14" y="14"/>
                </a:cubicBezTo>
                <a:cubicBezTo>
                  <a:pt x="15" y="14"/>
                  <a:pt x="15" y="14"/>
                  <a:pt x="15" y="13"/>
                </a:cubicBezTo>
                <a:cubicBezTo>
                  <a:pt x="15" y="13"/>
                  <a:pt x="15" y="10"/>
                  <a:pt x="15" y="8"/>
                </a:cubicBezTo>
                <a:cubicBezTo>
                  <a:pt x="15" y="3"/>
                  <a:pt x="13" y="1"/>
                  <a:pt x="13" y="1"/>
                </a:cubicBezTo>
                <a:cubicBezTo>
                  <a:pt x="12" y="1"/>
                  <a:pt x="11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9" y="2"/>
                  <a:pt x="8" y="4"/>
                </a:cubicBezTo>
                <a:cubicBezTo>
                  <a:pt x="8" y="3"/>
                  <a:pt x="8" y="1"/>
                  <a:pt x="8" y="1"/>
                </a:cubicBezTo>
                <a:cubicBezTo>
                  <a:pt x="8" y="1"/>
                  <a:pt x="8" y="1"/>
                  <a:pt x="8" y="1"/>
                </a:cubicBezTo>
                <a:cubicBezTo>
                  <a:pt x="8" y="0"/>
                  <a:pt x="8" y="0"/>
                  <a:pt x="8" y="0"/>
                </a:cubicBezTo>
                <a:cubicBezTo>
                  <a:pt x="8" y="0"/>
                  <a:pt x="8" y="0"/>
                  <a:pt x="8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1"/>
                  <a:pt x="7" y="1"/>
                  <a:pt x="7" y="1"/>
                </a:cubicBezTo>
                <a:cubicBezTo>
                  <a:pt x="7" y="1"/>
                  <a:pt x="7" y="1"/>
                  <a:pt x="7" y="1"/>
                </a:cubicBezTo>
                <a:cubicBezTo>
                  <a:pt x="7" y="1"/>
                  <a:pt x="7" y="3"/>
                  <a:pt x="7" y="4"/>
                </a:cubicBezTo>
                <a:cubicBezTo>
                  <a:pt x="6" y="2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5" y="0"/>
                  <a:pt x="5" y="0"/>
                  <a:pt x="5" y="0"/>
                </a:cubicBezTo>
                <a:cubicBezTo>
                  <a:pt x="4" y="0"/>
                  <a:pt x="3" y="1"/>
                  <a:pt x="2" y="1"/>
                </a:cubicBezTo>
                <a:cubicBezTo>
                  <a:pt x="2" y="1"/>
                  <a:pt x="1" y="3"/>
                  <a:pt x="0" y="8"/>
                </a:cubicBezTo>
                <a:cubicBezTo>
                  <a:pt x="0" y="10"/>
                  <a:pt x="0" y="13"/>
                  <a:pt x="0" y="13"/>
                </a:cubicBezTo>
                <a:cubicBezTo>
                  <a:pt x="1" y="14"/>
                  <a:pt x="1" y="14"/>
                  <a:pt x="2" y="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23"/>
          <p:cNvSpPr/>
          <p:nvPr/>
        </p:nvSpPr>
        <p:spPr>
          <a:xfrm>
            <a:off x="6021720" y="9970920"/>
            <a:ext cx="99360" cy="117000"/>
          </a:xfrm>
          <a:custGeom>
            <a:avLst/>
            <a:gdLst/>
            <a:ahLst/>
            <a:rect l="l" t="t" r="r" b="b"/>
            <a:pathLst>
              <a:path w="7" h="8">
                <a:moveTo>
                  <a:pt x="1" y="5"/>
                </a:moveTo>
                <a:cubicBezTo>
                  <a:pt x="1" y="7"/>
                  <a:pt x="2" y="8"/>
                  <a:pt x="4" y="8"/>
                </a:cubicBezTo>
                <a:cubicBezTo>
                  <a:pt x="5" y="8"/>
                  <a:pt x="6" y="7"/>
                  <a:pt x="7" y="5"/>
                </a:cubicBezTo>
                <a:cubicBezTo>
                  <a:pt x="7" y="5"/>
                  <a:pt x="7" y="5"/>
                  <a:pt x="7" y="4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5" y="0"/>
                  <a:pt x="4" y="0"/>
                </a:cubicBezTo>
                <a:cubicBezTo>
                  <a:pt x="2" y="0"/>
                  <a:pt x="1" y="2"/>
                  <a:pt x="1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5"/>
                  <a:pt x="0" y="5"/>
                  <a:pt x="1" y="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24"/>
          <p:cNvSpPr/>
          <p:nvPr/>
        </p:nvSpPr>
        <p:spPr>
          <a:xfrm>
            <a:off x="6238800" y="10205640"/>
            <a:ext cx="205200" cy="381240"/>
          </a:xfrm>
          <a:custGeom>
            <a:avLst/>
            <a:gdLst/>
            <a:ahLst/>
            <a:rect l="l" t="t" r="r" b="b"/>
            <a:pathLst>
              <a:path w="14" h="26">
                <a:moveTo>
                  <a:pt x="1" y="13"/>
                </a:moveTo>
                <a:cubicBezTo>
                  <a:pt x="2" y="13"/>
                  <a:pt x="2" y="13"/>
                  <a:pt x="2" y="12"/>
                </a:cubicBezTo>
                <a:cubicBezTo>
                  <a:pt x="2" y="12"/>
                  <a:pt x="2" y="10"/>
                  <a:pt x="2" y="8"/>
                </a:cubicBezTo>
                <a:cubicBezTo>
                  <a:pt x="2" y="6"/>
                  <a:pt x="3" y="4"/>
                  <a:pt x="3" y="4"/>
                </a:cubicBezTo>
                <a:cubicBezTo>
                  <a:pt x="3" y="4"/>
                  <a:pt x="3" y="4"/>
                  <a:pt x="3" y="4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12"/>
                  <a:pt x="3" y="12"/>
                  <a:pt x="3" y="12"/>
                </a:cubicBezTo>
                <a:cubicBezTo>
                  <a:pt x="3" y="24"/>
                  <a:pt x="3" y="24"/>
                  <a:pt x="3" y="24"/>
                </a:cubicBezTo>
                <a:cubicBezTo>
                  <a:pt x="3" y="25"/>
                  <a:pt x="4" y="26"/>
                  <a:pt x="5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26"/>
                  <a:pt x="6" y="25"/>
                  <a:pt x="6" y="24"/>
                </a:cubicBezTo>
                <a:cubicBezTo>
                  <a:pt x="6" y="13"/>
                  <a:pt x="6" y="13"/>
                  <a:pt x="6" y="13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5"/>
                  <a:pt x="8" y="26"/>
                  <a:pt x="9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10" y="26"/>
                  <a:pt x="10" y="25"/>
                  <a:pt x="10" y="24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1"/>
                </a:cubicBezTo>
                <a:cubicBezTo>
                  <a:pt x="10" y="4"/>
                  <a:pt x="10" y="4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11" y="4"/>
                  <a:pt x="11" y="6"/>
                  <a:pt x="11" y="8"/>
                </a:cubicBezTo>
                <a:cubicBezTo>
                  <a:pt x="11" y="10"/>
                  <a:pt x="11" y="12"/>
                  <a:pt x="11" y="12"/>
                </a:cubicBezTo>
                <a:cubicBezTo>
                  <a:pt x="11" y="13"/>
                  <a:pt x="11" y="13"/>
                  <a:pt x="12" y="13"/>
                </a:cubicBezTo>
                <a:cubicBezTo>
                  <a:pt x="13" y="13"/>
                  <a:pt x="13" y="13"/>
                  <a:pt x="13" y="12"/>
                </a:cubicBezTo>
                <a:cubicBezTo>
                  <a:pt x="13" y="12"/>
                  <a:pt x="14" y="9"/>
                  <a:pt x="13" y="7"/>
                </a:cubicBezTo>
                <a:cubicBezTo>
                  <a:pt x="13" y="3"/>
                  <a:pt x="12" y="1"/>
                  <a:pt x="12" y="1"/>
                </a:cubicBezTo>
                <a:cubicBezTo>
                  <a:pt x="11" y="0"/>
                  <a:pt x="10" y="0"/>
                  <a:pt x="9" y="0"/>
                </a:cubicBezTo>
                <a:cubicBezTo>
                  <a:pt x="9" y="0"/>
                  <a:pt x="9" y="0"/>
                  <a:pt x="8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0"/>
                  <a:pt x="8" y="2"/>
                  <a:pt x="7" y="3"/>
                </a:cubicBezTo>
                <a:cubicBezTo>
                  <a:pt x="7" y="2"/>
                  <a:pt x="7" y="1"/>
                  <a:pt x="7" y="1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1"/>
                  <a:pt x="6" y="1"/>
                  <a:pt x="6" y="1"/>
                </a:cubicBezTo>
                <a:cubicBezTo>
                  <a:pt x="6" y="1"/>
                  <a:pt x="6" y="2"/>
                  <a:pt x="6" y="3"/>
                </a:cubicBezTo>
                <a:cubicBezTo>
                  <a:pt x="5" y="2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4" y="0"/>
                  <a:pt x="4" y="0"/>
                  <a:pt x="4" y="0"/>
                </a:cubicBezTo>
                <a:cubicBezTo>
                  <a:pt x="3" y="0"/>
                  <a:pt x="2" y="0"/>
                  <a:pt x="1" y="1"/>
                </a:cubicBezTo>
                <a:cubicBezTo>
                  <a:pt x="1" y="1"/>
                  <a:pt x="0" y="3"/>
                  <a:pt x="0" y="7"/>
                </a:cubicBezTo>
                <a:cubicBezTo>
                  <a:pt x="0" y="9"/>
                  <a:pt x="0" y="12"/>
                  <a:pt x="0" y="12"/>
                </a:cubicBezTo>
                <a:cubicBezTo>
                  <a:pt x="0" y="13"/>
                  <a:pt x="0" y="13"/>
                  <a:pt x="1" y="1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25"/>
          <p:cNvSpPr/>
          <p:nvPr/>
        </p:nvSpPr>
        <p:spPr>
          <a:xfrm>
            <a:off x="6285960" y="10088280"/>
            <a:ext cx="99360" cy="105120"/>
          </a:xfrm>
          <a:custGeom>
            <a:avLst/>
            <a:gdLst/>
            <a:ahLst/>
            <a:rect l="l" t="t" r="r" b="b"/>
            <a:pathLst>
              <a:path w="7" h="7">
                <a:moveTo>
                  <a:pt x="1" y="5"/>
                </a:moveTo>
                <a:cubicBezTo>
                  <a:pt x="1" y="6"/>
                  <a:pt x="2" y="7"/>
                  <a:pt x="4" y="7"/>
                </a:cubicBezTo>
                <a:cubicBezTo>
                  <a:pt x="5" y="7"/>
                  <a:pt x="6" y="6"/>
                  <a:pt x="6" y="4"/>
                </a:cubicBezTo>
                <a:cubicBezTo>
                  <a:pt x="7" y="4"/>
                  <a:pt x="7" y="4"/>
                  <a:pt x="7" y="3"/>
                </a:cubicBezTo>
                <a:cubicBezTo>
                  <a:pt x="7" y="3"/>
                  <a:pt x="7" y="3"/>
                  <a:pt x="6" y="3"/>
                </a:cubicBezTo>
                <a:cubicBezTo>
                  <a:pt x="6" y="1"/>
                  <a:pt x="5" y="0"/>
                  <a:pt x="4" y="0"/>
                </a:cubicBezTo>
                <a:cubicBezTo>
                  <a:pt x="2" y="0"/>
                  <a:pt x="1" y="1"/>
                  <a:pt x="1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4"/>
                  <a:pt x="0" y="4"/>
                  <a:pt x="1" y="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26"/>
          <p:cNvSpPr/>
          <p:nvPr/>
        </p:nvSpPr>
        <p:spPr>
          <a:xfrm>
            <a:off x="5716440" y="10205640"/>
            <a:ext cx="205200" cy="381240"/>
          </a:xfrm>
          <a:custGeom>
            <a:avLst/>
            <a:gdLst/>
            <a:ahLst/>
            <a:rect l="l" t="t" r="r" b="b"/>
            <a:pathLst>
              <a:path w="14" h="26">
                <a:moveTo>
                  <a:pt x="1" y="13"/>
                </a:moveTo>
                <a:cubicBezTo>
                  <a:pt x="2" y="13"/>
                  <a:pt x="2" y="13"/>
                  <a:pt x="2" y="12"/>
                </a:cubicBezTo>
                <a:cubicBezTo>
                  <a:pt x="2" y="12"/>
                  <a:pt x="2" y="10"/>
                  <a:pt x="2" y="8"/>
                </a:cubicBezTo>
                <a:cubicBezTo>
                  <a:pt x="2" y="6"/>
                  <a:pt x="3" y="4"/>
                  <a:pt x="3" y="4"/>
                </a:cubicBezTo>
                <a:cubicBezTo>
                  <a:pt x="3" y="4"/>
                  <a:pt x="3" y="4"/>
                  <a:pt x="3" y="4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12"/>
                  <a:pt x="3" y="12"/>
                  <a:pt x="3" y="12"/>
                </a:cubicBezTo>
                <a:cubicBezTo>
                  <a:pt x="3" y="24"/>
                  <a:pt x="3" y="24"/>
                  <a:pt x="3" y="24"/>
                </a:cubicBezTo>
                <a:cubicBezTo>
                  <a:pt x="3" y="25"/>
                  <a:pt x="4" y="26"/>
                  <a:pt x="5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6" y="26"/>
                  <a:pt x="6" y="25"/>
                  <a:pt x="6" y="24"/>
                </a:cubicBezTo>
                <a:cubicBezTo>
                  <a:pt x="6" y="13"/>
                  <a:pt x="6" y="13"/>
                  <a:pt x="6" y="13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5"/>
                  <a:pt x="8" y="26"/>
                  <a:pt x="9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10" y="26"/>
                  <a:pt x="10" y="25"/>
                  <a:pt x="10" y="24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1"/>
                </a:cubicBezTo>
                <a:cubicBezTo>
                  <a:pt x="10" y="4"/>
                  <a:pt x="10" y="4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11" y="4"/>
                  <a:pt x="11" y="6"/>
                  <a:pt x="11" y="8"/>
                </a:cubicBezTo>
                <a:cubicBezTo>
                  <a:pt x="11" y="10"/>
                  <a:pt x="11" y="12"/>
                  <a:pt x="11" y="12"/>
                </a:cubicBezTo>
                <a:cubicBezTo>
                  <a:pt x="11" y="13"/>
                  <a:pt x="11" y="13"/>
                  <a:pt x="12" y="13"/>
                </a:cubicBezTo>
                <a:cubicBezTo>
                  <a:pt x="13" y="13"/>
                  <a:pt x="13" y="13"/>
                  <a:pt x="13" y="12"/>
                </a:cubicBezTo>
                <a:cubicBezTo>
                  <a:pt x="13" y="12"/>
                  <a:pt x="14" y="9"/>
                  <a:pt x="14" y="7"/>
                </a:cubicBezTo>
                <a:cubicBezTo>
                  <a:pt x="13" y="3"/>
                  <a:pt x="12" y="1"/>
                  <a:pt x="12" y="1"/>
                </a:cubicBezTo>
                <a:cubicBezTo>
                  <a:pt x="11" y="0"/>
                  <a:pt x="10" y="0"/>
                  <a:pt x="9" y="0"/>
                </a:cubicBez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0"/>
                  <a:pt x="9" y="0"/>
                </a:cubicBezTo>
                <a:cubicBezTo>
                  <a:pt x="9" y="0"/>
                  <a:pt x="8" y="2"/>
                  <a:pt x="7" y="3"/>
                </a:cubicBezTo>
                <a:cubicBezTo>
                  <a:pt x="7" y="2"/>
                  <a:pt x="7" y="1"/>
                  <a:pt x="7" y="1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1"/>
                  <a:pt x="6" y="1"/>
                  <a:pt x="6" y="1"/>
                </a:cubicBezTo>
                <a:cubicBezTo>
                  <a:pt x="6" y="1"/>
                  <a:pt x="6" y="2"/>
                  <a:pt x="6" y="3"/>
                </a:cubicBezTo>
                <a:cubicBezTo>
                  <a:pt x="5" y="2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4" y="0"/>
                  <a:pt x="4" y="0"/>
                </a:cubicBezTo>
                <a:cubicBezTo>
                  <a:pt x="3" y="0"/>
                  <a:pt x="2" y="0"/>
                  <a:pt x="2" y="1"/>
                </a:cubicBezTo>
                <a:cubicBezTo>
                  <a:pt x="1" y="1"/>
                  <a:pt x="0" y="3"/>
                  <a:pt x="0" y="7"/>
                </a:cubicBezTo>
                <a:cubicBezTo>
                  <a:pt x="0" y="9"/>
                  <a:pt x="0" y="12"/>
                  <a:pt x="0" y="12"/>
                </a:cubicBezTo>
                <a:cubicBezTo>
                  <a:pt x="0" y="13"/>
                  <a:pt x="0" y="13"/>
                  <a:pt x="1" y="1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27"/>
          <p:cNvSpPr/>
          <p:nvPr/>
        </p:nvSpPr>
        <p:spPr>
          <a:xfrm>
            <a:off x="5757480" y="10088280"/>
            <a:ext cx="105480" cy="105120"/>
          </a:xfrm>
          <a:custGeom>
            <a:avLst/>
            <a:gdLst/>
            <a:ahLst/>
            <a:rect l="l" t="t" r="r" b="b"/>
            <a:pathLst>
              <a:path w="7" h="7">
                <a:moveTo>
                  <a:pt x="1" y="5"/>
                </a:moveTo>
                <a:cubicBezTo>
                  <a:pt x="1" y="6"/>
                  <a:pt x="2" y="7"/>
                  <a:pt x="4" y="7"/>
                </a:cubicBezTo>
                <a:cubicBezTo>
                  <a:pt x="5" y="7"/>
                  <a:pt x="6" y="6"/>
                  <a:pt x="6" y="4"/>
                </a:cubicBezTo>
                <a:cubicBezTo>
                  <a:pt x="7" y="4"/>
                  <a:pt x="7" y="4"/>
                  <a:pt x="7" y="3"/>
                </a:cubicBezTo>
                <a:cubicBezTo>
                  <a:pt x="7" y="3"/>
                  <a:pt x="7" y="3"/>
                  <a:pt x="7" y="3"/>
                </a:cubicBezTo>
                <a:cubicBezTo>
                  <a:pt x="7" y="1"/>
                  <a:pt x="5" y="0"/>
                  <a:pt x="4" y="0"/>
                </a:cubicBezTo>
                <a:cubicBezTo>
                  <a:pt x="2" y="0"/>
                  <a:pt x="1" y="1"/>
                  <a:pt x="1" y="3"/>
                </a:cubicBezTo>
                <a:cubicBezTo>
                  <a:pt x="1" y="3"/>
                  <a:pt x="0" y="3"/>
                  <a:pt x="0" y="3"/>
                </a:cubicBezTo>
                <a:cubicBezTo>
                  <a:pt x="0" y="4"/>
                  <a:pt x="1" y="4"/>
                  <a:pt x="1" y="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Line 28"/>
          <p:cNvSpPr/>
          <p:nvPr/>
        </p:nvSpPr>
        <p:spPr>
          <a:xfrm>
            <a:off x="6782400" y="7947000"/>
            <a:ext cx="360" cy="91728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Line 29"/>
          <p:cNvSpPr/>
          <p:nvPr/>
        </p:nvSpPr>
        <p:spPr>
          <a:xfrm>
            <a:off x="6782400" y="9876960"/>
            <a:ext cx="360" cy="91764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Line 30"/>
          <p:cNvSpPr/>
          <p:nvPr/>
        </p:nvSpPr>
        <p:spPr>
          <a:xfrm>
            <a:off x="6782400" y="3978000"/>
            <a:ext cx="360" cy="91764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Line 31"/>
          <p:cNvSpPr/>
          <p:nvPr/>
        </p:nvSpPr>
        <p:spPr>
          <a:xfrm>
            <a:off x="6782400" y="5974200"/>
            <a:ext cx="360" cy="91728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32"/>
          <p:cNvSpPr/>
          <p:nvPr/>
        </p:nvSpPr>
        <p:spPr>
          <a:xfrm>
            <a:off x="957240" y="5361120"/>
            <a:ext cx="3733920" cy="3732480"/>
          </a:xfrm>
          <a:prstGeom prst="ellipse">
            <a:avLst/>
          </a:prstGeom>
          <a:gradFill>
            <a:gsLst>
              <a:gs pos="0">
                <a:srgbClr val="f5f5f5"/>
              </a:gs>
              <a:gs pos="100000">
                <a:schemeClr val="bg1">
                  <a:lumMod val="85000"/>
                </a:schemeClr>
              </a:gs>
            </a:gsLst>
            <a:lin ang="2700000"/>
          </a:gradFill>
          <a:ln w="22320">
            <a:solidFill>
              <a:srgbClr val="ffffff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stomShape 33"/>
          <p:cNvSpPr/>
          <p:nvPr/>
        </p:nvSpPr>
        <p:spPr>
          <a:xfrm>
            <a:off x="1395000" y="5798520"/>
            <a:ext cx="2858760" cy="28576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320">
            <a:solidFill>
              <a:srgbClr val="bfbfbf"/>
            </a:solidFill>
          </a:ln>
          <a:effectLst>
            <a:innerShdw blurRad="101600" dir="13500000" dist="25400">
              <a:srgbClr val="000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34"/>
          <p:cNvSpPr/>
          <p:nvPr/>
        </p:nvSpPr>
        <p:spPr>
          <a:xfrm>
            <a:off x="2032200" y="6710760"/>
            <a:ext cx="19717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韩蓓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35"/>
          <p:cNvSpPr/>
          <p:nvPr/>
        </p:nvSpPr>
        <p:spPr>
          <a:xfrm>
            <a:off x="6838560" y="3834360"/>
            <a:ext cx="7633800" cy="85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 algn="ctr">
              <a:lnSpc>
                <a:spcPct val="150000"/>
              </a:lnSpc>
            </a:pPr>
            <a:r>
              <a:rPr b="1" lang="en-US" sz="4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毕业学校：西北工业大学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36"/>
          <p:cNvSpPr/>
          <p:nvPr/>
        </p:nvSpPr>
        <p:spPr>
          <a:xfrm>
            <a:off x="6838560" y="5850000"/>
            <a:ext cx="8106840" cy="85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 algn="ctr">
              <a:lnSpc>
                <a:spcPct val="150000"/>
              </a:lnSpc>
            </a:pPr>
            <a:r>
              <a:rPr b="1" lang="en-US" sz="4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入职时间：</a:t>
            </a:r>
            <a:r>
              <a:rPr b="1" lang="en-US" sz="4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2016</a:t>
            </a:r>
            <a:r>
              <a:rPr b="1" lang="en-US" sz="4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年</a:t>
            </a:r>
            <a:r>
              <a:rPr b="1" lang="en-US" sz="4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7</a:t>
            </a:r>
            <a:r>
              <a:rPr b="1" lang="en-US" sz="4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月</a:t>
            </a:r>
            <a:r>
              <a:rPr b="1" lang="en-US" sz="4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11</a:t>
            </a:r>
            <a:r>
              <a:rPr b="1" lang="en-US" sz="4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37"/>
          <p:cNvSpPr/>
          <p:nvPr/>
        </p:nvSpPr>
        <p:spPr>
          <a:xfrm>
            <a:off x="6838560" y="7719840"/>
            <a:ext cx="8106840" cy="85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 algn="ctr">
              <a:lnSpc>
                <a:spcPct val="150000"/>
              </a:lnSpc>
            </a:pPr>
            <a:r>
              <a:rPr b="1" lang="en-US" sz="4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</a:t>
            </a:r>
            <a:r>
              <a:rPr b="1" lang="en-US" sz="4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职位：</a:t>
            </a:r>
            <a:r>
              <a:rPr b="1" lang="en-US" sz="4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Perso</a:t>
            </a:r>
            <a:r>
              <a:rPr b="1" lang="en-US" sz="4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定制测试工程师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TextShape 38"/>
          <p:cNvSpPr txBox="1"/>
          <p:nvPr/>
        </p:nvSpPr>
        <p:spPr>
          <a:xfrm>
            <a:off x="568440" y="675360"/>
            <a:ext cx="6652080" cy="923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自我介绍</a:t>
            </a:r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5" name="CustomShape 39"/>
          <p:cNvSpPr/>
          <p:nvPr/>
        </p:nvSpPr>
        <p:spPr>
          <a:xfrm>
            <a:off x="5006880" y="9916920"/>
            <a:ext cx="8106840" cy="85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 algn="ctr">
              <a:lnSpc>
                <a:spcPct val="150000"/>
              </a:lnSpc>
            </a:pPr>
            <a:r>
              <a:rPr b="1" lang="en-US" sz="4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导师：肖姣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ll dir="r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9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1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1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1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6" dur="1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nodeType="withEffect" fill="hold" presetClass="emph" presetID="6">
                                  <p:stCondLst>
                                    <p:cond delay="100"/>
                                  </p:stCondLst>
                                  <p:childTnLst/>
                                </p:cTn>
                              </p:par>
                              <p:par>
                                <p:cTn id="18" nodeType="withEffect" fill="hold" presetClass="emph" presetID="6">
                                  <p:stCondLst>
                                    <p:cond delay="200"/>
                                  </p:stCondLst>
                                  <p:childTnLst/>
                                </p:cTn>
                              </p:par>
                              <p:par>
                                <p:cTn id="19" nodeType="withEffect" fill="hold" presetClass="emph" presetID="6">
                                  <p:stCondLst>
                                    <p:cond delay="400"/>
                                  </p:stCondLst>
                                  <p:childTnLst/>
                                </p:cTn>
                              </p:par>
                              <p:par>
                                <p:cTn id="20" nodeType="withEffect" fill="hold" presetClass="emph" presetID="6">
                                  <p:stCondLst>
                                    <p:cond delay="50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00"/>
                            </p:stCondLst>
                            <p:childTnLst>
                              <p:par>
                                <p:cTn id="22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00"/>
                            </p:stCondLst>
                            <p:childTnLst>
                              <p:par>
                                <p:cTn id="39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700"/>
                            </p:stCondLst>
                            <p:childTnLst>
                              <p:par>
                                <p:cTn id="56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8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1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4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CustomShape 1"/>
          <p:cNvSpPr/>
          <p:nvPr/>
        </p:nvSpPr>
        <p:spPr>
          <a:xfrm>
            <a:off x="539640" y="711720"/>
            <a:ext cx="9423720" cy="8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学习节奏把控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5" name="Line 2"/>
          <p:cNvSpPr/>
          <p:nvPr/>
        </p:nvSpPr>
        <p:spPr>
          <a:xfrm>
            <a:off x="3215880" y="7538760"/>
            <a:ext cx="17941320" cy="8640"/>
          </a:xfrm>
          <a:prstGeom prst="line">
            <a:avLst/>
          </a:prstGeom>
          <a:ln cap="rnd" w="4752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46" name="CustomShape 3"/>
          <p:cNvSpPr/>
          <p:nvPr/>
        </p:nvSpPr>
        <p:spPr>
          <a:xfrm>
            <a:off x="4736880" y="7343280"/>
            <a:ext cx="514440" cy="514440"/>
          </a:xfrm>
          <a:prstGeom prst="ellipse">
            <a:avLst/>
          </a:prstGeom>
          <a:solidFill>
            <a:schemeClr val="bg1"/>
          </a:solidFill>
          <a:ln w="28440">
            <a:solidFill>
              <a:srgbClr val="ff0000"/>
            </a:solidFill>
            <a:round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47" name="CustomShape 4"/>
          <p:cNvSpPr/>
          <p:nvPr/>
        </p:nvSpPr>
        <p:spPr>
          <a:xfrm>
            <a:off x="9106560" y="7176600"/>
            <a:ext cx="514440" cy="514440"/>
          </a:xfrm>
          <a:prstGeom prst="ellipse">
            <a:avLst/>
          </a:prstGeom>
          <a:solidFill>
            <a:schemeClr val="bg1"/>
          </a:solidFill>
          <a:ln w="28440">
            <a:solidFill>
              <a:srgbClr val="00b050"/>
            </a:solidFill>
            <a:round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48" name="CustomShape 5"/>
          <p:cNvSpPr/>
          <p:nvPr/>
        </p:nvSpPr>
        <p:spPr>
          <a:xfrm>
            <a:off x="14031720" y="7299360"/>
            <a:ext cx="514440" cy="514440"/>
          </a:xfrm>
          <a:prstGeom prst="ellipse">
            <a:avLst/>
          </a:prstGeom>
          <a:solidFill>
            <a:schemeClr val="bg1"/>
          </a:solidFill>
          <a:ln w="28440">
            <a:solidFill>
              <a:srgbClr val="0070c0"/>
            </a:solidFill>
            <a:round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49" name="CustomShape 6"/>
          <p:cNvSpPr/>
          <p:nvPr/>
        </p:nvSpPr>
        <p:spPr>
          <a:xfrm>
            <a:off x="17584560" y="7290000"/>
            <a:ext cx="514440" cy="514440"/>
          </a:xfrm>
          <a:prstGeom prst="ellipse">
            <a:avLst/>
          </a:prstGeom>
          <a:solidFill>
            <a:schemeClr val="bg1"/>
          </a:solidFill>
          <a:ln w="28440">
            <a:solidFill>
              <a:srgbClr val="7030a0"/>
            </a:solidFill>
            <a:round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50" name="CustomShape 7"/>
          <p:cNvSpPr/>
          <p:nvPr/>
        </p:nvSpPr>
        <p:spPr>
          <a:xfrm>
            <a:off x="21320280" y="6936840"/>
            <a:ext cx="3063240" cy="150876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完成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1" name="CustomShape 8"/>
          <p:cNvSpPr/>
          <p:nvPr/>
        </p:nvSpPr>
        <p:spPr>
          <a:xfrm>
            <a:off x="0" y="6936840"/>
            <a:ext cx="2963520" cy="150876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培训学习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2" name="Line 9"/>
          <p:cNvSpPr/>
          <p:nvPr/>
        </p:nvSpPr>
        <p:spPr>
          <a:xfrm flipV="1">
            <a:off x="4994280" y="5309640"/>
            <a:ext cx="0" cy="2033640"/>
          </a:xfrm>
          <a:prstGeom prst="line">
            <a:avLst/>
          </a:prstGeom>
          <a:ln>
            <a:solidFill>
              <a:srgbClr val="0062b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3" name="Line 10"/>
          <p:cNvSpPr/>
          <p:nvPr/>
        </p:nvSpPr>
        <p:spPr>
          <a:xfrm flipV="1">
            <a:off x="9363960" y="7691400"/>
            <a:ext cx="0" cy="2033640"/>
          </a:xfrm>
          <a:prstGeom prst="line">
            <a:avLst/>
          </a:prstGeom>
          <a:ln>
            <a:solidFill>
              <a:srgbClr val="0062b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4" name="Line 11"/>
          <p:cNvSpPr/>
          <p:nvPr/>
        </p:nvSpPr>
        <p:spPr>
          <a:xfrm flipV="1">
            <a:off x="14288760" y="3875760"/>
            <a:ext cx="0" cy="3414240"/>
          </a:xfrm>
          <a:prstGeom prst="line">
            <a:avLst/>
          </a:prstGeom>
          <a:ln>
            <a:solidFill>
              <a:srgbClr val="0062b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5" name="Line 12"/>
          <p:cNvSpPr/>
          <p:nvPr/>
        </p:nvSpPr>
        <p:spPr>
          <a:xfrm flipV="1">
            <a:off x="17841600" y="7804800"/>
            <a:ext cx="0" cy="2033640"/>
          </a:xfrm>
          <a:prstGeom prst="line">
            <a:avLst/>
          </a:prstGeom>
          <a:ln>
            <a:solidFill>
              <a:srgbClr val="0062b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6" name="CustomShape 13"/>
          <p:cNvSpPr/>
          <p:nvPr/>
        </p:nvSpPr>
        <p:spPr>
          <a:xfrm>
            <a:off x="3971160" y="3084840"/>
            <a:ext cx="2089800" cy="2171160"/>
          </a:xfrm>
          <a:prstGeom prst="ellipse">
            <a:avLst/>
          </a:prstGeom>
          <a:solidFill>
            <a:schemeClr val="accent2"/>
          </a:solidFill>
          <a:ln w="57240">
            <a:solidFill>
              <a:srgbClr val="ffffff"/>
            </a:solidFill>
            <a:round/>
          </a:ln>
          <a:effectLst>
            <a:outerShdw algn="tl" blurRad="228600" dir="6840000" dist="114300" rotWithShape="0" sx="99000" sy="9900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wrap="none" lIns="0" rIns="0" tIns="122040" bIns="122040" anchor="ctr"/>
          <a:p>
            <a:pPr algn="ctr">
              <a:lnSpc>
                <a:spcPts val="1242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实践操作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7" name="CustomShape 14"/>
          <p:cNvSpPr/>
          <p:nvPr/>
        </p:nvSpPr>
        <p:spPr>
          <a:xfrm>
            <a:off x="5136480" y="5051520"/>
            <a:ext cx="3969720" cy="109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针对未理解的点进行重点讲解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8" name="CustomShape 15"/>
          <p:cNvSpPr/>
          <p:nvPr/>
        </p:nvSpPr>
        <p:spPr>
          <a:xfrm>
            <a:off x="8197200" y="9434520"/>
            <a:ext cx="2332800" cy="2189520"/>
          </a:xfrm>
          <a:prstGeom prst="ellipse">
            <a:avLst/>
          </a:prstGeom>
          <a:solidFill>
            <a:schemeClr val="accent1"/>
          </a:solidFill>
          <a:ln w="57240">
            <a:solidFill>
              <a:srgbClr val="ffffff"/>
            </a:solidFill>
            <a:round/>
          </a:ln>
          <a:effectLst>
            <a:outerShdw algn="tl" blurRad="228600" dir="6840000" dist="114300" rotWithShape="0" sx="99000" sy="9900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wrap="none" lIns="0" rIns="0" tIns="122040" bIns="122040" anchor="ctr"/>
          <a:p>
            <a:pPr algn="ctr">
              <a:lnSpc>
                <a:spcPts val="1242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学习报告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9" name="CustomShape 16"/>
          <p:cNvSpPr/>
          <p:nvPr/>
        </p:nvSpPr>
        <p:spPr>
          <a:xfrm>
            <a:off x="9621360" y="7604640"/>
            <a:ext cx="4088880" cy="109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根据学习反馈，实时调整培训进度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0" name="CustomShape 17"/>
          <p:cNvSpPr/>
          <p:nvPr/>
        </p:nvSpPr>
        <p:spPr>
          <a:xfrm>
            <a:off x="13244040" y="1704240"/>
            <a:ext cx="2089800" cy="21711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57240">
            <a:solidFill>
              <a:srgbClr val="ffffff"/>
            </a:solidFill>
            <a:round/>
          </a:ln>
          <a:effectLst>
            <a:outerShdw algn="tl" blurRad="228600" dir="6840000" dist="114300" rotWithShape="0" sx="99000" sy="9900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wrap="none" lIns="0" rIns="0" tIns="122040" bIns="122040" anchor="ctr"/>
          <a:p>
            <a:pPr algn="ctr">
              <a:lnSpc>
                <a:spcPts val="1242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面谈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1" name="CustomShape 18"/>
          <p:cNvSpPr/>
          <p:nvPr/>
        </p:nvSpPr>
        <p:spPr>
          <a:xfrm>
            <a:off x="16675200" y="9838440"/>
            <a:ext cx="2332800" cy="2189520"/>
          </a:xfrm>
          <a:prstGeom prst="ellipse">
            <a:avLst/>
          </a:prstGeom>
          <a:solidFill>
            <a:srgbClr val="00b050"/>
          </a:solidFill>
          <a:ln w="57240">
            <a:solidFill>
              <a:srgbClr val="ffffff"/>
            </a:solidFill>
            <a:round/>
          </a:ln>
          <a:effectLst>
            <a:outerShdw algn="tl" blurRad="228600" dir="6840000" dist="114300" rotWithShape="0" sx="99000" sy="9900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wrap="none" lIns="0" rIns="0" tIns="122040" bIns="122040" anchor="ctr"/>
          <a:p>
            <a:pPr algn="ctr">
              <a:lnSpc>
                <a:spcPts val="1242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总结输出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2" name="CustomShape 19"/>
          <p:cNvSpPr/>
          <p:nvPr/>
        </p:nvSpPr>
        <p:spPr>
          <a:xfrm>
            <a:off x="14650560" y="3840480"/>
            <a:ext cx="5141520" cy="15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协助解决项目过程中遇到的困难与疑惑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3" name="CustomShape 20"/>
          <p:cNvSpPr/>
          <p:nvPr/>
        </p:nvSpPr>
        <p:spPr>
          <a:xfrm>
            <a:off x="19391760" y="9517680"/>
            <a:ext cx="4668120" cy="109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巩固知识点；在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team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内部进行评审、培训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4" name="CustomShape 21"/>
          <p:cNvSpPr/>
          <p:nvPr/>
        </p:nvSpPr>
        <p:spPr>
          <a:xfrm>
            <a:off x="6582600" y="7341480"/>
            <a:ext cx="514440" cy="514440"/>
          </a:xfrm>
          <a:prstGeom prst="ellipse">
            <a:avLst/>
          </a:prstGeom>
          <a:solidFill>
            <a:schemeClr val="bg1"/>
          </a:solidFill>
          <a:ln w="28440">
            <a:solidFill>
              <a:srgbClr val="9d9f9e"/>
            </a:solidFill>
            <a:round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65" name="CustomShape 22"/>
          <p:cNvSpPr/>
          <p:nvPr/>
        </p:nvSpPr>
        <p:spPr>
          <a:xfrm>
            <a:off x="6337800" y="7691400"/>
            <a:ext cx="226980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周目标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6" name="CustomShape 23"/>
          <p:cNvSpPr/>
          <p:nvPr/>
        </p:nvSpPr>
        <p:spPr>
          <a:xfrm>
            <a:off x="15334200" y="7236720"/>
            <a:ext cx="514440" cy="514440"/>
          </a:xfrm>
          <a:prstGeom prst="ellipse">
            <a:avLst/>
          </a:prstGeom>
          <a:solidFill>
            <a:schemeClr val="bg1"/>
          </a:solidFill>
          <a:ln w="28440">
            <a:solidFill>
              <a:srgbClr val="9d9f9e"/>
            </a:solidFill>
            <a:round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67" name="CustomShape 24"/>
          <p:cNvSpPr/>
          <p:nvPr/>
        </p:nvSpPr>
        <p:spPr>
          <a:xfrm>
            <a:off x="15334200" y="7751520"/>
            <a:ext cx="163476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月目标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80" dur="indefinite" restart="never" nodeType="tmRoot">
          <p:childTnLst>
            <p:seq>
              <p:cTn id="1181" dur="indefinite" nodeType="mainSeq">
                <p:childTnLst>
                  <p:par>
                    <p:cTn id="1182" fill="hold">
                      <p:stCondLst>
                        <p:cond delay="0"/>
                      </p:stCondLst>
                      <p:childTnLst>
                        <p:par>
                          <p:cTn id="1183" fill="hold">
                            <p:stCondLst>
                              <p:cond delay="0"/>
                            </p:stCondLst>
                            <p:childTnLst>
                              <p:par>
                                <p:cTn id="11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6" dur="5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7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189" dur="50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0" nodeType="withEffect" fill="hold" presetClass="entr" presetID="1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2" dur="5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3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5" dur="35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6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8"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9" nodeType="withEffect" fill="hold" presetClass="entr" presetID="10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1" dur="55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2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4" dur="50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5" nodeType="with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7" dur="40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8" nodeType="with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0" dur="5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1" nodeType="with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3"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4" nodeType="with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6" dur="5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7" nodeType="withEffect" fill="hold" presetClass="entr" presetID="1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9" dur="4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0" nodeType="withEffect" fill="hold" presetClass="entr" presetID="1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2"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3" nodeType="withEffect" fill="hold" presetClass="entr" presetID="1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5" dur="5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6" nodeType="withEffect" fill="hold" presetClass="entr" presetID="1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8" dur="5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9" nodeType="withEffect" fill="hold" presetClass="entr" presetID="1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1" dur="4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2" nodeType="withEffect" fill="hold" presetClass="entr" presetID="1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4" dur="5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5" nodeType="withEffect" fill="hold" presetClass="entr" presetID="1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7" dur="5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8" nodeType="withEffect" fill="hold" presetClass="entr" presetID="1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0"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1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3" dur="35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4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6" dur="35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CustomShape 1"/>
          <p:cNvSpPr/>
          <p:nvPr/>
        </p:nvSpPr>
        <p:spPr>
          <a:xfrm>
            <a:off x="539640" y="711720"/>
            <a:ext cx="9423720" cy="8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个人评价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9" name="CustomShape 2"/>
          <p:cNvSpPr/>
          <p:nvPr/>
        </p:nvSpPr>
        <p:spPr>
          <a:xfrm>
            <a:off x="5251680" y="3054600"/>
            <a:ext cx="14855760" cy="12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685800" indent="-685440">
              <a:lnSpc>
                <a:spcPct val="100000"/>
              </a:lnSpc>
              <a:buClr>
                <a:srgbClr val="c00000"/>
              </a:buClr>
              <a:buFont typeface="Wingdings" charset="2"/>
              <a:buChar char=""/>
            </a:pPr>
            <a:r>
              <a:rPr b="0" lang="en-US" sz="1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求知欲高，部门的大多数培训都积极参与并反馈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685440">
              <a:lnSpc>
                <a:spcPct val="100000"/>
              </a:lnSpc>
              <a:buClr>
                <a:srgbClr val="c00000"/>
              </a:buClr>
              <a:buFont typeface="Wingdings" charset="2"/>
              <a:buChar char=""/>
            </a:pPr>
            <a:r>
              <a:rPr b="0" lang="en-US" sz="1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学习能力强，</a:t>
            </a:r>
            <a:r>
              <a:rPr b="0" lang="en-US" sz="1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perso</a:t>
            </a:r>
            <a:r>
              <a:rPr b="0" lang="en-US" sz="1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定制跟</a:t>
            </a:r>
            <a:r>
              <a:rPr b="0" lang="en-US" sz="1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MTBF</a:t>
            </a:r>
            <a:r>
              <a:rPr b="0" lang="en-US" sz="1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测试能独立完成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685440">
              <a:lnSpc>
                <a:spcPct val="100000"/>
              </a:lnSpc>
              <a:buClr>
                <a:srgbClr val="c00000"/>
              </a:buClr>
              <a:buFont typeface="Wingdings" charset="2"/>
              <a:buChar char=""/>
            </a:pPr>
            <a:r>
              <a:rPr b="0" lang="en-US" sz="1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执行力强，知识点讲解后能主动的进行实践操作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685440">
              <a:lnSpc>
                <a:spcPct val="100000"/>
              </a:lnSpc>
              <a:buClr>
                <a:srgbClr val="c00000"/>
              </a:buClr>
              <a:buFont typeface="Wingdings" charset="2"/>
              <a:buChar char=""/>
            </a:pPr>
            <a:r>
              <a:rPr b="0" lang="en-US" sz="1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Pixi5-6 4G</a:t>
            </a:r>
            <a:r>
              <a:rPr b="0" lang="en-US" sz="1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工作完成度很高；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0" name="CustomShape 3"/>
          <p:cNvSpPr/>
          <p:nvPr/>
        </p:nvSpPr>
        <p:spPr>
          <a:xfrm>
            <a:off x="660960" y="2380680"/>
            <a:ext cx="2933280" cy="313668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algn="tr" blurRad="444500" dir="8100000" dist="254000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1" name="CustomShape 4"/>
          <p:cNvSpPr/>
          <p:nvPr/>
        </p:nvSpPr>
        <p:spPr>
          <a:xfrm>
            <a:off x="1453320" y="3439080"/>
            <a:ext cx="1348200" cy="8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1" lang="en-US" sz="5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亮点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2" name="CustomShape 5"/>
          <p:cNvSpPr/>
          <p:nvPr/>
        </p:nvSpPr>
        <p:spPr>
          <a:xfrm>
            <a:off x="844560" y="7708320"/>
            <a:ext cx="2933280" cy="313668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algn="tr" blurRad="444500" dir="8100000" dist="254000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3" name="CustomShape 6"/>
          <p:cNvSpPr/>
          <p:nvPr/>
        </p:nvSpPr>
        <p:spPr>
          <a:xfrm>
            <a:off x="1300320" y="8869320"/>
            <a:ext cx="2021760" cy="8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1" lang="en-US" sz="5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待提升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4" name="CustomShape 7"/>
          <p:cNvSpPr/>
          <p:nvPr/>
        </p:nvSpPr>
        <p:spPr>
          <a:xfrm>
            <a:off x="5251680" y="8460360"/>
            <a:ext cx="14855760" cy="95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685800" indent="-685440">
              <a:lnSpc>
                <a:spcPct val="100000"/>
              </a:lnSpc>
              <a:buClr>
                <a:srgbClr val="c00000"/>
              </a:buClr>
              <a:buFont typeface="Wingdings" charset="2"/>
              <a:buChar char=""/>
            </a:pPr>
            <a:r>
              <a:rPr b="0" lang="en-US" sz="1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加强创新意识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685440">
              <a:lnSpc>
                <a:spcPct val="100000"/>
              </a:lnSpc>
              <a:buClr>
                <a:srgbClr val="c00000"/>
              </a:buClr>
              <a:buFont typeface="Wingdings" charset="2"/>
              <a:buChar char=""/>
            </a:pPr>
            <a:r>
              <a:rPr b="0" lang="en-US" sz="1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与身边同事多一些互动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685440">
              <a:lnSpc>
                <a:spcPct val="100000"/>
              </a:lnSpc>
              <a:buClr>
                <a:srgbClr val="c00000"/>
              </a:buClr>
              <a:buFont typeface="Wingdings" charset="2"/>
              <a:buChar char=""/>
            </a:pPr>
            <a:r>
              <a:rPr b="0" lang="en-US" sz="1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测试技能的拓展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47" dur="indefinite" restart="never" nodeType="tmRoot">
          <p:childTnLst>
            <p:seq>
              <p:cTn id="1248" dur="indefinite" nodeType="mainSeq">
                <p:childTnLst>
                  <p:par>
                    <p:cTn id="1249" fill="hold">
                      <p:stCondLst>
                        <p:cond delay="0"/>
                      </p:stCondLst>
                      <p:childTnLst>
                        <p:par>
                          <p:cTn id="1250" fill="hold">
                            <p:stCondLst>
                              <p:cond delay="0"/>
                            </p:stCondLst>
                            <p:childTnLst>
                              <p:par>
                                <p:cTn id="1251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53" dur="500" fill="hold"/>
                                        <p:tgtEl>
                                          <p:spTgt spid="1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54" dur="500" fill="hold"/>
                                        <p:tgtEl>
                                          <p:spTgt spid="1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5" fill="hold">
                            <p:stCondLst>
                              <p:cond delay="500"/>
                            </p:stCondLst>
                            <p:childTnLst>
                              <p:par>
                                <p:cTn id="1256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58" dur="500" fill="hold"/>
                                        <p:tgtEl>
                                          <p:spTgt spid="11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59" dur="500" fill="hold"/>
                                        <p:tgtEl>
                                          <p:spTgt spid="11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60" dur="500"/>
                                        <p:tgtEl>
                                          <p:spTgt spid="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2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64" dur="500" fill="hold"/>
                                        <p:tgtEl>
                                          <p:spTgt spid="1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65" dur="500" fill="hold"/>
                                        <p:tgtEl>
                                          <p:spTgt spid="1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7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69" dur="500" fill="hold"/>
                                        <p:tgtEl>
                                          <p:spTgt spid="117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70" dur="500" fill="hold"/>
                                        <p:tgtEl>
                                          <p:spTgt spid="117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71" dur="5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12013200" y="3070800"/>
            <a:ext cx="10783080" cy="455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、雏鹰期间重点工作回顾；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b="0" lang="en-US" sz="5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、自身不足及待提升能力项；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1960" indent="-291600">
              <a:lnSpc>
                <a:spcPct val="100000"/>
              </a:lnSpc>
            </a:pPr>
            <a:r>
              <a:rPr b="0" lang="en-US" sz="5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0" lang="en-US" sz="5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、想分享的事；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ll dir="r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8865000" y="838800"/>
            <a:ext cx="8153280" cy="8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5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雏鹰期间重点工作回顾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8" name="Image 12" descr=""/>
          <p:cNvPicPr/>
          <p:nvPr/>
        </p:nvPicPr>
        <p:blipFill>
          <a:blip r:embed="rId1"/>
          <a:stretch/>
        </p:blipFill>
        <p:spPr>
          <a:xfrm>
            <a:off x="9493920" y="1193400"/>
            <a:ext cx="4062600" cy="140400"/>
          </a:xfrm>
          <a:prstGeom prst="rect">
            <a:avLst/>
          </a:prstGeom>
          <a:ln>
            <a:noFill/>
          </a:ln>
        </p:spPr>
      </p:pic>
      <p:pic>
        <p:nvPicPr>
          <p:cNvPr id="329" name="Image 12" descr=""/>
          <p:cNvPicPr/>
          <p:nvPr/>
        </p:nvPicPr>
        <p:blipFill>
          <a:blip r:embed="rId2"/>
          <a:stretch/>
        </p:blipFill>
        <p:spPr>
          <a:xfrm rot="10800000">
            <a:off x="20349720" y="1501920"/>
            <a:ext cx="4061880" cy="141120"/>
          </a:xfrm>
          <a:prstGeom prst="rect">
            <a:avLst/>
          </a:prstGeom>
          <a:ln>
            <a:noFill/>
          </a:ln>
        </p:spPr>
      </p:pic>
      <p:sp>
        <p:nvSpPr>
          <p:cNvPr id="330" name="CustomShape 2"/>
          <p:cNvSpPr/>
          <p:nvPr/>
        </p:nvSpPr>
        <p:spPr>
          <a:xfrm>
            <a:off x="5332320" y="6179760"/>
            <a:ext cx="2858040" cy="1620360"/>
          </a:xfrm>
          <a:custGeom>
            <a:avLst/>
            <a:gdLst/>
            <a:ahLst/>
            <a:rect l="l" t="t" r="r" b="b"/>
            <a:pathLst>
              <a:path w="934800" h="530100">
                <a:moveTo>
                  <a:pt x="0" y="0"/>
                </a:moveTo>
                <a:cubicBezTo>
                  <a:pt x="0" y="-238545"/>
                  <a:pt x="514140" y="-530100"/>
                  <a:pt x="934800" y="-530100"/>
                </a:cubicBezTo>
              </a:path>
            </a:pathLst>
          </a:custGeom>
          <a:noFill/>
          <a:ln w="7560">
            <a:solidFill>
              <a:schemeClr val="bg1">
                <a:lumMod val="50000"/>
              </a:schemeClr>
            </a:solidFill>
            <a:custDash>
              <a:ds d="600000" sp="500000"/>
            </a:custDash>
            <a:beve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3"/>
          <p:cNvSpPr/>
          <p:nvPr/>
        </p:nvSpPr>
        <p:spPr>
          <a:xfrm>
            <a:off x="5332320" y="6179760"/>
            <a:ext cx="2858040" cy="1330200"/>
          </a:xfrm>
          <a:custGeom>
            <a:avLst/>
            <a:gdLst/>
            <a:ahLst/>
            <a:rect l="l" t="t" r="r" b="b"/>
            <a:pathLst>
              <a:path w="934800" h="435100">
                <a:moveTo>
                  <a:pt x="0" y="0"/>
                </a:moveTo>
                <a:cubicBezTo>
                  <a:pt x="0" y="195795"/>
                  <a:pt x="514140" y="435100"/>
                  <a:pt x="934800" y="435100"/>
                </a:cubicBezTo>
              </a:path>
            </a:pathLst>
          </a:custGeom>
          <a:noFill/>
          <a:ln w="7560">
            <a:solidFill>
              <a:schemeClr val="bg1">
                <a:lumMod val="50000"/>
              </a:schemeClr>
            </a:solidFill>
            <a:custDash>
              <a:ds d="600000" sp="500000"/>
            </a:custDash>
            <a:beve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4"/>
          <p:cNvSpPr/>
          <p:nvPr/>
        </p:nvSpPr>
        <p:spPr>
          <a:xfrm>
            <a:off x="11397600" y="4559040"/>
            <a:ext cx="464400" cy="569160"/>
          </a:xfrm>
          <a:custGeom>
            <a:avLst/>
            <a:gdLst/>
            <a:ahLst/>
            <a:rect l="l" t="t" r="r" b="b"/>
            <a:pathLst>
              <a:path w="152000" h="186200">
                <a:moveTo>
                  <a:pt x="0" y="0"/>
                </a:moveTo>
                <a:lnTo>
                  <a:pt x="60800" y="0"/>
                </a:lnTo>
                <a:lnTo>
                  <a:pt x="60800" y="-140600"/>
                </a:lnTo>
                <a:cubicBezTo>
                  <a:pt x="60800" y="-167960"/>
                  <a:pt x="79040" y="-186200"/>
                  <a:pt x="106400" y="-186200"/>
                </a:cubicBezTo>
                <a:lnTo>
                  <a:pt x="152000" y="-186200"/>
                </a:lnTo>
              </a:path>
            </a:pathLst>
          </a:custGeom>
          <a:noFill/>
          <a:ln w="7560">
            <a:solidFill>
              <a:schemeClr val="bg1">
                <a:lumMod val="50000"/>
              </a:schemeClr>
            </a:solidFill>
            <a:beve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5"/>
          <p:cNvSpPr/>
          <p:nvPr/>
        </p:nvSpPr>
        <p:spPr>
          <a:xfrm>
            <a:off x="11397600" y="4559040"/>
            <a:ext cx="464400" cy="336600"/>
          </a:xfrm>
          <a:custGeom>
            <a:avLst/>
            <a:gdLst/>
            <a:ahLst/>
            <a:rect l="l" t="t" r="r" b="b"/>
            <a:pathLst>
              <a:path w="152000" h="110200">
                <a:moveTo>
                  <a:pt x="0" y="0"/>
                </a:moveTo>
                <a:lnTo>
                  <a:pt x="60800" y="0"/>
                </a:lnTo>
                <a:lnTo>
                  <a:pt x="60800" y="64600"/>
                </a:lnTo>
                <a:cubicBezTo>
                  <a:pt x="60800" y="91960"/>
                  <a:pt x="79040" y="110200"/>
                  <a:pt x="106400" y="110200"/>
                </a:cubicBezTo>
                <a:lnTo>
                  <a:pt x="152000" y="110200"/>
                </a:lnTo>
              </a:path>
            </a:pathLst>
          </a:custGeom>
          <a:noFill/>
          <a:ln w="7560">
            <a:solidFill>
              <a:schemeClr val="bg1">
                <a:lumMod val="50000"/>
              </a:schemeClr>
            </a:solidFill>
            <a:beve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6"/>
          <p:cNvSpPr/>
          <p:nvPr/>
        </p:nvSpPr>
        <p:spPr>
          <a:xfrm>
            <a:off x="11397600" y="4559040"/>
            <a:ext cx="464400" cy="1243080"/>
          </a:xfrm>
          <a:custGeom>
            <a:avLst/>
            <a:gdLst/>
            <a:ahLst/>
            <a:rect l="l" t="t" r="r" b="b"/>
            <a:pathLst>
              <a:path w="152000" h="406600">
                <a:moveTo>
                  <a:pt x="0" y="0"/>
                </a:moveTo>
                <a:lnTo>
                  <a:pt x="60800" y="0"/>
                </a:lnTo>
                <a:lnTo>
                  <a:pt x="60800" y="361000"/>
                </a:lnTo>
                <a:cubicBezTo>
                  <a:pt x="60800" y="388360"/>
                  <a:pt x="79040" y="406600"/>
                  <a:pt x="106400" y="406600"/>
                </a:cubicBezTo>
                <a:lnTo>
                  <a:pt x="152000" y="406600"/>
                </a:lnTo>
              </a:path>
            </a:pathLst>
          </a:custGeom>
          <a:noFill/>
          <a:ln w="7560">
            <a:solidFill>
              <a:schemeClr val="bg1">
                <a:lumMod val="50000"/>
              </a:schemeClr>
            </a:solidFill>
            <a:beve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7"/>
          <p:cNvSpPr/>
          <p:nvPr/>
        </p:nvSpPr>
        <p:spPr>
          <a:xfrm>
            <a:off x="11656800" y="7510320"/>
            <a:ext cx="464400" cy="569160"/>
          </a:xfrm>
          <a:custGeom>
            <a:avLst/>
            <a:gdLst/>
            <a:ahLst/>
            <a:rect l="l" t="t" r="r" b="b"/>
            <a:pathLst>
              <a:path w="152000" h="186200">
                <a:moveTo>
                  <a:pt x="0" y="0"/>
                </a:moveTo>
                <a:lnTo>
                  <a:pt x="60800" y="0"/>
                </a:lnTo>
                <a:lnTo>
                  <a:pt x="60800" y="-140600"/>
                </a:lnTo>
                <a:cubicBezTo>
                  <a:pt x="60800" y="-167960"/>
                  <a:pt x="79040" y="-186200"/>
                  <a:pt x="106400" y="-186200"/>
                </a:cubicBezTo>
                <a:lnTo>
                  <a:pt x="152000" y="-186200"/>
                </a:lnTo>
              </a:path>
            </a:pathLst>
          </a:custGeom>
          <a:noFill/>
          <a:ln w="7560">
            <a:solidFill>
              <a:schemeClr val="bg1">
                <a:lumMod val="50000"/>
              </a:schemeClr>
            </a:solidFill>
            <a:beve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8"/>
          <p:cNvSpPr/>
          <p:nvPr/>
        </p:nvSpPr>
        <p:spPr>
          <a:xfrm>
            <a:off x="11656800" y="7510320"/>
            <a:ext cx="464400" cy="336600"/>
          </a:xfrm>
          <a:custGeom>
            <a:avLst/>
            <a:gdLst/>
            <a:ahLst/>
            <a:rect l="l" t="t" r="r" b="b"/>
            <a:pathLst>
              <a:path w="152000" h="110200">
                <a:moveTo>
                  <a:pt x="0" y="0"/>
                </a:moveTo>
                <a:lnTo>
                  <a:pt x="60800" y="0"/>
                </a:lnTo>
                <a:lnTo>
                  <a:pt x="60800" y="64600"/>
                </a:lnTo>
                <a:cubicBezTo>
                  <a:pt x="60800" y="91960"/>
                  <a:pt x="79040" y="110200"/>
                  <a:pt x="106400" y="110200"/>
                </a:cubicBezTo>
                <a:lnTo>
                  <a:pt x="152000" y="110200"/>
                </a:lnTo>
              </a:path>
            </a:pathLst>
          </a:custGeom>
          <a:noFill/>
          <a:ln w="7560">
            <a:solidFill>
              <a:schemeClr val="bg1">
                <a:lumMod val="50000"/>
              </a:schemeClr>
            </a:solidFill>
            <a:beve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9"/>
          <p:cNvSpPr/>
          <p:nvPr/>
        </p:nvSpPr>
        <p:spPr>
          <a:xfrm>
            <a:off x="11656800" y="7510320"/>
            <a:ext cx="464400" cy="1243080"/>
          </a:xfrm>
          <a:custGeom>
            <a:avLst/>
            <a:gdLst/>
            <a:ahLst/>
            <a:rect l="l" t="t" r="r" b="b"/>
            <a:pathLst>
              <a:path w="152000" h="406600">
                <a:moveTo>
                  <a:pt x="0" y="0"/>
                </a:moveTo>
                <a:lnTo>
                  <a:pt x="60800" y="0"/>
                </a:lnTo>
                <a:lnTo>
                  <a:pt x="60800" y="361000"/>
                </a:lnTo>
                <a:cubicBezTo>
                  <a:pt x="60800" y="388360"/>
                  <a:pt x="79040" y="406600"/>
                  <a:pt x="106400" y="406600"/>
                </a:cubicBezTo>
                <a:lnTo>
                  <a:pt x="152000" y="406600"/>
                </a:lnTo>
              </a:path>
            </a:pathLst>
          </a:custGeom>
          <a:noFill/>
          <a:ln w="7560">
            <a:solidFill>
              <a:schemeClr val="bg1">
                <a:lumMod val="50000"/>
              </a:schemeClr>
            </a:solidFill>
            <a:beve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10"/>
          <p:cNvSpPr/>
          <p:nvPr/>
        </p:nvSpPr>
        <p:spPr>
          <a:xfrm>
            <a:off x="11919600" y="3315600"/>
            <a:ext cx="7067880" cy="650160"/>
          </a:xfrm>
          <a:custGeom>
            <a:avLst/>
            <a:gdLst/>
            <a:ahLst/>
            <a:rect l="l" t="t" r="r" b="b"/>
            <a:pathLst>
              <a:path w="744800" h="220400">
                <a:moveTo>
                  <a:pt x="0" y="220400"/>
                </a:moveTo>
                <a:lnTo>
                  <a:pt x="744800" y="220400"/>
                </a:lnTo>
              </a:path>
            </a:pathLst>
          </a:custGeom>
          <a:gradFill>
            <a:gsLst>
              <a:gs pos="0">
                <a:srgbClr val="e7f5fb"/>
              </a:gs>
              <a:gs pos="50000">
                <a:srgbClr val="cfebf7"/>
              </a:gs>
              <a:gs pos="100000">
                <a:srgbClr val="b7e2f3"/>
              </a:gs>
            </a:gsLst>
            <a:lin ang="5400000"/>
          </a:gradFill>
          <a:ln w="22680">
            <a:solidFill>
              <a:schemeClr val="accent2"/>
            </a:solidFill>
            <a:bevel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11"/>
          <p:cNvSpPr/>
          <p:nvPr/>
        </p:nvSpPr>
        <p:spPr>
          <a:xfrm>
            <a:off x="11431080" y="3209760"/>
            <a:ext cx="7992720" cy="75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36000" bIns="3600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MTBF</a:t>
            </a: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</a:t>
            </a: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Monkey</a:t>
            </a: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</a:t>
            </a: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Google CTS </a:t>
            </a: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测试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12"/>
          <p:cNvSpPr/>
          <p:nvPr/>
        </p:nvSpPr>
        <p:spPr>
          <a:xfrm>
            <a:off x="11891160" y="4222080"/>
            <a:ext cx="6771960" cy="673560"/>
          </a:xfrm>
          <a:custGeom>
            <a:avLst/>
            <a:gdLst/>
            <a:ahLst/>
            <a:rect l="l" t="t" r="r" b="b"/>
            <a:pathLst>
              <a:path w="1208400" h="220400">
                <a:moveTo>
                  <a:pt x="0" y="220400"/>
                </a:moveTo>
                <a:lnTo>
                  <a:pt x="1208400" y="220400"/>
                </a:lnTo>
              </a:path>
            </a:pathLst>
          </a:custGeom>
          <a:gradFill>
            <a:gsLst>
              <a:gs pos="0">
                <a:srgbClr val="e7f5fb"/>
              </a:gs>
              <a:gs pos="50000">
                <a:srgbClr val="cfebf7"/>
              </a:gs>
              <a:gs pos="100000">
                <a:srgbClr val="b7e2f3"/>
              </a:gs>
            </a:gsLst>
            <a:lin ang="5400000"/>
          </a:gradFill>
          <a:ln w="22680">
            <a:solidFill>
              <a:schemeClr val="accent2"/>
            </a:solidFill>
            <a:bevel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13"/>
          <p:cNvSpPr/>
          <p:nvPr/>
        </p:nvSpPr>
        <p:spPr>
          <a:xfrm>
            <a:off x="10063080" y="4300560"/>
            <a:ext cx="9732600" cy="5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36000" bIns="3600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LTE</a:t>
            </a: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</a:t>
            </a: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WCDMA</a:t>
            </a: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</a:t>
            </a: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TP</a:t>
            </a: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</a:t>
            </a: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BT</a:t>
            </a: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</a:t>
            </a: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GPS</a:t>
            </a: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14"/>
          <p:cNvSpPr/>
          <p:nvPr/>
        </p:nvSpPr>
        <p:spPr>
          <a:xfrm>
            <a:off x="11919600" y="5128200"/>
            <a:ext cx="4881960" cy="673560"/>
          </a:xfrm>
          <a:custGeom>
            <a:avLst/>
            <a:gdLst/>
            <a:ahLst/>
            <a:rect l="l" t="t" r="r" b="b"/>
            <a:pathLst>
              <a:path w="1109600" h="220400">
                <a:moveTo>
                  <a:pt x="0" y="220400"/>
                </a:moveTo>
                <a:lnTo>
                  <a:pt x="1109600" y="220400"/>
                </a:lnTo>
              </a:path>
            </a:pathLst>
          </a:custGeom>
          <a:gradFill>
            <a:gsLst>
              <a:gs pos="0">
                <a:srgbClr val="e7f5fb"/>
              </a:gs>
              <a:gs pos="50000">
                <a:srgbClr val="cfebf7"/>
              </a:gs>
              <a:gs pos="100000">
                <a:srgbClr val="b7e2f3"/>
              </a:gs>
            </a:gsLst>
            <a:lin ang="5400000"/>
          </a:gradFill>
          <a:ln w="22680">
            <a:solidFill>
              <a:schemeClr val="accent2"/>
            </a:solidFill>
            <a:bevel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15"/>
          <p:cNvSpPr/>
          <p:nvPr/>
        </p:nvSpPr>
        <p:spPr>
          <a:xfrm>
            <a:off x="10827000" y="5165280"/>
            <a:ext cx="6773760" cy="49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36000" bIns="3600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smoke test</a:t>
            </a: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</a:t>
            </a: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MMI test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16"/>
          <p:cNvSpPr/>
          <p:nvPr/>
        </p:nvSpPr>
        <p:spPr>
          <a:xfrm>
            <a:off x="12121560" y="6266880"/>
            <a:ext cx="6655680" cy="735840"/>
          </a:xfrm>
          <a:custGeom>
            <a:avLst/>
            <a:gdLst/>
            <a:ahLst/>
            <a:rect l="l" t="t" r="r" b="b"/>
            <a:pathLst>
              <a:path w="1717600" h="220400">
                <a:moveTo>
                  <a:pt x="0" y="220400"/>
                </a:moveTo>
                <a:lnTo>
                  <a:pt x="1717600" y="220400"/>
                </a:lnTo>
              </a:path>
            </a:pathLst>
          </a:custGeom>
          <a:gradFill>
            <a:gsLst>
              <a:gs pos="0">
                <a:srgbClr val="e7f5fb"/>
              </a:gs>
              <a:gs pos="50000">
                <a:srgbClr val="cfebf7"/>
              </a:gs>
              <a:gs pos="100000">
                <a:srgbClr val="b7e2f3"/>
              </a:gs>
            </a:gsLst>
            <a:lin ang="5400000"/>
          </a:gradFill>
          <a:ln w="22680">
            <a:solidFill>
              <a:schemeClr val="accent4"/>
            </a:solidFill>
            <a:bevel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17"/>
          <p:cNvSpPr/>
          <p:nvPr/>
        </p:nvSpPr>
        <p:spPr>
          <a:xfrm>
            <a:off x="11806200" y="6230160"/>
            <a:ext cx="7242120" cy="61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36000" bIns="3600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定制需求 </a:t>
            </a:r>
            <a:r>
              <a:rPr b="1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10+      </a:t>
            </a: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编译</a:t>
            </a: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perso </a:t>
            </a:r>
            <a:r>
              <a:rPr b="1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200+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18"/>
          <p:cNvSpPr/>
          <p:nvPr/>
        </p:nvSpPr>
        <p:spPr>
          <a:xfrm>
            <a:off x="12121560" y="7173360"/>
            <a:ext cx="6339960" cy="673560"/>
          </a:xfrm>
          <a:custGeom>
            <a:avLst/>
            <a:gdLst/>
            <a:ahLst/>
            <a:rect l="l" t="t" r="r" b="b"/>
            <a:pathLst>
              <a:path w="1649200" h="220400">
                <a:moveTo>
                  <a:pt x="0" y="220400"/>
                </a:moveTo>
                <a:lnTo>
                  <a:pt x="1649200" y="220400"/>
                </a:lnTo>
              </a:path>
            </a:pathLst>
          </a:custGeom>
          <a:gradFill>
            <a:gsLst>
              <a:gs pos="0">
                <a:srgbClr val="e7f5fb"/>
              </a:gs>
              <a:gs pos="50000">
                <a:srgbClr val="cfebf7"/>
              </a:gs>
              <a:gs pos="100000">
                <a:srgbClr val="b7e2f3"/>
              </a:gs>
            </a:gsLst>
            <a:lin ang="5400000"/>
          </a:gradFill>
          <a:ln w="22680">
            <a:solidFill>
              <a:schemeClr val="accent4"/>
            </a:solidFill>
            <a:bevel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19"/>
          <p:cNvSpPr/>
          <p:nvPr/>
        </p:nvSpPr>
        <p:spPr>
          <a:xfrm>
            <a:off x="12054240" y="7225920"/>
            <a:ext cx="63457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36000" bIns="3600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Checklist</a:t>
            </a: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自测 </a:t>
            </a:r>
            <a:r>
              <a:rPr b="1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30+      </a:t>
            </a: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ECR</a:t>
            </a:r>
            <a:r>
              <a:rPr b="1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15+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20"/>
          <p:cNvSpPr/>
          <p:nvPr/>
        </p:nvSpPr>
        <p:spPr>
          <a:xfrm>
            <a:off x="12121560" y="8079480"/>
            <a:ext cx="6339960" cy="673560"/>
          </a:xfrm>
          <a:custGeom>
            <a:avLst/>
            <a:gdLst/>
            <a:ahLst/>
            <a:rect l="l" t="t" r="r" b="b"/>
            <a:pathLst>
              <a:path w="1147600" h="220400">
                <a:moveTo>
                  <a:pt x="0" y="220400"/>
                </a:moveTo>
                <a:lnTo>
                  <a:pt x="1147600" y="220400"/>
                </a:lnTo>
              </a:path>
            </a:pathLst>
          </a:custGeom>
          <a:gradFill>
            <a:gsLst>
              <a:gs pos="0">
                <a:srgbClr val="e7f5fb"/>
              </a:gs>
              <a:gs pos="50000">
                <a:srgbClr val="cfebf7"/>
              </a:gs>
              <a:gs pos="100000">
                <a:srgbClr val="b7e2f3"/>
              </a:gs>
            </a:gsLst>
            <a:lin ang="5400000"/>
          </a:gradFill>
          <a:ln w="22680">
            <a:solidFill>
              <a:schemeClr val="accent4"/>
            </a:solidFill>
            <a:bevel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21"/>
          <p:cNvSpPr/>
          <p:nvPr/>
        </p:nvSpPr>
        <p:spPr>
          <a:xfrm>
            <a:off x="12049560" y="8103240"/>
            <a:ext cx="6029640" cy="66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36000" bIns="3600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处理相关</a:t>
            </a: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Defect</a:t>
            </a: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</a:t>
            </a: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Task </a:t>
            </a:r>
            <a:r>
              <a:rPr b="1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100+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22"/>
          <p:cNvSpPr/>
          <p:nvPr/>
        </p:nvSpPr>
        <p:spPr>
          <a:xfrm>
            <a:off x="5768280" y="9274680"/>
            <a:ext cx="2696760" cy="2696760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CustomShape 23"/>
          <p:cNvSpPr/>
          <p:nvPr/>
        </p:nvSpPr>
        <p:spPr>
          <a:xfrm>
            <a:off x="5826960" y="9333720"/>
            <a:ext cx="2579040" cy="2579040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CustomShape 24"/>
          <p:cNvSpPr/>
          <p:nvPr/>
        </p:nvSpPr>
        <p:spPr>
          <a:xfrm>
            <a:off x="5676840" y="9877680"/>
            <a:ext cx="2832480" cy="15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MTBF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测试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25"/>
          <p:cNvSpPr/>
          <p:nvPr/>
        </p:nvSpPr>
        <p:spPr>
          <a:xfrm>
            <a:off x="3305880" y="4668480"/>
            <a:ext cx="3437280" cy="34372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CustomShape 26"/>
          <p:cNvSpPr/>
          <p:nvPr/>
        </p:nvSpPr>
        <p:spPr>
          <a:xfrm>
            <a:off x="2849400" y="4183920"/>
            <a:ext cx="4350240" cy="4350240"/>
          </a:xfrm>
          <a:prstGeom prst="donut">
            <a:avLst>
              <a:gd name="adj" fmla="val 10097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8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CustomShape 27"/>
          <p:cNvSpPr/>
          <p:nvPr/>
        </p:nvSpPr>
        <p:spPr>
          <a:xfrm>
            <a:off x="3246840" y="4581360"/>
            <a:ext cx="3555720" cy="3555720"/>
          </a:xfrm>
          <a:prstGeom prst="donut">
            <a:avLst>
              <a:gd name="adj" fmla="val 12059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28"/>
          <p:cNvSpPr/>
          <p:nvPr/>
        </p:nvSpPr>
        <p:spPr>
          <a:xfrm>
            <a:off x="3779640" y="5202000"/>
            <a:ext cx="2439720" cy="20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6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重点工作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29"/>
          <p:cNvSpPr/>
          <p:nvPr/>
        </p:nvSpPr>
        <p:spPr>
          <a:xfrm>
            <a:off x="8583840" y="3209760"/>
            <a:ext cx="2416320" cy="2416320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30"/>
          <p:cNvSpPr/>
          <p:nvPr/>
        </p:nvSpPr>
        <p:spPr>
          <a:xfrm>
            <a:off x="8636760" y="3262320"/>
            <a:ext cx="2310840" cy="2310840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31"/>
          <p:cNvSpPr/>
          <p:nvPr/>
        </p:nvSpPr>
        <p:spPr>
          <a:xfrm>
            <a:off x="8502120" y="3749760"/>
            <a:ext cx="2538000" cy="15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轮岗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培训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CustomShape 32"/>
          <p:cNvSpPr/>
          <p:nvPr/>
        </p:nvSpPr>
        <p:spPr>
          <a:xfrm>
            <a:off x="7994880" y="6400440"/>
            <a:ext cx="2696760" cy="2696760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CustomShape 33"/>
          <p:cNvSpPr/>
          <p:nvPr/>
        </p:nvSpPr>
        <p:spPr>
          <a:xfrm>
            <a:off x="8053560" y="6459480"/>
            <a:ext cx="2579040" cy="2579040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CustomShape 34"/>
          <p:cNvSpPr/>
          <p:nvPr/>
        </p:nvSpPr>
        <p:spPr>
          <a:xfrm>
            <a:off x="7903440" y="7003440"/>
            <a:ext cx="2832480" cy="15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Perso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CustomShape 35"/>
          <p:cNvSpPr/>
          <p:nvPr/>
        </p:nvSpPr>
        <p:spPr>
          <a:xfrm>
            <a:off x="8706600" y="10902240"/>
            <a:ext cx="464400" cy="569160"/>
          </a:xfrm>
          <a:custGeom>
            <a:avLst/>
            <a:gdLst/>
            <a:ahLst/>
            <a:rect l="l" t="t" r="r" b="b"/>
            <a:pathLst>
              <a:path w="152000" h="186200">
                <a:moveTo>
                  <a:pt x="0" y="0"/>
                </a:moveTo>
                <a:lnTo>
                  <a:pt x="60800" y="0"/>
                </a:lnTo>
                <a:lnTo>
                  <a:pt x="60800" y="-140600"/>
                </a:lnTo>
                <a:cubicBezTo>
                  <a:pt x="60800" y="-167960"/>
                  <a:pt x="79040" y="-186200"/>
                  <a:pt x="106400" y="-186200"/>
                </a:cubicBezTo>
                <a:lnTo>
                  <a:pt x="152000" y="-186200"/>
                </a:lnTo>
              </a:path>
            </a:pathLst>
          </a:custGeom>
          <a:noFill/>
          <a:ln w="7560">
            <a:solidFill>
              <a:schemeClr val="bg1">
                <a:lumMod val="50000"/>
              </a:schemeClr>
            </a:solidFill>
            <a:beve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36"/>
          <p:cNvSpPr/>
          <p:nvPr/>
        </p:nvSpPr>
        <p:spPr>
          <a:xfrm>
            <a:off x="8706600" y="10902240"/>
            <a:ext cx="464400" cy="336600"/>
          </a:xfrm>
          <a:custGeom>
            <a:avLst/>
            <a:gdLst/>
            <a:ahLst/>
            <a:rect l="l" t="t" r="r" b="b"/>
            <a:pathLst>
              <a:path w="152000" h="110200">
                <a:moveTo>
                  <a:pt x="0" y="0"/>
                </a:moveTo>
                <a:lnTo>
                  <a:pt x="60800" y="0"/>
                </a:lnTo>
                <a:lnTo>
                  <a:pt x="60800" y="64600"/>
                </a:lnTo>
                <a:cubicBezTo>
                  <a:pt x="60800" y="91960"/>
                  <a:pt x="79040" y="110200"/>
                  <a:pt x="106400" y="110200"/>
                </a:cubicBezTo>
                <a:lnTo>
                  <a:pt x="152000" y="110200"/>
                </a:lnTo>
              </a:path>
            </a:pathLst>
          </a:custGeom>
          <a:noFill/>
          <a:ln w="7560">
            <a:solidFill>
              <a:schemeClr val="bg1">
                <a:lumMod val="50000"/>
              </a:schemeClr>
            </a:solidFill>
            <a:beve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37"/>
          <p:cNvSpPr/>
          <p:nvPr/>
        </p:nvSpPr>
        <p:spPr>
          <a:xfrm>
            <a:off x="8706600" y="10902240"/>
            <a:ext cx="464400" cy="1243080"/>
          </a:xfrm>
          <a:custGeom>
            <a:avLst/>
            <a:gdLst/>
            <a:ahLst/>
            <a:rect l="l" t="t" r="r" b="b"/>
            <a:pathLst>
              <a:path w="152000" h="406600">
                <a:moveTo>
                  <a:pt x="0" y="0"/>
                </a:moveTo>
                <a:lnTo>
                  <a:pt x="60800" y="0"/>
                </a:lnTo>
                <a:lnTo>
                  <a:pt x="60800" y="361000"/>
                </a:lnTo>
                <a:cubicBezTo>
                  <a:pt x="60800" y="388360"/>
                  <a:pt x="79040" y="406600"/>
                  <a:pt x="106400" y="406600"/>
                </a:cubicBezTo>
                <a:lnTo>
                  <a:pt x="152000" y="406600"/>
                </a:lnTo>
              </a:path>
            </a:pathLst>
          </a:custGeom>
          <a:noFill/>
          <a:ln w="7560">
            <a:solidFill>
              <a:schemeClr val="bg1">
                <a:lumMod val="50000"/>
              </a:schemeClr>
            </a:solidFill>
            <a:beve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38"/>
          <p:cNvSpPr/>
          <p:nvPr/>
        </p:nvSpPr>
        <p:spPr>
          <a:xfrm>
            <a:off x="9171360" y="9658800"/>
            <a:ext cx="5251680" cy="673560"/>
          </a:xfrm>
          <a:custGeom>
            <a:avLst/>
            <a:gdLst/>
            <a:ahLst/>
            <a:rect l="l" t="t" r="r" b="b"/>
            <a:pathLst>
              <a:path w="1717600" h="220400">
                <a:moveTo>
                  <a:pt x="0" y="220400"/>
                </a:moveTo>
                <a:lnTo>
                  <a:pt x="1717600" y="220400"/>
                </a:lnTo>
              </a:path>
            </a:pathLst>
          </a:custGeom>
          <a:gradFill>
            <a:gsLst>
              <a:gs pos="0">
                <a:srgbClr val="e7f5fb"/>
              </a:gs>
              <a:gs pos="50000">
                <a:srgbClr val="cfebf7"/>
              </a:gs>
              <a:gs pos="100000">
                <a:srgbClr val="b7e2f3"/>
              </a:gs>
            </a:gsLst>
            <a:lin ang="5400000"/>
          </a:gradFill>
          <a:ln w="22680">
            <a:solidFill>
              <a:schemeClr val="accent5"/>
            </a:solidFill>
            <a:bevel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39"/>
          <p:cNvSpPr/>
          <p:nvPr/>
        </p:nvSpPr>
        <p:spPr>
          <a:xfrm>
            <a:off x="9388800" y="9877680"/>
            <a:ext cx="475056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36000" bIns="3600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Python</a:t>
            </a: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学习、脚本调试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40"/>
          <p:cNvSpPr/>
          <p:nvPr/>
        </p:nvSpPr>
        <p:spPr>
          <a:xfrm>
            <a:off x="9171360" y="10565280"/>
            <a:ext cx="5042520" cy="673560"/>
          </a:xfrm>
          <a:custGeom>
            <a:avLst/>
            <a:gdLst/>
            <a:ahLst/>
            <a:rect l="l" t="t" r="r" b="b"/>
            <a:pathLst>
              <a:path w="1649200" h="220400">
                <a:moveTo>
                  <a:pt x="0" y="220400"/>
                </a:moveTo>
                <a:lnTo>
                  <a:pt x="1649200" y="220400"/>
                </a:lnTo>
              </a:path>
            </a:pathLst>
          </a:custGeom>
          <a:gradFill>
            <a:gsLst>
              <a:gs pos="0">
                <a:srgbClr val="e7f5fb"/>
              </a:gs>
              <a:gs pos="50000">
                <a:srgbClr val="cfebf7"/>
              </a:gs>
              <a:gs pos="100000">
                <a:srgbClr val="b7e2f3"/>
              </a:gs>
            </a:gsLst>
            <a:lin ang="5400000"/>
          </a:gradFill>
          <a:ln w="22680">
            <a:solidFill>
              <a:schemeClr val="accent5"/>
            </a:solidFill>
            <a:bevel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41"/>
          <p:cNvSpPr/>
          <p:nvPr/>
        </p:nvSpPr>
        <p:spPr>
          <a:xfrm>
            <a:off x="8997840" y="10623600"/>
            <a:ext cx="408456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36000" bIns="3600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正式测试  </a:t>
            </a:r>
            <a:r>
              <a:rPr b="1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CustomShape 42"/>
          <p:cNvSpPr/>
          <p:nvPr/>
        </p:nvSpPr>
        <p:spPr>
          <a:xfrm>
            <a:off x="9171360" y="11471400"/>
            <a:ext cx="3911400" cy="673560"/>
          </a:xfrm>
          <a:custGeom>
            <a:avLst/>
            <a:gdLst/>
            <a:ahLst/>
            <a:rect l="l" t="t" r="r" b="b"/>
            <a:pathLst>
              <a:path w="1147600" h="220400">
                <a:moveTo>
                  <a:pt x="0" y="220400"/>
                </a:moveTo>
                <a:lnTo>
                  <a:pt x="1147600" y="220400"/>
                </a:lnTo>
              </a:path>
            </a:pathLst>
          </a:custGeom>
          <a:gradFill>
            <a:gsLst>
              <a:gs pos="0">
                <a:srgbClr val="e7f5fb"/>
              </a:gs>
              <a:gs pos="50000">
                <a:srgbClr val="cfebf7"/>
              </a:gs>
              <a:gs pos="100000">
                <a:srgbClr val="b7e2f3"/>
              </a:gs>
            </a:gsLst>
            <a:lin ang="5400000"/>
          </a:gradFill>
          <a:ln w="22680">
            <a:solidFill>
              <a:schemeClr val="accent5"/>
            </a:solidFill>
            <a:bevel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43"/>
          <p:cNvSpPr/>
          <p:nvPr/>
        </p:nvSpPr>
        <p:spPr>
          <a:xfrm>
            <a:off x="8911800" y="11547000"/>
            <a:ext cx="4968360" cy="52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36000" bIns="3600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正式测试报告 </a:t>
            </a:r>
            <a:r>
              <a:rPr b="1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44"/>
          <p:cNvSpPr/>
          <p:nvPr/>
        </p:nvSpPr>
        <p:spPr>
          <a:xfrm flipH="1" rot="1800000">
            <a:off x="3430080" y="8115120"/>
            <a:ext cx="1645920" cy="230400"/>
          </a:xfrm>
          <a:custGeom>
            <a:avLst/>
            <a:gdLst/>
            <a:ahLst/>
            <a:rect l="l" t="t" r="r" b="b"/>
            <a:pathLst>
              <a:path w="934800" h="775200">
                <a:moveTo>
                  <a:pt x="0" y="0"/>
                </a:moveTo>
                <a:cubicBezTo>
                  <a:pt x="0" y="348840"/>
                  <a:pt x="-514140" y="775200"/>
                  <a:pt x="-934800" y="775200"/>
                </a:cubicBezTo>
              </a:path>
            </a:pathLst>
          </a:custGeom>
          <a:noFill/>
          <a:ln w="7560">
            <a:solidFill>
              <a:schemeClr val="bg1">
                <a:lumMod val="50000"/>
              </a:schemeClr>
            </a:solidFill>
            <a:custDash>
              <a:ds d="600000" sp="500000"/>
            </a:custDash>
            <a:bevel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pull dir="r"/>
  </p:transition>
  <p:timing>
    <p:tnLst>
      <p:par>
        <p:cTn id="68" dur="indefinite" restart="never" nodeType="tmRoot">
          <p:childTnLst>
            <p:seq>
              <p:cTn id="69" dur="indefinite" nodeType="mainSeq"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6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80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5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89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2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4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98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1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03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07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10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16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22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5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29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32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5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38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1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44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7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000"/>
                            </p:stCondLst>
                            <p:childTnLst>
                              <p:par>
                                <p:cTn id="149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51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54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60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3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66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9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Line 1"/>
          <p:cNvSpPr/>
          <p:nvPr/>
        </p:nvSpPr>
        <p:spPr>
          <a:xfrm>
            <a:off x="8286480" y="6750360"/>
            <a:ext cx="0" cy="645480"/>
          </a:xfrm>
          <a:prstGeom prst="line">
            <a:avLst/>
          </a:prstGeom>
          <a:ln w="324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74" name="Line 2"/>
          <p:cNvSpPr/>
          <p:nvPr/>
        </p:nvSpPr>
        <p:spPr>
          <a:xfrm>
            <a:off x="7067160" y="7910640"/>
            <a:ext cx="0" cy="2027520"/>
          </a:xfrm>
          <a:prstGeom prst="line">
            <a:avLst/>
          </a:prstGeom>
          <a:ln w="324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75" name="Line 3"/>
          <p:cNvSpPr/>
          <p:nvPr/>
        </p:nvSpPr>
        <p:spPr>
          <a:xfrm flipH="1" flipV="1">
            <a:off x="12321720" y="7395840"/>
            <a:ext cx="1080" cy="2570400"/>
          </a:xfrm>
          <a:prstGeom prst="line">
            <a:avLst/>
          </a:prstGeom>
          <a:ln w="324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76" name="Line 4"/>
          <p:cNvSpPr/>
          <p:nvPr/>
        </p:nvSpPr>
        <p:spPr>
          <a:xfrm flipV="1">
            <a:off x="16484760" y="5364360"/>
            <a:ext cx="0" cy="2023920"/>
          </a:xfrm>
          <a:prstGeom prst="line">
            <a:avLst/>
          </a:prstGeom>
          <a:ln w="324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77" name="Line 5"/>
          <p:cNvSpPr/>
          <p:nvPr/>
        </p:nvSpPr>
        <p:spPr>
          <a:xfrm>
            <a:off x="2133360" y="6282000"/>
            <a:ext cx="360" cy="1113840"/>
          </a:xfrm>
          <a:prstGeom prst="line">
            <a:avLst/>
          </a:prstGeom>
          <a:ln w="324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78" name="Line 6"/>
          <p:cNvSpPr/>
          <p:nvPr/>
        </p:nvSpPr>
        <p:spPr>
          <a:xfrm>
            <a:off x="0" y="7653240"/>
            <a:ext cx="24383880" cy="0"/>
          </a:xfrm>
          <a:prstGeom prst="line">
            <a:avLst/>
          </a:prstGeom>
          <a:ln cap="rnd" w="47520">
            <a:solidFill>
              <a:schemeClr val="tx1"/>
            </a:solidFill>
            <a:custDash>
              <a:ds d="100000" sp="100000"/>
            </a:custDash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79" name="CustomShape 7"/>
          <p:cNvSpPr/>
          <p:nvPr/>
        </p:nvSpPr>
        <p:spPr>
          <a:xfrm>
            <a:off x="966600" y="4092480"/>
            <a:ext cx="2332800" cy="2189520"/>
          </a:xfrm>
          <a:prstGeom prst="ellipse">
            <a:avLst/>
          </a:prstGeom>
          <a:solidFill>
            <a:schemeClr val="accent1"/>
          </a:solidFill>
          <a:ln w="57240">
            <a:solidFill>
              <a:srgbClr val="ffffff"/>
            </a:solidFill>
          </a:ln>
          <a:effectLst>
            <a:outerShdw algn="tl" blurRad="228600" dir="6840000" dist="114300" rotWithShape="0" sx="99000" sy="9900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0" name="CustomShape 8"/>
          <p:cNvSpPr/>
          <p:nvPr/>
        </p:nvSpPr>
        <p:spPr>
          <a:xfrm>
            <a:off x="2958480" y="4369320"/>
            <a:ext cx="4889880" cy="13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 algn="ctr"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Guideline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文档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9"/>
          <p:cNvSpPr/>
          <p:nvPr/>
        </p:nvSpPr>
        <p:spPr>
          <a:xfrm>
            <a:off x="1875960" y="7395840"/>
            <a:ext cx="514440" cy="514440"/>
          </a:xfrm>
          <a:prstGeom prst="ellipse">
            <a:avLst/>
          </a:prstGeom>
          <a:solidFill>
            <a:schemeClr val="bg1"/>
          </a:solidFill>
          <a:ln w="2844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2" name="CustomShape 10"/>
          <p:cNvSpPr/>
          <p:nvPr/>
        </p:nvSpPr>
        <p:spPr>
          <a:xfrm>
            <a:off x="7492680" y="5187240"/>
            <a:ext cx="1517040" cy="1517040"/>
          </a:xfrm>
          <a:prstGeom prst="ellipse">
            <a:avLst/>
          </a:prstGeom>
          <a:solidFill>
            <a:schemeClr val="accent2"/>
          </a:solidFill>
          <a:ln w="57240">
            <a:solidFill>
              <a:srgbClr val="ffffff"/>
            </a:solidFill>
          </a:ln>
          <a:effectLst>
            <a:outerShdw algn="tl" blurRad="228600" dir="6840000" dist="114300" rotWithShape="0" sx="99000" sy="9900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wrap="none" lIns="0" rIns="0" tIns="122040" bIns="122040" anchor="ctr"/>
          <a:p>
            <a:pPr algn="ctr">
              <a:lnSpc>
                <a:spcPts val="1242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CustomShape 11"/>
          <p:cNvSpPr/>
          <p:nvPr/>
        </p:nvSpPr>
        <p:spPr>
          <a:xfrm>
            <a:off x="7174080" y="5010480"/>
            <a:ext cx="7025400" cy="13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 algn="ctr"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APK list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ID card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GEO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Certification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CustomShape 12"/>
          <p:cNvSpPr/>
          <p:nvPr/>
        </p:nvSpPr>
        <p:spPr>
          <a:xfrm>
            <a:off x="8029080" y="7395840"/>
            <a:ext cx="514440" cy="514440"/>
          </a:xfrm>
          <a:prstGeom prst="ellipse">
            <a:avLst/>
          </a:prstGeom>
          <a:solidFill>
            <a:schemeClr val="bg1"/>
          </a:solidFill>
          <a:ln w="2844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5" name="CustomShape 13"/>
          <p:cNvSpPr/>
          <p:nvPr/>
        </p:nvSpPr>
        <p:spPr>
          <a:xfrm>
            <a:off x="9601560" y="10772640"/>
            <a:ext cx="6139440" cy="69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14"/>
          <p:cNvSpPr/>
          <p:nvPr/>
        </p:nvSpPr>
        <p:spPr>
          <a:xfrm>
            <a:off x="6810120" y="7395840"/>
            <a:ext cx="514440" cy="514440"/>
          </a:xfrm>
          <a:prstGeom prst="ellipse">
            <a:avLst/>
          </a:prstGeom>
          <a:solidFill>
            <a:schemeClr val="bg1"/>
          </a:solidFill>
          <a:ln w="2844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7" name="CustomShape 15"/>
          <p:cNvSpPr/>
          <p:nvPr/>
        </p:nvSpPr>
        <p:spPr>
          <a:xfrm>
            <a:off x="11564280" y="8449200"/>
            <a:ext cx="1517040" cy="1517040"/>
          </a:xfrm>
          <a:prstGeom prst="ellipse">
            <a:avLst/>
          </a:prstGeom>
          <a:solidFill>
            <a:schemeClr val="accent2"/>
          </a:solidFill>
          <a:ln w="57240">
            <a:solidFill>
              <a:srgbClr val="ffffff"/>
            </a:solidFill>
          </a:ln>
          <a:effectLst>
            <a:outerShdw algn="tl" blurRad="228600" dir="6840000" dist="114300" rotWithShape="0" sx="99000" sy="9900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wrap="none" lIns="0" rIns="0" tIns="122040" bIns="122040" anchor="ctr"/>
          <a:p>
            <a:pPr algn="ctr">
              <a:lnSpc>
                <a:spcPts val="1242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perso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16"/>
          <p:cNvSpPr/>
          <p:nvPr/>
        </p:nvSpPr>
        <p:spPr>
          <a:xfrm>
            <a:off x="12064680" y="7395840"/>
            <a:ext cx="514440" cy="514440"/>
          </a:xfrm>
          <a:prstGeom prst="ellipse">
            <a:avLst/>
          </a:prstGeom>
          <a:solidFill>
            <a:schemeClr val="bg1"/>
          </a:solidFill>
          <a:ln w="2844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9" name="CustomShape 17"/>
          <p:cNvSpPr/>
          <p:nvPr/>
        </p:nvSpPr>
        <p:spPr>
          <a:xfrm>
            <a:off x="16227360" y="7395840"/>
            <a:ext cx="514440" cy="514440"/>
          </a:xfrm>
          <a:prstGeom prst="ellipse">
            <a:avLst/>
          </a:prstGeom>
          <a:solidFill>
            <a:schemeClr val="bg1"/>
          </a:solidFill>
          <a:ln w="2844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0" name="TextShape 18"/>
          <p:cNvSpPr txBox="1"/>
          <p:nvPr/>
        </p:nvSpPr>
        <p:spPr>
          <a:xfrm>
            <a:off x="0" y="558360"/>
            <a:ext cx="21386520" cy="2378520"/>
          </a:xfrm>
          <a:prstGeom prst="rect">
            <a:avLst/>
          </a:prstGeom>
          <a:noFill/>
          <a:ln>
            <a:noFill/>
          </a:ln>
        </p:spPr>
        <p:txBody>
          <a:bodyPr lIns="243720" rIns="243720" tIns="122040" bIns="12204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afabab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工作成果分析</a:t>
            </a:r>
            <a:r>
              <a:rPr b="0" lang="en-US" sz="5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Pixi5-6 4G perso</a:t>
            </a: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</a:t>
            </a:r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1" name="CustomShape 19"/>
          <p:cNvSpPr/>
          <p:nvPr/>
        </p:nvSpPr>
        <p:spPr>
          <a:xfrm>
            <a:off x="1147680" y="4600080"/>
            <a:ext cx="191520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CLID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工具验证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20"/>
          <p:cNvSpPr/>
          <p:nvPr/>
        </p:nvSpPr>
        <p:spPr>
          <a:xfrm>
            <a:off x="5921640" y="9435240"/>
            <a:ext cx="2259360" cy="2189520"/>
          </a:xfrm>
          <a:prstGeom prst="ellipse">
            <a:avLst/>
          </a:prstGeom>
          <a:solidFill>
            <a:schemeClr val="accent3"/>
          </a:solidFill>
          <a:ln w="57240">
            <a:solidFill>
              <a:srgbClr val="ffffff"/>
            </a:solidFill>
          </a:ln>
          <a:effectLst>
            <a:outerShdw algn="tl" blurRad="228600" dir="6840000" dist="114300" rotWithShape="0" sx="99000" sy="9900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3" name="CustomShape 21"/>
          <p:cNvSpPr/>
          <p:nvPr/>
        </p:nvSpPr>
        <p:spPr>
          <a:xfrm>
            <a:off x="5665680" y="10176120"/>
            <a:ext cx="27712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需求配置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CustomShape 22"/>
          <p:cNvSpPr/>
          <p:nvPr/>
        </p:nvSpPr>
        <p:spPr>
          <a:xfrm>
            <a:off x="8780400" y="9945720"/>
            <a:ext cx="7025400" cy="13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 algn="ctr"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Country perso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Claro SSV perso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23"/>
          <p:cNvSpPr/>
          <p:nvPr/>
        </p:nvSpPr>
        <p:spPr>
          <a:xfrm>
            <a:off x="15467040" y="3973680"/>
            <a:ext cx="2332800" cy="2189520"/>
          </a:xfrm>
          <a:prstGeom prst="ellipse">
            <a:avLst/>
          </a:prstGeom>
          <a:solidFill>
            <a:schemeClr val="accent1"/>
          </a:solidFill>
          <a:ln w="57240">
            <a:solidFill>
              <a:srgbClr val="ffffff"/>
            </a:solidFill>
          </a:ln>
          <a:effectLst>
            <a:outerShdw algn="tl" blurRad="228600" dir="6840000" dist="114300" rotWithShape="0" sx="99000" sy="9900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6" name="CustomShape 24"/>
          <p:cNvSpPr/>
          <p:nvPr/>
        </p:nvSpPr>
        <p:spPr>
          <a:xfrm>
            <a:off x="15561360" y="4784760"/>
            <a:ext cx="2238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问题处理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CustomShape 25"/>
          <p:cNvSpPr/>
          <p:nvPr/>
        </p:nvSpPr>
        <p:spPr>
          <a:xfrm>
            <a:off x="15099120" y="6163560"/>
            <a:ext cx="7025400" cy="13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 algn="ctr"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相关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Defect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Task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Line 26"/>
          <p:cNvSpPr/>
          <p:nvPr/>
        </p:nvSpPr>
        <p:spPr>
          <a:xfrm>
            <a:off x="21386520" y="7362720"/>
            <a:ext cx="360" cy="2603520"/>
          </a:xfrm>
          <a:prstGeom prst="line">
            <a:avLst/>
          </a:prstGeom>
          <a:ln w="324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99" name="CustomShape 27"/>
          <p:cNvSpPr/>
          <p:nvPr/>
        </p:nvSpPr>
        <p:spPr>
          <a:xfrm>
            <a:off x="21129480" y="7370280"/>
            <a:ext cx="514440" cy="514440"/>
          </a:xfrm>
          <a:prstGeom prst="ellipse">
            <a:avLst/>
          </a:prstGeom>
          <a:solidFill>
            <a:schemeClr val="bg1"/>
          </a:solidFill>
          <a:ln w="2844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00" name="CustomShape 28"/>
          <p:cNvSpPr/>
          <p:nvPr/>
        </p:nvSpPr>
        <p:spPr>
          <a:xfrm>
            <a:off x="20179800" y="9435240"/>
            <a:ext cx="2332800" cy="2189520"/>
          </a:xfrm>
          <a:prstGeom prst="ellipse">
            <a:avLst/>
          </a:prstGeom>
          <a:solidFill>
            <a:schemeClr val="accent3"/>
          </a:solidFill>
          <a:ln w="57240">
            <a:solidFill>
              <a:srgbClr val="ffffff"/>
            </a:solidFill>
          </a:ln>
          <a:effectLst>
            <a:outerShdw algn="tl" blurRad="228600" dir="6840000" dist="114300" rotWithShape="0" sx="99000" sy="9900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01" name="CustomShape 29"/>
          <p:cNvSpPr/>
          <p:nvPr/>
        </p:nvSpPr>
        <p:spPr>
          <a:xfrm>
            <a:off x="20274480" y="3869640"/>
            <a:ext cx="2238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问题处理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30"/>
          <p:cNvSpPr/>
          <p:nvPr/>
        </p:nvSpPr>
        <p:spPr>
          <a:xfrm>
            <a:off x="19460520" y="10176120"/>
            <a:ext cx="37717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ECR</a:t>
            </a: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释放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CustomShape 31"/>
          <p:cNvSpPr/>
          <p:nvPr/>
        </p:nvSpPr>
        <p:spPr>
          <a:xfrm>
            <a:off x="10686960" y="7436160"/>
            <a:ext cx="7025400" cy="13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 algn="ctr"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释放版本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需求自测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32"/>
          <p:cNvSpPr/>
          <p:nvPr/>
        </p:nvSpPr>
        <p:spPr>
          <a:xfrm>
            <a:off x="1847520" y="1619280"/>
            <a:ext cx="18525600" cy="1871280"/>
          </a:xfrm>
          <a:prstGeom prst="horizontalScroll">
            <a:avLst>
              <a:gd name="adj" fmla="val 125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CustomShape 33"/>
          <p:cNvSpPr/>
          <p:nvPr/>
        </p:nvSpPr>
        <p:spPr>
          <a:xfrm>
            <a:off x="2314440" y="2183760"/>
            <a:ext cx="1674468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目的：根据不同的客户需求定制</a:t>
            </a:r>
            <a:r>
              <a:rPr b="0" lang="en-US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perso</a:t>
            </a:r>
            <a:r>
              <a:rPr b="0" lang="en-US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版本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34"/>
          <p:cNvSpPr/>
          <p:nvPr/>
        </p:nvSpPr>
        <p:spPr>
          <a:xfrm>
            <a:off x="3300120" y="4896360"/>
            <a:ext cx="978120" cy="484200"/>
          </a:xfrm>
          <a:prstGeom prst="lef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pull dir="r"/>
  </p:transition>
  <p:timing>
    <p:tnLst>
      <p:par>
        <p:cTn id="170" dur="indefinite" restart="never" nodeType="tmRoot">
          <p:childTnLst>
            <p:seq>
              <p:cTn id="171" dur="indefinite" nodeType="mainSeq">
                <p:childTnLst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6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0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85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9" dur="25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nodeType="withEffect" fill="hold" presetClass="entr" presetID="1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2" dur="25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5" dur="25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850"/>
                            </p:stCondLst>
                            <p:childTnLst>
                              <p:par>
                                <p:cTn id="19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9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2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350"/>
                            </p:stCondLst>
                            <p:childTnLst>
                              <p:par>
                                <p:cTn id="204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6" dur="25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1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9" dur="25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700"/>
                            </p:stCondLst>
                            <p:childTnLst>
                              <p:par>
                                <p:cTn id="21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3" dur="25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6" dur="25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nodeType="withEffect" fill="hold" presetClass="entr" presetID="1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9" dur="25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2" dur="25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5" dur="25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050"/>
                            </p:stCondLst>
                            <p:childTnLst>
                              <p:par>
                                <p:cTn id="22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9" dur="25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nodeType="withEffect" fill="hold" presetClass="entr" presetID="1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2" dur="25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5" dur="25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400"/>
                            </p:stCondLst>
                            <p:childTnLst>
                              <p:par>
                                <p:cTn id="23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9" dur="1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10"/>
                            </p:stCondLst>
                            <p:childTnLst>
                              <p:par>
                                <p:cTn id="24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3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910"/>
                            </p:stCondLst>
                            <p:childTnLst>
                              <p:par>
                                <p:cTn id="24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7" dur="25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nodeType="withEffect" fill="hold" presetClass="entr" presetID="1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0" dur="25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3" dur="25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6" dur="25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3260"/>
                            </p:stCondLst>
                            <p:childTnLst>
                              <p:par>
                                <p:cTn id="25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0" dur="25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nodeType="withEffect" fill="hold" presetClass="entr" presetID="1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3" dur="25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6" dur="25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11854800" y="1618200"/>
            <a:ext cx="12233520" cy="2740320"/>
          </a:xfrm>
          <a:prstGeom prst="rect">
            <a:avLst/>
          </a:prstGeom>
          <a:solidFill>
            <a:srgbClr val="e6e6e6"/>
          </a:solidFill>
          <a:ln w="15840">
            <a:solidFill>
              <a:srgbClr val="bfbfbf"/>
            </a:solidFill>
          </a:ln>
          <a:effectLst>
            <a:innerShdw blurRad="114300">
              <a:srgbClr val="00000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2"/>
          <p:cNvSpPr/>
          <p:nvPr/>
        </p:nvSpPr>
        <p:spPr>
          <a:xfrm>
            <a:off x="1299240" y="2404080"/>
            <a:ext cx="6212160" cy="58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3"/>
          <p:cNvSpPr/>
          <p:nvPr/>
        </p:nvSpPr>
        <p:spPr>
          <a:xfrm>
            <a:off x="1295640" y="6084360"/>
            <a:ext cx="596520" cy="856080"/>
          </a:xfrm>
          <a:custGeom>
            <a:avLst/>
            <a:gdLst/>
            <a:ahLst/>
            <a:rect l="l" t="t" r="r" b="b"/>
            <a:pathLst>
              <a:path w="141" h="202">
                <a:moveTo>
                  <a:pt x="116" y="191"/>
                </a:moveTo>
                <a:cubicBezTo>
                  <a:pt x="115" y="189"/>
                  <a:pt x="114" y="187"/>
                  <a:pt x="113" y="186"/>
                </a:cubicBezTo>
                <a:cubicBezTo>
                  <a:pt x="115" y="184"/>
                  <a:pt x="118" y="182"/>
                  <a:pt x="120" y="180"/>
                </a:cubicBezTo>
                <a:cubicBezTo>
                  <a:pt x="119" y="183"/>
                  <a:pt x="117" y="187"/>
                  <a:pt x="116" y="191"/>
                </a:cubicBezTo>
                <a:moveTo>
                  <a:pt x="53" y="187"/>
                </a:moveTo>
                <a:cubicBezTo>
                  <a:pt x="52" y="185"/>
                  <a:pt x="51" y="183"/>
                  <a:pt x="50" y="181"/>
                </a:cubicBezTo>
                <a:cubicBezTo>
                  <a:pt x="52" y="181"/>
                  <a:pt x="53" y="180"/>
                  <a:pt x="55" y="179"/>
                </a:cubicBezTo>
                <a:cubicBezTo>
                  <a:pt x="55" y="182"/>
                  <a:pt x="54" y="184"/>
                  <a:pt x="53" y="187"/>
                </a:cubicBezTo>
                <a:moveTo>
                  <a:pt x="58" y="195"/>
                </a:moveTo>
                <a:cubicBezTo>
                  <a:pt x="57" y="194"/>
                  <a:pt x="57" y="192"/>
                  <a:pt x="56" y="191"/>
                </a:cubicBezTo>
                <a:cubicBezTo>
                  <a:pt x="56" y="191"/>
                  <a:pt x="56" y="191"/>
                  <a:pt x="56" y="191"/>
                </a:cubicBezTo>
                <a:cubicBezTo>
                  <a:pt x="58" y="186"/>
                  <a:pt x="59" y="182"/>
                  <a:pt x="61" y="177"/>
                </a:cubicBezTo>
                <a:cubicBezTo>
                  <a:pt x="61" y="177"/>
                  <a:pt x="61" y="177"/>
                  <a:pt x="61" y="177"/>
                </a:cubicBezTo>
                <a:cubicBezTo>
                  <a:pt x="63" y="176"/>
                  <a:pt x="66" y="175"/>
                  <a:pt x="69" y="174"/>
                </a:cubicBezTo>
                <a:cubicBezTo>
                  <a:pt x="67" y="180"/>
                  <a:pt x="65" y="186"/>
                  <a:pt x="63" y="192"/>
                </a:cubicBezTo>
                <a:cubicBezTo>
                  <a:pt x="63" y="193"/>
                  <a:pt x="63" y="193"/>
                  <a:pt x="63" y="193"/>
                </a:cubicBezTo>
                <a:cubicBezTo>
                  <a:pt x="63" y="193"/>
                  <a:pt x="62" y="193"/>
                  <a:pt x="62" y="193"/>
                </a:cubicBezTo>
                <a:cubicBezTo>
                  <a:pt x="60" y="194"/>
                  <a:pt x="59" y="194"/>
                  <a:pt x="58" y="195"/>
                </a:cubicBezTo>
                <a:moveTo>
                  <a:pt x="119" y="197"/>
                </a:moveTo>
                <a:cubicBezTo>
                  <a:pt x="119" y="196"/>
                  <a:pt x="119" y="196"/>
                  <a:pt x="119" y="196"/>
                </a:cubicBezTo>
                <a:cubicBezTo>
                  <a:pt x="119" y="196"/>
                  <a:pt x="119" y="196"/>
                  <a:pt x="119" y="196"/>
                </a:cubicBezTo>
                <a:cubicBezTo>
                  <a:pt x="121" y="189"/>
                  <a:pt x="124" y="182"/>
                  <a:pt x="127" y="174"/>
                </a:cubicBezTo>
                <a:cubicBezTo>
                  <a:pt x="127" y="174"/>
                  <a:pt x="127" y="174"/>
                  <a:pt x="127" y="174"/>
                </a:cubicBezTo>
                <a:cubicBezTo>
                  <a:pt x="128" y="173"/>
                  <a:pt x="129" y="172"/>
                  <a:pt x="131" y="171"/>
                </a:cubicBezTo>
                <a:cubicBezTo>
                  <a:pt x="133" y="175"/>
                  <a:pt x="134" y="178"/>
                  <a:pt x="136" y="182"/>
                </a:cubicBezTo>
                <a:cubicBezTo>
                  <a:pt x="136" y="183"/>
                  <a:pt x="136" y="183"/>
                  <a:pt x="136" y="183"/>
                </a:cubicBezTo>
                <a:cubicBezTo>
                  <a:pt x="130" y="187"/>
                  <a:pt x="126" y="191"/>
                  <a:pt x="119" y="197"/>
                </a:cubicBezTo>
                <a:moveTo>
                  <a:pt x="95" y="179"/>
                </a:moveTo>
                <a:cubicBezTo>
                  <a:pt x="96" y="176"/>
                  <a:pt x="97" y="173"/>
                  <a:pt x="98" y="170"/>
                </a:cubicBezTo>
                <a:cubicBezTo>
                  <a:pt x="99" y="171"/>
                  <a:pt x="99" y="172"/>
                  <a:pt x="100" y="173"/>
                </a:cubicBezTo>
                <a:cubicBezTo>
                  <a:pt x="100" y="174"/>
                  <a:pt x="101" y="175"/>
                  <a:pt x="101" y="176"/>
                </a:cubicBezTo>
                <a:cubicBezTo>
                  <a:pt x="99" y="177"/>
                  <a:pt x="97" y="178"/>
                  <a:pt x="95" y="179"/>
                </a:cubicBezTo>
                <a:moveTo>
                  <a:pt x="68" y="191"/>
                </a:moveTo>
                <a:cubicBezTo>
                  <a:pt x="70" y="185"/>
                  <a:pt x="72" y="178"/>
                  <a:pt x="74" y="172"/>
                </a:cubicBezTo>
                <a:cubicBezTo>
                  <a:pt x="74" y="172"/>
                  <a:pt x="74" y="172"/>
                  <a:pt x="74" y="172"/>
                </a:cubicBezTo>
                <a:cubicBezTo>
                  <a:pt x="77" y="170"/>
                  <a:pt x="80" y="169"/>
                  <a:pt x="83" y="168"/>
                </a:cubicBezTo>
                <a:cubicBezTo>
                  <a:pt x="81" y="174"/>
                  <a:pt x="79" y="181"/>
                  <a:pt x="77" y="187"/>
                </a:cubicBezTo>
                <a:cubicBezTo>
                  <a:pt x="77" y="188"/>
                  <a:pt x="77" y="188"/>
                  <a:pt x="77" y="188"/>
                </a:cubicBezTo>
                <a:cubicBezTo>
                  <a:pt x="76" y="188"/>
                  <a:pt x="75" y="188"/>
                  <a:pt x="74" y="189"/>
                </a:cubicBezTo>
                <a:cubicBezTo>
                  <a:pt x="72" y="189"/>
                  <a:pt x="70" y="190"/>
                  <a:pt x="68" y="191"/>
                </a:cubicBezTo>
                <a:moveTo>
                  <a:pt x="82" y="185"/>
                </a:moveTo>
                <a:cubicBezTo>
                  <a:pt x="84" y="179"/>
                  <a:pt x="86" y="173"/>
                  <a:pt x="88" y="167"/>
                </a:cubicBezTo>
                <a:cubicBezTo>
                  <a:pt x="88" y="166"/>
                  <a:pt x="88" y="166"/>
                  <a:pt x="88" y="165"/>
                </a:cubicBezTo>
                <a:cubicBezTo>
                  <a:pt x="90" y="164"/>
                  <a:pt x="92" y="163"/>
                  <a:pt x="94" y="162"/>
                </a:cubicBezTo>
                <a:cubicBezTo>
                  <a:pt x="94" y="163"/>
                  <a:pt x="95" y="164"/>
                  <a:pt x="95" y="165"/>
                </a:cubicBezTo>
                <a:cubicBezTo>
                  <a:pt x="93" y="170"/>
                  <a:pt x="92" y="175"/>
                  <a:pt x="90" y="181"/>
                </a:cubicBezTo>
                <a:cubicBezTo>
                  <a:pt x="90" y="181"/>
                  <a:pt x="90" y="181"/>
                  <a:pt x="90" y="182"/>
                </a:cubicBezTo>
                <a:cubicBezTo>
                  <a:pt x="87" y="183"/>
                  <a:pt x="85" y="184"/>
                  <a:pt x="82" y="185"/>
                </a:cubicBezTo>
                <a:moveTo>
                  <a:pt x="118" y="146"/>
                </a:moveTo>
                <a:cubicBezTo>
                  <a:pt x="118" y="145"/>
                  <a:pt x="118" y="145"/>
                  <a:pt x="118" y="144"/>
                </a:cubicBezTo>
                <a:cubicBezTo>
                  <a:pt x="118" y="144"/>
                  <a:pt x="119" y="143"/>
                  <a:pt x="119" y="143"/>
                </a:cubicBezTo>
                <a:cubicBezTo>
                  <a:pt x="119" y="144"/>
                  <a:pt x="119" y="145"/>
                  <a:pt x="118" y="146"/>
                </a:cubicBezTo>
                <a:moveTo>
                  <a:pt x="124" y="155"/>
                </a:moveTo>
                <a:cubicBezTo>
                  <a:pt x="123" y="154"/>
                  <a:pt x="122" y="152"/>
                  <a:pt x="121" y="150"/>
                </a:cubicBezTo>
                <a:cubicBezTo>
                  <a:pt x="123" y="145"/>
                  <a:pt x="125" y="140"/>
                  <a:pt x="127" y="135"/>
                </a:cubicBezTo>
                <a:cubicBezTo>
                  <a:pt x="127" y="135"/>
                  <a:pt x="127" y="135"/>
                  <a:pt x="127" y="135"/>
                </a:cubicBezTo>
                <a:cubicBezTo>
                  <a:pt x="128" y="133"/>
                  <a:pt x="130" y="131"/>
                  <a:pt x="131" y="128"/>
                </a:cubicBezTo>
                <a:cubicBezTo>
                  <a:pt x="129" y="133"/>
                  <a:pt x="128" y="139"/>
                  <a:pt x="127" y="143"/>
                </a:cubicBezTo>
                <a:cubicBezTo>
                  <a:pt x="126" y="148"/>
                  <a:pt x="125" y="153"/>
                  <a:pt x="124" y="155"/>
                </a:cubicBezTo>
                <a:moveTo>
                  <a:pt x="131" y="148"/>
                </a:moveTo>
                <a:cubicBezTo>
                  <a:pt x="132" y="143"/>
                  <a:pt x="133" y="138"/>
                  <a:pt x="134" y="133"/>
                </a:cubicBezTo>
                <a:cubicBezTo>
                  <a:pt x="135" y="130"/>
                  <a:pt x="135" y="127"/>
                  <a:pt x="136" y="125"/>
                </a:cubicBezTo>
                <a:cubicBezTo>
                  <a:pt x="136" y="127"/>
                  <a:pt x="137" y="128"/>
                  <a:pt x="137" y="128"/>
                </a:cubicBezTo>
                <a:cubicBezTo>
                  <a:pt x="137" y="129"/>
                  <a:pt x="137" y="130"/>
                  <a:pt x="137" y="130"/>
                </a:cubicBezTo>
                <a:cubicBezTo>
                  <a:pt x="137" y="130"/>
                  <a:pt x="137" y="130"/>
                  <a:pt x="137" y="130"/>
                </a:cubicBezTo>
                <a:cubicBezTo>
                  <a:pt x="137" y="136"/>
                  <a:pt x="134" y="143"/>
                  <a:pt x="131" y="148"/>
                </a:cubicBezTo>
                <a:moveTo>
                  <a:pt x="133" y="119"/>
                </a:moveTo>
                <a:cubicBezTo>
                  <a:pt x="133" y="119"/>
                  <a:pt x="133" y="118"/>
                  <a:pt x="133" y="118"/>
                </a:cubicBezTo>
                <a:cubicBezTo>
                  <a:pt x="133" y="118"/>
                  <a:pt x="133" y="118"/>
                  <a:pt x="133" y="118"/>
                </a:cubicBezTo>
                <a:cubicBezTo>
                  <a:pt x="133" y="119"/>
                  <a:pt x="133" y="119"/>
                  <a:pt x="133" y="119"/>
                </a:cubicBezTo>
                <a:cubicBezTo>
                  <a:pt x="133" y="119"/>
                  <a:pt x="133" y="119"/>
                  <a:pt x="133" y="119"/>
                </a:cubicBezTo>
                <a:moveTo>
                  <a:pt x="95" y="122"/>
                </a:moveTo>
                <a:cubicBezTo>
                  <a:pt x="95" y="121"/>
                  <a:pt x="95" y="121"/>
                  <a:pt x="95" y="120"/>
                </a:cubicBezTo>
                <a:cubicBezTo>
                  <a:pt x="95" y="118"/>
                  <a:pt x="96" y="116"/>
                  <a:pt x="97" y="113"/>
                </a:cubicBezTo>
                <a:cubicBezTo>
                  <a:pt x="97" y="113"/>
                  <a:pt x="97" y="113"/>
                  <a:pt x="97" y="113"/>
                </a:cubicBezTo>
                <a:cubicBezTo>
                  <a:pt x="97" y="116"/>
                  <a:pt x="96" y="119"/>
                  <a:pt x="95" y="122"/>
                </a:cubicBezTo>
                <a:moveTo>
                  <a:pt x="39" y="115"/>
                </a:moveTo>
                <a:cubicBezTo>
                  <a:pt x="39" y="115"/>
                  <a:pt x="38" y="115"/>
                  <a:pt x="38" y="115"/>
                </a:cubicBezTo>
                <a:cubicBezTo>
                  <a:pt x="37" y="115"/>
                  <a:pt x="36" y="115"/>
                  <a:pt x="35" y="115"/>
                </a:cubicBezTo>
                <a:cubicBezTo>
                  <a:pt x="36" y="112"/>
                  <a:pt x="36" y="109"/>
                  <a:pt x="37" y="106"/>
                </a:cubicBezTo>
                <a:cubicBezTo>
                  <a:pt x="40" y="106"/>
                  <a:pt x="43" y="106"/>
                  <a:pt x="45" y="105"/>
                </a:cubicBezTo>
                <a:cubicBezTo>
                  <a:pt x="44" y="108"/>
                  <a:pt x="43" y="112"/>
                  <a:pt x="42" y="115"/>
                </a:cubicBezTo>
                <a:cubicBezTo>
                  <a:pt x="41" y="115"/>
                  <a:pt x="40" y="115"/>
                  <a:pt x="39" y="115"/>
                </a:cubicBezTo>
                <a:moveTo>
                  <a:pt x="31" y="113"/>
                </a:moveTo>
                <a:cubicBezTo>
                  <a:pt x="29" y="113"/>
                  <a:pt x="28" y="112"/>
                  <a:pt x="26" y="110"/>
                </a:cubicBezTo>
                <a:cubicBezTo>
                  <a:pt x="24" y="108"/>
                  <a:pt x="23" y="105"/>
                  <a:pt x="21" y="103"/>
                </a:cubicBezTo>
                <a:cubicBezTo>
                  <a:pt x="23" y="104"/>
                  <a:pt x="25" y="105"/>
                  <a:pt x="28" y="105"/>
                </a:cubicBezTo>
                <a:cubicBezTo>
                  <a:pt x="29" y="106"/>
                  <a:pt x="31" y="106"/>
                  <a:pt x="33" y="106"/>
                </a:cubicBezTo>
                <a:cubicBezTo>
                  <a:pt x="32" y="108"/>
                  <a:pt x="31" y="111"/>
                  <a:pt x="31" y="113"/>
                </a:cubicBezTo>
                <a:moveTo>
                  <a:pt x="92" y="114"/>
                </a:moveTo>
                <a:cubicBezTo>
                  <a:pt x="92" y="114"/>
                  <a:pt x="91" y="113"/>
                  <a:pt x="91" y="112"/>
                </a:cubicBezTo>
                <a:cubicBezTo>
                  <a:pt x="90" y="112"/>
                  <a:pt x="89" y="111"/>
                  <a:pt x="89" y="111"/>
                </a:cubicBezTo>
                <a:cubicBezTo>
                  <a:pt x="90" y="108"/>
                  <a:pt x="91" y="106"/>
                  <a:pt x="92" y="103"/>
                </a:cubicBezTo>
                <a:cubicBezTo>
                  <a:pt x="93" y="104"/>
                  <a:pt x="94" y="105"/>
                  <a:pt x="95" y="106"/>
                </a:cubicBezTo>
                <a:cubicBezTo>
                  <a:pt x="95" y="106"/>
                  <a:pt x="95" y="106"/>
                  <a:pt x="95" y="106"/>
                </a:cubicBezTo>
                <a:cubicBezTo>
                  <a:pt x="94" y="109"/>
                  <a:pt x="93" y="112"/>
                  <a:pt x="92" y="114"/>
                </a:cubicBezTo>
                <a:moveTo>
                  <a:pt x="47" y="114"/>
                </a:moveTo>
                <a:cubicBezTo>
                  <a:pt x="48" y="111"/>
                  <a:pt x="49" y="107"/>
                  <a:pt x="50" y="104"/>
                </a:cubicBezTo>
                <a:cubicBezTo>
                  <a:pt x="53" y="103"/>
                  <a:pt x="55" y="103"/>
                  <a:pt x="58" y="102"/>
                </a:cubicBezTo>
                <a:cubicBezTo>
                  <a:pt x="57" y="105"/>
                  <a:pt x="56" y="108"/>
                  <a:pt x="54" y="112"/>
                </a:cubicBezTo>
                <a:cubicBezTo>
                  <a:pt x="52" y="112"/>
                  <a:pt x="49" y="113"/>
                  <a:pt x="47" y="114"/>
                </a:cubicBezTo>
                <a:moveTo>
                  <a:pt x="85" y="109"/>
                </a:moveTo>
                <a:cubicBezTo>
                  <a:pt x="84" y="108"/>
                  <a:pt x="82" y="108"/>
                  <a:pt x="80" y="107"/>
                </a:cubicBezTo>
                <a:cubicBezTo>
                  <a:pt x="81" y="105"/>
                  <a:pt x="82" y="102"/>
                  <a:pt x="83" y="99"/>
                </a:cubicBezTo>
                <a:cubicBezTo>
                  <a:pt x="85" y="99"/>
                  <a:pt x="87" y="100"/>
                  <a:pt x="88" y="100"/>
                </a:cubicBezTo>
                <a:cubicBezTo>
                  <a:pt x="87" y="103"/>
                  <a:pt x="86" y="106"/>
                  <a:pt x="85" y="109"/>
                </a:cubicBezTo>
                <a:moveTo>
                  <a:pt x="60" y="110"/>
                </a:moveTo>
                <a:cubicBezTo>
                  <a:pt x="61" y="107"/>
                  <a:pt x="62" y="104"/>
                  <a:pt x="63" y="101"/>
                </a:cubicBezTo>
                <a:cubicBezTo>
                  <a:pt x="63" y="100"/>
                  <a:pt x="63" y="100"/>
                  <a:pt x="63" y="100"/>
                </a:cubicBezTo>
                <a:cubicBezTo>
                  <a:pt x="64" y="100"/>
                  <a:pt x="64" y="100"/>
                  <a:pt x="65" y="100"/>
                </a:cubicBezTo>
                <a:cubicBezTo>
                  <a:pt x="67" y="99"/>
                  <a:pt x="69" y="99"/>
                  <a:pt x="71" y="98"/>
                </a:cubicBezTo>
                <a:cubicBezTo>
                  <a:pt x="70" y="101"/>
                  <a:pt x="69" y="105"/>
                  <a:pt x="67" y="108"/>
                </a:cubicBezTo>
                <a:cubicBezTo>
                  <a:pt x="65" y="108"/>
                  <a:pt x="62" y="109"/>
                  <a:pt x="60" y="110"/>
                </a:cubicBezTo>
                <a:moveTo>
                  <a:pt x="72" y="107"/>
                </a:moveTo>
                <a:cubicBezTo>
                  <a:pt x="73" y="104"/>
                  <a:pt x="74" y="101"/>
                  <a:pt x="76" y="98"/>
                </a:cubicBezTo>
                <a:cubicBezTo>
                  <a:pt x="76" y="98"/>
                  <a:pt x="76" y="98"/>
                  <a:pt x="76" y="98"/>
                </a:cubicBezTo>
                <a:cubicBezTo>
                  <a:pt x="77" y="98"/>
                  <a:pt x="78" y="98"/>
                  <a:pt x="79" y="98"/>
                </a:cubicBezTo>
                <a:cubicBezTo>
                  <a:pt x="78" y="101"/>
                  <a:pt x="77" y="104"/>
                  <a:pt x="76" y="107"/>
                </a:cubicBezTo>
                <a:cubicBezTo>
                  <a:pt x="75" y="107"/>
                  <a:pt x="75" y="107"/>
                  <a:pt x="75" y="107"/>
                </a:cubicBezTo>
                <a:cubicBezTo>
                  <a:pt x="74" y="107"/>
                  <a:pt x="73" y="107"/>
                  <a:pt x="72" y="107"/>
                </a:cubicBezTo>
                <a:moveTo>
                  <a:pt x="30" y="74"/>
                </a:moveTo>
                <a:cubicBezTo>
                  <a:pt x="28" y="72"/>
                  <a:pt x="27" y="70"/>
                  <a:pt x="26" y="67"/>
                </a:cubicBezTo>
                <a:cubicBezTo>
                  <a:pt x="26" y="67"/>
                  <a:pt x="26" y="67"/>
                  <a:pt x="26" y="67"/>
                </a:cubicBezTo>
                <a:cubicBezTo>
                  <a:pt x="26" y="64"/>
                  <a:pt x="28" y="61"/>
                  <a:pt x="31" y="57"/>
                </a:cubicBezTo>
                <a:cubicBezTo>
                  <a:pt x="33" y="56"/>
                  <a:pt x="34" y="54"/>
                  <a:pt x="36" y="53"/>
                </a:cubicBezTo>
                <a:cubicBezTo>
                  <a:pt x="35" y="56"/>
                  <a:pt x="34" y="59"/>
                  <a:pt x="33" y="62"/>
                </a:cubicBezTo>
                <a:cubicBezTo>
                  <a:pt x="32" y="67"/>
                  <a:pt x="31" y="71"/>
                  <a:pt x="30" y="74"/>
                </a:cubicBezTo>
                <a:moveTo>
                  <a:pt x="38" y="77"/>
                </a:moveTo>
                <a:cubicBezTo>
                  <a:pt x="36" y="77"/>
                  <a:pt x="35" y="77"/>
                  <a:pt x="34" y="76"/>
                </a:cubicBezTo>
                <a:cubicBezTo>
                  <a:pt x="34" y="73"/>
                  <a:pt x="36" y="68"/>
                  <a:pt x="38" y="63"/>
                </a:cubicBezTo>
                <a:cubicBezTo>
                  <a:pt x="39" y="58"/>
                  <a:pt x="41" y="52"/>
                  <a:pt x="42" y="49"/>
                </a:cubicBezTo>
                <a:cubicBezTo>
                  <a:pt x="45" y="48"/>
                  <a:pt x="48" y="46"/>
                  <a:pt x="51" y="45"/>
                </a:cubicBezTo>
                <a:cubicBezTo>
                  <a:pt x="49" y="49"/>
                  <a:pt x="46" y="54"/>
                  <a:pt x="45" y="58"/>
                </a:cubicBezTo>
                <a:cubicBezTo>
                  <a:pt x="44" y="59"/>
                  <a:pt x="44" y="60"/>
                  <a:pt x="45" y="60"/>
                </a:cubicBezTo>
                <a:cubicBezTo>
                  <a:pt x="44" y="61"/>
                  <a:pt x="44" y="61"/>
                  <a:pt x="43" y="61"/>
                </a:cubicBezTo>
                <a:cubicBezTo>
                  <a:pt x="41" y="63"/>
                  <a:pt x="39" y="64"/>
                  <a:pt x="38" y="66"/>
                </a:cubicBezTo>
                <a:cubicBezTo>
                  <a:pt x="37" y="67"/>
                  <a:pt x="36" y="69"/>
                  <a:pt x="36" y="72"/>
                </a:cubicBezTo>
                <a:cubicBezTo>
                  <a:pt x="36" y="73"/>
                  <a:pt x="36" y="74"/>
                  <a:pt x="37" y="75"/>
                </a:cubicBezTo>
                <a:cubicBezTo>
                  <a:pt x="37" y="76"/>
                  <a:pt x="37" y="77"/>
                  <a:pt x="38" y="77"/>
                </a:cubicBezTo>
                <a:moveTo>
                  <a:pt x="49" y="58"/>
                </a:moveTo>
                <a:cubicBezTo>
                  <a:pt x="51" y="53"/>
                  <a:pt x="54" y="48"/>
                  <a:pt x="56" y="43"/>
                </a:cubicBezTo>
                <a:cubicBezTo>
                  <a:pt x="57" y="43"/>
                  <a:pt x="57" y="43"/>
                  <a:pt x="57" y="43"/>
                </a:cubicBezTo>
                <a:cubicBezTo>
                  <a:pt x="59" y="42"/>
                  <a:pt x="61" y="41"/>
                  <a:pt x="63" y="41"/>
                </a:cubicBezTo>
                <a:cubicBezTo>
                  <a:pt x="61" y="45"/>
                  <a:pt x="59" y="50"/>
                  <a:pt x="57" y="55"/>
                </a:cubicBezTo>
                <a:cubicBezTo>
                  <a:pt x="54" y="56"/>
                  <a:pt x="52" y="57"/>
                  <a:pt x="49" y="58"/>
                </a:cubicBezTo>
                <a:moveTo>
                  <a:pt x="73" y="50"/>
                </a:moveTo>
                <a:cubicBezTo>
                  <a:pt x="75" y="46"/>
                  <a:pt x="77" y="43"/>
                  <a:pt x="78" y="39"/>
                </a:cubicBezTo>
                <a:cubicBezTo>
                  <a:pt x="79" y="42"/>
                  <a:pt x="81" y="45"/>
                  <a:pt x="82" y="47"/>
                </a:cubicBezTo>
                <a:cubicBezTo>
                  <a:pt x="80" y="48"/>
                  <a:pt x="77" y="49"/>
                  <a:pt x="73" y="50"/>
                </a:cubicBezTo>
                <a:moveTo>
                  <a:pt x="62" y="53"/>
                </a:moveTo>
                <a:cubicBezTo>
                  <a:pt x="64" y="48"/>
                  <a:pt x="66" y="44"/>
                  <a:pt x="69" y="39"/>
                </a:cubicBezTo>
                <a:cubicBezTo>
                  <a:pt x="70" y="39"/>
                  <a:pt x="72" y="39"/>
                  <a:pt x="74" y="39"/>
                </a:cubicBezTo>
                <a:cubicBezTo>
                  <a:pt x="72" y="42"/>
                  <a:pt x="70" y="46"/>
                  <a:pt x="68" y="50"/>
                </a:cubicBezTo>
                <a:cubicBezTo>
                  <a:pt x="68" y="51"/>
                  <a:pt x="68" y="51"/>
                  <a:pt x="68" y="51"/>
                </a:cubicBezTo>
                <a:cubicBezTo>
                  <a:pt x="66" y="52"/>
                  <a:pt x="64" y="52"/>
                  <a:pt x="62" y="53"/>
                </a:cubicBezTo>
                <a:moveTo>
                  <a:pt x="84" y="41"/>
                </a:moveTo>
                <a:cubicBezTo>
                  <a:pt x="83" y="39"/>
                  <a:pt x="82" y="37"/>
                  <a:pt x="81" y="35"/>
                </a:cubicBezTo>
                <a:cubicBezTo>
                  <a:pt x="81" y="29"/>
                  <a:pt x="80" y="23"/>
                  <a:pt x="80" y="17"/>
                </a:cubicBezTo>
                <a:cubicBezTo>
                  <a:pt x="81" y="20"/>
                  <a:pt x="83" y="23"/>
                  <a:pt x="84" y="25"/>
                </a:cubicBezTo>
                <a:cubicBezTo>
                  <a:pt x="85" y="26"/>
                  <a:pt x="85" y="26"/>
                  <a:pt x="85" y="26"/>
                </a:cubicBezTo>
                <a:cubicBezTo>
                  <a:pt x="84" y="31"/>
                  <a:pt x="84" y="36"/>
                  <a:pt x="84" y="41"/>
                </a:cubicBezTo>
                <a:moveTo>
                  <a:pt x="35" y="102"/>
                </a:moveTo>
                <a:cubicBezTo>
                  <a:pt x="33" y="102"/>
                  <a:pt x="31" y="102"/>
                  <a:pt x="29" y="101"/>
                </a:cubicBezTo>
                <a:cubicBezTo>
                  <a:pt x="20" y="99"/>
                  <a:pt x="15" y="94"/>
                  <a:pt x="11" y="89"/>
                </a:cubicBezTo>
                <a:cubicBezTo>
                  <a:pt x="8" y="84"/>
                  <a:pt x="6" y="79"/>
                  <a:pt x="5" y="77"/>
                </a:cubicBezTo>
                <a:cubicBezTo>
                  <a:pt x="5" y="75"/>
                  <a:pt x="4" y="72"/>
                  <a:pt x="4" y="70"/>
                </a:cubicBezTo>
                <a:cubicBezTo>
                  <a:pt x="4" y="59"/>
                  <a:pt x="10" y="46"/>
                  <a:pt x="16" y="39"/>
                </a:cubicBezTo>
                <a:cubicBezTo>
                  <a:pt x="16" y="39"/>
                  <a:pt x="17" y="38"/>
                  <a:pt x="17" y="37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7"/>
                  <a:pt x="17" y="37"/>
                  <a:pt x="17" y="37"/>
                </a:cubicBezTo>
                <a:cubicBezTo>
                  <a:pt x="16" y="36"/>
                  <a:pt x="16" y="36"/>
                  <a:pt x="16" y="36"/>
                </a:cubicBezTo>
                <a:cubicBezTo>
                  <a:pt x="16" y="35"/>
                  <a:pt x="14" y="32"/>
                  <a:pt x="12" y="27"/>
                </a:cubicBezTo>
                <a:cubicBezTo>
                  <a:pt x="11" y="24"/>
                  <a:pt x="9" y="21"/>
                  <a:pt x="6" y="18"/>
                </a:cubicBezTo>
                <a:cubicBezTo>
                  <a:pt x="12" y="14"/>
                  <a:pt x="16" y="10"/>
                  <a:pt x="21" y="6"/>
                </a:cubicBezTo>
                <a:cubicBezTo>
                  <a:pt x="25" y="12"/>
                  <a:pt x="29" y="19"/>
                  <a:pt x="33" y="27"/>
                </a:cubicBezTo>
                <a:cubicBezTo>
                  <a:pt x="33" y="27"/>
                  <a:pt x="34" y="28"/>
                  <a:pt x="35" y="28"/>
                </a:cubicBezTo>
                <a:cubicBezTo>
                  <a:pt x="35" y="28"/>
                  <a:pt x="35" y="28"/>
                  <a:pt x="36" y="28"/>
                </a:cubicBezTo>
                <a:cubicBezTo>
                  <a:pt x="36" y="27"/>
                  <a:pt x="37" y="27"/>
                  <a:pt x="37" y="26"/>
                </a:cubicBezTo>
                <a:cubicBezTo>
                  <a:pt x="45" y="22"/>
                  <a:pt x="64" y="15"/>
                  <a:pt x="75" y="13"/>
                </a:cubicBezTo>
                <a:cubicBezTo>
                  <a:pt x="76" y="20"/>
                  <a:pt x="76" y="27"/>
                  <a:pt x="77" y="34"/>
                </a:cubicBezTo>
                <a:cubicBezTo>
                  <a:pt x="76" y="34"/>
                  <a:pt x="76" y="34"/>
                  <a:pt x="76" y="34"/>
                </a:cubicBezTo>
                <a:cubicBezTo>
                  <a:pt x="67" y="34"/>
                  <a:pt x="54" y="38"/>
                  <a:pt x="43" y="44"/>
                </a:cubicBezTo>
                <a:cubicBezTo>
                  <a:pt x="42" y="45"/>
                  <a:pt x="41" y="45"/>
                  <a:pt x="40" y="46"/>
                </a:cubicBezTo>
                <a:cubicBezTo>
                  <a:pt x="39" y="46"/>
                  <a:pt x="39" y="46"/>
                  <a:pt x="39" y="46"/>
                </a:cubicBezTo>
                <a:cubicBezTo>
                  <a:pt x="35" y="49"/>
                  <a:pt x="31" y="51"/>
                  <a:pt x="28" y="54"/>
                </a:cubicBezTo>
                <a:cubicBezTo>
                  <a:pt x="25" y="58"/>
                  <a:pt x="22" y="62"/>
                  <a:pt x="22" y="67"/>
                </a:cubicBezTo>
                <a:cubicBezTo>
                  <a:pt x="22" y="68"/>
                  <a:pt x="22" y="68"/>
                  <a:pt x="22" y="68"/>
                </a:cubicBezTo>
                <a:cubicBezTo>
                  <a:pt x="23" y="73"/>
                  <a:pt x="25" y="76"/>
                  <a:pt x="29" y="79"/>
                </a:cubicBezTo>
                <a:cubicBezTo>
                  <a:pt x="29" y="79"/>
                  <a:pt x="29" y="79"/>
                  <a:pt x="29" y="79"/>
                </a:cubicBezTo>
                <a:cubicBezTo>
                  <a:pt x="29" y="79"/>
                  <a:pt x="30" y="80"/>
                  <a:pt x="30" y="80"/>
                </a:cubicBezTo>
                <a:cubicBezTo>
                  <a:pt x="31" y="80"/>
                  <a:pt x="31" y="80"/>
                  <a:pt x="31" y="80"/>
                </a:cubicBezTo>
                <a:cubicBezTo>
                  <a:pt x="34" y="81"/>
                  <a:pt x="38" y="82"/>
                  <a:pt x="41" y="82"/>
                </a:cubicBezTo>
                <a:cubicBezTo>
                  <a:pt x="43" y="82"/>
                  <a:pt x="46" y="82"/>
                  <a:pt x="48" y="81"/>
                </a:cubicBezTo>
                <a:cubicBezTo>
                  <a:pt x="58" y="79"/>
                  <a:pt x="68" y="73"/>
                  <a:pt x="77" y="72"/>
                </a:cubicBezTo>
                <a:cubicBezTo>
                  <a:pt x="81" y="72"/>
                  <a:pt x="84" y="71"/>
                  <a:pt x="87" y="71"/>
                </a:cubicBezTo>
                <a:cubicBezTo>
                  <a:pt x="92" y="71"/>
                  <a:pt x="97" y="72"/>
                  <a:pt x="101" y="74"/>
                </a:cubicBezTo>
                <a:cubicBezTo>
                  <a:pt x="106" y="77"/>
                  <a:pt x="110" y="80"/>
                  <a:pt x="115" y="85"/>
                </a:cubicBezTo>
                <a:cubicBezTo>
                  <a:pt x="123" y="94"/>
                  <a:pt x="129" y="105"/>
                  <a:pt x="129" y="116"/>
                </a:cubicBezTo>
                <a:cubicBezTo>
                  <a:pt x="129" y="120"/>
                  <a:pt x="128" y="123"/>
                  <a:pt x="127" y="127"/>
                </a:cubicBezTo>
                <a:cubicBezTo>
                  <a:pt x="126" y="129"/>
                  <a:pt x="123" y="132"/>
                  <a:pt x="121" y="135"/>
                </a:cubicBezTo>
                <a:cubicBezTo>
                  <a:pt x="118" y="138"/>
                  <a:pt x="116" y="140"/>
                  <a:pt x="114" y="142"/>
                </a:cubicBezTo>
                <a:cubicBezTo>
                  <a:pt x="113" y="143"/>
                  <a:pt x="113" y="143"/>
                  <a:pt x="113" y="143"/>
                </a:cubicBezTo>
                <a:cubicBezTo>
                  <a:pt x="113" y="143"/>
                  <a:pt x="113" y="143"/>
                  <a:pt x="113" y="143"/>
                </a:cubicBezTo>
                <a:cubicBezTo>
                  <a:pt x="113" y="143"/>
                  <a:pt x="113" y="143"/>
                  <a:pt x="113" y="143"/>
                </a:cubicBezTo>
                <a:cubicBezTo>
                  <a:pt x="113" y="144"/>
                  <a:pt x="113" y="144"/>
                  <a:pt x="113" y="144"/>
                </a:cubicBezTo>
                <a:cubicBezTo>
                  <a:pt x="113" y="144"/>
                  <a:pt x="113" y="144"/>
                  <a:pt x="113" y="144"/>
                </a:cubicBezTo>
                <a:cubicBezTo>
                  <a:pt x="113" y="144"/>
                  <a:pt x="113" y="144"/>
                  <a:pt x="113" y="144"/>
                </a:cubicBezTo>
                <a:cubicBezTo>
                  <a:pt x="113" y="145"/>
                  <a:pt x="113" y="145"/>
                  <a:pt x="113" y="145"/>
                </a:cubicBezTo>
                <a:cubicBezTo>
                  <a:pt x="113" y="145"/>
                  <a:pt x="113" y="145"/>
                  <a:pt x="113" y="145"/>
                </a:cubicBezTo>
                <a:cubicBezTo>
                  <a:pt x="114" y="147"/>
                  <a:pt x="116" y="149"/>
                  <a:pt x="117" y="151"/>
                </a:cubicBezTo>
                <a:cubicBezTo>
                  <a:pt x="116" y="152"/>
                  <a:pt x="117" y="153"/>
                  <a:pt x="118" y="153"/>
                </a:cubicBezTo>
                <a:cubicBezTo>
                  <a:pt x="118" y="154"/>
                  <a:pt x="118" y="154"/>
                  <a:pt x="118" y="154"/>
                </a:cubicBezTo>
                <a:cubicBezTo>
                  <a:pt x="121" y="158"/>
                  <a:pt x="124" y="162"/>
                  <a:pt x="128" y="167"/>
                </a:cubicBezTo>
                <a:cubicBezTo>
                  <a:pt x="123" y="172"/>
                  <a:pt x="116" y="178"/>
                  <a:pt x="110" y="182"/>
                </a:cubicBezTo>
                <a:cubicBezTo>
                  <a:pt x="110" y="182"/>
                  <a:pt x="110" y="182"/>
                  <a:pt x="110" y="182"/>
                </a:cubicBezTo>
                <a:cubicBezTo>
                  <a:pt x="109" y="182"/>
                  <a:pt x="109" y="182"/>
                  <a:pt x="109" y="182"/>
                </a:cubicBezTo>
                <a:cubicBezTo>
                  <a:pt x="107" y="177"/>
                  <a:pt x="105" y="174"/>
                  <a:pt x="104" y="171"/>
                </a:cubicBezTo>
                <a:cubicBezTo>
                  <a:pt x="102" y="168"/>
                  <a:pt x="100" y="164"/>
                  <a:pt x="96" y="158"/>
                </a:cubicBezTo>
                <a:cubicBezTo>
                  <a:pt x="96" y="157"/>
                  <a:pt x="95" y="157"/>
                  <a:pt x="94" y="157"/>
                </a:cubicBezTo>
                <a:cubicBezTo>
                  <a:pt x="94" y="157"/>
                  <a:pt x="94" y="157"/>
                  <a:pt x="93" y="157"/>
                </a:cubicBezTo>
                <a:cubicBezTo>
                  <a:pt x="93" y="157"/>
                  <a:pt x="93" y="158"/>
                  <a:pt x="92" y="158"/>
                </a:cubicBezTo>
                <a:cubicBezTo>
                  <a:pt x="88" y="161"/>
                  <a:pt x="79" y="165"/>
                  <a:pt x="70" y="169"/>
                </a:cubicBezTo>
                <a:cubicBezTo>
                  <a:pt x="62" y="172"/>
                  <a:pt x="55" y="175"/>
                  <a:pt x="50" y="177"/>
                </a:cubicBezTo>
                <a:cubicBezTo>
                  <a:pt x="50" y="173"/>
                  <a:pt x="51" y="168"/>
                  <a:pt x="51" y="164"/>
                </a:cubicBezTo>
                <a:cubicBezTo>
                  <a:pt x="51" y="160"/>
                  <a:pt x="50" y="155"/>
                  <a:pt x="50" y="151"/>
                </a:cubicBezTo>
                <a:cubicBezTo>
                  <a:pt x="56" y="149"/>
                  <a:pt x="66" y="146"/>
                  <a:pt x="75" y="142"/>
                </a:cubicBezTo>
                <a:cubicBezTo>
                  <a:pt x="80" y="139"/>
                  <a:pt x="84" y="137"/>
                  <a:pt x="88" y="135"/>
                </a:cubicBezTo>
                <a:cubicBezTo>
                  <a:pt x="89" y="134"/>
                  <a:pt x="89" y="134"/>
                  <a:pt x="89" y="134"/>
                </a:cubicBezTo>
                <a:cubicBezTo>
                  <a:pt x="89" y="134"/>
                  <a:pt x="89" y="134"/>
                  <a:pt x="89" y="134"/>
                </a:cubicBezTo>
                <a:cubicBezTo>
                  <a:pt x="89" y="134"/>
                  <a:pt x="89" y="134"/>
                  <a:pt x="89" y="134"/>
                </a:cubicBezTo>
                <a:cubicBezTo>
                  <a:pt x="93" y="131"/>
                  <a:pt x="97" y="128"/>
                  <a:pt x="98" y="125"/>
                </a:cubicBezTo>
                <a:cubicBezTo>
                  <a:pt x="100" y="121"/>
                  <a:pt x="101" y="117"/>
                  <a:pt x="101" y="113"/>
                </a:cubicBezTo>
                <a:cubicBezTo>
                  <a:pt x="101" y="107"/>
                  <a:pt x="98" y="102"/>
                  <a:pt x="94" y="99"/>
                </a:cubicBezTo>
                <a:cubicBezTo>
                  <a:pt x="93" y="98"/>
                  <a:pt x="93" y="98"/>
                  <a:pt x="93" y="98"/>
                </a:cubicBezTo>
                <a:cubicBezTo>
                  <a:pt x="93" y="98"/>
                  <a:pt x="92" y="97"/>
                  <a:pt x="92" y="97"/>
                </a:cubicBezTo>
                <a:cubicBezTo>
                  <a:pt x="91" y="97"/>
                  <a:pt x="91" y="97"/>
                  <a:pt x="91" y="97"/>
                </a:cubicBezTo>
                <a:cubicBezTo>
                  <a:pt x="89" y="96"/>
                  <a:pt x="86" y="95"/>
                  <a:pt x="84" y="95"/>
                </a:cubicBezTo>
                <a:cubicBezTo>
                  <a:pt x="83" y="94"/>
                  <a:pt x="83" y="94"/>
                  <a:pt x="83" y="94"/>
                </a:cubicBezTo>
                <a:cubicBezTo>
                  <a:pt x="83" y="94"/>
                  <a:pt x="83" y="94"/>
                  <a:pt x="82" y="94"/>
                </a:cubicBezTo>
                <a:cubicBezTo>
                  <a:pt x="82" y="94"/>
                  <a:pt x="82" y="94"/>
                  <a:pt x="82" y="94"/>
                </a:cubicBezTo>
                <a:cubicBezTo>
                  <a:pt x="80" y="94"/>
                  <a:pt x="78" y="94"/>
                  <a:pt x="76" y="94"/>
                </a:cubicBezTo>
                <a:cubicBezTo>
                  <a:pt x="72" y="94"/>
                  <a:pt x="68" y="94"/>
                  <a:pt x="64" y="95"/>
                </a:cubicBezTo>
                <a:cubicBezTo>
                  <a:pt x="55" y="98"/>
                  <a:pt x="45" y="102"/>
                  <a:pt x="36" y="102"/>
                </a:cubicBezTo>
                <a:cubicBezTo>
                  <a:pt x="36" y="102"/>
                  <a:pt x="36" y="102"/>
                  <a:pt x="36" y="102"/>
                </a:cubicBezTo>
                <a:cubicBezTo>
                  <a:pt x="36" y="102"/>
                  <a:pt x="36" y="102"/>
                  <a:pt x="36" y="102"/>
                </a:cubicBezTo>
                <a:cubicBezTo>
                  <a:pt x="35" y="102"/>
                  <a:pt x="35" y="102"/>
                  <a:pt x="35" y="102"/>
                </a:cubicBezTo>
                <a:moveTo>
                  <a:pt x="21" y="0"/>
                </a:moveTo>
                <a:cubicBezTo>
                  <a:pt x="21" y="0"/>
                  <a:pt x="20" y="1"/>
                  <a:pt x="20" y="1"/>
                </a:cubicBezTo>
                <a:cubicBezTo>
                  <a:pt x="13" y="6"/>
                  <a:pt x="9" y="11"/>
                  <a:pt x="2" y="16"/>
                </a:cubicBezTo>
                <a:cubicBezTo>
                  <a:pt x="2" y="16"/>
                  <a:pt x="2" y="16"/>
                  <a:pt x="2" y="16"/>
                </a:cubicBezTo>
                <a:cubicBezTo>
                  <a:pt x="2" y="16"/>
                  <a:pt x="2" y="16"/>
                  <a:pt x="2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7"/>
                  <a:pt x="1" y="17"/>
                  <a:pt x="1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1" y="18"/>
                  <a:pt x="1" y="18"/>
                  <a:pt x="1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4" y="21"/>
                  <a:pt x="7" y="26"/>
                  <a:pt x="9" y="30"/>
                </a:cubicBezTo>
                <a:cubicBezTo>
                  <a:pt x="10" y="32"/>
                  <a:pt x="11" y="34"/>
                  <a:pt x="12" y="36"/>
                </a:cubicBezTo>
                <a:cubicBezTo>
                  <a:pt x="12" y="36"/>
                  <a:pt x="12" y="37"/>
                  <a:pt x="12" y="37"/>
                </a:cubicBezTo>
                <a:cubicBezTo>
                  <a:pt x="6" y="45"/>
                  <a:pt x="0" y="58"/>
                  <a:pt x="0" y="70"/>
                </a:cubicBezTo>
                <a:cubicBezTo>
                  <a:pt x="0" y="73"/>
                  <a:pt x="0" y="75"/>
                  <a:pt x="1" y="78"/>
                </a:cubicBezTo>
                <a:cubicBezTo>
                  <a:pt x="2" y="80"/>
                  <a:pt x="4" y="86"/>
                  <a:pt x="8" y="92"/>
                </a:cubicBezTo>
                <a:cubicBezTo>
                  <a:pt x="8" y="92"/>
                  <a:pt x="8" y="92"/>
                  <a:pt x="9" y="93"/>
                </a:cubicBezTo>
                <a:cubicBezTo>
                  <a:pt x="9" y="93"/>
                  <a:pt x="9" y="94"/>
                  <a:pt x="9" y="94"/>
                </a:cubicBezTo>
                <a:cubicBezTo>
                  <a:pt x="14" y="101"/>
                  <a:pt x="17" y="105"/>
                  <a:pt x="22" y="111"/>
                </a:cubicBezTo>
                <a:cubicBezTo>
                  <a:pt x="22" y="111"/>
                  <a:pt x="22" y="112"/>
                  <a:pt x="22" y="112"/>
                </a:cubicBezTo>
                <a:cubicBezTo>
                  <a:pt x="22" y="112"/>
                  <a:pt x="23" y="113"/>
                  <a:pt x="23" y="113"/>
                </a:cubicBezTo>
                <a:cubicBezTo>
                  <a:pt x="24" y="114"/>
                  <a:pt x="24" y="114"/>
                  <a:pt x="24" y="114"/>
                </a:cubicBezTo>
                <a:cubicBezTo>
                  <a:pt x="24" y="114"/>
                  <a:pt x="24" y="114"/>
                  <a:pt x="25" y="114"/>
                </a:cubicBezTo>
                <a:cubicBezTo>
                  <a:pt x="26" y="116"/>
                  <a:pt x="28" y="117"/>
                  <a:pt x="30" y="118"/>
                </a:cubicBezTo>
                <a:cubicBezTo>
                  <a:pt x="30" y="118"/>
                  <a:pt x="31" y="119"/>
                  <a:pt x="31" y="119"/>
                </a:cubicBezTo>
                <a:cubicBezTo>
                  <a:pt x="32" y="119"/>
                  <a:pt x="32" y="119"/>
                  <a:pt x="32" y="119"/>
                </a:cubicBezTo>
                <a:cubicBezTo>
                  <a:pt x="32" y="119"/>
                  <a:pt x="33" y="119"/>
                  <a:pt x="33" y="119"/>
                </a:cubicBezTo>
                <a:cubicBezTo>
                  <a:pt x="35" y="119"/>
                  <a:pt x="37" y="119"/>
                  <a:pt x="38" y="119"/>
                </a:cubicBezTo>
                <a:cubicBezTo>
                  <a:pt x="38" y="119"/>
                  <a:pt x="38" y="119"/>
                  <a:pt x="38" y="119"/>
                </a:cubicBezTo>
                <a:cubicBezTo>
                  <a:pt x="45" y="119"/>
                  <a:pt x="51" y="117"/>
                  <a:pt x="57" y="115"/>
                </a:cubicBezTo>
                <a:cubicBezTo>
                  <a:pt x="63" y="113"/>
                  <a:pt x="70" y="111"/>
                  <a:pt x="75" y="111"/>
                </a:cubicBezTo>
                <a:cubicBezTo>
                  <a:pt x="75" y="111"/>
                  <a:pt x="75" y="111"/>
                  <a:pt x="75" y="111"/>
                </a:cubicBezTo>
                <a:cubicBezTo>
                  <a:pt x="76" y="111"/>
                  <a:pt x="76" y="111"/>
                  <a:pt x="76" y="111"/>
                </a:cubicBezTo>
                <a:cubicBezTo>
                  <a:pt x="77" y="112"/>
                  <a:pt x="77" y="112"/>
                  <a:pt x="77" y="112"/>
                </a:cubicBezTo>
                <a:cubicBezTo>
                  <a:pt x="77" y="112"/>
                  <a:pt x="77" y="112"/>
                  <a:pt x="77" y="112"/>
                </a:cubicBezTo>
                <a:cubicBezTo>
                  <a:pt x="78" y="112"/>
                  <a:pt x="78" y="112"/>
                  <a:pt x="78" y="111"/>
                </a:cubicBezTo>
                <a:cubicBezTo>
                  <a:pt x="81" y="112"/>
                  <a:pt x="82" y="112"/>
                  <a:pt x="84" y="113"/>
                </a:cubicBezTo>
                <a:cubicBezTo>
                  <a:pt x="84" y="114"/>
                  <a:pt x="85" y="114"/>
                  <a:pt x="85" y="115"/>
                </a:cubicBezTo>
                <a:cubicBezTo>
                  <a:pt x="85" y="115"/>
                  <a:pt x="86" y="115"/>
                  <a:pt x="86" y="115"/>
                </a:cubicBezTo>
                <a:cubicBezTo>
                  <a:pt x="86" y="115"/>
                  <a:pt x="86" y="115"/>
                  <a:pt x="87" y="115"/>
                </a:cubicBezTo>
                <a:cubicBezTo>
                  <a:pt x="88" y="115"/>
                  <a:pt x="88" y="115"/>
                  <a:pt x="88" y="115"/>
                </a:cubicBezTo>
                <a:cubicBezTo>
                  <a:pt x="89" y="117"/>
                  <a:pt x="90" y="118"/>
                  <a:pt x="90" y="120"/>
                </a:cubicBezTo>
                <a:cubicBezTo>
                  <a:pt x="90" y="120"/>
                  <a:pt x="90" y="120"/>
                  <a:pt x="90" y="120"/>
                </a:cubicBezTo>
                <a:cubicBezTo>
                  <a:pt x="90" y="121"/>
                  <a:pt x="90" y="121"/>
                  <a:pt x="90" y="122"/>
                </a:cubicBezTo>
                <a:cubicBezTo>
                  <a:pt x="90" y="122"/>
                  <a:pt x="90" y="122"/>
                  <a:pt x="90" y="122"/>
                </a:cubicBezTo>
                <a:cubicBezTo>
                  <a:pt x="90" y="125"/>
                  <a:pt x="89" y="128"/>
                  <a:pt x="87" y="130"/>
                </a:cubicBezTo>
                <a:cubicBezTo>
                  <a:pt x="75" y="138"/>
                  <a:pt x="55" y="146"/>
                  <a:pt x="47" y="147"/>
                </a:cubicBezTo>
                <a:cubicBezTo>
                  <a:pt x="46" y="147"/>
                  <a:pt x="45" y="148"/>
                  <a:pt x="45" y="150"/>
                </a:cubicBezTo>
                <a:cubicBezTo>
                  <a:pt x="46" y="154"/>
                  <a:pt x="46" y="159"/>
                  <a:pt x="46" y="164"/>
                </a:cubicBezTo>
                <a:cubicBezTo>
                  <a:pt x="46" y="169"/>
                  <a:pt x="46" y="174"/>
                  <a:pt x="45" y="179"/>
                </a:cubicBezTo>
                <a:cubicBezTo>
                  <a:pt x="45" y="179"/>
                  <a:pt x="45" y="180"/>
                  <a:pt x="45" y="181"/>
                </a:cubicBezTo>
                <a:cubicBezTo>
                  <a:pt x="49" y="187"/>
                  <a:pt x="52" y="193"/>
                  <a:pt x="55" y="198"/>
                </a:cubicBezTo>
                <a:cubicBezTo>
                  <a:pt x="56" y="199"/>
                  <a:pt x="56" y="199"/>
                  <a:pt x="56" y="199"/>
                </a:cubicBezTo>
                <a:cubicBezTo>
                  <a:pt x="56" y="199"/>
                  <a:pt x="56" y="199"/>
                  <a:pt x="56" y="199"/>
                </a:cubicBezTo>
                <a:cubicBezTo>
                  <a:pt x="56" y="199"/>
                  <a:pt x="56" y="199"/>
                  <a:pt x="56" y="199"/>
                </a:cubicBezTo>
                <a:cubicBezTo>
                  <a:pt x="56" y="199"/>
                  <a:pt x="56" y="199"/>
                  <a:pt x="56" y="199"/>
                </a:cubicBezTo>
                <a:cubicBezTo>
                  <a:pt x="57" y="199"/>
                  <a:pt x="57" y="199"/>
                  <a:pt x="57" y="199"/>
                </a:cubicBezTo>
                <a:cubicBezTo>
                  <a:pt x="57" y="199"/>
                  <a:pt x="57" y="199"/>
                  <a:pt x="57" y="199"/>
                </a:cubicBezTo>
                <a:cubicBezTo>
                  <a:pt x="57" y="199"/>
                  <a:pt x="57" y="199"/>
                  <a:pt x="57" y="199"/>
                </a:cubicBezTo>
                <a:cubicBezTo>
                  <a:pt x="58" y="199"/>
                  <a:pt x="58" y="199"/>
                  <a:pt x="58" y="199"/>
                </a:cubicBezTo>
                <a:cubicBezTo>
                  <a:pt x="58" y="199"/>
                  <a:pt x="58" y="199"/>
                  <a:pt x="58" y="199"/>
                </a:cubicBezTo>
                <a:cubicBezTo>
                  <a:pt x="58" y="199"/>
                  <a:pt x="58" y="199"/>
                  <a:pt x="58" y="199"/>
                </a:cubicBezTo>
                <a:cubicBezTo>
                  <a:pt x="58" y="199"/>
                  <a:pt x="58" y="199"/>
                  <a:pt x="58" y="199"/>
                </a:cubicBezTo>
                <a:cubicBezTo>
                  <a:pt x="58" y="199"/>
                  <a:pt x="59" y="199"/>
                  <a:pt x="60" y="198"/>
                </a:cubicBezTo>
                <a:cubicBezTo>
                  <a:pt x="64" y="197"/>
                  <a:pt x="72" y="194"/>
                  <a:pt x="81" y="191"/>
                </a:cubicBezTo>
                <a:cubicBezTo>
                  <a:pt x="89" y="187"/>
                  <a:pt x="97" y="183"/>
                  <a:pt x="103" y="179"/>
                </a:cubicBezTo>
                <a:cubicBezTo>
                  <a:pt x="104" y="182"/>
                  <a:pt x="106" y="184"/>
                  <a:pt x="107" y="187"/>
                </a:cubicBezTo>
                <a:cubicBezTo>
                  <a:pt x="108" y="188"/>
                  <a:pt x="108" y="188"/>
                  <a:pt x="109" y="188"/>
                </a:cubicBezTo>
                <a:cubicBezTo>
                  <a:pt x="109" y="188"/>
                  <a:pt x="109" y="188"/>
                  <a:pt x="109" y="188"/>
                </a:cubicBezTo>
                <a:cubicBezTo>
                  <a:pt x="112" y="192"/>
                  <a:pt x="114" y="196"/>
                  <a:pt x="116" y="200"/>
                </a:cubicBezTo>
                <a:cubicBezTo>
                  <a:pt x="116" y="201"/>
                  <a:pt x="117" y="201"/>
                  <a:pt x="118" y="201"/>
                </a:cubicBezTo>
                <a:cubicBezTo>
                  <a:pt x="118" y="201"/>
                  <a:pt x="118" y="201"/>
                  <a:pt x="118" y="201"/>
                </a:cubicBezTo>
                <a:cubicBezTo>
                  <a:pt x="118" y="201"/>
                  <a:pt x="119" y="202"/>
                  <a:pt x="119" y="202"/>
                </a:cubicBezTo>
                <a:cubicBezTo>
                  <a:pt x="120" y="202"/>
                  <a:pt x="120" y="201"/>
                  <a:pt x="120" y="201"/>
                </a:cubicBezTo>
                <a:cubicBezTo>
                  <a:pt x="129" y="195"/>
                  <a:pt x="133" y="190"/>
                  <a:pt x="140" y="185"/>
                </a:cubicBezTo>
                <a:cubicBezTo>
                  <a:pt x="141" y="184"/>
                  <a:pt x="141" y="183"/>
                  <a:pt x="140" y="182"/>
                </a:cubicBezTo>
                <a:cubicBezTo>
                  <a:pt x="140" y="182"/>
                  <a:pt x="140" y="182"/>
                  <a:pt x="140" y="182"/>
                </a:cubicBezTo>
                <a:cubicBezTo>
                  <a:pt x="140" y="182"/>
                  <a:pt x="140" y="181"/>
                  <a:pt x="140" y="181"/>
                </a:cubicBezTo>
                <a:cubicBezTo>
                  <a:pt x="138" y="176"/>
                  <a:pt x="136" y="172"/>
                  <a:pt x="134" y="168"/>
                </a:cubicBezTo>
                <a:cubicBezTo>
                  <a:pt x="134" y="167"/>
                  <a:pt x="134" y="167"/>
                  <a:pt x="133" y="166"/>
                </a:cubicBezTo>
                <a:cubicBezTo>
                  <a:pt x="131" y="163"/>
                  <a:pt x="129" y="161"/>
                  <a:pt x="127" y="159"/>
                </a:cubicBezTo>
                <a:cubicBezTo>
                  <a:pt x="134" y="152"/>
                  <a:pt x="140" y="142"/>
                  <a:pt x="141" y="131"/>
                </a:cubicBezTo>
                <a:cubicBezTo>
                  <a:pt x="141" y="131"/>
                  <a:pt x="141" y="131"/>
                  <a:pt x="141" y="131"/>
                </a:cubicBezTo>
                <a:cubicBezTo>
                  <a:pt x="141" y="130"/>
                  <a:pt x="141" y="130"/>
                  <a:pt x="141" y="130"/>
                </a:cubicBezTo>
                <a:cubicBezTo>
                  <a:pt x="141" y="130"/>
                  <a:pt x="141" y="130"/>
                  <a:pt x="141" y="130"/>
                </a:cubicBezTo>
                <a:cubicBezTo>
                  <a:pt x="141" y="130"/>
                  <a:pt x="141" y="130"/>
                  <a:pt x="141" y="130"/>
                </a:cubicBezTo>
                <a:cubicBezTo>
                  <a:pt x="141" y="130"/>
                  <a:pt x="139" y="117"/>
                  <a:pt x="128" y="97"/>
                </a:cubicBezTo>
                <a:cubicBezTo>
                  <a:pt x="128" y="97"/>
                  <a:pt x="128" y="97"/>
                  <a:pt x="128" y="97"/>
                </a:cubicBezTo>
                <a:cubicBezTo>
                  <a:pt x="125" y="91"/>
                  <a:pt x="122" y="86"/>
                  <a:pt x="118" y="82"/>
                </a:cubicBezTo>
                <a:cubicBezTo>
                  <a:pt x="113" y="77"/>
                  <a:pt x="108" y="73"/>
                  <a:pt x="103" y="71"/>
                </a:cubicBezTo>
                <a:cubicBezTo>
                  <a:pt x="98" y="68"/>
                  <a:pt x="93" y="67"/>
                  <a:pt x="87" y="67"/>
                </a:cubicBezTo>
                <a:cubicBezTo>
                  <a:pt x="87" y="67"/>
                  <a:pt x="87" y="67"/>
                  <a:pt x="87" y="67"/>
                </a:cubicBezTo>
                <a:cubicBezTo>
                  <a:pt x="84" y="67"/>
                  <a:pt x="80" y="67"/>
                  <a:pt x="77" y="68"/>
                </a:cubicBezTo>
                <a:cubicBezTo>
                  <a:pt x="66" y="69"/>
                  <a:pt x="57" y="75"/>
                  <a:pt x="47" y="77"/>
                </a:cubicBezTo>
                <a:cubicBezTo>
                  <a:pt x="46" y="77"/>
                  <a:pt x="45" y="77"/>
                  <a:pt x="44" y="77"/>
                </a:cubicBezTo>
                <a:cubicBezTo>
                  <a:pt x="44" y="77"/>
                  <a:pt x="44" y="77"/>
                  <a:pt x="44" y="77"/>
                </a:cubicBezTo>
                <a:cubicBezTo>
                  <a:pt x="43" y="77"/>
                  <a:pt x="43" y="76"/>
                  <a:pt x="42" y="76"/>
                </a:cubicBezTo>
                <a:cubicBezTo>
                  <a:pt x="41" y="75"/>
                  <a:pt x="41" y="74"/>
                  <a:pt x="40" y="73"/>
                </a:cubicBezTo>
                <a:cubicBezTo>
                  <a:pt x="40" y="73"/>
                  <a:pt x="40" y="72"/>
                  <a:pt x="40" y="72"/>
                </a:cubicBezTo>
                <a:cubicBezTo>
                  <a:pt x="40" y="71"/>
                  <a:pt x="40" y="70"/>
                  <a:pt x="41" y="68"/>
                </a:cubicBezTo>
                <a:cubicBezTo>
                  <a:pt x="43" y="66"/>
                  <a:pt x="46" y="64"/>
                  <a:pt x="50" y="62"/>
                </a:cubicBezTo>
                <a:cubicBezTo>
                  <a:pt x="56" y="59"/>
                  <a:pt x="64" y="57"/>
                  <a:pt x="71" y="55"/>
                </a:cubicBezTo>
                <a:cubicBezTo>
                  <a:pt x="78" y="53"/>
                  <a:pt x="83" y="51"/>
                  <a:pt x="85" y="51"/>
                </a:cubicBezTo>
                <a:cubicBezTo>
                  <a:pt x="85" y="51"/>
                  <a:pt x="85" y="51"/>
                  <a:pt x="85" y="51"/>
                </a:cubicBezTo>
                <a:cubicBezTo>
                  <a:pt x="86" y="51"/>
                  <a:pt x="86" y="51"/>
                  <a:pt x="86" y="51"/>
                </a:cubicBezTo>
                <a:cubicBezTo>
                  <a:pt x="86" y="51"/>
                  <a:pt x="86" y="51"/>
                  <a:pt x="86" y="51"/>
                </a:cubicBezTo>
                <a:cubicBezTo>
                  <a:pt x="87" y="51"/>
                  <a:pt x="88" y="50"/>
                  <a:pt x="88" y="49"/>
                </a:cubicBezTo>
                <a:cubicBezTo>
                  <a:pt x="88" y="41"/>
                  <a:pt x="89" y="33"/>
                  <a:pt x="89" y="25"/>
                </a:cubicBezTo>
                <a:cubicBezTo>
                  <a:pt x="89" y="25"/>
                  <a:pt x="89" y="24"/>
                  <a:pt x="88" y="24"/>
                </a:cubicBezTo>
                <a:cubicBezTo>
                  <a:pt x="88" y="23"/>
                  <a:pt x="88" y="23"/>
                  <a:pt x="88" y="23"/>
                </a:cubicBezTo>
                <a:cubicBezTo>
                  <a:pt x="86" y="19"/>
                  <a:pt x="83" y="14"/>
                  <a:pt x="80" y="9"/>
                </a:cubicBezTo>
                <a:cubicBezTo>
                  <a:pt x="80" y="8"/>
                  <a:pt x="79" y="8"/>
                  <a:pt x="78" y="8"/>
                </a:cubicBezTo>
                <a:cubicBezTo>
                  <a:pt x="78" y="8"/>
                  <a:pt x="78" y="8"/>
                  <a:pt x="77" y="8"/>
                </a:cubicBezTo>
                <a:cubicBezTo>
                  <a:pt x="77" y="9"/>
                  <a:pt x="77" y="9"/>
                  <a:pt x="77" y="9"/>
                </a:cubicBezTo>
                <a:cubicBezTo>
                  <a:pt x="77" y="9"/>
                  <a:pt x="77" y="9"/>
                  <a:pt x="77" y="9"/>
                </a:cubicBezTo>
                <a:cubicBezTo>
                  <a:pt x="66" y="10"/>
                  <a:pt x="45" y="17"/>
                  <a:pt x="36" y="22"/>
                </a:cubicBezTo>
                <a:cubicBezTo>
                  <a:pt x="32" y="15"/>
                  <a:pt x="28" y="9"/>
                  <a:pt x="24" y="3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3" y="2"/>
                  <a:pt x="23" y="1"/>
                </a:cubicBezTo>
                <a:cubicBezTo>
                  <a:pt x="23" y="1"/>
                  <a:pt x="22" y="0"/>
                  <a:pt x="21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4"/>
          <p:cNvSpPr/>
          <p:nvPr/>
        </p:nvSpPr>
        <p:spPr>
          <a:xfrm>
            <a:off x="6056280" y="2624760"/>
            <a:ext cx="648360" cy="393840"/>
          </a:xfrm>
          <a:custGeom>
            <a:avLst/>
            <a:gdLst/>
            <a:ahLst/>
            <a:rect l="l" t="t" r="r" b="b"/>
            <a:pathLst>
              <a:path w="153" h="93">
                <a:moveTo>
                  <a:pt x="116" y="14"/>
                </a:moveTo>
                <a:cubicBezTo>
                  <a:pt x="115" y="14"/>
                  <a:pt x="114" y="13"/>
                  <a:pt x="114" y="13"/>
                </a:cubicBezTo>
                <a:cubicBezTo>
                  <a:pt x="113" y="12"/>
                  <a:pt x="113" y="12"/>
                  <a:pt x="112" y="11"/>
                </a:cubicBezTo>
                <a:cubicBezTo>
                  <a:pt x="119" y="10"/>
                  <a:pt x="128" y="8"/>
                  <a:pt x="136" y="7"/>
                </a:cubicBezTo>
                <a:cubicBezTo>
                  <a:pt x="140" y="6"/>
                  <a:pt x="144" y="5"/>
                  <a:pt x="147" y="5"/>
                </a:cubicBezTo>
                <a:cubicBezTo>
                  <a:pt x="147" y="5"/>
                  <a:pt x="148" y="5"/>
                  <a:pt x="148" y="5"/>
                </a:cubicBezTo>
                <a:cubicBezTo>
                  <a:pt x="148" y="8"/>
                  <a:pt x="147" y="13"/>
                  <a:pt x="146" y="19"/>
                </a:cubicBezTo>
                <a:cubicBezTo>
                  <a:pt x="145" y="26"/>
                  <a:pt x="144" y="34"/>
                  <a:pt x="143" y="38"/>
                </a:cubicBezTo>
                <a:cubicBezTo>
                  <a:pt x="142" y="38"/>
                  <a:pt x="141" y="37"/>
                  <a:pt x="141" y="37"/>
                </a:cubicBezTo>
                <a:cubicBezTo>
                  <a:pt x="140" y="36"/>
                  <a:pt x="139" y="36"/>
                  <a:pt x="139" y="36"/>
                </a:cubicBezTo>
                <a:cubicBezTo>
                  <a:pt x="140" y="20"/>
                  <a:pt x="140" y="20"/>
                  <a:pt x="140" y="20"/>
                </a:cubicBezTo>
                <a:cubicBezTo>
                  <a:pt x="140" y="20"/>
                  <a:pt x="140" y="19"/>
                  <a:pt x="139" y="18"/>
                </a:cubicBezTo>
                <a:cubicBezTo>
                  <a:pt x="139" y="18"/>
                  <a:pt x="139" y="18"/>
                  <a:pt x="138" y="18"/>
                </a:cubicBezTo>
                <a:cubicBezTo>
                  <a:pt x="138" y="18"/>
                  <a:pt x="137" y="19"/>
                  <a:pt x="137" y="19"/>
                </a:cubicBezTo>
                <a:cubicBezTo>
                  <a:pt x="137" y="19"/>
                  <a:pt x="135" y="21"/>
                  <a:pt x="133" y="24"/>
                </a:cubicBezTo>
                <a:cubicBezTo>
                  <a:pt x="125" y="33"/>
                  <a:pt x="109" y="53"/>
                  <a:pt x="97" y="66"/>
                </a:cubicBezTo>
                <a:cubicBezTo>
                  <a:pt x="95" y="68"/>
                  <a:pt x="93" y="70"/>
                  <a:pt x="91" y="70"/>
                </a:cubicBezTo>
                <a:cubicBezTo>
                  <a:pt x="91" y="71"/>
                  <a:pt x="91" y="71"/>
                  <a:pt x="90" y="71"/>
                </a:cubicBezTo>
                <a:cubicBezTo>
                  <a:pt x="90" y="71"/>
                  <a:pt x="90" y="71"/>
                  <a:pt x="90" y="71"/>
                </a:cubicBezTo>
                <a:cubicBezTo>
                  <a:pt x="88" y="71"/>
                  <a:pt x="86" y="70"/>
                  <a:pt x="84" y="68"/>
                </a:cubicBezTo>
                <a:cubicBezTo>
                  <a:pt x="71" y="62"/>
                  <a:pt x="58" y="55"/>
                  <a:pt x="46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4" y="48"/>
                  <a:pt x="44" y="48"/>
                  <a:pt x="43" y="48"/>
                </a:cubicBezTo>
                <a:cubicBezTo>
                  <a:pt x="5" y="87"/>
                  <a:pt x="5" y="87"/>
                  <a:pt x="5" y="87"/>
                </a:cubicBezTo>
                <a:cubicBezTo>
                  <a:pt x="4" y="85"/>
                  <a:pt x="4" y="84"/>
                  <a:pt x="4" y="82"/>
                </a:cubicBezTo>
                <a:cubicBezTo>
                  <a:pt x="16" y="70"/>
                  <a:pt x="27" y="57"/>
                  <a:pt x="39" y="44"/>
                </a:cubicBezTo>
                <a:cubicBezTo>
                  <a:pt x="41" y="42"/>
                  <a:pt x="43" y="41"/>
                  <a:pt x="46" y="41"/>
                </a:cubicBezTo>
                <a:cubicBezTo>
                  <a:pt x="47" y="41"/>
                  <a:pt x="49" y="42"/>
                  <a:pt x="50" y="43"/>
                </a:cubicBezTo>
                <a:cubicBezTo>
                  <a:pt x="56" y="46"/>
                  <a:pt x="64" y="50"/>
                  <a:pt x="71" y="54"/>
                </a:cubicBezTo>
                <a:cubicBezTo>
                  <a:pt x="79" y="57"/>
                  <a:pt x="86" y="61"/>
                  <a:pt x="90" y="63"/>
                </a:cubicBezTo>
                <a:cubicBezTo>
                  <a:pt x="90" y="63"/>
                  <a:pt x="90" y="63"/>
                  <a:pt x="91" y="63"/>
                </a:cubicBezTo>
                <a:cubicBezTo>
                  <a:pt x="91" y="63"/>
                  <a:pt x="92" y="63"/>
                  <a:pt x="92" y="63"/>
                </a:cubicBezTo>
                <a:cubicBezTo>
                  <a:pt x="100" y="53"/>
                  <a:pt x="110" y="42"/>
                  <a:pt x="118" y="33"/>
                </a:cubicBezTo>
                <a:cubicBezTo>
                  <a:pt x="122" y="28"/>
                  <a:pt x="126" y="24"/>
                  <a:pt x="128" y="22"/>
                </a:cubicBezTo>
                <a:cubicBezTo>
                  <a:pt x="131" y="19"/>
                  <a:pt x="132" y="17"/>
                  <a:pt x="132" y="17"/>
                </a:cubicBezTo>
                <a:cubicBezTo>
                  <a:pt x="133" y="16"/>
                  <a:pt x="133" y="16"/>
                  <a:pt x="133" y="15"/>
                </a:cubicBezTo>
                <a:cubicBezTo>
                  <a:pt x="132" y="14"/>
                  <a:pt x="132" y="14"/>
                  <a:pt x="131" y="14"/>
                </a:cubicBezTo>
                <a:cubicBezTo>
                  <a:pt x="131" y="14"/>
                  <a:pt x="131" y="14"/>
                  <a:pt x="131" y="14"/>
                </a:cubicBezTo>
                <a:cubicBezTo>
                  <a:pt x="116" y="14"/>
                  <a:pt x="116" y="14"/>
                  <a:pt x="116" y="14"/>
                </a:cubicBezTo>
                <a:moveTo>
                  <a:pt x="151" y="0"/>
                </a:moveTo>
                <a:cubicBezTo>
                  <a:pt x="151" y="0"/>
                  <a:pt x="151" y="0"/>
                  <a:pt x="150" y="0"/>
                </a:cubicBezTo>
                <a:cubicBezTo>
                  <a:pt x="150" y="0"/>
                  <a:pt x="123" y="4"/>
                  <a:pt x="108" y="9"/>
                </a:cubicBezTo>
                <a:cubicBezTo>
                  <a:pt x="107" y="9"/>
                  <a:pt x="107" y="9"/>
                  <a:pt x="106" y="10"/>
                </a:cubicBezTo>
                <a:cubicBezTo>
                  <a:pt x="106" y="11"/>
                  <a:pt x="106" y="11"/>
                  <a:pt x="107" y="12"/>
                </a:cubicBezTo>
                <a:cubicBezTo>
                  <a:pt x="109" y="13"/>
                  <a:pt x="114" y="18"/>
                  <a:pt x="114" y="18"/>
                </a:cubicBezTo>
                <a:cubicBezTo>
                  <a:pt x="114" y="18"/>
                  <a:pt x="115" y="18"/>
                  <a:pt x="115" y="18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26" y="18"/>
                  <a:pt x="126" y="18"/>
                  <a:pt x="126" y="18"/>
                </a:cubicBezTo>
                <a:cubicBezTo>
                  <a:pt x="119" y="26"/>
                  <a:pt x="102" y="44"/>
                  <a:pt x="90" y="59"/>
                </a:cubicBezTo>
                <a:cubicBezTo>
                  <a:pt x="86" y="56"/>
                  <a:pt x="80" y="53"/>
                  <a:pt x="73" y="50"/>
                </a:cubicBezTo>
                <a:cubicBezTo>
                  <a:pt x="66" y="47"/>
                  <a:pt x="58" y="43"/>
                  <a:pt x="52" y="39"/>
                </a:cubicBezTo>
                <a:cubicBezTo>
                  <a:pt x="50" y="38"/>
                  <a:pt x="48" y="37"/>
                  <a:pt x="46" y="37"/>
                </a:cubicBezTo>
                <a:cubicBezTo>
                  <a:pt x="42" y="37"/>
                  <a:pt x="39" y="39"/>
                  <a:pt x="36" y="42"/>
                </a:cubicBezTo>
                <a:cubicBezTo>
                  <a:pt x="24" y="55"/>
                  <a:pt x="12" y="67"/>
                  <a:pt x="0" y="80"/>
                </a:cubicBezTo>
                <a:cubicBezTo>
                  <a:pt x="0" y="81"/>
                  <a:pt x="0" y="81"/>
                  <a:pt x="0" y="82"/>
                </a:cubicBezTo>
                <a:cubicBezTo>
                  <a:pt x="0" y="86"/>
                  <a:pt x="2" y="89"/>
                  <a:pt x="2" y="91"/>
                </a:cubicBezTo>
                <a:cubicBezTo>
                  <a:pt x="2" y="92"/>
                  <a:pt x="2" y="93"/>
                  <a:pt x="3" y="93"/>
                </a:cubicBezTo>
                <a:cubicBezTo>
                  <a:pt x="3" y="93"/>
                  <a:pt x="3" y="93"/>
                  <a:pt x="4" y="93"/>
                </a:cubicBezTo>
                <a:cubicBezTo>
                  <a:pt x="4" y="93"/>
                  <a:pt x="5" y="93"/>
                  <a:pt x="5" y="93"/>
                </a:cubicBezTo>
                <a:cubicBezTo>
                  <a:pt x="45" y="52"/>
                  <a:pt x="45" y="52"/>
                  <a:pt x="45" y="52"/>
                </a:cubicBezTo>
                <a:cubicBezTo>
                  <a:pt x="57" y="59"/>
                  <a:pt x="70" y="65"/>
                  <a:pt x="82" y="72"/>
                </a:cubicBezTo>
                <a:cubicBezTo>
                  <a:pt x="84" y="73"/>
                  <a:pt x="87" y="74"/>
                  <a:pt x="90" y="74"/>
                </a:cubicBezTo>
                <a:cubicBezTo>
                  <a:pt x="91" y="74"/>
                  <a:pt x="92" y="74"/>
                  <a:pt x="92" y="74"/>
                </a:cubicBezTo>
                <a:cubicBezTo>
                  <a:pt x="96" y="74"/>
                  <a:pt x="98" y="71"/>
                  <a:pt x="100" y="69"/>
                </a:cubicBezTo>
                <a:cubicBezTo>
                  <a:pt x="112" y="56"/>
                  <a:pt x="128" y="36"/>
                  <a:pt x="136" y="27"/>
                </a:cubicBezTo>
                <a:cubicBezTo>
                  <a:pt x="135" y="36"/>
                  <a:pt x="135" y="36"/>
                  <a:pt x="135" y="36"/>
                </a:cubicBezTo>
                <a:cubicBezTo>
                  <a:pt x="135" y="37"/>
                  <a:pt x="135" y="38"/>
                  <a:pt x="136" y="38"/>
                </a:cubicBezTo>
                <a:cubicBezTo>
                  <a:pt x="136" y="38"/>
                  <a:pt x="137" y="39"/>
                  <a:pt x="138" y="40"/>
                </a:cubicBezTo>
                <a:cubicBezTo>
                  <a:pt x="140" y="41"/>
                  <a:pt x="142" y="42"/>
                  <a:pt x="144" y="43"/>
                </a:cubicBezTo>
                <a:cubicBezTo>
                  <a:pt x="144" y="43"/>
                  <a:pt x="144" y="43"/>
                  <a:pt x="144" y="43"/>
                </a:cubicBezTo>
                <a:cubicBezTo>
                  <a:pt x="145" y="43"/>
                  <a:pt x="145" y="43"/>
                  <a:pt x="145" y="43"/>
                </a:cubicBezTo>
                <a:cubicBezTo>
                  <a:pt x="146" y="43"/>
                  <a:pt x="146" y="42"/>
                  <a:pt x="146" y="42"/>
                </a:cubicBezTo>
                <a:cubicBezTo>
                  <a:pt x="147" y="38"/>
                  <a:pt x="149" y="28"/>
                  <a:pt x="150" y="19"/>
                </a:cubicBezTo>
                <a:cubicBezTo>
                  <a:pt x="152" y="10"/>
                  <a:pt x="153" y="3"/>
                  <a:pt x="153" y="3"/>
                </a:cubicBezTo>
                <a:cubicBezTo>
                  <a:pt x="153" y="2"/>
                  <a:pt x="153" y="1"/>
                  <a:pt x="152" y="1"/>
                </a:cubicBezTo>
                <a:cubicBezTo>
                  <a:pt x="152" y="1"/>
                  <a:pt x="151" y="0"/>
                  <a:pt x="151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5"/>
          <p:cNvSpPr/>
          <p:nvPr/>
        </p:nvSpPr>
        <p:spPr>
          <a:xfrm>
            <a:off x="5945400" y="2608560"/>
            <a:ext cx="765000" cy="608760"/>
          </a:xfrm>
          <a:custGeom>
            <a:avLst/>
            <a:gdLst/>
            <a:ahLst/>
            <a:rect l="l" t="t" r="r" b="b"/>
            <a:pathLst>
              <a:path w="180" h="144">
                <a:moveTo>
                  <a:pt x="115" y="123"/>
                </a:moveTo>
                <a:cubicBezTo>
                  <a:pt x="117" y="121"/>
                  <a:pt x="119" y="120"/>
                  <a:pt x="121" y="119"/>
                </a:cubicBezTo>
                <a:cubicBezTo>
                  <a:pt x="121" y="120"/>
                  <a:pt x="121" y="121"/>
                  <a:pt x="121" y="123"/>
                </a:cubicBezTo>
                <a:cubicBezTo>
                  <a:pt x="115" y="123"/>
                  <a:pt x="115" y="123"/>
                  <a:pt x="115" y="123"/>
                </a:cubicBezTo>
                <a:moveTo>
                  <a:pt x="82" y="123"/>
                </a:moveTo>
                <a:cubicBezTo>
                  <a:pt x="84" y="121"/>
                  <a:pt x="86" y="120"/>
                  <a:pt x="88" y="118"/>
                </a:cubicBezTo>
                <a:cubicBezTo>
                  <a:pt x="88" y="120"/>
                  <a:pt x="88" y="121"/>
                  <a:pt x="88" y="123"/>
                </a:cubicBezTo>
                <a:cubicBezTo>
                  <a:pt x="82" y="123"/>
                  <a:pt x="82" y="123"/>
                  <a:pt x="82" y="123"/>
                </a:cubicBezTo>
                <a:moveTo>
                  <a:pt x="43" y="123"/>
                </a:moveTo>
                <a:cubicBezTo>
                  <a:pt x="47" y="120"/>
                  <a:pt x="51" y="118"/>
                  <a:pt x="55" y="116"/>
                </a:cubicBezTo>
                <a:cubicBezTo>
                  <a:pt x="55" y="118"/>
                  <a:pt x="55" y="120"/>
                  <a:pt x="55" y="123"/>
                </a:cubicBezTo>
                <a:cubicBezTo>
                  <a:pt x="43" y="123"/>
                  <a:pt x="43" y="123"/>
                  <a:pt x="43" y="123"/>
                </a:cubicBezTo>
                <a:moveTo>
                  <a:pt x="105" y="123"/>
                </a:moveTo>
                <a:cubicBezTo>
                  <a:pt x="105" y="122"/>
                  <a:pt x="105" y="121"/>
                  <a:pt x="105" y="120"/>
                </a:cubicBezTo>
                <a:cubicBezTo>
                  <a:pt x="110" y="115"/>
                  <a:pt x="115" y="112"/>
                  <a:pt x="121" y="109"/>
                </a:cubicBezTo>
                <a:cubicBezTo>
                  <a:pt x="121" y="111"/>
                  <a:pt x="121" y="113"/>
                  <a:pt x="121" y="114"/>
                </a:cubicBezTo>
                <a:cubicBezTo>
                  <a:pt x="117" y="117"/>
                  <a:pt x="112" y="120"/>
                  <a:pt x="108" y="122"/>
                </a:cubicBezTo>
                <a:cubicBezTo>
                  <a:pt x="108" y="123"/>
                  <a:pt x="108" y="123"/>
                  <a:pt x="108" y="123"/>
                </a:cubicBezTo>
                <a:cubicBezTo>
                  <a:pt x="105" y="123"/>
                  <a:pt x="105" y="123"/>
                  <a:pt x="105" y="123"/>
                </a:cubicBezTo>
                <a:moveTo>
                  <a:pt x="138" y="123"/>
                </a:moveTo>
                <a:cubicBezTo>
                  <a:pt x="138" y="121"/>
                  <a:pt x="138" y="120"/>
                  <a:pt x="138" y="118"/>
                </a:cubicBezTo>
                <a:cubicBezTo>
                  <a:pt x="144" y="114"/>
                  <a:pt x="148" y="111"/>
                  <a:pt x="154" y="108"/>
                </a:cubicBezTo>
                <a:cubicBezTo>
                  <a:pt x="154" y="109"/>
                  <a:pt x="154" y="110"/>
                  <a:pt x="154" y="112"/>
                </a:cubicBezTo>
                <a:cubicBezTo>
                  <a:pt x="154" y="115"/>
                  <a:pt x="154" y="119"/>
                  <a:pt x="154" y="123"/>
                </a:cubicBezTo>
                <a:cubicBezTo>
                  <a:pt x="138" y="123"/>
                  <a:pt x="138" y="123"/>
                  <a:pt x="138" y="123"/>
                </a:cubicBezTo>
                <a:moveTo>
                  <a:pt x="72" y="123"/>
                </a:moveTo>
                <a:cubicBezTo>
                  <a:pt x="72" y="120"/>
                  <a:pt x="72" y="118"/>
                  <a:pt x="71" y="116"/>
                </a:cubicBezTo>
                <a:cubicBezTo>
                  <a:pt x="79" y="112"/>
                  <a:pt x="82" y="111"/>
                  <a:pt x="88" y="107"/>
                </a:cubicBezTo>
                <a:cubicBezTo>
                  <a:pt x="88" y="109"/>
                  <a:pt x="88" y="111"/>
                  <a:pt x="88" y="113"/>
                </a:cubicBezTo>
                <a:cubicBezTo>
                  <a:pt x="88" y="114"/>
                  <a:pt x="88" y="114"/>
                  <a:pt x="88" y="114"/>
                </a:cubicBezTo>
                <a:cubicBezTo>
                  <a:pt x="84" y="117"/>
                  <a:pt x="78" y="120"/>
                  <a:pt x="74" y="122"/>
                </a:cubicBezTo>
                <a:cubicBezTo>
                  <a:pt x="74" y="123"/>
                  <a:pt x="74" y="123"/>
                  <a:pt x="74" y="123"/>
                </a:cubicBezTo>
                <a:cubicBezTo>
                  <a:pt x="72" y="123"/>
                  <a:pt x="72" y="123"/>
                  <a:pt x="72" y="123"/>
                </a:cubicBezTo>
                <a:moveTo>
                  <a:pt x="39" y="120"/>
                </a:moveTo>
                <a:cubicBezTo>
                  <a:pt x="39" y="118"/>
                  <a:pt x="38" y="116"/>
                  <a:pt x="38" y="114"/>
                </a:cubicBezTo>
                <a:cubicBezTo>
                  <a:pt x="39" y="114"/>
                  <a:pt x="39" y="114"/>
                  <a:pt x="39" y="114"/>
                </a:cubicBezTo>
                <a:cubicBezTo>
                  <a:pt x="44" y="112"/>
                  <a:pt x="50" y="109"/>
                  <a:pt x="55" y="106"/>
                </a:cubicBezTo>
                <a:cubicBezTo>
                  <a:pt x="55" y="108"/>
                  <a:pt x="55" y="109"/>
                  <a:pt x="55" y="111"/>
                </a:cubicBezTo>
                <a:cubicBezTo>
                  <a:pt x="55" y="111"/>
                  <a:pt x="55" y="111"/>
                  <a:pt x="55" y="111"/>
                </a:cubicBezTo>
                <a:cubicBezTo>
                  <a:pt x="49" y="115"/>
                  <a:pt x="44" y="117"/>
                  <a:pt x="39" y="120"/>
                </a:cubicBezTo>
                <a:moveTo>
                  <a:pt x="104" y="115"/>
                </a:moveTo>
                <a:cubicBezTo>
                  <a:pt x="104" y="112"/>
                  <a:pt x="104" y="108"/>
                  <a:pt x="104" y="105"/>
                </a:cubicBezTo>
                <a:cubicBezTo>
                  <a:pt x="109" y="103"/>
                  <a:pt x="116" y="100"/>
                  <a:pt x="121" y="98"/>
                </a:cubicBezTo>
                <a:cubicBezTo>
                  <a:pt x="121" y="100"/>
                  <a:pt x="121" y="103"/>
                  <a:pt x="121" y="105"/>
                </a:cubicBezTo>
                <a:cubicBezTo>
                  <a:pt x="115" y="108"/>
                  <a:pt x="110" y="111"/>
                  <a:pt x="104" y="115"/>
                </a:cubicBezTo>
                <a:moveTo>
                  <a:pt x="71" y="112"/>
                </a:moveTo>
                <a:cubicBezTo>
                  <a:pt x="71" y="109"/>
                  <a:pt x="71" y="107"/>
                  <a:pt x="71" y="105"/>
                </a:cubicBezTo>
                <a:cubicBezTo>
                  <a:pt x="71" y="105"/>
                  <a:pt x="71" y="105"/>
                  <a:pt x="71" y="105"/>
                </a:cubicBezTo>
                <a:cubicBezTo>
                  <a:pt x="77" y="101"/>
                  <a:pt x="82" y="98"/>
                  <a:pt x="88" y="95"/>
                </a:cubicBezTo>
                <a:cubicBezTo>
                  <a:pt x="88" y="97"/>
                  <a:pt x="88" y="100"/>
                  <a:pt x="88" y="103"/>
                </a:cubicBezTo>
                <a:cubicBezTo>
                  <a:pt x="81" y="107"/>
                  <a:pt x="78" y="108"/>
                  <a:pt x="71" y="112"/>
                </a:cubicBezTo>
                <a:moveTo>
                  <a:pt x="137" y="114"/>
                </a:moveTo>
                <a:cubicBezTo>
                  <a:pt x="137" y="111"/>
                  <a:pt x="137" y="109"/>
                  <a:pt x="137" y="106"/>
                </a:cubicBezTo>
                <a:cubicBezTo>
                  <a:pt x="144" y="101"/>
                  <a:pt x="147" y="100"/>
                  <a:pt x="154" y="94"/>
                </a:cubicBezTo>
                <a:cubicBezTo>
                  <a:pt x="154" y="97"/>
                  <a:pt x="154" y="100"/>
                  <a:pt x="154" y="103"/>
                </a:cubicBezTo>
                <a:cubicBezTo>
                  <a:pt x="153" y="103"/>
                  <a:pt x="153" y="103"/>
                  <a:pt x="153" y="103"/>
                </a:cubicBezTo>
                <a:cubicBezTo>
                  <a:pt x="147" y="107"/>
                  <a:pt x="143" y="110"/>
                  <a:pt x="137" y="114"/>
                </a:cubicBezTo>
                <a:moveTo>
                  <a:pt x="104" y="101"/>
                </a:moveTo>
                <a:cubicBezTo>
                  <a:pt x="104" y="97"/>
                  <a:pt x="104" y="93"/>
                  <a:pt x="104" y="90"/>
                </a:cubicBezTo>
                <a:cubicBezTo>
                  <a:pt x="105" y="90"/>
                  <a:pt x="107" y="91"/>
                  <a:pt x="109" y="92"/>
                </a:cubicBezTo>
                <a:cubicBezTo>
                  <a:pt x="109" y="92"/>
                  <a:pt x="110" y="92"/>
                  <a:pt x="111" y="92"/>
                </a:cubicBezTo>
                <a:cubicBezTo>
                  <a:pt x="112" y="93"/>
                  <a:pt x="112" y="93"/>
                  <a:pt x="113" y="93"/>
                </a:cubicBezTo>
                <a:cubicBezTo>
                  <a:pt x="115" y="93"/>
                  <a:pt x="116" y="93"/>
                  <a:pt x="117" y="93"/>
                </a:cubicBezTo>
                <a:cubicBezTo>
                  <a:pt x="118" y="92"/>
                  <a:pt x="120" y="92"/>
                  <a:pt x="121" y="91"/>
                </a:cubicBezTo>
                <a:cubicBezTo>
                  <a:pt x="121" y="91"/>
                  <a:pt x="121" y="91"/>
                  <a:pt x="121" y="91"/>
                </a:cubicBezTo>
                <a:cubicBezTo>
                  <a:pt x="121" y="92"/>
                  <a:pt x="121" y="93"/>
                  <a:pt x="121" y="94"/>
                </a:cubicBezTo>
                <a:cubicBezTo>
                  <a:pt x="116" y="96"/>
                  <a:pt x="109" y="99"/>
                  <a:pt x="104" y="101"/>
                </a:cubicBezTo>
                <a:moveTo>
                  <a:pt x="38" y="109"/>
                </a:moveTo>
                <a:cubicBezTo>
                  <a:pt x="38" y="108"/>
                  <a:pt x="38" y="107"/>
                  <a:pt x="38" y="105"/>
                </a:cubicBezTo>
                <a:cubicBezTo>
                  <a:pt x="44" y="101"/>
                  <a:pt x="50" y="95"/>
                  <a:pt x="55" y="89"/>
                </a:cubicBezTo>
                <a:cubicBezTo>
                  <a:pt x="55" y="93"/>
                  <a:pt x="55" y="97"/>
                  <a:pt x="55" y="101"/>
                </a:cubicBezTo>
                <a:cubicBezTo>
                  <a:pt x="49" y="104"/>
                  <a:pt x="44" y="106"/>
                  <a:pt x="38" y="109"/>
                </a:cubicBezTo>
                <a:moveTo>
                  <a:pt x="71" y="100"/>
                </a:moveTo>
                <a:cubicBezTo>
                  <a:pt x="71" y="97"/>
                  <a:pt x="71" y="93"/>
                  <a:pt x="71" y="90"/>
                </a:cubicBezTo>
                <a:cubicBezTo>
                  <a:pt x="75" y="87"/>
                  <a:pt x="79" y="85"/>
                  <a:pt x="85" y="82"/>
                </a:cubicBezTo>
                <a:cubicBezTo>
                  <a:pt x="86" y="82"/>
                  <a:pt x="87" y="83"/>
                  <a:pt x="88" y="84"/>
                </a:cubicBezTo>
                <a:cubicBezTo>
                  <a:pt x="88" y="86"/>
                  <a:pt x="88" y="88"/>
                  <a:pt x="88" y="90"/>
                </a:cubicBezTo>
                <a:cubicBezTo>
                  <a:pt x="82" y="93"/>
                  <a:pt x="77" y="97"/>
                  <a:pt x="71" y="100"/>
                </a:cubicBezTo>
                <a:moveTo>
                  <a:pt x="137" y="101"/>
                </a:moveTo>
                <a:cubicBezTo>
                  <a:pt x="137" y="98"/>
                  <a:pt x="137" y="95"/>
                  <a:pt x="137" y="92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141" y="89"/>
                  <a:pt x="145" y="87"/>
                  <a:pt x="148" y="84"/>
                </a:cubicBezTo>
                <a:cubicBezTo>
                  <a:pt x="150" y="82"/>
                  <a:pt x="151" y="80"/>
                  <a:pt x="154" y="78"/>
                </a:cubicBezTo>
                <a:cubicBezTo>
                  <a:pt x="154" y="81"/>
                  <a:pt x="154" y="85"/>
                  <a:pt x="154" y="89"/>
                </a:cubicBezTo>
                <a:cubicBezTo>
                  <a:pt x="153" y="89"/>
                  <a:pt x="153" y="89"/>
                  <a:pt x="153" y="89"/>
                </a:cubicBezTo>
                <a:cubicBezTo>
                  <a:pt x="146" y="96"/>
                  <a:pt x="143" y="97"/>
                  <a:pt x="137" y="101"/>
                </a:cubicBezTo>
                <a:moveTo>
                  <a:pt x="70" y="85"/>
                </a:moveTo>
                <a:cubicBezTo>
                  <a:pt x="70" y="83"/>
                  <a:pt x="70" y="81"/>
                  <a:pt x="70" y="79"/>
                </a:cubicBezTo>
                <a:cubicBezTo>
                  <a:pt x="71" y="78"/>
                  <a:pt x="72" y="77"/>
                  <a:pt x="73" y="75"/>
                </a:cubicBezTo>
                <a:cubicBezTo>
                  <a:pt x="73" y="75"/>
                  <a:pt x="74" y="74"/>
                  <a:pt x="74" y="73"/>
                </a:cubicBezTo>
                <a:cubicBezTo>
                  <a:pt x="76" y="75"/>
                  <a:pt x="79" y="77"/>
                  <a:pt x="81" y="79"/>
                </a:cubicBezTo>
                <a:cubicBezTo>
                  <a:pt x="77" y="81"/>
                  <a:pt x="74" y="83"/>
                  <a:pt x="70" y="85"/>
                </a:cubicBezTo>
                <a:moveTo>
                  <a:pt x="73" y="73"/>
                </a:moveTo>
                <a:cubicBezTo>
                  <a:pt x="74" y="71"/>
                  <a:pt x="74" y="71"/>
                  <a:pt x="74" y="71"/>
                </a:cubicBezTo>
                <a:cubicBezTo>
                  <a:pt x="74" y="71"/>
                  <a:pt x="74" y="71"/>
                  <a:pt x="74" y="71"/>
                </a:cubicBezTo>
                <a:cubicBezTo>
                  <a:pt x="73" y="73"/>
                  <a:pt x="73" y="73"/>
                  <a:pt x="73" y="73"/>
                </a:cubicBezTo>
                <a:moveTo>
                  <a:pt x="137" y="87"/>
                </a:moveTo>
                <a:cubicBezTo>
                  <a:pt x="137" y="85"/>
                  <a:pt x="136" y="83"/>
                  <a:pt x="136" y="80"/>
                </a:cubicBezTo>
                <a:cubicBezTo>
                  <a:pt x="137" y="80"/>
                  <a:pt x="138" y="79"/>
                  <a:pt x="139" y="78"/>
                </a:cubicBezTo>
                <a:cubicBezTo>
                  <a:pt x="143" y="74"/>
                  <a:pt x="149" y="68"/>
                  <a:pt x="153" y="63"/>
                </a:cubicBezTo>
                <a:cubicBezTo>
                  <a:pt x="153" y="66"/>
                  <a:pt x="153" y="69"/>
                  <a:pt x="154" y="72"/>
                </a:cubicBezTo>
                <a:cubicBezTo>
                  <a:pt x="150" y="76"/>
                  <a:pt x="148" y="78"/>
                  <a:pt x="145" y="81"/>
                </a:cubicBezTo>
                <a:cubicBezTo>
                  <a:pt x="143" y="83"/>
                  <a:pt x="140" y="85"/>
                  <a:pt x="137" y="87"/>
                </a:cubicBezTo>
                <a:moveTo>
                  <a:pt x="16" y="0"/>
                </a:moveTo>
                <a:cubicBezTo>
                  <a:pt x="15" y="0"/>
                  <a:pt x="14" y="1"/>
                  <a:pt x="14" y="2"/>
                </a:cubicBezTo>
                <a:cubicBezTo>
                  <a:pt x="14" y="32"/>
                  <a:pt x="14" y="32"/>
                  <a:pt x="14" y="32"/>
                </a:cubicBezTo>
                <a:cubicBezTo>
                  <a:pt x="13" y="32"/>
                  <a:pt x="11" y="32"/>
                  <a:pt x="10" y="32"/>
                </a:cubicBezTo>
                <a:cubicBezTo>
                  <a:pt x="8" y="32"/>
                  <a:pt x="8" y="33"/>
                  <a:pt x="8" y="34"/>
                </a:cubicBezTo>
                <a:cubicBezTo>
                  <a:pt x="8" y="35"/>
                  <a:pt x="8" y="36"/>
                  <a:pt x="10" y="36"/>
                </a:cubicBezTo>
                <a:cubicBezTo>
                  <a:pt x="11" y="36"/>
                  <a:pt x="13" y="36"/>
                  <a:pt x="14" y="36"/>
                </a:cubicBezTo>
                <a:cubicBezTo>
                  <a:pt x="14" y="49"/>
                  <a:pt x="14" y="49"/>
                  <a:pt x="14" y="49"/>
                </a:cubicBezTo>
                <a:cubicBezTo>
                  <a:pt x="13" y="49"/>
                  <a:pt x="11" y="49"/>
                  <a:pt x="10" y="49"/>
                </a:cubicBezTo>
                <a:cubicBezTo>
                  <a:pt x="8" y="49"/>
                  <a:pt x="8" y="50"/>
                  <a:pt x="8" y="51"/>
                </a:cubicBezTo>
                <a:cubicBezTo>
                  <a:pt x="8" y="52"/>
                  <a:pt x="8" y="53"/>
                  <a:pt x="10" y="53"/>
                </a:cubicBezTo>
                <a:cubicBezTo>
                  <a:pt x="11" y="53"/>
                  <a:pt x="13" y="53"/>
                  <a:pt x="14" y="53"/>
                </a:cubicBezTo>
                <a:cubicBezTo>
                  <a:pt x="14" y="68"/>
                  <a:pt x="14" y="68"/>
                  <a:pt x="14" y="68"/>
                </a:cubicBezTo>
                <a:cubicBezTo>
                  <a:pt x="13" y="68"/>
                  <a:pt x="11" y="68"/>
                  <a:pt x="10" y="68"/>
                </a:cubicBezTo>
                <a:cubicBezTo>
                  <a:pt x="8" y="68"/>
                  <a:pt x="8" y="69"/>
                  <a:pt x="8" y="70"/>
                </a:cubicBezTo>
                <a:cubicBezTo>
                  <a:pt x="8" y="71"/>
                  <a:pt x="8" y="72"/>
                  <a:pt x="10" y="72"/>
                </a:cubicBezTo>
                <a:cubicBezTo>
                  <a:pt x="11" y="72"/>
                  <a:pt x="13" y="72"/>
                  <a:pt x="14" y="72"/>
                </a:cubicBezTo>
                <a:cubicBezTo>
                  <a:pt x="14" y="86"/>
                  <a:pt x="14" y="86"/>
                  <a:pt x="14" y="86"/>
                </a:cubicBezTo>
                <a:cubicBezTo>
                  <a:pt x="13" y="86"/>
                  <a:pt x="11" y="86"/>
                  <a:pt x="10" y="86"/>
                </a:cubicBezTo>
                <a:cubicBezTo>
                  <a:pt x="8" y="86"/>
                  <a:pt x="8" y="87"/>
                  <a:pt x="8" y="88"/>
                </a:cubicBezTo>
                <a:cubicBezTo>
                  <a:pt x="8" y="90"/>
                  <a:pt x="8" y="90"/>
                  <a:pt x="10" y="90"/>
                </a:cubicBezTo>
                <a:cubicBezTo>
                  <a:pt x="11" y="90"/>
                  <a:pt x="13" y="90"/>
                  <a:pt x="14" y="90"/>
                </a:cubicBezTo>
                <a:cubicBezTo>
                  <a:pt x="14" y="105"/>
                  <a:pt x="14" y="105"/>
                  <a:pt x="14" y="105"/>
                </a:cubicBezTo>
                <a:cubicBezTo>
                  <a:pt x="13" y="105"/>
                  <a:pt x="11" y="105"/>
                  <a:pt x="10" y="105"/>
                </a:cubicBezTo>
                <a:cubicBezTo>
                  <a:pt x="8" y="105"/>
                  <a:pt x="8" y="106"/>
                  <a:pt x="8" y="107"/>
                </a:cubicBezTo>
                <a:cubicBezTo>
                  <a:pt x="8" y="109"/>
                  <a:pt x="8" y="109"/>
                  <a:pt x="10" y="109"/>
                </a:cubicBezTo>
                <a:cubicBezTo>
                  <a:pt x="11" y="109"/>
                  <a:pt x="13" y="109"/>
                  <a:pt x="14" y="109"/>
                </a:cubicBezTo>
                <a:cubicBezTo>
                  <a:pt x="14" y="124"/>
                  <a:pt x="14" y="124"/>
                  <a:pt x="14" y="124"/>
                </a:cubicBezTo>
                <a:cubicBezTo>
                  <a:pt x="2" y="124"/>
                  <a:pt x="2" y="124"/>
                  <a:pt x="2" y="124"/>
                </a:cubicBezTo>
                <a:cubicBezTo>
                  <a:pt x="1" y="124"/>
                  <a:pt x="0" y="125"/>
                  <a:pt x="0" y="126"/>
                </a:cubicBezTo>
                <a:cubicBezTo>
                  <a:pt x="0" y="127"/>
                  <a:pt x="1" y="128"/>
                  <a:pt x="2" y="128"/>
                </a:cubicBezTo>
                <a:cubicBezTo>
                  <a:pt x="14" y="128"/>
                  <a:pt x="14" y="128"/>
                  <a:pt x="14" y="128"/>
                </a:cubicBezTo>
                <a:cubicBezTo>
                  <a:pt x="14" y="142"/>
                  <a:pt x="14" y="142"/>
                  <a:pt x="14" y="142"/>
                </a:cubicBezTo>
                <a:cubicBezTo>
                  <a:pt x="14" y="143"/>
                  <a:pt x="15" y="144"/>
                  <a:pt x="16" y="144"/>
                </a:cubicBezTo>
                <a:cubicBezTo>
                  <a:pt x="17" y="144"/>
                  <a:pt x="18" y="143"/>
                  <a:pt x="18" y="142"/>
                </a:cubicBezTo>
                <a:cubicBezTo>
                  <a:pt x="18" y="128"/>
                  <a:pt x="18" y="128"/>
                  <a:pt x="18" y="128"/>
                </a:cubicBezTo>
                <a:cubicBezTo>
                  <a:pt x="178" y="128"/>
                  <a:pt x="178" y="128"/>
                  <a:pt x="178" y="128"/>
                </a:cubicBezTo>
                <a:cubicBezTo>
                  <a:pt x="179" y="128"/>
                  <a:pt x="180" y="127"/>
                  <a:pt x="180" y="126"/>
                </a:cubicBezTo>
                <a:cubicBezTo>
                  <a:pt x="180" y="125"/>
                  <a:pt x="179" y="124"/>
                  <a:pt x="178" y="124"/>
                </a:cubicBezTo>
                <a:cubicBezTo>
                  <a:pt x="158" y="124"/>
                  <a:pt x="158" y="124"/>
                  <a:pt x="158" y="124"/>
                </a:cubicBezTo>
                <a:cubicBezTo>
                  <a:pt x="158" y="120"/>
                  <a:pt x="158" y="116"/>
                  <a:pt x="158" y="112"/>
                </a:cubicBezTo>
                <a:cubicBezTo>
                  <a:pt x="158" y="99"/>
                  <a:pt x="158" y="86"/>
                  <a:pt x="157" y="74"/>
                </a:cubicBezTo>
                <a:cubicBezTo>
                  <a:pt x="158" y="73"/>
                  <a:pt x="158" y="72"/>
                  <a:pt x="157" y="72"/>
                </a:cubicBezTo>
                <a:cubicBezTo>
                  <a:pt x="157" y="67"/>
                  <a:pt x="157" y="63"/>
                  <a:pt x="157" y="58"/>
                </a:cubicBezTo>
                <a:cubicBezTo>
                  <a:pt x="157" y="58"/>
                  <a:pt x="157" y="57"/>
                  <a:pt x="156" y="57"/>
                </a:cubicBezTo>
                <a:cubicBezTo>
                  <a:pt x="156" y="56"/>
                  <a:pt x="155" y="56"/>
                  <a:pt x="155" y="56"/>
                </a:cubicBezTo>
                <a:cubicBezTo>
                  <a:pt x="155" y="56"/>
                  <a:pt x="154" y="57"/>
                  <a:pt x="154" y="57"/>
                </a:cubicBezTo>
                <a:cubicBezTo>
                  <a:pt x="151" y="60"/>
                  <a:pt x="146" y="65"/>
                  <a:pt x="142" y="69"/>
                </a:cubicBezTo>
                <a:cubicBezTo>
                  <a:pt x="140" y="71"/>
                  <a:pt x="138" y="73"/>
                  <a:pt x="136" y="75"/>
                </a:cubicBezTo>
                <a:cubicBezTo>
                  <a:pt x="134" y="76"/>
                  <a:pt x="133" y="78"/>
                  <a:pt x="133" y="78"/>
                </a:cubicBezTo>
                <a:cubicBezTo>
                  <a:pt x="133" y="78"/>
                  <a:pt x="132" y="79"/>
                  <a:pt x="132" y="79"/>
                </a:cubicBezTo>
                <a:cubicBezTo>
                  <a:pt x="133" y="93"/>
                  <a:pt x="133" y="104"/>
                  <a:pt x="134" y="117"/>
                </a:cubicBezTo>
                <a:cubicBezTo>
                  <a:pt x="133" y="117"/>
                  <a:pt x="134" y="117"/>
                  <a:pt x="134" y="118"/>
                </a:cubicBezTo>
                <a:cubicBezTo>
                  <a:pt x="134" y="120"/>
                  <a:pt x="134" y="122"/>
                  <a:pt x="134" y="124"/>
                </a:cubicBezTo>
                <a:cubicBezTo>
                  <a:pt x="125" y="124"/>
                  <a:pt x="125" y="124"/>
                  <a:pt x="125" y="124"/>
                </a:cubicBezTo>
                <a:cubicBezTo>
                  <a:pt x="125" y="121"/>
                  <a:pt x="125" y="118"/>
                  <a:pt x="125" y="115"/>
                </a:cubicBezTo>
                <a:cubicBezTo>
                  <a:pt x="125" y="105"/>
                  <a:pt x="125" y="97"/>
                  <a:pt x="125" y="87"/>
                </a:cubicBezTo>
                <a:cubicBezTo>
                  <a:pt x="125" y="86"/>
                  <a:pt x="124" y="85"/>
                  <a:pt x="123" y="85"/>
                </a:cubicBezTo>
                <a:cubicBezTo>
                  <a:pt x="123" y="85"/>
                  <a:pt x="123" y="85"/>
                  <a:pt x="123" y="85"/>
                </a:cubicBezTo>
                <a:cubicBezTo>
                  <a:pt x="122" y="85"/>
                  <a:pt x="122" y="85"/>
                  <a:pt x="121" y="85"/>
                </a:cubicBezTo>
                <a:cubicBezTo>
                  <a:pt x="119" y="87"/>
                  <a:pt x="119" y="88"/>
                  <a:pt x="118" y="88"/>
                </a:cubicBezTo>
                <a:cubicBezTo>
                  <a:pt x="117" y="89"/>
                  <a:pt x="117" y="89"/>
                  <a:pt x="116" y="89"/>
                </a:cubicBezTo>
                <a:cubicBezTo>
                  <a:pt x="116" y="89"/>
                  <a:pt x="115" y="89"/>
                  <a:pt x="113" y="89"/>
                </a:cubicBezTo>
                <a:cubicBezTo>
                  <a:pt x="113" y="89"/>
                  <a:pt x="112" y="89"/>
                  <a:pt x="111" y="88"/>
                </a:cubicBezTo>
                <a:cubicBezTo>
                  <a:pt x="110" y="88"/>
                  <a:pt x="108" y="87"/>
                  <a:pt x="106" y="86"/>
                </a:cubicBezTo>
                <a:cubicBezTo>
                  <a:pt x="105" y="86"/>
                  <a:pt x="105" y="86"/>
                  <a:pt x="104" y="86"/>
                </a:cubicBezTo>
                <a:cubicBezTo>
                  <a:pt x="103" y="85"/>
                  <a:pt x="103" y="85"/>
                  <a:pt x="102" y="85"/>
                </a:cubicBezTo>
                <a:cubicBezTo>
                  <a:pt x="102" y="85"/>
                  <a:pt x="102" y="85"/>
                  <a:pt x="102" y="85"/>
                </a:cubicBezTo>
                <a:cubicBezTo>
                  <a:pt x="101" y="85"/>
                  <a:pt x="101" y="85"/>
                  <a:pt x="100" y="85"/>
                </a:cubicBezTo>
                <a:cubicBezTo>
                  <a:pt x="100" y="86"/>
                  <a:pt x="100" y="86"/>
                  <a:pt x="100" y="87"/>
                </a:cubicBezTo>
                <a:cubicBezTo>
                  <a:pt x="100" y="97"/>
                  <a:pt x="100" y="108"/>
                  <a:pt x="101" y="118"/>
                </a:cubicBezTo>
                <a:cubicBezTo>
                  <a:pt x="100" y="119"/>
                  <a:pt x="100" y="119"/>
                  <a:pt x="101" y="119"/>
                </a:cubicBezTo>
                <a:cubicBezTo>
                  <a:pt x="101" y="121"/>
                  <a:pt x="101" y="122"/>
                  <a:pt x="101" y="124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92" y="120"/>
                  <a:pt x="92" y="117"/>
                  <a:pt x="92" y="113"/>
                </a:cubicBezTo>
                <a:cubicBezTo>
                  <a:pt x="92" y="110"/>
                  <a:pt x="92" y="107"/>
                  <a:pt x="92" y="104"/>
                </a:cubicBezTo>
                <a:cubicBezTo>
                  <a:pt x="92" y="104"/>
                  <a:pt x="92" y="104"/>
                  <a:pt x="92" y="104"/>
                </a:cubicBezTo>
                <a:cubicBezTo>
                  <a:pt x="92" y="100"/>
                  <a:pt x="92" y="96"/>
                  <a:pt x="92" y="92"/>
                </a:cubicBezTo>
                <a:cubicBezTo>
                  <a:pt x="92" y="91"/>
                  <a:pt x="92" y="91"/>
                  <a:pt x="92" y="91"/>
                </a:cubicBezTo>
                <a:cubicBezTo>
                  <a:pt x="92" y="88"/>
                  <a:pt x="92" y="86"/>
                  <a:pt x="92" y="83"/>
                </a:cubicBezTo>
                <a:cubicBezTo>
                  <a:pt x="92" y="82"/>
                  <a:pt x="91" y="82"/>
                  <a:pt x="91" y="81"/>
                </a:cubicBezTo>
                <a:cubicBezTo>
                  <a:pt x="85" y="77"/>
                  <a:pt x="80" y="73"/>
                  <a:pt x="76" y="70"/>
                </a:cubicBezTo>
                <a:cubicBezTo>
                  <a:pt x="75" y="69"/>
                  <a:pt x="75" y="69"/>
                  <a:pt x="74" y="69"/>
                </a:cubicBezTo>
                <a:cubicBezTo>
                  <a:pt x="74" y="69"/>
                  <a:pt x="74" y="69"/>
                  <a:pt x="74" y="69"/>
                </a:cubicBezTo>
                <a:cubicBezTo>
                  <a:pt x="73" y="69"/>
                  <a:pt x="73" y="69"/>
                  <a:pt x="72" y="70"/>
                </a:cubicBezTo>
                <a:cubicBezTo>
                  <a:pt x="72" y="70"/>
                  <a:pt x="71" y="71"/>
                  <a:pt x="70" y="72"/>
                </a:cubicBezTo>
                <a:cubicBezTo>
                  <a:pt x="70" y="73"/>
                  <a:pt x="69" y="74"/>
                  <a:pt x="68" y="75"/>
                </a:cubicBezTo>
                <a:cubicBezTo>
                  <a:pt x="67" y="76"/>
                  <a:pt x="67" y="77"/>
                  <a:pt x="67" y="78"/>
                </a:cubicBezTo>
                <a:cubicBezTo>
                  <a:pt x="66" y="78"/>
                  <a:pt x="66" y="78"/>
                  <a:pt x="66" y="79"/>
                </a:cubicBezTo>
                <a:cubicBezTo>
                  <a:pt x="67" y="97"/>
                  <a:pt x="67" y="106"/>
                  <a:pt x="68" y="124"/>
                </a:cubicBezTo>
                <a:cubicBezTo>
                  <a:pt x="59" y="124"/>
                  <a:pt x="59" y="124"/>
                  <a:pt x="59" y="124"/>
                </a:cubicBezTo>
                <a:cubicBezTo>
                  <a:pt x="59" y="120"/>
                  <a:pt x="59" y="117"/>
                  <a:pt x="59" y="113"/>
                </a:cubicBezTo>
                <a:cubicBezTo>
                  <a:pt x="59" y="104"/>
                  <a:pt x="59" y="94"/>
                  <a:pt x="59" y="84"/>
                </a:cubicBezTo>
                <a:cubicBezTo>
                  <a:pt x="59" y="83"/>
                  <a:pt x="58" y="83"/>
                  <a:pt x="57" y="82"/>
                </a:cubicBezTo>
                <a:cubicBezTo>
                  <a:pt x="57" y="82"/>
                  <a:pt x="57" y="82"/>
                  <a:pt x="57" y="82"/>
                </a:cubicBezTo>
                <a:cubicBezTo>
                  <a:pt x="56" y="82"/>
                  <a:pt x="56" y="82"/>
                  <a:pt x="55" y="83"/>
                </a:cubicBezTo>
                <a:cubicBezTo>
                  <a:pt x="49" y="90"/>
                  <a:pt x="42" y="98"/>
                  <a:pt x="35" y="103"/>
                </a:cubicBezTo>
                <a:cubicBezTo>
                  <a:pt x="34" y="103"/>
                  <a:pt x="34" y="104"/>
                  <a:pt x="34" y="104"/>
                </a:cubicBezTo>
                <a:cubicBezTo>
                  <a:pt x="34" y="112"/>
                  <a:pt x="35" y="117"/>
                  <a:pt x="35" y="124"/>
                </a:cubicBezTo>
                <a:cubicBezTo>
                  <a:pt x="18" y="124"/>
                  <a:pt x="18" y="124"/>
                  <a:pt x="18" y="124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1"/>
                  <a:pt x="17" y="0"/>
                  <a:pt x="16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6"/>
          <p:cNvSpPr/>
          <p:nvPr/>
        </p:nvSpPr>
        <p:spPr>
          <a:xfrm>
            <a:off x="2962800" y="3642480"/>
            <a:ext cx="334800" cy="334800"/>
          </a:xfrm>
          <a:custGeom>
            <a:avLst/>
            <a:gdLst/>
            <a:ahLst/>
            <a:rect l="l" t="t" r="r" b="b"/>
            <a:pathLst>
              <a:path w="79" h="79">
                <a:moveTo>
                  <a:pt x="76" y="41"/>
                </a:moveTo>
                <a:cubicBezTo>
                  <a:pt x="75" y="39"/>
                  <a:pt x="74" y="37"/>
                  <a:pt x="73" y="35"/>
                </a:cubicBezTo>
                <a:cubicBezTo>
                  <a:pt x="75" y="34"/>
                  <a:pt x="75" y="34"/>
                  <a:pt x="75" y="34"/>
                </a:cubicBezTo>
                <a:cubicBezTo>
                  <a:pt x="75" y="36"/>
                  <a:pt x="76" y="39"/>
                  <a:pt x="76" y="41"/>
                </a:cubicBezTo>
                <a:cubicBezTo>
                  <a:pt x="76" y="41"/>
                  <a:pt x="76" y="41"/>
                  <a:pt x="76" y="41"/>
                </a:cubicBezTo>
                <a:moveTo>
                  <a:pt x="72" y="34"/>
                </a:moveTo>
                <a:cubicBezTo>
                  <a:pt x="72" y="33"/>
                  <a:pt x="72" y="33"/>
                  <a:pt x="71" y="32"/>
                </a:cubicBezTo>
                <a:cubicBezTo>
                  <a:pt x="72" y="31"/>
                  <a:pt x="73" y="31"/>
                  <a:pt x="74" y="30"/>
                </a:cubicBezTo>
                <a:cubicBezTo>
                  <a:pt x="74" y="31"/>
                  <a:pt x="74" y="31"/>
                  <a:pt x="74" y="32"/>
                </a:cubicBezTo>
                <a:cubicBezTo>
                  <a:pt x="74" y="32"/>
                  <a:pt x="74" y="32"/>
                  <a:pt x="74" y="32"/>
                </a:cubicBezTo>
                <a:cubicBezTo>
                  <a:pt x="74" y="33"/>
                  <a:pt x="73" y="33"/>
                  <a:pt x="72" y="34"/>
                </a:cubicBezTo>
                <a:moveTo>
                  <a:pt x="71" y="31"/>
                </a:moveTo>
                <a:cubicBezTo>
                  <a:pt x="70" y="30"/>
                  <a:pt x="70" y="30"/>
                  <a:pt x="70" y="30"/>
                </a:cubicBezTo>
                <a:cubicBezTo>
                  <a:pt x="71" y="29"/>
                  <a:pt x="72" y="28"/>
                  <a:pt x="73" y="27"/>
                </a:cubicBezTo>
                <a:cubicBezTo>
                  <a:pt x="73" y="27"/>
                  <a:pt x="73" y="28"/>
                  <a:pt x="73" y="29"/>
                </a:cubicBezTo>
                <a:cubicBezTo>
                  <a:pt x="72" y="29"/>
                  <a:pt x="71" y="30"/>
                  <a:pt x="71" y="31"/>
                </a:cubicBezTo>
                <a:moveTo>
                  <a:pt x="69" y="28"/>
                </a:moveTo>
                <a:cubicBezTo>
                  <a:pt x="68" y="28"/>
                  <a:pt x="67" y="27"/>
                  <a:pt x="67" y="26"/>
                </a:cubicBezTo>
                <a:cubicBezTo>
                  <a:pt x="68" y="25"/>
                  <a:pt x="69" y="24"/>
                  <a:pt x="70" y="23"/>
                </a:cubicBezTo>
                <a:cubicBezTo>
                  <a:pt x="71" y="24"/>
                  <a:pt x="71" y="25"/>
                  <a:pt x="72" y="26"/>
                </a:cubicBezTo>
                <a:cubicBezTo>
                  <a:pt x="71" y="26"/>
                  <a:pt x="70" y="27"/>
                  <a:pt x="69" y="28"/>
                </a:cubicBezTo>
                <a:moveTo>
                  <a:pt x="66" y="25"/>
                </a:moveTo>
                <a:cubicBezTo>
                  <a:pt x="65" y="24"/>
                  <a:pt x="65" y="24"/>
                  <a:pt x="65" y="24"/>
                </a:cubicBezTo>
                <a:cubicBezTo>
                  <a:pt x="66" y="23"/>
                  <a:pt x="67" y="22"/>
                  <a:pt x="69" y="20"/>
                </a:cubicBezTo>
                <a:cubicBezTo>
                  <a:pt x="70" y="22"/>
                  <a:pt x="70" y="22"/>
                  <a:pt x="70" y="22"/>
                </a:cubicBezTo>
                <a:cubicBezTo>
                  <a:pt x="68" y="23"/>
                  <a:pt x="67" y="24"/>
                  <a:pt x="66" y="25"/>
                </a:cubicBezTo>
                <a:moveTo>
                  <a:pt x="64" y="23"/>
                </a:moveTo>
                <a:cubicBezTo>
                  <a:pt x="64" y="23"/>
                  <a:pt x="64" y="23"/>
                  <a:pt x="64" y="23"/>
                </a:cubicBezTo>
                <a:cubicBezTo>
                  <a:pt x="63" y="22"/>
                  <a:pt x="62" y="22"/>
                  <a:pt x="62" y="21"/>
                </a:cubicBezTo>
                <a:cubicBezTo>
                  <a:pt x="63" y="20"/>
                  <a:pt x="65" y="19"/>
                  <a:pt x="67" y="18"/>
                </a:cubicBezTo>
                <a:cubicBezTo>
                  <a:pt x="67" y="18"/>
                  <a:pt x="68" y="19"/>
                  <a:pt x="68" y="19"/>
                </a:cubicBezTo>
                <a:cubicBezTo>
                  <a:pt x="67" y="20"/>
                  <a:pt x="65" y="22"/>
                  <a:pt x="64" y="23"/>
                </a:cubicBezTo>
                <a:moveTo>
                  <a:pt x="12" y="25"/>
                </a:moveTo>
                <a:cubicBezTo>
                  <a:pt x="20" y="18"/>
                  <a:pt x="28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46" y="15"/>
                  <a:pt x="55" y="19"/>
                  <a:pt x="62" y="25"/>
                </a:cubicBezTo>
                <a:cubicBezTo>
                  <a:pt x="69" y="31"/>
                  <a:pt x="73" y="40"/>
                  <a:pt x="74" y="49"/>
                </a:cubicBezTo>
                <a:cubicBezTo>
                  <a:pt x="74" y="50"/>
                  <a:pt x="74" y="50"/>
                  <a:pt x="74" y="50"/>
                </a:cubicBezTo>
                <a:cubicBezTo>
                  <a:pt x="73" y="55"/>
                  <a:pt x="70" y="60"/>
                  <a:pt x="65" y="65"/>
                </a:cubicBezTo>
                <a:cubicBezTo>
                  <a:pt x="65" y="65"/>
                  <a:pt x="65" y="65"/>
                  <a:pt x="65" y="65"/>
                </a:cubicBezTo>
                <a:cubicBezTo>
                  <a:pt x="57" y="73"/>
                  <a:pt x="49" y="76"/>
                  <a:pt x="41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31" y="76"/>
                  <a:pt x="21" y="72"/>
                  <a:pt x="14" y="65"/>
                </a:cubicBezTo>
                <a:cubicBezTo>
                  <a:pt x="7" y="58"/>
                  <a:pt x="3" y="49"/>
                  <a:pt x="3" y="40"/>
                </a:cubicBezTo>
                <a:cubicBezTo>
                  <a:pt x="3" y="39"/>
                  <a:pt x="3" y="39"/>
                  <a:pt x="3" y="39"/>
                </a:cubicBezTo>
                <a:cubicBezTo>
                  <a:pt x="5" y="34"/>
                  <a:pt x="8" y="30"/>
                  <a:pt x="12" y="25"/>
                </a:cubicBezTo>
                <a:cubicBezTo>
                  <a:pt x="12" y="25"/>
                  <a:pt x="12" y="25"/>
                  <a:pt x="12" y="25"/>
                </a:cubicBezTo>
                <a:moveTo>
                  <a:pt x="61" y="20"/>
                </a:moveTo>
                <a:cubicBezTo>
                  <a:pt x="60" y="20"/>
                  <a:pt x="59" y="19"/>
                  <a:pt x="58" y="18"/>
                </a:cubicBezTo>
                <a:cubicBezTo>
                  <a:pt x="60" y="17"/>
                  <a:pt x="62" y="15"/>
                  <a:pt x="63" y="14"/>
                </a:cubicBezTo>
                <a:cubicBezTo>
                  <a:pt x="64" y="15"/>
                  <a:pt x="64" y="15"/>
                  <a:pt x="64" y="15"/>
                </a:cubicBezTo>
                <a:cubicBezTo>
                  <a:pt x="65" y="15"/>
                  <a:pt x="65" y="16"/>
                  <a:pt x="66" y="16"/>
                </a:cubicBezTo>
                <a:cubicBezTo>
                  <a:pt x="64" y="18"/>
                  <a:pt x="62" y="19"/>
                  <a:pt x="61" y="20"/>
                </a:cubicBezTo>
                <a:moveTo>
                  <a:pt x="3" y="32"/>
                </a:moveTo>
                <a:cubicBezTo>
                  <a:pt x="3" y="31"/>
                  <a:pt x="4" y="30"/>
                  <a:pt x="4" y="29"/>
                </a:cubicBezTo>
                <a:cubicBezTo>
                  <a:pt x="4" y="29"/>
                  <a:pt x="4" y="29"/>
                  <a:pt x="4" y="29"/>
                </a:cubicBezTo>
                <a:cubicBezTo>
                  <a:pt x="7" y="25"/>
                  <a:pt x="10" y="21"/>
                  <a:pt x="12" y="16"/>
                </a:cubicBezTo>
                <a:cubicBezTo>
                  <a:pt x="13" y="15"/>
                  <a:pt x="14" y="14"/>
                  <a:pt x="15" y="12"/>
                </a:cubicBezTo>
                <a:cubicBezTo>
                  <a:pt x="15" y="12"/>
                  <a:pt x="16" y="11"/>
                  <a:pt x="17" y="11"/>
                </a:cubicBezTo>
                <a:cubicBezTo>
                  <a:pt x="13" y="16"/>
                  <a:pt x="10" y="21"/>
                  <a:pt x="8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6" y="28"/>
                  <a:pt x="4" y="30"/>
                  <a:pt x="3" y="32"/>
                </a:cubicBezTo>
                <a:moveTo>
                  <a:pt x="57" y="18"/>
                </a:moveTo>
                <a:cubicBezTo>
                  <a:pt x="56" y="17"/>
                  <a:pt x="55" y="16"/>
                  <a:pt x="53" y="16"/>
                </a:cubicBezTo>
                <a:cubicBezTo>
                  <a:pt x="55" y="14"/>
                  <a:pt x="57" y="12"/>
                  <a:pt x="59" y="11"/>
                </a:cubicBezTo>
                <a:cubicBezTo>
                  <a:pt x="60" y="11"/>
                  <a:pt x="61" y="12"/>
                  <a:pt x="62" y="13"/>
                </a:cubicBezTo>
                <a:cubicBezTo>
                  <a:pt x="60" y="14"/>
                  <a:pt x="59" y="16"/>
                  <a:pt x="57" y="18"/>
                </a:cubicBezTo>
                <a:moveTo>
                  <a:pt x="52" y="15"/>
                </a:moveTo>
                <a:cubicBezTo>
                  <a:pt x="51" y="15"/>
                  <a:pt x="50" y="14"/>
                  <a:pt x="49" y="14"/>
                </a:cubicBezTo>
                <a:cubicBezTo>
                  <a:pt x="51" y="12"/>
                  <a:pt x="53" y="10"/>
                  <a:pt x="55" y="8"/>
                </a:cubicBezTo>
                <a:cubicBezTo>
                  <a:pt x="55" y="8"/>
                  <a:pt x="55" y="8"/>
                  <a:pt x="55" y="8"/>
                </a:cubicBezTo>
                <a:cubicBezTo>
                  <a:pt x="56" y="8"/>
                  <a:pt x="57" y="9"/>
                  <a:pt x="58" y="10"/>
                </a:cubicBezTo>
                <a:cubicBezTo>
                  <a:pt x="56" y="11"/>
                  <a:pt x="54" y="13"/>
                  <a:pt x="52" y="15"/>
                </a:cubicBezTo>
                <a:moveTo>
                  <a:pt x="47" y="13"/>
                </a:moveTo>
                <a:cubicBezTo>
                  <a:pt x="47" y="13"/>
                  <a:pt x="46" y="13"/>
                  <a:pt x="46" y="13"/>
                </a:cubicBezTo>
                <a:cubicBezTo>
                  <a:pt x="48" y="10"/>
                  <a:pt x="49" y="8"/>
                  <a:pt x="52" y="6"/>
                </a:cubicBezTo>
                <a:cubicBezTo>
                  <a:pt x="52" y="6"/>
                  <a:pt x="53" y="7"/>
                  <a:pt x="54" y="7"/>
                </a:cubicBezTo>
                <a:cubicBezTo>
                  <a:pt x="54" y="7"/>
                  <a:pt x="54" y="7"/>
                  <a:pt x="54" y="7"/>
                </a:cubicBezTo>
                <a:cubicBezTo>
                  <a:pt x="51" y="9"/>
                  <a:pt x="49" y="11"/>
                  <a:pt x="47" y="13"/>
                </a:cubicBezTo>
                <a:moveTo>
                  <a:pt x="11" y="22"/>
                </a:moveTo>
                <a:cubicBezTo>
                  <a:pt x="14" y="17"/>
                  <a:pt x="17" y="13"/>
                  <a:pt x="20" y="8"/>
                </a:cubicBezTo>
                <a:cubicBezTo>
                  <a:pt x="22" y="7"/>
                  <a:pt x="24" y="6"/>
                  <a:pt x="25" y="6"/>
                </a:cubicBezTo>
                <a:cubicBezTo>
                  <a:pt x="22" y="10"/>
                  <a:pt x="19" y="14"/>
                  <a:pt x="16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4" y="19"/>
                  <a:pt x="13" y="21"/>
                  <a:pt x="11" y="22"/>
                </a:cubicBezTo>
                <a:moveTo>
                  <a:pt x="44" y="12"/>
                </a:moveTo>
                <a:cubicBezTo>
                  <a:pt x="43" y="12"/>
                  <a:pt x="42" y="12"/>
                  <a:pt x="40" y="12"/>
                </a:cubicBezTo>
                <a:cubicBezTo>
                  <a:pt x="41" y="10"/>
                  <a:pt x="43" y="8"/>
                  <a:pt x="44" y="7"/>
                </a:cubicBezTo>
                <a:cubicBezTo>
                  <a:pt x="45" y="6"/>
                  <a:pt x="46" y="5"/>
                  <a:pt x="46" y="4"/>
                </a:cubicBezTo>
                <a:cubicBezTo>
                  <a:pt x="48" y="5"/>
                  <a:pt x="49" y="5"/>
                  <a:pt x="50" y="5"/>
                </a:cubicBezTo>
                <a:cubicBezTo>
                  <a:pt x="48" y="8"/>
                  <a:pt x="46" y="10"/>
                  <a:pt x="44" y="12"/>
                </a:cubicBezTo>
                <a:moveTo>
                  <a:pt x="19" y="16"/>
                </a:moveTo>
                <a:cubicBezTo>
                  <a:pt x="22" y="12"/>
                  <a:pt x="25" y="9"/>
                  <a:pt x="28" y="5"/>
                </a:cubicBezTo>
                <a:cubicBezTo>
                  <a:pt x="28" y="4"/>
                  <a:pt x="29" y="4"/>
                  <a:pt x="30" y="4"/>
                </a:cubicBezTo>
                <a:cubicBezTo>
                  <a:pt x="27" y="7"/>
                  <a:pt x="25" y="11"/>
                  <a:pt x="22" y="14"/>
                </a:cubicBezTo>
                <a:cubicBezTo>
                  <a:pt x="22" y="15"/>
                  <a:pt x="22" y="15"/>
                  <a:pt x="22" y="15"/>
                </a:cubicBezTo>
                <a:cubicBezTo>
                  <a:pt x="21" y="15"/>
                  <a:pt x="20" y="16"/>
                  <a:pt x="19" y="16"/>
                </a:cubicBezTo>
                <a:moveTo>
                  <a:pt x="36" y="12"/>
                </a:moveTo>
                <a:cubicBezTo>
                  <a:pt x="38" y="9"/>
                  <a:pt x="40" y="6"/>
                  <a:pt x="42" y="3"/>
                </a:cubicBezTo>
                <a:cubicBezTo>
                  <a:pt x="43" y="4"/>
                  <a:pt x="44" y="4"/>
                  <a:pt x="45" y="4"/>
                </a:cubicBezTo>
                <a:cubicBezTo>
                  <a:pt x="44" y="4"/>
                  <a:pt x="44" y="5"/>
                  <a:pt x="43" y="6"/>
                </a:cubicBezTo>
                <a:cubicBezTo>
                  <a:pt x="42" y="7"/>
                  <a:pt x="40" y="9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8" y="12"/>
                  <a:pt x="37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moveTo>
                  <a:pt x="24" y="14"/>
                </a:moveTo>
                <a:cubicBezTo>
                  <a:pt x="27" y="10"/>
                  <a:pt x="30" y="7"/>
                  <a:pt x="32" y="4"/>
                </a:cubicBezTo>
                <a:cubicBezTo>
                  <a:pt x="33" y="3"/>
                  <a:pt x="34" y="3"/>
                  <a:pt x="35" y="3"/>
                </a:cubicBezTo>
                <a:cubicBezTo>
                  <a:pt x="32" y="6"/>
                  <a:pt x="30" y="10"/>
                  <a:pt x="27" y="13"/>
                </a:cubicBezTo>
                <a:cubicBezTo>
                  <a:pt x="26" y="13"/>
                  <a:pt x="25" y="13"/>
                  <a:pt x="24" y="14"/>
                </a:cubicBezTo>
                <a:moveTo>
                  <a:pt x="30" y="12"/>
                </a:moveTo>
                <a:cubicBezTo>
                  <a:pt x="32" y="9"/>
                  <a:pt x="34" y="6"/>
                  <a:pt x="37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9" y="3"/>
                  <a:pt x="39" y="3"/>
                  <a:pt x="40" y="3"/>
                </a:cubicBezTo>
                <a:cubicBezTo>
                  <a:pt x="38" y="6"/>
                  <a:pt x="36" y="9"/>
                  <a:pt x="34" y="12"/>
                </a:cubicBezTo>
                <a:cubicBezTo>
                  <a:pt x="32" y="12"/>
                  <a:pt x="31" y="12"/>
                  <a:pt x="30" y="12"/>
                </a:cubicBezTo>
                <a:moveTo>
                  <a:pt x="38" y="0"/>
                </a:moveTo>
                <a:cubicBezTo>
                  <a:pt x="29" y="0"/>
                  <a:pt x="19" y="4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3" y="20"/>
                  <a:pt x="0" y="29"/>
                  <a:pt x="0" y="38"/>
                </a:cubicBezTo>
                <a:cubicBezTo>
                  <a:pt x="0" y="49"/>
                  <a:pt x="5" y="59"/>
                  <a:pt x="12" y="67"/>
                </a:cubicBezTo>
                <a:cubicBezTo>
                  <a:pt x="20" y="74"/>
                  <a:pt x="30" y="79"/>
                  <a:pt x="41" y="79"/>
                </a:cubicBezTo>
                <a:cubicBezTo>
                  <a:pt x="41" y="79"/>
                  <a:pt x="41" y="79"/>
                  <a:pt x="41" y="79"/>
                </a:cubicBezTo>
                <a:cubicBezTo>
                  <a:pt x="49" y="79"/>
                  <a:pt x="57" y="76"/>
                  <a:pt x="64" y="70"/>
                </a:cubicBezTo>
                <a:cubicBezTo>
                  <a:pt x="65" y="70"/>
                  <a:pt x="65" y="70"/>
                  <a:pt x="65" y="70"/>
                </a:cubicBezTo>
                <a:cubicBezTo>
                  <a:pt x="65" y="69"/>
                  <a:pt x="65" y="69"/>
                  <a:pt x="65" y="69"/>
                </a:cubicBezTo>
                <a:cubicBezTo>
                  <a:pt x="65" y="69"/>
                  <a:pt x="65" y="69"/>
                  <a:pt x="65" y="69"/>
                </a:cubicBezTo>
                <a:cubicBezTo>
                  <a:pt x="65" y="69"/>
                  <a:pt x="66" y="69"/>
                  <a:pt x="67" y="67"/>
                </a:cubicBezTo>
                <a:cubicBezTo>
                  <a:pt x="67" y="67"/>
                  <a:pt x="67" y="67"/>
                  <a:pt x="67" y="67"/>
                </a:cubicBezTo>
                <a:cubicBezTo>
                  <a:pt x="68" y="67"/>
                  <a:pt x="68" y="66"/>
                  <a:pt x="68" y="66"/>
                </a:cubicBezTo>
                <a:cubicBezTo>
                  <a:pt x="69" y="66"/>
                  <a:pt x="69" y="66"/>
                  <a:pt x="69" y="66"/>
                </a:cubicBezTo>
                <a:cubicBezTo>
                  <a:pt x="69" y="65"/>
                  <a:pt x="69" y="65"/>
                  <a:pt x="69" y="65"/>
                </a:cubicBezTo>
                <a:cubicBezTo>
                  <a:pt x="69" y="65"/>
                  <a:pt x="69" y="65"/>
                  <a:pt x="69" y="65"/>
                </a:cubicBezTo>
                <a:cubicBezTo>
                  <a:pt x="69" y="65"/>
                  <a:pt x="69" y="65"/>
                  <a:pt x="69" y="65"/>
                </a:cubicBezTo>
                <a:cubicBezTo>
                  <a:pt x="69" y="65"/>
                  <a:pt x="69" y="65"/>
                  <a:pt x="69" y="65"/>
                </a:cubicBezTo>
                <a:cubicBezTo>
                  <a:pt x="69" y="65"/>
                  <a:pt x="69" y="65"/>
                  <a:pt x="69" y="65"/>
                </a:cubicBezTo>
                <a:cubicBezTo>
                  <a:pt x="69" y="65"/>
                  <a:pt x="69" y="65"/>
                  <a:pt x="69" y="65"/>
                </a:cubicBezTo>
                <a:cubicBezTo>
                  <a:pt x="69" y="65"/>
                  <a:pt x="69" y="65"/>
                  <a:pt x="69" y="65"/>
                </a:cubicBezTo>
                <a:cubicBezTo>
                  <a:pt x="69" y="65"/>
                  <a:pt x="69" y="65"/>
                  <a:pt x="69" y="65"/>
                </a:cubicBezTo>
                <a:cubicBezTo>
                  <a:pt x="69" y="65"/>
                  <a:pt x="69" y="65"/>
                  <a:pt x="69" y="65"/>
                </a:cubicBezTo>
                <a:cubicBezTo>
                  <a:pt x="76" y="57"/>
                  <a:pt x="79" y="49"/>
                  <a:pt x="79" y="41"/>
                </a:cubicBezTo>
                <a:cubicBezTo>
                  <a:pt x="79" y="30"/>
                  <a:pt x="74" y="20"/>
                  <a:pt x="66" y="13"/>
                </a:cubicBezTo>
                <a:cubicBezTo>
                  <a:pt x="59" y="5"/>
                  <a:pt x="48" y="0"/>
                  <a:pt x="38" y="0"/>
                </a:cubicBezTo>
                <a:cubicBezTo>
                  <a:pt x="38" y="0"/>
                  <a:pt x="38" y="0"/>
                  <a:pt x="38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7"/>
          <p:cNvSpPr/>
          <p:nvPr/>
        </p:nvSpPr>
        <p:spPr>
          <a:xfrm>
            <a:off x="2856960" y="3545640"/>
            <a:ext cx="539280" cy="580320"/>
          </a:xfrm>
          <a:custGeom>
            <a:avLst/>
            <a:gdLst/>
            <a:ahLst/>
            <a:rect l="l" t="t" r="r" b="b"/>
            <a:pathLst>
              <a:path w="127" h="137">
                <a:moveTo>
                  <a:pt x="70" y="134"/>
                </a:moveTo>
                <a:cubicBezTo>
                  <a:pt x="71" y="132"/>
                  <a:pt x="72" y="130"/>
                  <a:pt x="72" y="128"/>
                </a:cubicBezTo>
                <a:cubicBezTo>
                  <a:pt x="72" y="130"/>
                  <a:pt x="72" y="132"/>
                  <a:pt x="72" y="133"/>
                </a:cubicBezTo>
                <a:cubicBezTo>
                  <a:pt x="71" y="134"/>
                  <a:pt x="70" y="134"/>
                  <a:pt x="70" y="134"/>
                </a:cubicBezTo>
                <a:moveTo>
                  <a:pt x="63" y="134"/>
                </a:moveTo>
                <a:cubicBezTo>
                  <a:pt x="62" y="134"/>
                  <a:pt x="61" y="134"/>
                  <a:pt x="61" y="134"/>
                </a:cubicBezTo>
                <a:cubicBezTo>
                  <a:pt x="62" y="131"/>
                  <a:pt x="63" y="128"/>
                  <a:pt x="64" y="126"/>
                </a:cubicBezTo>
                <a:cubicBezTo>
                  <a:pt x="65" y="126"/>
                  <a:pt x="66" y="126"/>
                  <a:pt x="67" y="125"/>
                </a:cubicBezTo>
                <a:cubicBezTo>
                  <a:pt x="66" y="128"/>
                  <a:pt x="65" y="131"/>
                  <a:pt x="64" y="134"/>
                </a:cubicBezTo>
                <a:cubicBezTo>
                  <a:pt x="64" y="134"/>
                  <a:pt x="64" y="134"/>
                  <a:pt x="64" y="134"/>
                </a:cubicBezTo>
                <a:cubicBezTo>
                  <a:pt x="63" y="134"/>
                  <a:pt x="63" y="134"/>
                  <a:pt x="63" y="134"/>
                </a:cubicBezTo>
                <a:moveTo>
                  <a:pt x="59" y="134"/>
                </a:moveTo>
                <a:cubicBezTo>
                  <a:pt x="58" y="134"/>
                  <a:pt x="57" y="134"/>
                  <a:pt x="56" y="134"/>
                </a:cubicBezTo>
                <a:cubicBezTo>
                  <a:pt x="58" y="131"/>
                  <a:pt x="59" y="128"/>
                  <a:pt x="60" y="125"/>
                </a:cubicBezTo>
                <a:cubicBezTo>
                  <a:pt x="61" y="125"/>
                  <a:pt x="62" y="126"/>
                  <a:pt x="63" y="126"/>
                </a:cubicBezTo>
                <a:cubicBezTo>
                  <a:pt x="61" y="128"/>
                  <a:pt x="60" y="131"/>
                  <a:pt x="59" y="134"/>
                </a:cubicBezTo>
                <a:moveTo>
                  <a:pt x="66" y="134"/>
                </a:moveTo>
                <a:cubicBezTo>
                  <a:pt x="66" y="131"/>
                  <a:pt x="68" y="128"/>
                  <a:pt x="69" y="125"/>
                </a:cubicBezTo>
                <a:cubicBezTo>
                  <a:pt x="70" y="125"/>
                  <a:pt x="71" y="125"/>
                  <a:pt x="72" y="125"/>
                </a:cubicBezTo>
                <a:cubicBezTo>
                  <a:pt x="72" y="125"/>
                  <a:pt x="72" y="125"/>
                  <a:pt x="72" y="125"/>
                </a:cubicBezTo>
                <a:cubicBezTo>
                  <a:pt x="71" y="128"/>
                  <a:pt x="69" y="131"/>
                  <a:pt x="68" y="134"/>
                </a:cubicBezTo>
                <a:cubicBezTo>
                  <a:pt x="67" y="134"/>
                  <a:pt x="66" y="134"/>
                  <a:pt x="66" y="134"/>
                </a:cubicBezTo>
                <a:moveTo>
                  <a:pt x="55" y="133"/>
                </a:moveTo>
                <a:cubicBezTo>
                  <a:pt x="55" y="130"/>
                  <a:pt x="56" y="128"/>
                  <a:pt x="56" y="125"/>
                </a:cubicBezTo>
                <a:cubicBezTo>
                  <a:pt x="57" y="125"/>
                  <a:pt x="58" y="125"/>
                  <a:pt x="59" y="125"/>
                </a:cubicBezTo>
                <a:cubicBezTo>
                  <a:pt x="57" y="128"/>
                  <a:pt x="56" y="130"/>
                  <a:pt x="55" y="133"/>
                </a:cubicBezTo>
                <a:moveTo>
                  <a:pt x="53" y="125"/>
                </a:moveTo>
                <a:cubicBezTo>
                  <a:pt x="53" y="125"/>
                  <a:pt x="53" y="124"/>
                  <a:pt x="53" y="124"/>
                </a:cubicBezTo>
                <a:cubicBezTo>
                  <a:pt x="53" y="123"/>
                  <a:pt x="52" y="123"/>
                  <a:pt x="51" y="123"/>
                </a:cubicBezTo>
                <a:cubicBezTo>
                  <a:pt x="50" y="122"/>
                  <a:pt x="49" y="122"/>
                  <a:pt x="48" y="122"/>
                </a:cubicBezTo>
                <a:cubicBezTo>
                  <a:pt x="49" y="120"/>
                  <a:pt x="51" y="118"/>
                  <a:pt x="52" y="116"/>
                </a:cubicBezTo>
                <a:cubicBezTo>
                  <a:pt x="52" y="118"/>
                  <a:pt x="52" y="121"/>
                  <a:pt x="52" y="123"/>
                </a:cubicBezTo>
                <a:cubicBezTo>
                  <a:pt x="52" y="124"/>
                  <a:pt x="53" y="124"/>
                  <a:pt x="53" y="124"/>
                </a:cubicBezTo>
                <a:cubicBezTo>
                  <a:pt x="53" y="125"/>
                  <a:pt x="53" y="125"/>
                  <a:pt x="53" y="125"/>
                </a:cubicBezTo>
                <a:moveTo>
                  <a:pt x="97" y="120"/>
                </a:moveTo>
                <a:cubicBezTo>
                  <a:pt x="97" y="120"/>
                  <a:pt x="96" y="119"/>
                  <a:pt x="96" y="119"/>
                </a:cubicBezTo>
                <a:cubicBezTo>
                  <a:pt x="96" y="118"/>
                  <a:pt x="97" y="116"/>
                  <a:pt x="98" y="115"/>
                </a:cubicBezTo>
                <a:cubicBezTo>
                  <a:pt x="97" y="117"/>
                  <a:pt x="97" y="119"/>
                  <a:pt x="97" y="120"/>
                </a:cubicBezTo>
                <a:moveTo>
                  <a:pt x="76" y="116"/>
                </a:moveTo>
                <a:cubicBezTo>
                  <a:pt x="76" y="116"/>
                  <a:pt x="76" y="115"/>
                  <a:pt x="76" y="114"/>
                </a:cubicBezTo>
                <a:cubicBezTo>
                  <a:pt x="76" y="114"/>
                  <a:pt x="77" y="114"/>
                  <a:pt x="77" y="114"/>
                </a:cubicBezTo>
                <a:cubicBezTo>
                  <a:pt x="77" y="115"/>
                  <a:pt x="76" y="116"/>
                  <a:pt x="76" y="116"/>
                </a:cubicBezTo>
                <a:moveTo>
                  <a:pt x="46" y="121"/>
                </a:moveTo>
                <a:cubicBezTo>
                  <a:pt x="45" y="121"/>
                  <a:pt x="44" y="121"/>
                  <a:pt x="44" y="120"/>
                </a:cubicBezTo>
                <a:cubicBezTo>
                  <a:pt x="45" y="118"/>
                  <a:pt x="47" y="115"/>
                  <a:pt x="49" y="113"/>
                </a:cubicBezTo>
                <a:cubicBezTo>
                  <a:pt x="50" y="114"/>
                  <a:pt x="51" y="114"/>
                  <a:pt x="52" y="114"/>
                </a:cubicBezTo>
                <a:cubicBezTo>
                  <a:pt x="50" y="116"/>
                  <a:pt x="48" y="119"/>
                  <a:pt x="46" y="121"/>
                </a:cubicBezTo>
                <a:moveTo>
                  <a:pt x="89" y="116"/>
                </a:moveTo>
                <a:cubicBezTo>
                  <a:pt x="90" y="115"/>
                  <a:pt x="90" y="114"/>
                  <a:pt x="90" y="113"/>
                </a:cubicBezTo>
                <a:cubicBezTo>
                  <a:pt x="90" y="114"/>
                  <a:pt x="90" y="115"/>
                  <a:pt x="90" y="116"/>
                </a:cubicBezTo>
                <a:cubicBezTo>
                  <a:pt x="89" y="116"/>
                  <a:pt x="89" y="116"/>
                  <a:pt x="89" y="116"/>
                </a:cubicBezTo>
                <a:moveTo>
                  <a:pt x="25" y="121"/>
                </a:moveTo>
                <a:cubicBezTo>
                  <a:pt x="24" y="120"/>
                  <a:pt x="24" y="120"/>
                  <a:pt x="23" y="119"/>
                </a:cubicBezTo>
                <a:cubicBezTo>
                  <a:pt x="24" y="117"/>
                  <a:pt x="25" y="115"/>
                  <a:pt x="26" y="113"/>
                </a:cubicBezTo>
                <a:cubicBezTo>
                  <a:pt x="26" y="113"/>
                  <a:pt x="26" y="113"/>
                  <a:pt x="26" y="113"/>
                </a:cubicBezTo>
                <a:cubicBezTo>
                  <a:pt x="26" y="115"/>
                  <a:pt x="25" y="118"/>
                  <a:pt x="25" y="121"/>
                </a:cubicBezTo>
                <a:moveTo>
                  <a:pt x="76" y="122"/>
                </a:moveTo>
                <a:cubicBezTo>
                  <a:pt x="76" y="121"/>
                  <a:pt x="76" y="120"/>
                  <a:pt x="76" y="119"/>
                </a:cubicBezTo>
                <a:cubicBezTo>
                  <a:pt x="77" y="117"/>
                  <a:pt x="78" y="115"/>
                  <a:pt x="79" y="113"/>
                </a:cubicBezTo>
                <a:cubicBezTo>
                  <a:pt x="80" y="113"/>
                  <a:pt x="81" y="113"/>
                  <a:pt x="81" y="112"/>
                </a:cubicBezTo>
                <a:cubicBezTo>
                  <a:pt x="80" y="115"/>
                  <a:pt x="78" y="118"/>
                  <a:pt x="77" y="122"/>
                </a:cubicBezTo>
                <a:cubicBezTo>
                  <a:pt x="76" y="122"/>
                  <a:pt x="76" y="122"/>
                  <a:pt x="76" y="122"/>
                </a:cubicBezTo>
                <a:moveTo>
                  <a:pt x="42" y="120"/>
                </a:moveTo>
                <a:cubicBezTo>
                  <a:pt x="42" y="119"/>
                  <a:pt x="41" y="119"/>
                  <a:pt x="40" y="119"/>
                </a:cubicBezTo>
                <a:cubicBezTo>
                  <a:pt x="42" y="116"/>
                  <a:pt x="44" y="114"/>
                  <a:pt x="46" y="112"/>
                </a:cubicBezTo>
                <a:cubicBezTo>
                  <a:pt x="47" y="112"/>
                  <a:pt x="47" y="113"/>
                  <a:pt x="48" y="113"/>
                </a:cubicBezTo>
                <a:cubicBezTo>
                  <a:pt x="46" y="115"/>
                  <a:pt x="44" y="117"/>
                  <a:pt x="42" y="120"/>
                </a:cubicBezTo>
                <a:moveTo>
                  <a:pt x="100" y="121"/>
                </a:moveTo>
                <a:cubicBezTo>
                  <a:pt x="100" y="119"/>
                  <a:pt x="100" y="116"/>
                  <a:pt x="101" y="114"/>
                </a:cubicBezTo>
                <a:cubicBezTo>
                  <a:pt x="102" y="113"/>
                  <a:pt x="103" y="112"/>
                  <a:pt x="104" y="111"/>
                </a:cubicBezTo>
                <a:cubicBezTo>
                  <a:pt x="103" y="114"/>
                  <a:pt x="102" y="118"/>
                  <a:pt x="101" y="121"/>
                </a:cubicBezTo>
                <a:cubicBezTo>
                  <a:pt x="101" y="121"/>
                  <a:pt x="101" y="121"/>
                  <a:pt x="101" y="121"/>
                </a:cubicBezTo>
                <a:cubicBezTo>
                  <a:pt x="100" y="121"/>
                  <a:pt x="100" y="121"/>
                  <a:pt x="100" y="121"/>
                </a:cubicBezTo>
                <a:moveTo>
                  <a:pt x="95" y="118"/>
                </a:moveTo>
                <a:cubicBezTo>
                  <a:pt x="94" y="117"/>
                  <a:pt x="94" y="117"/>
                  <a:pt x="94" y="117"/>
                </a:cubicBezTo>
                <a:cubicBezTo>
                  <a:pt x="95" y="115"/>
                  <a:pt x="96" y="113"/>
                  <a:pt x="97" y="111"/>
                </a:cubicBezTo>
                <a:cubicBezTo>
                  <a:pt x="98" y="112"/>
                  <a:pt x="98" y="112"/>
                  <a:pt x="98" y="112"/>
                </a:cubicBezTo>
                <a:cubicBezTo>
                  <a:pt x="97" y="112"/>
                  <a:pt x="97" y="112"/>
                  <a:pt x="97" y="112"/>
                </a:cubicBezTo>
                <a:cubicBezTo>
                  <a:pt x="97" y="114"/>
                  <a:pt x="96" y="116"/>
                  <a:pt x="95" y="118"/>
                </a:cubicBezTo>
                <a:moveTo>
                  <a:pt x="22" y="118"/>
                </a:moveTo>
                <a:cubicBezTo>
                  <a:pt x="21" y="117"/>
                  <a:pt x="21" y="117"/>
                  <a:pt x="20" y="116"/>
                </a:cubicBezTo>
                <a:cubicBezTo>
                  <a:pt x="21" y="115"/>
                  <a:pt x="22" y="113"/>
                  <a:pt x="24" y="111"/>
                </a:cubicBezTo>
                <a:cubicBezTo>
                  <a:pt x="24" y="111"/>
                  <a:pt x="25" y="112"/>
                  <a:pt x="25" y="112"/>
                </a:cubicBezTo>
                <a:cubicBezTo>
                  <a:pt x="24" y="114"/>
                  <a:pt x="23" y="116"/>
                  <a:pt x="22" y="118"/>
                </a:cubicBezTo>
                <a:moveTo>
                  <a:pt x="39" y="118"/>
                </a:moveTo>
                <a:cubicBezTo>
                  <a:pt x="39" y="118"/>
                  <a:pt x="38" y="117"/>
                  <a:pt x="37" y="117"/>
                </a:cubicBezTo>
                <a:cubicBezTo>
                  <a:pt x="39" y="115"/>
                  <a:pt x="41" y="113"/>
                  <a:pt x="42" y="111"/>
                </a:cubicBezTo>
                <a:cubicBezTo>
                  <a:pt x="42" y="111"/>
                  <a:pt x="42" y="111"/>
                  <a:pt x="42" y="111"/>
                </a:cubicBezTo>
                <a:cubicBezTo>
                  <a:pt x="43" y="111"/>
                  <a:pt x="44" y="111"/>
                  <a:pt x="44" y="112"/>
                </a:cubicBezTo>
                <a:cubicBezTo>
                  <a:pt x="42" y="114"/>
                  <a:pt x="41" y="116"/>
                  <a:pt x="39" y="118"/>
                </a:cubicBezTo>
                <a:moveTo>
                  <a:pt x="79" y="121"/>
                </a:moveTo>
                <a:cubicBezTo>
                  <a:pt x="80" y="118"/>
                  <a:pt x="82" y="115"/>
                  <a:pt x="83" y="112"/>
                </a:cubicBezTo>
                <a:cubicBezTo>
                  <a:pt x="85" y="111"/>
                  <a:pt x="86" y="111"/>
                  <a:pt x="87" y="110"/>
                </a:cubicBezTo>
                <a:cubicBezTo>
                  <a:pt x="85" y="113"/>
                  <a:pt x="84" y="116"/>
                  <a:pt x="83" y="120"/>
                </a:cubicBezTo>
                <a:cubicBezTo>
                  <a:pt x="82" y="120"/>
                  <a:pt x="80" y="121"/>
                  <a:pt x="79" y="121"/>
                </a:cubicBezTo>
                <a:moveTo>
                  <a:pt x="28" y="121"/>
                </a:moveTo>
                <a:cubicBezTo>
                  <a:pt x="28" y="119"/>
                  <a:pt x="29" y="116"/>
                  <a:pt x="29" y="114"/>
                </a:cubicBezTo>
                <a:cubicBezTo>
                  <a:pt x="31" y="112"/>
                  <a:pt x="32" y="111"/>
                  <a:pt x="34" y="109"/>
                </a:cubicBezTo>
                <a:cubicBezTo>
                  <a:pt x="33" y="111"/>
                  <a:pt x="33" y="114"/>
                  <a:pt x="33" y="116"/>
                </a:cubicBezTo>
                <a:cubicBezTo>
                  <a:pt x="31" y="118"/>
                  <a:pt x="30" y="119"/>
                  <a:pt x="28" y="121"/>
                </a:cubicBezTo>
                <a:moveTo>
                  <a:pt x="36" y="116"/>
                </a:moveTo>
                <a:cubicBezTo>
                  <a:pt x="36" y="116"/>
                  <a:pt x="36" y="116"/>
                  <a:pt x="36" y="116"/>
                </a:cubicBezTo>
                <a:cubicBezTo>
                  <a:pt x="36" y="115"/>
                  <a:pt x="36" y="114"/>
                  <a:pt x="36" y="113"/>
                </a:cubicBezTo>
                <a:cubicBezTo>
                  <a:pt x="37" y="112"/>
                  <a:pt x="38" y="110"/>
                  <a:pt x="39" y="109"/>
                </a:cubicBezTo>
                <a:cubicBezTo>
                  <a:pt x="40" y="109"/>
                  <a:pt x="40" y="110"/>
                  <a:pt x="41" y="110"/>
                </a:cubicBezTo>
                <a:cubicBezTo>
                  <a:pt x="39" y="112"/>
                  <a:pt x="38" y="114"/>
                  <a:pt x="36" y="116"/>
                </a:cubicBezTo>
                <a:moveTo>
                  <a:pt x="19" y="115"/>
                </a:moveTo>
                <a:cubicBezTo>
                  <a:pt x="19" y="115"/>
                  <a:pt x="18" y="114"/>
                  <a:pt x="18" y="114"/>
                </a:cubicBezTo>
                <a:cubicBezTo>
                  <a:pt x="19" y="112"/>
                  <a:pt x="20" y="111"/>
                  <a:pt x="21" y="109"/>
                </a:cubicBezTo>
                <a:cubicBezTo>
                  <a:pt x="22" y="109"/>
                  <a:pt x="22" y="110"/>
                  <a:pt x="23" y="110"/>
                </a:cubicBezTo>
                <a:cubicBezTo>
                  <a:pt x="21" y="112"/>
                  <a:pt x="20" y="113"/>
                  <a:pt x="19" y="115"/>
                </a:cubicBezTo>
                <a:moveTo>
                  <a:pt x="93" y="115"/>
                </a:moveTo>
                <a:cubicBezTo>
                  <a:pt x="93" y="113"/>
                  <a:pt x="94" y="111"/>
                  <a:pt x="94" y="109"/>
                </a:cubicBezTo>
                <a:cubicBezTo>
                  <a:pt x="94" y="109"/>
                  <a:pt x="95" y="110"/>
                  <a:pt x="95" y="110"/>
                </a:cubicBezTo>
                <a:cubicBezTo>
                  <a:pt x="95" y="112"/>
                  <a:pt x="94" y="113"/>
                  <a:pt x="93" y="115"/>
                </a:cubicBezTo>
                <a:moveTo>
                  <a:pt x="85" y="119"/>
                </a:moveTo>
                <a:cubicBezTo>
                  <a:pt x="86" y="116"/>
                  <a:pt x="87" y="112"/>
                  <a:pt x="89" y="109"/>
                </a:cubicBezTo>
                <a:cubicBezTo>
                  <a:pt x="89" y="109"/>
                  <a:pt x="90" y="108"/>
                  <a:pt x="91" y="108"/>
                </a:cubicBezTo>
                <a:cubicBezTo>
                  <a:pt x="90" y="111"/>
                  <a:pt x="88" y="114"/>
                  <a:pt x="87" y="118"/>
                </a:cubicBezTo>
                <a:cubicBezTo>
                  <a:pt x="86" y="118"/>
                  <a:pt x="86" y="118"/>
                  <a:pt x="85" y="119"/>
                </a:cubicBezTo>
                <a:moveTo>
                  <a:pt x="37" y="110"/>
                </a:moveTo>
                <a:cubicBezTo>
                  <a:pt x="37" y="109"/>
                  <a:pt x="37" y="109"/>
                  <a:pt x="37" y="108"/>
                </a:cubicBezTo>
                <a:cubicBezTo>
                  <a:pt x="37" y="108"/>
                  <a:pt x="38" y="108"/>
                  <a:pt x="38" y="108"/>
                </a:cubicBezTo>
                <a:cubicBezTo>
                  <a:pt x="37" y="109"/>
                  <a:pt x="37" y="110"/>
                  <a:pt x="37" y="110"/>
                </a:cubicBezTo>
                <a:moveTo>
                  <a:pt x="103" y="119"/>
                </a:moveTo>
                <a:cubicBezTo>
                  <a:pt x="104" y="116"/>
                  <a:pt x="105" y="113"/>
                  <a:pt x="106" y="109"/>
                </a:cubicBezTo>
                <a:cubicBezTo>
                  <a:pt x="107" y="109"/>
                  <a:pt x="108" y="108"/>
                  <a:pt x="109" y="107"/>
                </a:cubicBezTo>
                <a:cubicBezTo>
                  <a:pt x="108" y="110"/>
                  <a:pt x="107" y="113"/>
                  <a:pt x="106" y="116"/>
                </a:cubicBezTo>
                <a:cubicBezTo>
                  <a:pt x="105" y="117"/>
                  <a:pt x="104" y="118"/>
                  <a:pt x="103" y="119"/>
                </a:cubicBezTo>
                <a:moveTo>
                  <a:pt x="17" y="113"/>
                </a:moveTo>
                <a:cubicBezTo>
                  <a:pt x="17" y="112"/>
                  <a:pt x="16" y="112"/>
                  <a:pt x="16" y="112"/>
                </a:cubicBezTo>
                <a:cubicBezTo>
                  <a:pt x="17" y="110"/>
                  <a:pt x="18" y="108"/>
                  <a:pt x="19" y="107"/>
                </a:cubicBezTo>
                <a:cubicBezTo>
                  <a:pt x="20" y="107"/>
                  <a:pt x="20" y="108"/>
                  <a:pt x="20" y="108"/>
                </a:cubicBezTo>
                <a:cubicBezTo>
                  <a:pt x="19" y="110"/>
                  <a:pt x="18" y="111"/>
                  <a:pt x="17" y="113"/>
                </a:cubicBezTo>
                <a:moveTo>
                  <a:pt x="15" y="110"/>
                </a:moveTo>
                <a:cubicBezTo>
                  <a:pt x="14" y="109"/>
                  <a:pt x="14" y="109"/>
                  <a:pt x="14" y="109"/>
                </a:cubicBezTo>
                <a:cubicBezTo>
                  <a:pt x="15" y="108"/>
                  <a:pt x="16" y="106"/>
                  <a:pt x="17" y="105"/>
                </a:cubicBezTo>
                <a:cubicBezTo>
                  <a:pt x="18" y="106"/>
                  <a:pt x="18" y="106"/>
                  <a:pt x="18" y="106"/>
                </a:cubicBezTo>
                <a:cubicBezTo>
                  <a:pt x="17" y="107"/>
                  <a:pt x="16" y="109"/>
                  <a:pt x="15" y="110"/>
                </a:cubicBezTo>
                <a:moveTo>
                  <a:pt x="109" y="113"/>
                </a:moveTo>
                <a:cubicBezTo>
                  <a:pt x="109" y="110"/>
                  <a:pt x="110" y="107"/>
                  <a:pt x="111" y="104"/>
                </a:cubicBezTo>
                <a:cubicBezTo>
                  <a:pt x="112" y="104"/>
                  <a:pt x="112" y="103"/>
                  <a:pt x="112" y="103"/>
                </a:cubicBezTo>
                <a:cubicBezTo>
                  <a:pt x="112" y="105"/>
                  <a:pt x="112" y="107"/>
                  <a:pt x="112" y="109"/>
                </a:cubicBezTo>
                <a:cubicBezTo>
                  <a:pt x="111" y="110"/>
                  <a:pt x="110" y="112"/>
                  <a:pt x="109" y="113"/>
                </a:cubicBezTo>
                <a:moveTo>
                  <a:pt x="15" y="106"/>
                </a:moveTo>
                <a:cubicBezTo>
                  <a:pt x="15" y="105"/>
                  <a:pt x="15" y="103"/>
                  <a:pt x="15" y="102"/>
                </a:cubicBezTo>
                <a:cubicBezTo>
                  <a:pt x="16" y="103"/>
                  <a:pt x="16" y="103"/>
                  <a:pt x="16" y="104"/>
                </a:cubicBezTo>
                <a:cubicBezTo>
                  <a:pt x="16" y="104"/>
                  <a:pt x="15" y="105"/>
                  <a:pt x="15" y="106"/>
                </a:cubicBezTo>
                <a:moveTo>
                  <a:pt x="18" y="92"/>
                </a:moveTo>
                <a:cubicBezTo>
                  <a:pt x="18" y="91"/>
                  <a:pt x="18" y="90"/>
                  <a:pt x="19" y="90"/>
                </a:cubicBezTo>
                <a:cubicBezTo>
                  <a:pt x="19" y="90"/>
                  <a:pt x="19" y="90"/>
                  <a:pt x="19" y="91"/>
                </a:cubicBezTo>
                <a:cubicBezTo>
                  <a:pt x="19" y="91"/>
                  <a:pt x="18" y="92"/>
                  <a:pt x="18" y="92"/>
                </a:cubicBezTo>
                <a:moveTo>
                  <a:pt x="16" y="92"/>
                </a:moveTo>
                <a:cubicBezTo>
                  <a:pt x="16" y="91"/>
                  <a:pt x="16" y="90"/>
                  <a:pt x="15" y="89"/>
                </a:cubicBezTo>
                <a:cubicBezTo>
                  <a:pt x="16" y="87"/>
                  <a:pt x="16" y="86"/>
                  <a:pt x="16" y="85"/>
                </a:cubicBezTo>
                <a:cubicBezTo>
                  <a:pt x="17" y="86"/>
                  <a:pt x="17" y="87"/>
                  <a:pt x="18" y="88"/>
                </a:cubicBezTo>
                <a:cubicBezTo>
                  <a:pt x="17" y="89"/>
                  <a:pt x="17" y="91"/>
                  <a:pt x="16" y="92"/>
                </a:cubicBezTo>
                <a:moveTo>
                  <a:pt x="110" y="92"/>
                </a:moveTo>
                <a:cubicBezTo>
                  <a:pt x="109" y="91"/>
                  <a:pt x="109" y="91"/>
                  <a:pt x="109" y="91"/>
                </a:cubicBezTo>
                <a:cubicBezTo>
                  <a:pt x="111" y="87"/>
                  <a:pt x="112" y="84"/>
                  <a:pt x="113" y="81"/>
                </a:cubicBezTo>
                <a:cubicBezTo>
                  <a:pt x="113" y="82"/>
                  <a:pt x="113" y="84"/>
                  <a:pt x="113" y="85"/>
                </a:cubicBezTo>
                <a:cubicBezTo>
                  <a:pt x="113" y="86"/>
                  <a:pt x="113" y="86"/>
                  <a:pt x="113" y="86"/>
                </a:cubicBezTo>
                <a:cubicBezTo>
                  <a:pt x="113" y="86"/>
                  <a:pt x="113" y="86"/>
                  <a:pt x="113" y="86"/>
                </a:cubicBezTo>
                <a:cubicBezTo>
                  <a:pt x="112" y="88"/>
                  <a:pt x="111" y="89"/>
                  <a:pt x="110" y="92"/>
                </a:cubicBezTo>
                <a:moveTo>
                  <a:pt x="15" y="86"/>
                </a:moveTo>
                <a:cubicBezTo>
                  <a:pt x="14" y="85"/>
                  <a:pt x="14" y="85"/>
                  <a:pt x="14" y="84"/>
                </a:cubicBezTo>
                <a:cubicBezTo>
                  <a:pt x="14" y="84"/>
                  <a:pt x="14" y="84"/>
                  <a:pt x="14" y="84"/>
                </a:cubicBezTo>
                <a:cubicBezTo>
                  <a:pt x="14" y="83"/>
                  <a:pt x="14" y="81"/>
                  <a:pt x="14" y="80"/>
                </a:cubicBezTo>
                <a:cubicBezTo>
                  <a:pt x="15" y="81"/>
                  <a:pt x="15" y="82"/>
                  <a:pt x="15" y="83"/>
                </a:cubicBezTo>
                <a:cubicBezTo>
                  <a:pt x="15" y="84"/>
                  <a:pt x="15" y="85"/>
                  <a:pt x="15" y="86"/>
                </a:cubicBezTo>
                <a:moveTo>
                  <a:pt x="116" y="77"/>
                </a:moveTo>
                <a:cubicBezTo>
                  <a:pt x="116" y="77"/>
                  <a:pt x="116" y="76"/>
                  <a:pt x="116" y="75"/>
                </a:cubicBezTo>
                <a:cubicBezTo>
                  <a:pt x="117" y="75"/>
                  <a:pt x="117" y="75"/>
                  <a:pt x="117" y="75"/>
                </a:cubicBezTo>
                <a:cubicBezTo>
                  <a:pt x="117" y="75"/>
                  <a:pt x="117" y="75"/>
                  <a:pt x="117" y="75"/>
                </a:cubicBezTo>
                <a:cubicBezTo>
                  <a:pt x="117" y="76"/>
                  <a:pt x="117" y="77"/>
                  <a:pt x="116" y="77"/>
                </a:cubicBezTo>
                <a:moveTo>
                  <a:pt x="8" y="82"/>
                </a:moveTo>
                <a:cubicBezTo>
                  <a:pt x="9" y="80"/>
                  <a:pt x="10" y="77"/>
                  <a:pt x="12" y="74"/>
                </a:cubicBezTo>
                <a:cubicBezTo>
                  <a:pt x="12" y="76"/>
                  <a:pt x="11" y="77"/>
                  <a:pt x="11" y="79"/>
                </a:cubicBezTo>
                <a:cubicBezTo>
                  <a:pt x="11" y="80"/>
                  <a:pt x="11" y="81"/>
                  <a:pt x="10" y="82"/>
                </a:cubicBezTo>
                <a:cubicBezTo>
                  <a:pt x="9" y="82"/>
                  <a:pt x="9" y="82"/>
                  <a:pt x="8" y="82"/>
                </a:cubicBezTo>
                <a:moveTo>
                  <a:pt x="3" y="82"/>
                </a:moveTo>
                <a:cubicBezTo>
                  <a:pt x="3" y="82"/>
                  <a:pt x="3" y="82"/>
                  <a:pt x="3" y="82"/>
                </a:cubicBezTo>
                <a:cubicBezTo>
                  <a:pt x="5" y="79"/>
                  <a:pt x="6" y="77"/>
                  <a:pt x="7" y="74"/>
                </a:cubicBezTo>
                <a:cubicBezTo>
                  <a:pt x="8" y="74"/>
                  <a:pt x="9" y="74"/>
                  <a:pt x="10" y="74"/>
                </a:cubicBezTo>
                <a:cubicBezTo>
                  <a:pt x="9" y="77"/>
                  <a:pt x="8" y="80"/>
                  <a:pt x="6" y="82"/>
                </a:cubicBezTo>
                <a:cubicBezTo>
                  <a:pt x="5" y="82"/>
                  <a:pt x="4" y="82"/>
                  <a:pt x="3" y="82"/>
                </a:cubicBezTo>
                <a:moveTo>
                  <a:pt x="116" y="83"/>
                </a:moveTo>
                <a:cubicBezTo>
                  <a:pt x="116" y="82"/>
                  <a:pt x="116" y="82"/>
                  <a:pt x="116" y="81"/>
                </a:cubicBezTo>
                <a:cubicBezTo>
                  <a:pt x="116" y="81"/>
                  <a:pt x="116" y="81"/>
                  <a:pt x="116" y="81"/>
                </a:cubicBezTo>
                <a:cubicBezTo>
                  <a:pt x="117" y="79"/>
                  <a:pt x="118" y="76"/>
                  <a:pt x="119" y="74"/>
                </a:cubicBezTo>
                <a:cubicBezTo>
                  <a:pt x="120" y="74"/>
                  <a:pt x="120" y="74"/>
                  <a:pt x="121" y="74"/>
                </a:cubicBezTo>
                <a:cubicBezTo>
                  <a:pt x="120" y="77"/>
                  <a:pt x="119" y="80"/>
                  <a:pt x="118" y="83"/>
                </a:cubicBezTo>
                <a:cubicBezTo>
                  <a:pt x="117" y="83"/>
                  <a:pt x="117" y="83"/>
                  <a:pt x="116" y="83"/>
                </a:cubicBezTo>
                <a:cubicBezTo>
                  <a:pt x="116" y="83"/>
                  <a:pt x="116" y="83"/>
                  <a:pt x="116" y="83"/>
                </a:cubicBezTo>
                <a:moveTo>
                  <a:pt x="119" y="82"/>
                </a:moveTo>
                <a:cubicBezTo>
                  <a:pt x="120" y="79"/>
                  <a:pt x="121" y="77"/>
                  <a:pt x="123" y="74"/>
                </a:cubicBezTo>
                <a:cubicBezTo>
                  <a:pt x="123" y="74"/>
                  <a:pt x="123" y="74"/>
                  <a:pt x="123" y="74"/>
                </a:cubicBezTo>
                <a:cubicBezTo>
                  <a:pt x="123" y="77"/>
                  <a:pt x="123" y="80"/>
                  <a:pt x="122" y="82"/>
                </a:cubicBezTo>
                <a:cubicBezTo>
                  <a:pt x="122" y="82"/>
                  <a:pt x="121" y="82"/>
                  <a:pt x="120" y="82"/>
                </a:cubicBezTo>
                <a:cubicBezTo>
                  <a:pt x="119" y="82"/>
                  <a:pt x="119" y="82"/>
                  <a:pt x="119" y="82"/>
                </a:cubicBezTo>
                <a:moveTo>
                  <a:pt x="3" y="79"/>
                </a:moveTo>
                <a:cubicBezTo>
                  <a:pt x="3" y="77"/>
                  <a:pt x="3" y="76"/>
                  <a:pt x="3" y="74"/>
                </a:cubicBezTo>
                <a:cubicBezTo>
                  <a:pt x="3" y="74"/>
                  <a:pt x="3" y="74"/>
                  <a:pt x="3" y="74"/>
                </a:cubicBezTo>
                <a:cubicBezTo>
                  <a:pt x="4" y="74"/>
                  <a:pt x="5" y="74"/>
                  <a:pt x="5" y="74"/>
                </a:cubicBezTo>
                <a:cubicBezTo>
                  <a:pt x="5" y="76"/>
                  <a:pt x="4" y="77"/>
                  <a:pt x="3" y="79"/>
                </a:cubicBezTo>
                <a:moveTo>
                  <a:pt x="17" y="40"/>
                </a:moveTo>
                <a:cubicBezTo>
                  <a:pt x="16" y="39"/>
                  <a:pt x="16" y="39"/>
                  <a:pt x="15" y="38"/>
                </a:cubicBezTo>
                <a:cubicBezTo>
                  <a:pt x="16" y="37"/>
                  <a:pt x="18" y="35"/>
                  <a:pt x="19" y="34"/>
                </a:cubicBezTo>
                <a:cubicBezTo>
                  <a:pt x="20" y="34"/>
                  <a:pt x="20" y="34"/>
                  <a:pt x="20" y="34"/>
                </a:cubicBezTo>
                <a:cubicBezTo>
                  <a:pt x="18" y="36"/>
                  <a:pt x="17" y="38"/>
                  <a:pt x="17" y="40"/>
                </a:cubicBezTo>
                <a:moveTo>
                  <a:pt x="15" y="37"/>
                </a:moveTo>
                <a:cubicBezTo>
                  <a:pt x="15" y="36"/>
                  <a:pt x="15" y="35"/>
                  <a:pt x="15" y="35"/>
                </a:cubicBezTo>
                <a:cubicBezTo>
                  <a:pt x="16" y="34"/>
                  <a:pt x="17" y="33"/>
                  <a:pt x="17" y="32"/>
                </a:cubicBezTo>
                <a:cubicBezTo>
                  <a:pt x="18" y="33"/>
                  <a:pt x="18" y="33"/>
                  <a:pt x="18" y="33"/>
                </a:cubicBezTo>
                <a:cubicBezTo>
                  <a:pt x="17" y="34"/>
                  <a:pt x="16" y="35"/>
                  <a:pt x="15" y="37"/>
                </a:cubicBezTo>
                <a:moveTo>
                  <a:pt x="111" y="38"/>
                </a:moveTo>
                <a:cubicBezTo>
                  <a:pt x="110" y="36"/>
                  <a:pt x="109" y="35"/>
                  <a:pt x="109" y="34"/>
                </a:cubicBezTo>
                <a:cubicBezTo>
                  <a:pt x="110" y="33"/>
                  <a:pt x="111" y="32"/>
                  <a:pt x="112" y="30"/>
                </a:cubicBezTo>
                <a:cubicBezTo>
                  <a:pt x="112" y="32"/>
                  <a:pt x="112" y="33"/>
                  <a:pt x="112" y="34"/>
                </a:cubicBezTo>
                <a:cubicBezTo>
                  <a:pt x="112" y="35"/>
                  <a:pt x="112" y="35"/>
                  <a:pt x="112" y="36"/>
                </a:cubicBezTo>
                <a:cubicBezTo>
                  <a:pt x="112" y="37"/>
                  <a:pt x="111" y="37"/>
                  <a:pt x="111" y="38"/>
                </a:cubicBezTo>
                <a:moveTo>
                  <a:pt x="15" y="32"/>
                </a:moveTo>
                <a:cubicBezTo>
                  <a:pt x="15" y="31"/>
                  <a:pt x="15" y="31"/>
                  <a:pt x="15" y="30"/>
                </a:cubicBezTo>
                <a:cubicBezTo>
                  <a:pt x="16" y="31"/>
                  <a:pt x="16" y="31"/>
                  <a:pt x="16" y="31"/>
                </a:cubicBezTo>
                <a:cubicBezTo>
                  <a:pt x="16" y="31"/>
                  <a:pt x="16" y="32"/>
                  <a:pt x="15" y="32"/>
                </a:cubicBezTo>
                <a:moveTo>
                  <a:pt x="36" y="21"/>
                </a:moveTo>
                <a:cubicBezTo>
                  <a:pt x="36" y="21"/>
                  <a:pt x="36" y="21"/>
                  <a:pt x="37" y="21"/>
                </a:cubicBezTo>
                <a:cubicBezTo>
                  <a:pt x="42" y="17"/>
                  <a:pt x="48" y="15"/>
                  <a:pt x="54" y="14"/>
                </a:cubicBezTo>
                <a:cubicBezTo>
                  <a:pt x="55" y="14"/>
                  <a:pt x="55" y="13"/>
                  <a:pt x="55" y="12"/>
                </a:cubicBezTo>
                <a:cubicBezTo>
                  <a:pt x="55" y="9"/>
                  <a:pt x="55" y="6"/>
                  <a:pt x="55" y="3"/>
                </a:cubicBezTo>
                <a:cubicBezTo>
                  <a:pt x="58" y="3"/>
                  <a:pt x="61" y="2"/>
                  <a:pt x="64" y="2"/>
                </a:cubicBezTo>
                <a:cubicBezTo>
                  <a:pt x="67" y="2"/>
                  <a:pt x="70" y="3"/>
                  <a:pt x="73" y="3"/>
                </a:cubicBezTo>
                <a:cubicBezTo>
                  <a:pt x="73" y="6"/>
                  <a:pt x="73" y="9"/>
                  <a:pt x="73" y="12"/>
                </a:cubicBezTo>
                <a:cubicBezTo>
                  <a:pt x="73" y="13"/>
                  <a:pt x="73" y="14"/>
                  <a:pt x="74" y="14"/>
                </a:cubicBezTo>
                <a:cubicBezTo>
                  <a:pt x="80" y="15"/>
                  <a:pt x="86" y="17"/>
                  <a:pt x="92" y="21"/>
                </a:cubicBezTo>
                <a:cubicBezTo>
                  <a:pt x="92" y="21"/>
                  <a:pt x="92" y="21"/>
                  <a:pt x="92" y="21"/>
                </a:cubicBezTo>
                <a:cubicBezTo>
                  <a:pt x="93" y="21"/>
                  <a:pt x="93" y="21"/>
                  <a:pt x="93" y="21"/>
                </a:cubicBezTo>
                <a:cubicBezTo>
                  <a:pt x="96" y="19"/>
                  <a:pt x="98" y="16"/>
                  <a:pt x="100" y="14"/>
                </a:cubicBezTo>
                <a:cubicBezTo>
                  <a:pt x="100" y="14"/>
                  <a:pt x="100" y="14"/>
                  <a:pt x="100" y="14"/>
                </a:cubicBezTo>
                <a:cubicBezTo>
                  <a:pt x="103" y="16"/>
                  <a:pt x="109" y="23"/>
                  <a:pt x="110" y="23"/>
                </a:cubicBezTo>
                <a:cubicBezTo>
                  <a:pt x="110" y="24"/>
                  <a:pt x="111" y="25"/>
                  <a:pt x="112" y="26"/>
                </a:cubicBezTo>
                <a:cubicBezTo>
                  <a:pt x="112" y="27"/>
                  <a:pt x="112" y="27"/>
                  <a:pt x="112" y="27"/>
                </a:cubicBezTo>
                <a:cubicBezTo>
                  <a:pt x="110" y="29"/>
                  <a:pt x="108" y="31"/>
                  <a:pt x="106" y="33"/>
                </a:cubicBezTo>
                <a:cubicBezTo>
                  <a:pt x="105" y="33"/>
                  <a:pt x="105" y="34"/>
                  <a:pt x="106" y="35"/>
                </a:cubicBezTo>
                <a:cubicBezTo>
                  <a:pt x="109" y="40"/>
                  <a:pt x="112" y="46"/>
                  <a:pt x="113" y="53"/>
                </a:cubicBezTo>
                <a:cubicBezTo>
                  <a:pt x="113" y="53"/>
                  <a:pt x="114" y="54"/>
                  <a:pt x="114" y="54"/>
                </a:cubicBezTo>
                <a:cubicBezTo>
                  <a:pt x="117" y="54"/>
                  <a:pt x="120" y="54"/>
                  <a:pt x="123" y="54"/>
                </a:cubicBezTo>
                <a:cubicBezTo>
                  <a:pt x="124" y="57"/>
                  <a:pt x="124" y="60"/>
                  <a:pt x="124" y="63"/>
                </a:cubicBezTo>
                <a:cubicBezTo>
                  <a:pt x="124" y="65"/>
                  <a:pt x="124" y="68"/>
                  <a:pt x="124" y="71"/>
                </a:cubicBezTo>
                <a:cubicBezTo>
                  <a:pt x="123" y="71"/>
                  <a:pt x="123" y="71"/>
                  <a:pt x="122" y="71"/>
                </a:cubicBezTo>
                <a:cubicBezTo>
                  <a:pt x="119" y="71"/>
                  <a:pt x="117" y="71"/>
                  <a:pt x="115" y="73"/>
                </a:cubicBezTo>
                <a:cubicBezTo>
                  <a:pt x="114" y="73"/>
                  <a:pt x="113" y="75"/>
                  <a:pt x="112" y="76"/>
                </a:cubicBezTo>
                <a:cubicBezTo>
                  <a:pt x="110" y="80"/>
                  <a:pt x="109" y="84"/>
                  <a:pt x="106" y="90"/>
                </a:cubicBezTo>
                <a:cubicBezTo>
                  <a:pt x="105" y="91"/>
                  <a:pt x="105" y="91"/>
                  <a:pt x="106" y="92"/>
                </a:cubicBezTo>
                <a:cubicBezTo>
                  <a:pt x="108" y="94"/>
                  <a:pt x="110" y="96"/>
                  <a:pt x="112" y="98"/>
                </a:cubicBezTo>
                <a:cubicBezTo>
                  <a:pt x="109" y="103"/>
                  <a:pt x="105" y="107"/>
                  <a:pt x="100" y="111"/>
                </a:cubicBezTo>
                <a:cubicBezTo>
                  <a:pt x="98" y="108"/>
                  <a:pt x="96" y="106"/>
                  <a:pt x="94" y="104"/>
                </a:cubicBezTo>
                <a:cubicBezTo>
                  <a:pt x="93" y="104"/>
                  <a:pt x="93" y="104"/>
                  <a:pt x="93" y="104"/>
                </a:cubicBezTo>
                <a:cubicBezTo>
                  <a:pt x="92" y="104"/>
                  <a:pt x="92" y="104"/>
                  <a:pt x="92" y="104"/>
                </a:cubicBezTo>
                <a:cubicBezTo>
                  <a:pt x="86" y="108"/>
                  <a:pt x="80" y="110"/>
                  <a:pt x="74" y="111"/>
                </a:cubicBezTo>
                <a:cubicBezTo>
                  <a:pt x="73" y="112"/>
                  <a:pt x="73" y="112"/>
                  <a:pt x="73" y="113"/>
                </a:cubicBezTo>
                <a:cubicBezTo>
                  <a:pt x="73" y="116"/>
                  <a:pt x="73" y="119"/>
                  <a:pt x="73" y="122"/>
                </a:cubicBezTo>
                <a:cubicBezTo>
                  <a:pt x="70" y="122"/>
                  <a:pt x="67" y="123"/>
                  <a:pt x="64" y="123"/>
                </a:cubicBezTo>
                <a:cubicBezTo>
                  <a:pt x="61" y="123"/>
                  <a:pt x="58" y="122"/>
                  <a:pt x="55" y="122"/>
                </a:cubicBezTo>
                <a:cubicBezTo>
                  <a:pt x="55" y="119"/>
                  <a:pt x="55" y="116"/>
                  <a:pt x="55" y="113"/>
                </a:cubicBezTo>
                <a:cubicBezTo>
                  <a:pt x="55" y="112"/>
                  <a:pt x="55" y="112"/>
                  <a:pt x="54" y="111"/>
                </a:cubicBezTo>
                <a:cubicBezTo>
                  <a:pt x="48" y="110"/>
                  <a:pt x="42" y="108"/>
                  <a:pt x="36" y="104"/>
                </a:cubicBezTo>
                <a:cubicBezTo>
                  <a:pt x="36" y="104"/>
                  <a:pt x="36" y="104"/>
                  <a:pt x="36" y="104"/>
                </a:cubicBezTo>
                <a:cubicBezTo>
                  <a:pt x="35" y="104"/>
                  <a:pt x="35" y="104"/>
                  <a:pt x="34" y="104"/>
                </a:cubicBezTo>
                <a:cubicBezTo>
                  <a:pt x="32" y="106"/>
                  <a:pt x="30" y="108"/>
                  <a:pt x="28" y="111"/>
                </a:cubicBezTo>
                <a:cubicBezTo>
                  <a:pt x="28" y="111"/>
                  <a:pt x="28" y="111"/>
                  <a:pt x="28" y="111"/>
                </a:cubicBezTo>
                <a:cubicBezTo>
                  <a:pt x="28" y="111"/>
                  <a:pt x="28" y="111"/>
                  <a:pt x="28" y="111"/>
                </a:cubicBezTo>
                <a:cubicBezTo>
                  <a:pt x="23" y="107"/>
                  <a:pt x="19" y="103"/>
                  <a:pt x="16" y="98"/>
                </a:cubicBezTo>
                <a:cubicBezTo>
                  <a:pt x="18" y="96"/>
                  <a:pt x="20" y="94"/>
                  <a:pt x="22" y="92"/>
                </a:cubicBezTo>
                <a:cubicBezTo>
                  <a:pt x="23" y="91"/>
                  <a:pt x="23" y="91"/>
                  <a:pt x="22" y="90"/>
                </a:cubicBezTo>
                <a:cubicBezTo>
                  <a:pt x="19" y="85"/>
                  <a:pt x="16" y="79"/>
                  <a:pt x="15" y="72"/>
                </a:cubicBezTo>
                <a:cubicBezTo>
                  <a:pt x="15" y="72"/>
                  <a:pt x="14" y="71"/>
                  <a:pt x="14" y="71"/>
                </a:cubicBezTo>
                <a:cubicBezTo>
                  <a:pt x="11" y="71"/>
                  <a:pt x="8" y="71"/>
                  <a:pt x="5" y="71"/>
                </a:cubicBezTo>
                <a:cubicBezTo>
                  <a:pt x="4" y="68"/>
                  <a:pt x="4" y="66"/>
                  <a:pt x="4" y="63"/>
                </a:cubicBezTo>
                <a:cubicBezTo>
                  <a:pt x="4" y="60"/>
                  <a:pt x="4" y="57"/>
                  <a:pt x="5" y="54"/>
                </a:cubicBezTo>
                <a:cubicBezTo>
                  <a:pt x="8" y="54"/>
                  <a:pt x="11" y="54"/>
                  <a:pt x="14" y="54"/>
                </a:cubicBezTo>
                <a:cubicBezTo>
                  <a:pt x="14" y="54"/>
                  <a:pt x="15" y="53"/>
                  <a:pt x="15" y="53"/>
                </a:cubicBezTo>
                <a:cubicBezTo>
                  <a:pt x="17" y="46"/>
                  <a:pt x="19" y="40"/>
                  <a:pt x="23" y="35"/>
                </a:cubicBezTo>
                <a:cubicBezTo>
                  <a:pt x="23" y="34"/>
                  <a:pt x="23" y="33"/>
                  <a:pt x="22" y="33"/>
                </a:cubicBezTo>
                <a:cubicBezTo>
                  <a:pt x="20" y="31"/>
                  <a:pt x="18" y="29"/>
                  <a:pt x="16" y="27"/>
                </a:cubicBezTo>
                <a:cubicBezTo>
                  <a:pt x="20" y="22"/>
                  <a:pt x="24" y="18"/>
                  <a:pt x="28" y="14"/>
                </a:cubicBezTo>
                <a:cubicBezTo>
                  <a:pt x="30" y="16"/>
                  <a:pt x="33" y="19"/>
                  <a:pt x="35" y="21"/>
                </a:cubicBezTo>
                <a:cubicBezTo>
                  <a:pt x="35" y="21"/>
                  <a:pt x="35" y="21"/>
                  <a:pt x="36" y="21"/>
                </a:cubicBezTo>
                <a:moveTo>
                  <a:pt x="64" y="0"/>
                </a:moveTo>
                <a:cubicBezTo>
                  <a:pt x="61" y="0"/>
                  <a:pt x="57" y="0"/>
                  <a:pt x="54" y="0"/>
                </a:cubicBezTo>
                <a:cubicBezTo>
                  <a:pt x="53" y="1"/>
                  <a:pt x="52" y="1"/>
                  <a:pt x="52" y="2"/>
                </a:cubicBezTo>
                <a:cubicBezTo>
                  <a:pt x="52" y="5"/>
                  <a:pt x="52" y="8"/>
                  <a:pt x="52" y="11"/>
                </a:cubicBezTo>
                <a:cubicBezTo>
                  <a:pt x="47" y="12"/>
                  <a:pt x="41" y="15"/>
                  <a:pt x="36" y="18"/>
                </a:cubicBezTo>
                <a:cubicBezTo>
                  <a:pt x="34" y="16"/>
                  <a:pt x="32" y="14"/>
                  <a:pt x="30" y="11"/>
                </a:cubicBezTo>
                <a:cubicBezTo>
                  <a:pt x="29" y="11"/>
                  <a:pt x="29" y="11"/>
                  <a:pt x="2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22" y="15"/>
                  <a:pt x="17" y="20"/>
                  <a:pt x="13" y="26"/>
                </a:cubicBezTo>
                <a:cubicBezTo>
                  <a:pt x="13" y="26"/>
                  <a:pt x="13" y="27"/>
                  <a:pt x="13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30"/>
                  <a:pt x="12" y="33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2" y="37"/>
                  <a:pt x="12" y="37"/>
                  <a:pt x="12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8"/>
                  <a:pt x="12" y="39"/>
                  <a:pt x="12" y="39"/>
                </a:cubicBezTo>
                <a:cubicBezTo>
                  <a:pt x="13" y="40"/>
                  <a:pt x="14" y="41"/>
                  <a:pt x="15" y="43"/>
                </a:cubicBezTo>
                <a:cubicBezTo>
                  <a:pt x="14" y="45"/>
                  <a:pt x="13" y="48"/>
                  <a:pt x="13" y="51"/>
                </a:cubicBezTo>
                <a:cubicBezTo>
                  <a:pt x="10" y="51"/>
                  <a:pt x="6" y="51"/>
                  <a:pt x="3" y="51"/>
                </a:cubicBezTo>
                <a:cubicBezTo>
                  <a:pt x="3" y="51"/>
                  <a:pt x="2" y="51"/>
                  <a:pt x="2" y="52"/>
                </a:cubicBezTo>
                <a:cubicBezTo>
                  <a:pt x="2" y="53"/>
                  <a:pt x="2" y="53"/>
                  <a:pt x="2" y="54"/>
                </a:cubicBezTo>
                <a:cubicBezTo>
                  <a:pt x="1" y="54"/>
                  <a:pt x="1" y="54"/>
                  <a:pt x="1" y="55"/>
                </a:cubicBezTo>
                <a:cubicBezTo>
                  <a:pt x="0" y="59"/>
                  <a:pt x="0" y="66"/>
                  <a:pt x="0" y="72"/>
                </a:cubicBezTo>
                <a:cubicBezTo>
                  <a:pt x="0" y="77"/>
                  <a:pt x="0" y="81"/>
                  <a:pt x="1" y="84"/>
                </a:cubicBezTo>
                <a:cubicBezTo>
                  <a:pt x="1" y="85"/>
                  <a:pt x="1" y="85"/>
                  <a:pt x="1" y="85"/>
                </a:cubicBezTo>
                <a:cubicBezTo>
                  <a:pt x="1" y="85"/>
                  <a:pt x="1" y="85"/>
                  <a:pt x="1" y="85"/>
                </a:cubicBezTo>
                <a:cubicBezTo>
                  <a:pt x="1" y="85"/>
                  <a:pt x="2" y="85"/>
                  <a:pt x="2" y="85"/>
                </a:cubicBezTo>
                <a:cubicBezTo>
                  <a:pt x="5" y="85"/>
                  <a:pt x="8" y="85"/>
                  <a:pt x="11" y="85"/>
                </a:cubicBezTo>
                <a:cubicBezTo>
                  <a:pt x="12" y="89"/>
                  <a:pt x="13" y="92"/>
                  <a:pt x="15" y="95"/>
                </a:cubicBezTo>
                <a:cubicBezTo>
                  <a:pt x="14" y="96"/>
                  <a:pt x="14" y="96"/>
                  <a:pt x="13" y="97"/>
                </a:cubicBezTo>
                <a:cubicBezTo>
                  <a:pt x="13" y="97"/>
                  <a:pt x="12" y="98"/>
                  <a:pt x="12" y="98"/>
                </a:cubicBezTo>
                <a:cubicBezTo>
                  <a:pt x="12" y="99"/>
                  <a:pt x="12" y="99"/>
                  <a:pt x="12" y="99"/>
                </a:cubicBezTo>
                <a:cubicBezTo>
                  <a:pt x="12" y="102"/>
                  <a:pt x="12" y="106"/>
                  <a:pt x="11" y="109"/>
                </a:cubicBezTo>
                <a:cubicBezTo>
                  <a:pt x="11" y="109"/>
                  <a:pt x="11" y="109"/>
                  <a:pt x="11" y="109"/>
                </a:cubicBezTo>
                <a:cubicBezTo>
                  <a:pt x="11" y="110"/>
                  <a:pt x="11" y="110"/>
                  <a:pt x="11" y="110"/>
                </a:cubicBezTo>
                <a:cubicBezTo>
                  <a:pt x="11" y="111"/>
                  <a:pt x="12" y="112"/>
                  <a:pt x="12" y="112"/>
                </a:cubicBezTo>
                <a:cubicBezTo>
                  <a:pt x="13" y="112"/>
                  <a:pt x="13" y="112"/>
                  <a:pt x="13" y="112"/>
                </a:cubicBezTo>
                <a:cubicBezTo>
                  <a:pt x="16" y="117"/>
                  <a:pt x="20" y="121"/>
                  <a:pt x="25" y="125"/>
                </a:cubicBezTo>
                <a:cubicBezTo>
                  <a:pt x="26" y="125"/>
                  <a:pt x="26" y="125"/>
                  <a:pt x="27" y="125"/>
                </a:cubicBezTo>
                <a:cubicBezTo>
                  <a:pt x="27" y="125"/>
                  <a:pt x="27" y="125"/>
                  <a:pt x="27" y="125"/>
                </a:cubicBezTo>
                <a:cubicBezTo>
                  <a:pt x="28" y="125"/>
                  <a:pt x="28" y="125"/>
                  <a:pt x="28" y="125"/>
                </a:cubicBezTo>
                <a:cubicBezTo>
                  <a:pt x="30" y="123"/>
                  <a:pt x="32" y="121"/>
                  <a:pt x="35" y="119"/>
                </a:cubicBezTo>
                <a:cubicBezTo>
                  <a:pt x="40" y="122"/>
                  <a:pt x="44" y="124"/>
                  <a:pt x="50" y="125"/>
                </a:cubicBezTo>
                <a:cubicBezTo>
                  <a:pt x="50" y="129"/>
                  <a:pt x="51" y="131"/>
                  <a:pt x="51" y="135"/>
                </a:cubicBezTo>
                <a:cubicBezTo>
                  <a:pt x="51" y="136"/>
                  <a:pt x="52" y="136"/>
                  <a:pt x="53" y="136"/>
                </a:cubicBezTo>
                <a:cubicBezTo>
                  <a:pt x="56" y="137"/>
                  <a:pt x="59" y="137"/>
                  <a:pt x="63" y="137"/>
                </a:cubicBezTo>
                <a:cubicBezTo>
                  <a:pt x="66" y="137"/>
                  <a:pt x="70" y="137"/>
                  <a:pt x="73" y="136"/>
                </a:cubicBezTo>
                <a:cubicBezTo>
                  <a:pt x="74" y="136"/>
                  <a:pt x="75" y="135"/>
                  <a:pt x="75" y="135"/>
                </a:cubicBezTo>
                <a:cubicBezTo>
                  <a:pt x="75" y="132"/>
                  <a:pt x="75" y="129"/>
                  <a:pt x="76" y="125"/>
                </a:cubicBezTo>
                <a:cubicBezTo>
                  <a:pt x="81" y="124"/>
                  <a:pt x="86" y="122"/>
                  <a:pt x="91" y="119"/>
                </a:cubicBezTo>
                <a:cubicBezTo>
                  <a:pt x="93" y="121"/>
                  <a:pt x="96" y="123"/>
                  <a:pt x="98" y="125"/>
                </a:cubicBezTo>
                <a:cubicBezTo>
                  <a:pt x="98" y="125"/>
                  <a:pt x="98" y="126"/>
                  <a:pt x="99" y="126"/>
                </a:cubicBezTo>
                <a:cubicBezTo>
                  <a:pt x="99" y="126"/>
                  <a:pt x="99" y="125"/>
                  <a:pt x="100" y="125"/>
                </a:cubicBezTo>
                <a:cubicBezTo>
                  <a:pt x="105" y="121"/>
                  <a:pt x="110" y="116"/>
                  <a:pt x="114" y="111"/>
                </a:cubicBezTo>
                <a:cubicBezTo>
                  <a:pt x="115" y="110"/>
                  <a:pt x="115" y="110"/>
                  <a:pt x="115" y="110"/>
                </a:cubicBezTo>
                <a:cubicBezTo>
                  <a:pt x="115" y="106"/>
                  <a:pt x="115" y="103"/>
                  <a:pt x="116" y="98"/>
                </a:cubicBezTo>
                <a:cubicBezTo>
                  <a:pt x="116" y="98"/>
                  <a:pt x="116" y="98"/>
                  <a:pt x="116" y="98"/>
                </a:cubicBezTo>
                <a:cubicBezTo>
                  <a:pt x="116" y="98"/>
                  <a:pt x="116" y="98"/>
                  <a:pt x="116" y="98"/>
                </a:cubicBezTo>
                <a:cubicBezTo>
                  <a:pt x="115" y="97"/>
                  <a:pt x="115" y="97"/>
                  <a:pt x="115" y="97"/>
                </a:cubicBezTo>
                <a:cubicBezTo>
                  <a:pt x="115" y="97"/>
                  <a:pt x="115" y="97"/>
                  <a:pt x="115" y="97"/>
                </a:cubicBezTo>
                <a:cubicBezTo>
                  <a:pt x="114" y="96"/>
                  <a:pt x="113" y="95"/>
                  <a:pt x="112" y="94"/>
                </a:cubicBezTo>
                <a:cubicBezTo>
                  <a:pt x="114" y="90"/>
                  <a:pt x="115" y="88"/>
                  <a:pt x="116" y="87"/>
                </a:cubicBezTo>
                <a:cubicBezTo>
                  <a:pt x="117" y="86"/>
                  <a:pt x="117" y="86"/>
                  <a:pt x="117" y="86"/>
                </a:cubicBezTo>
                <a:cubicBezTo>
                  <a:pt x="118" y="85"/>
                  <a:pt x="119" y="85"/>
                  <a:pt x="120" y="85"/>
                </a:cubicBezTo>
                <a:cubicBezTo>
                  <a:pt x="120" y="85"/>
                  <a:pt x="120" y="85"/>
                  <a:pt x="120" y="85"/>
                </a:cubicBezTo>
                <a:cubicBezTo>
                  <a:pt x="121" y="85"/>
                  <a:pt x="122" y="85"/>
                  <a:pt x="124" y="85"/>
                </a:cubicBezTo>
                <a:cubicBezTo>
                  <a:pt x="124" y="85"/>
                  <a:pt x="124" y="85"/>
                  <a:pt x="124" y="85"/>
                </a:cubicBezTo>
                <a:cubicBezTo>
                  <a:pt x="124" y="85"/>
                  <a:pt x="125" y="85"/>
                  <a:pt x="125" y="84"/>
                </a:cubicBezTo>
                <a:cubicBezTo>
                  <a:pt x="126" y="80"/>
                  <a:pt x="126" y="77"/>
                  <a:pt x="126" y="73"/>
                </a:cubicBezTo>
                <a:cubicBezTo>
                  <a:pt x="127" y="69"/>
                  <a:pt x="127" y="66"/>
                  <a:pt x="127" y="63"/>
                </a:cubicBezTo>
                <a:cubicBezTo>
                  <a:pt x="127" y="59"/>
                  <a:pt x="127" y="56"/>
                  <a:pt x="126" y="52"/>
                </a:cubicBezTo>
                <a:cubicBezTo>
                  <a:pt x="126" y="51"/>
                  <a:pt x="125" y="51"/>
                  <a:pt x="125" y="51"/>
                </a:cubicBezTo>
                <a:cubicBezTo>
                  <a:pt x="122" y="51"/>
                  <a:pt x="119" y="51"/>
                  <a:pt x="116" y="51"/>
                </a:cubicBezTo>
                <a:cubicBezTo>
                  <a:pt x="115" y="47"/>
                  <a:pt x="114" y="44"/>
                  <a:pt x="112" y="40"/>
                </a:cubicBezTo>
                <a:cubicBezTo>
                  <a:pt x="113" y="40"/>
                  <a:pt x="113" y="39"/>
                  <a:pt x="114" y="39"/>
                </a:cubicBezTo>
                <a:cubicBezTo>
                  <a:pt x="115" y="39"/>
                  <a:pt x="115" y="38"/>
                  <a:pt x="115" y="37"/>
                </a:cubicBezTo>
                <a:cubicBezTo>
                  <a:pt x="115" y="36"/>
                  <a:pt x="115" y="35"/>
                  <a:pt x="115" y="34"/>
                </a:cubicBezTo>
                <a:cubicBezTo>
                  <a:pt x="115" y="32"/>
                  <a:pt x="115" y="30"/>
                  <a:pt x="115" y="29"/>
                </a:cubicBezTo>
                <a:cubicBezTo>
                  <a:pt x="115" y="28"/>
                  <a:pt x="116" y="28"/>
                  <a:pt x="116" y="28"/>
                </a:cubicBezTo>
                <a:cubicBezTo>
                  <a:pt x="115" y="27"/>
                  <a:pt x="115" y="27"/>
                  <a:pt x="115" y="27"/>
                </a:cubicBezTo>
                <a:cubicBezTo>
                  <a:pt x="116" y="27"/>
                  <a:pt x="116" y="26"/>
                  <a:pt x="115" y="26"/>
                </a:cubicBezTo>
                <a:cubicBezTo>
                  <a:pt x="115" y="26"/>
                  <a:pt x="115" y="26"/>
                  <a:pt x="115" y="26"/>
                </a:cubicBezTo>
                <a:cubicBezTo>
                  <a:pt x="115" y="25"/>
                  <a:pt x="115" y="25"/>
                  <a:pt x="114" y="24"/>
                </a:cubicBezTo>
                <a:cubicBezTo>
                  <a:pt x="114" y="24"/>
                  <a:pt x="114" y="24"/>
                  <a:pt x="114" y="24"/>
                </a:cubicBezTo>
                <a:cubicBezTo>
                  <a:pt x="113" y="23"/>
                  <a:pt x="113" y="22"/>
                  <a:pt x="112" y="21"/>
                </a:cubicBezTo>
                <a:cubicBezTo>
                  <a:pt x="112" y="21"/>
                  <a:pt x="111" y="20"/>
                  <a:pt x="110" y="19"/>
                </a:cubicBezTo>
                <a:cubicBezTo>
                  <a:pt x="108" y="18"/>
                  <a:pt x="106" y="16"/>
                  <a:pt x="105" y="14"/>
                </a:cubicBezTo>
                <a:cubicBezTo>
                  <a:pt x="104" y="13"/>
                  <a:pt x="103" y="13"/>
                  <a:pt x="102" y="12"/>
                </a:cubicBezTo>
                <a:cubicBezTo>
                  <a:pt x="102" y="12"/>
                  <a:pt x="101" y="12"/>
                  <a:pt x="101" y="11"/>
                </a:cubicBezTo>
                <a:cubicBezTo>
                  <a:pt x="101" y="11"/>
                  <a:pt x="101" y="11"/>
                  <a:pt x="100" y="11"/>
                </a:cubicBezTo>
                <a:cubicBezTo>
                  <a:pt x="100" y="11"/>
                  <a:pt x="100" y="11"/>
                  <a:pt x="100" y="11"/>
                </a:cubicBezTo>
                <a:cubicBezTo>
                  <a:pt x="100" y="11"/>
                  <a:pt x="99" y="11"/>
                  <a:pt x="99" y="11"/>
                </a:cubicBezTo>
                <a:cubicBezTo>
                  <a:pt x="99" y="11"/>
                  <a:pt x="99" y="11"/>
                  <a:pt x="99" y="11"/>
                </a:cubicBezTo>
                <a:cubicBezTo>
                  <a:pt x="97" y="14"/>
                  <a:pt x="94" y="16"/>
                  <a:pt x="92" y="18"/>
                </a:cubicBezTo>
                <a:cubicBezTo>
                  <a:pt x="87" y="15"/>
                  <a:pt x="82" y="12"/>
                  <a:pt x="76" y="11"/>
                </a:cubicBezTo>
                <a:cubicBezTo>
                  <a:pt x="76" y="8"/>
                  <a:pt x="76" y="5"/>
                  <a:pt x="76" y="2"/>
                </a:cubicBezTo>
                <a:cubicBezTo>
                  <a:pt x="76" y="1"/>
                  <a:pt x="75" y="1"/>
                  <a:pt x="74" y="0"/>
                </a:cubicBezTo>
                <a:cubicBezTo>
                  <a:pt x="71" y="0"/>
                  <a:pt x="68" y="0"/>
                  <a:pt x="64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8"/>
          <p:cNvSpPr/>
          <p:nvPr/>
        </p:nvSpPr>
        <p:spPr>
          <a:xfrm>
            <a:off x="3437640" y="3456000"/>
            <a:ext cx="250560" cy="250560"/>
          </a:xfrm>
          <a:custGeom>
            <a:avLst/>
            <a:gdLst/>
            <a:ahLst/>
            <a:rect l="l" t="t" r="r" b="b"/>
            <a:pathLst>
              <a:path w="59" h="59">
                <a:moveTo>
                  <a:pt x="56" y="32"/>
                </a:moveTo>
                <a:cubicBezTo>
                  <a:pt x="55" y="32"/>
                  <a:pt x="55" y="31"/>
                  <a:pt x="55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1"/>
                  <a:pt x="56" y="32"/>
                  <a:pt x="56" y="32"/>
                </a:cubicBezTo>
                <a:moveTo>
                  <a:pt x="54" y="29"/>
                </a:moveTo>
                <a:cubicBezTo>
                  <a:pt x="54" y="28"/>
                  <a:pt x="54" y="28"/>
                  <a:pt x="54" y="28"/>
                </a:cubicBezTo>
                <a:cubicBezTo>
                  <a:pt x="54" y="27"/>
                  <a:pt x="55" y="27"/>
                  <a:pt x="55" y="27"/>
                </a:cubicBezTo>
                <a:cubicBezTo>
                  <a:pt x="55" y="27"/>
                  <a:pt x="55" y="28"/>
                  <a:pt x="55" y="28"/>
                </a:cubicBezTo>
                <a:cubicBezTo>
                  <a:pt x="54" y="29"/>
                  <a:pt x="54" y="29"/>
                  <a:pt x="54" y="29"/>
                </a:cubicBezTo>
                <a:moveTo>
                  <a:pt x="53" y="26"/>
                </a:moveTo>
                <a:cubicBezTo>
                  <a:pt x="53" y="26"/>
                  <a:pt x="53" y="26"/>
                  <a:pt x="53" y="26"/>
                </a:cubicBezTo>
                <a:cubicBezTo>
                  <a:pt x="54" y="25"/>
                  <a:pt x="54" y="25"/>
                  <a:pt x="55" y="25"/>
                </a:cubicBezTo>
                <a:cubicBezTo>
                  <a:pt x="55" y="25"/>
                  <a:pt x="55" y="25"/>
                  <a:pt x="55" y="25"/>
                </a:cubicBezTo>
                <a:cubicBezTo>
                  <a:pt x="55" y="26"/>
                  <a:pt x="54" y="26"/>
                  <a:pt x="53" y="26"/>
                </a:cubicBezTo>
                <a:moveTo>
                  <a:pt x="52" y="24"/>
                </a:moveTo>
                <a:cubicBezTo>
                  <a:pt x="52" y="24"/>
                  <a:pt x="52" y="23"/>
                  <a:pt x="52" y="23"/>
                </a:cubicBezTo>
                <a:cubicBezTo>
                  <a:pt x="52" y="22"/>
                  <a:pt x="53" y="22"/>
                  <a:pt x="54" y="21"/>
                </a:cubicBezTo>
                <a:cubicBezTo>
                  <a:pt x="54" y="22"/>
                  <a:pt x="54" y="22"/>
                  <a:pt x="54" y="23"/>
                </a:cubicBezTo>
                <a:cubicBezTo>
                  <a:pt x="54" y="23"/>
                  <a:pt x="53" y="24"/>
                  <a:pt x="52" y="24"/>
                </a:cubicBezTo>
                <a:moveTo>
                  <a:pt x="51" y="21"/>
                </a:moveTo>
                <a:cubicBezTo>
                  <a:pt x="50" y="21"/>
                  <a:pt x="50" y="21"/>
                  <a:pt x="50" y="21"/>
                </a:cubicBezTo>
                <a:cubicBezTo>
                  <a:pt x="51" y="20"/>
                  <a:pt x="52" y="20"/>
                  <a:pt x="53" y="19"/>
                </a:cubicBezTo>
                <a:cubicBezTo>
                  <a:pt x="53" y="20"/>
                  <a:pt x="53" y="20"/>
                  <a:pt x="53" y="20"/>
                </a:cubicBezTo>
                <a:cubicBezTo>
                  <a:pt x="52" y="20"/>
                  <a:pt x="52" y="21"/>
                  <a:pt x="51" y="21"/>
                </a:cubicBezTo>
                <a:moveTo>
                  <a:pt x="50" y="20"/>
                </a:moveTo>
                <a:cubicBezTo>
                  <a:pt x="49" y="19"/>
                  <a:pt x="49" y="19"/>
                  <a:pt x="49" y="19"/>
                </a:cubicBezTo>
                <a:cubicBezTo>
                  <a:pt x="50" y="18"/>
                  <a:pt x="51" y="18"/>
                  <a:pt x="52" y="17"/>
                </a:cubicBezTo>
                <a:cubicBezTo>
                  <a:pt x="52" y="17"/>
                  <a:pt x="52" y="18"/>
                  <a:pt x="52" y="18"/>
                </a:cubicBezTo>
                <a:cubicBezTo>
                  <a:pt x="51" y="19"/>
                  <a:pt x="50" y="19"/>
                  <a:pt x="50" y="20"/>
                </a:cubicBezTo>
                <a:moveTo>
                  <a:pt x="48" y="18"/>
                </a:moveTo>
                <a:cubicBezTo>
                  <a:pt x="48" y="17"/>
                  <a:pt x="48" y="17"/>
                  <a:pt x="48" y="17"/>
                </a:cubicBezTo>
                <a:cubicBezTo>
                  <a:pt x="47" y="17"/>
                  <a:pt x="47" y="17"/>
                  <a:pt x="46" y="16"/>
                </a:cubicBezTo>
                <a:cubicBezTo>
                  <a:pt x="47" y="15"/>
                  <a:pt x="49" y="15"/>
                  <a:pt x="50" y="14"/>
                </a:cubicBezTo>
                <a:cubicBezTo>
                  <a:pt x="50" y="15"/>
                  <a:pt x="51" y="15"/>
                  <a:pt x="51" y="16"/>
                </a:cubicBezTo>
                <a:cubicBezTo>
                  <a:pt x="50" y="16"/>
                  <a:pt x="49" y="17"/>
                  <a:pt x="48" y="18"/>
                </a:cubicBezTo>
                <a:moveTo>
                  <a:pt x="45" y="15"/>
                </a:moveTo>
                <a:cubicBezTo>
                  <a:pt x="45" y="15"/>
                  <a:pt x="44" y="14"/>
                  <a:pt x="43" y="14"/>
                </a:cubicBezTo>
                <a:cubicBezTo>
                  <a:pt x="45" y="13"/>
                  <a:pt x="46" y="12"/>
                  <a:pt x="47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12"/>
                  <a:pt x="49" y="12"/>
                  <a:pt x="49" y="13"/>
                </a:cubicBezTo>
                <a:cubicBezTo>
                  <a:pt x="48" y="14"/>
                  <a:pt x="46" y="14"/>
                  <a:pt x="45" y="15"/>
                </a:cubicBezTo>
                <a:moveTo>
                  <a:pt x="30" y="56"/>
                </a:moveTo>
                <a:cubicBezTo>
                  <a:pt x="23" y="56"/>
                  <a:pt x="16" y="52"/>
                  <a:pt x="11" y="47"/>
                </a:cubicBezTo>
                <a:cubicBezTo>
                  <a:pt x="6" y="42"/>
                  <a:pt x="3" y="35"/>
                  <a:pt x="3" y="28"/>
                </a:cubicBezTo>
                <a:cubicBezTo>
                  <a:pt x="3" y="27"/>
                  <a:pt x="3" y="26"/>
                  <a:pt x="3" y="25"/>
                </a:cubicBezTo>
                <a:cubicBezTo>
                  <a:pt x="4" y="24"/>
                  <a:pt x="4" y="24"/>
                  <a:pt x="4" y="24"/>
                </a:cubicBezTo>
                <a:cubicBezTo>
                  <a:pt x="6" y="21"/>
                  <a:pt x="8" y="18"/>
                  <a:pt x="12" y="16"/>
                </a:cubicBezTo>
                <a:cubicBezTo>
                  <a:pt x="17" y="12"/>
                  <a:pt x="22" y="11"/>
                  <a:pt x="27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34" y="11"/>
                  <a:pt x="41" y="14"/>
                  <a:pt x="45" y="19"/>
                </a:cubicBezTo>
                <a:cubicBezTo>
                  <a:pt x="50" y="25"/>
                  <a:pt x="53" y="32"/>
                  <a:pt x="53" y="39"/>
                </a:cubicBezTo>
                <a:cubicBezTo>
                  <a:pt x="53" y="39"/>
                  <a:pt x="53" y="40"/>
                  <a:pt x="53" y="41"/>
                </a:cubicBezTo>
                <a:cubicBezTo>
                  <a:pt x="53" y="41"/>
                  <a:pt x="53" y="41"/>
                  <a:pt x="53" y="41"/>
                </a:cubicBezTo>
                <a:cubicBezTo>
                  <a:pt x="52" y="44"/>
                  <a:pt x="49" y="48"/>
                  <a:pt x="45" y="51"/>
                </a:cubicBezTo>
                <a:cubicBezTo>
                  <a:pt x="45" y="51"/>
                  <a:pt x="45" y="51"/>
                  <a:pt x="45" y="51"/>
                </a:cubicBezTo>
                <a:cubicBezTo>
                  <a:pt x="40" y="54"/>
                  <a:pt x="35" y="56"/>
                  <a:pt x="30" y="56"/>
                </a:cubicBezTo>
                <a:cubicBezTo>
                  <a:pt x="30" y="56"/>
                  <a:pt x="30" y="56"/>
                  <a:pt x="30" y="56"/>
                </a:cubicBezTo>
                <a:moveTo>
                  <a:pt x="42" y="13"/>
                </a:moveTo>
                <a:cubicBezTo>
                  <a:pt x="41" y="12"/>
                  <a:pt x="41" y="12"/>
                  <a:pt x="40" y="12"/>
                </a:cubicBezTo>
                <a:cubicBezTo>
                  <a:pt x="42" y="11"/>
                  <a:pt x="43" y="10"/>
                  <a:pt x="45" y="9"/>
                </a:cubicBezTo>
                <a:cubicBezTo>
                  <a:pt x="45" y="9"/>
                  <a:pt x="45" y="9"/>
                  <a:pt x="45" y="9"/>
                </a:cubicBezTo>
                <a:cubicBezTo>
                  <a:pt x="45" y="9"/>
                  <a:pt x="46" y="9"/>
                  <a:pt x="46" y="10"/>
                </a:cubicBezTo>
                <a:cubicBezTo>
                  <a:pt x="45" y="11"/>
                  <a:pt x="43" y="12"/>
                  <a:pt x="42" y="13"/>
                </a:cubicBezTo>
                <a:moveTo>
                  <a:pt x="6" y="17"/>
                </a:moveTo>
                <a:cubicBezTo>
                  <a:pt x="6" y="17"/>
                  <a:pt x="6" y="17"/>
                  <a:pt x="6" y="17"/>
                </a:cubicBezTo>
                <a:cubicBezTo>
                  <a:pt x="8" y="14"/>
                  <a:pt x="11" y="12"/>
                  <a:pt x="13" y="9"/>
                </a:cubicBezTo>
                <a:cubicBezTo>
                  <a:pt x="14" y="8"/>
                  <a:pt x="14" y="8"/>
                  <a:pt x="14" y="8"/>
                </a:cubicBezTo>
                <a:cubicBezTo>
                  <a:pt x="12" y="10"/>
                  <a:pt x="10" y="12"/>
                  <a:pt x="9" y="15"/>
                </a:cubicBezTo>
                <a:cubicBezTo>
                  <a:pt x="8" y="15"/>
                  <a:pt x="7" y="16"/>
                  <a:pt x="6" y="17"/>
                </a:cubicBezTo>
                <a:moveTo>
                  <a:pt x="14" y="8"/>
                </a:move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4" y="8"/>
                  <a:pt x="14" y="8"/>
                </a:cubicBezTo>
                <a:moveTo>
                  <a:pt x="39" y="11"/>
                </a:moveTo>
                <a:cubicBezTo>
                  <a:pt x="38" y="10"/>
                  <a:pt x="38" y="10"/>
                  <a:pt x="38" y="10"/>
                </a:cubicBezTo>
                <a:cubicBezTo>
                  <a:pt x="39" y="9"/>
                  <a:pt x="41" y="8"/>
                  <a:pt x="42" y="7"/>
                </a:cubicBezTo>
                <a:cubicBezTo>
                  <a:pt x="43" y="8"/>
                  <a:pt x="43" y="8"/>
                  <a:pt x="43" y="8"/>
                </a:cubicBezTo>
                <a:cubicBezTo>
                  <a:pt x="42" y="9"/>
                  <a:pt x="40" y="10"/>
                  <a:pt x="39" y="11"/>
                </a:cubicBezTo>
                <a:moveTo>
                  <a:pt x="36" y="10"/>
                </a:moveTo>
                <a:cubicBezTo>
                  <a:pt x="36" y="9"/>
                  <a:pt x="35" y="9"/>
                  <a:pt x="34" y="9"/>
                </a:cubicBezTo>
                <a:cubicBezTo>
                  <a:pt x="35" y="8"/>
                  <a:pt x="36" y="7"/>
                  <a:pt x="37" y="6"/>
                </a:cubicBezTo>
                <a:cubicBezTo>
                  <a:pt x="38" y="6"/>
                  <a:pt x="38" y="5"/>
                  <a:pt x="39" y="5"/>
                </a:cubicBezTo>
                <a:cubicBezTo>
                  <a:pt x="40" y="5"/>
                  <a:pt x="40" y="6"/>
                  <a:pt x="41" y="6"/>
                </a:cubicBezTo>
                <a:cubicBezTo>
                  <a:pt x="39" y="7"/>
                  <a:pt x="38" y="8"/>
                  <a:pt x="36" y="10"/>
                </a:cubicBezTo>
                <a:moveTo>
                  <a:pt x="33" y="9"/>
                </a:moveTo>
                <a:cubicBezTo>
                  <a:pt x="32" y="8"/>
                  <a:pt x="32" y="8"/>
                  <a:pt x="31" y="8"/>
                </a:cubicBezTo>
                <a:cubicBezTo>
                  <a:pt x="33" y="7"/>
                  <a:pt x="34" y="5"/>
                  <a:pt x="36" y="4"/>
                </a:cubicBezTo>
                <a:cubicBezTo>
                  <a:pt x="36" y="4"/>
                  <a:pt x="37" y="4"/>
                  <a:pt x="37" y="4"/>
                </a:cubicBezTo>
                <a:cubicBezTo>
                  <a:pt x="36" y="5"/>
                  <a:pt x="36" y="5"/>
                  <a:pt x="36" y="5"/>
                </a:cubicBezTo>
                <a:cubicBezTo>
                  <a:pt x="35" y="6"/>
                  <a:pt x="34" y="7"/>
                  <a:pt x="33" y="9"/>
                </a:cubicBezTo>
                <a:moveTo>
                  <a:pt x="13" y="12"/>
                </a:moveTo>
                <a:cubicBezTo>
                  <a:pt x="15" y="9"/>
                  <a:pt x="17" y="7"/>
                  <a:pt x="19" y="5"/>
                </a:cubicBezTo>
                <a:cubicBezTo>
                  <a:pt x="20" y="4"/>
                  <a:pt x="21" y="4"/>
                  <a:pt x="22" y="4"/>
                </a:cubicBezTo>
                <a:cubicBezTo>
                  <a:pt x="20" y="6"/>
                  <a:pt x="18" y="8"/>
                  <a:pt x="15" y="10"/>
                </a:cubicBezTo>
                <a:cubicBezTo>
                  <a:pt x="15" y="11"/>
                  <a:pt x="14" y="11"/>
                  <a:pt x="13" y="12"/>
                </a:cubicBezTo>
                <a:moveTo>
                  <a:pt x="27" y="8"/>
                </a:moveTo>
                <a:cubicBezTo>
                  <a:pt x="28" y="6"/>
                  <a:pt x="30" y="4"/>
                  <a:pt x="32" y="3"/>
                </a:cubicBezTo>
                <a:cubicBezTo>
                  <a:pt x="33" y="3"/>
                  <a:pt x="33" y="3"/>
                  <a:pt x="34" y="3"/>
                </a:cubicBezTo>
                <a:cubicBezTo>
                  <a:pt x="32" y="5"/>
                  <a:pt x="31" y="6"/>
                  <a:pt x="29" y="8"/>
                </a:cubicBezTo>
                <a:cubicBezTo>
                  <a:pt x="28" y="8"/>
                  <a:pt x="28" y="8"/>
                  <a:pt x="27" y="8"/>
                </a:cubicBezTo>
                <a:cubicBezTo>
                  <a:pt x="27" y="8"/>
                  <a:pt x="27" y="8"/>
                  <a:pt x="27" y="8"/>
                </a:cubicBezTo>
                <a:moveTo>
                  <a:pt x="19" y="9"/>
                </a:moveTo>
                <a:cubicBezTo>
                  <a:pt x="21" y="7"/>
                  <a:pt x="23" y="5"/>
                  <a:pt x="25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4" y="5"/>
                  <a:pt x="22" y="7"/>
                  <a:pt x="20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19" y="9"/>
                  <a:pt x="19" y="9"/>
                  <a:pt x="19" y="9"/>
                </a:cubicBezTo>
                <a:moveTo>
                  <a:pt x="23" y="8"/>
                </a:moveTo>
                <a:cubicBezTo>
                  <a:pt x="25" y="6"/>
                  <a:pt x="27" y="4"/>
                  <a:pt x="29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3"/>
                  <a:pt x="30" y="3"/>
                  <a:pt x="30" y="3"/>
                </a:cubicBezTo>
                <a:cubicBezTo>
                  <a:pt x="28" y="4"/>
                  <a:pt x="26" y="6"/>
                  <a:pt x="24" y="8"/>
                </a:cubicBezTo>
                <a:cubicBezTo>
                  <a:pt x="24" y="8"/>
                  <a:pt x="23" y="8"/>
                  <a:pt x="23" y="8"/>
                </a:cubicBezTo>
                <a:moveTo>
                  <a:pt x="29" y="0"/>
                </a:moveTo>
                <a:cubicBezTo>
                  <a:pt x="24" y="0"/>
                  <a:pt x="18" y="1"/>
                  <a:pt x="12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4" y="11"/>
                  <a:pt x="0" y="20"/>
                  <a:pt x="0" y="28"/>
                </a:cubicBezTo>
                <a:cubicBezTo>
                  <a:pt x="0" y="35"/>
                  <a:pt x="4" y="43"/>
                  <a:pt x="9" y="49"/>
                </a:cubicBezTo>
                <a:cubicBezTo>
                  <a:pt x="14" y="55"/>
                  <a:pt x="22" y="59"/>
                  <a:pt x="30" y="59"/>
                </a:cubicBezTo>
                <a:cubicBezTo>
                  <a:pt x="34" y="59"/>
                  <a:pt x="39" y="57"/>
                  <a:pt x="44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54"/>
                  <a:pt x="45" y="54"/>
                  <a:pt x="46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7" y="53"/>
                  <a:pt x="47" y="52"/>
                  <a:pt x="48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48" y="51"/>
                  <a:pt x="48" y="51"/>
                  <a:pt x="48" y="51"/>
                </a:cubicBezTo>
                <a:cubicBezTo>
                  <a:pt x="48" y="51"/>
                  <a:pt x="48" y="51"/>
                  <a:pt x="48" y="51"/>
                </a:cubicBezTo>
                <a:cubicBezTo>
                  <a:pt x="55" y="46"/>
                  <a:pt x="59" y="38"/>
                  <a:pt x="59" y="31"/>
                </a:cubicBezTo>
                <a:cubicBezTo>
                  <a:pt x="59" y="23"/>
                  <a:pt x="55" y="15"/>
                  <a:pt x="50" y="9"/>
                </a:cubicBezTo>
                <a:cubicBezTo>
                  <a:pt x="45" y="4"/>
                  <a:pt x="37" y="0"/>
                  <a:pt x="29" y="0"/>
                </a:cubicBezTo>
                <a:cubicBezTo>
                  <a:pt x="29" y="0"/>
                  <a:pt x="29" y="0"/>
                  <a:pt x="29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9"/>
          <p:cNvSpPr/>
          <p:nvPr/>
        </p:nvSpPr>
        <p:spPr>
          <a:xfrm>
            <a:off x="3357000" y="3384360"/>
            <a:ext cx="402840" cy="428040"/>
          </a:xfrm>
          <a:custGeom>
            <a:avLst/>
            <a:gdLst/>
            <a:ahLst/>
            <a:rect l="l" t="t" r="r" b="b"/>
            <a:pathLst>
              <a:path w="95" h="101">
                <a:moveTo>
                  <a:pt x="45" y="98"/>
                </a:moveTo>
                <a:cubicBezTo>
                  <a:pt x="44" y="98"/>
                  <a:pt x="44" y="98"/>
                  <a:pt x="44" y="98"/>
                </a:cubicBezTo>
                <a:cubicBezTo>
                  <a:pt x="45" y="97"/>
                  <a:pt x="45" y="97"/>
                  <a:pt x="45" y="96"/>
                </a:cubicBezTo>
                <a:cubicBezTo>
                  <a:pt x="45" y="97"/>
                  <a:pt x="45" y="97"/>
                  <a:pt x="45" y="98"/>
                </a:cubicBezTo>
                <a:moveTo>
                  <a:pt x="43" y="98"/>
                </a:moveTo>
                <a:cubicBezTo>
                  <a:pt x="42" y="98"/>
                  <a:pt x="42" y="98"/>
                  <a:pt x="41" y="98"/>
                </a:cubicBezTo>
                <a:cubicBezTo>
                  <a:pt x="42" y="96"/>
                  <a:pt x="43" y="94"/>
                  <a:pt x="44" y="93"/>
                </a:cubicBezTo>
                <a:cubicBezTo>
                  <a:pt x="45" y="93"/>
                  <a:pt x="45" y="93"/>
                  <a:pt x="46" y="93"/>
                </a:cubicBezTo>
                <a:cubicBezTo>
                  <a:pt x="45" y="94"/>
                  <a:pt x="44" y="96"/>
                  <a:pt x="43" y="98"/>
                </a:cubicBezTo>
                <a:moveTo>
                  <a:pt x="40" y="97"/>
                </a:moveTo>
                <a:cubicBezTo>
                  <a:pt x="39" y="97"/>
                  <a:pt x="38" y="97"/>
                  <a:pt x="38" y="97"/>
                </a:cubicBezTo>
                <a:cubicBezTo>
                  <a:pt x="39" y="95"/>
                  <a:pt x="40" y="94"/>
                  <a:pt x="41" y="92"/>
                </a:cubicBezTo>
                <a:cubicBezTo>
                  <a:pt x="41" y="92"/>
                  <a:pt x="42" y="92"/>
                  <a:pt x="43" y="92"/>
                </a:cubicBezTo>
                <a:cubicBezTo>
                  <a:pt x="41" y="94"/>
                  <a:pt x="40" y="96"/>
                  <a:pt x="40" y="97"/>
                </a:cubicBezTo>
                <a:moveTo>
                  <a:pt x="36" y="97"/>
                </a:moveTo>
                <a:cubicBezTo>
                  <a:pt x="36" y="97"/>
                  <a:pt x="35" y="97"/>
                  <a:pt x="34" y="96"/>
                </a:cubicBezTo>
                <a:cubicBezTo>
                  <a:pt x="36" y="95"/>
                  <a:pt x="37" y="93"/>
                  <a:pt x="38" y="92"/>
                </a:cubicBezTo>
                <a:cubicBezTo>
                  <a:pt x="38" y="92"/>
                  <a:pt x="39" y="92"/>
                  <a:pt x="39" y="92"/>
                </a:cubicBezTo>
                <a:cubicBezTo>
                  <a:pt x="38" y="93"/>
                  <a:pt x="37" y="95"/>
                  <a:pt x="36" y="97"/>
                </a:cubicBezTo>
                <a:moveTo>
                  <a:pt x="34" y="94"/>
                </a:moveTo>
                <a:cubicBezTo>
                  <a:pt x="34" y="93"/>
                  <a:pt x="35" y="92"/>
                  <a:pt x="35" y="91"/>
                </a:cubicBezTo>
                <a:cubicBezTo>
                  <a:pt x="35" y="91"/>
                  <a:pt x="36" y="91"/>
                  <a:pt x="36" y="91"/>
                </a:cubicBezTo>
                <a:cubicBezTo>
                  <a:pt x="36" y="92"/>
                  <a:pt x="35" y="93"/>
                  <a:pt x="34" y="94"/>
                </a:cubicBezTo>
                <a:moveTo>
                  <a:pt x="65" y="91"/>
                </a:moveTo>
                <a:cubicBezTo>
                  <a:pt x="65" y="91"/>
                  <a:pt x="65" y="90"/>
                  <a:pt x="64" y="90"/>
                </a:cubicBezTo>
                <a:cubicBezTo>
                  <a:pt x="65" y="89"/>
                  <a:pt x="65" y="88"/>
                  <a:pt x="66" y="87"/>
                </a:cubicBezTo>
                <a:cubicBezTo>
                  <a:pt x="66" y="89"/>
                  <a:pt x="65" y="90"/>
                  <a:pt x="65" y="91"/>
                </a:cubicBezTo>
                <a:moveTo>
                  <a:pt x="68" y="92"/>
                </a:moveTo>
                <a:cubicBezTo>
                  <a:pt x="68" y="91"/>
                  <a:pt x="69" y="89"/>
                  <a:pt x="69" y="88"/>
                </a:cubicBezTo>
                <a:cubicBezTo>
                  <a:pt x="70" y="88"/>
                  <a:pt x="70" y="87"/>
                  <a:pt x="71" y="87"/>
                </a:cubicBezTo>
                <a:cubicBezTo>
                  <a:pt x="70" y="89"/>
                  <a:pt x="69" y="90"/>
                  <a:pt x="68" y="92"/>
                </a:cubicBezTo>
                <a:moveTo>
                  <a:pt x="51" y="86"/>
                </a:moveTo>
                <a:cubicBezTo>
                  <a:pt x="51" y="85"/>
                  <a:pt x="51" y="85"/>
                  <a:pt x="51" y="85"/>
                </a:cubicBezTo>
                <a:cubicBezTo>
                  <a:pt x="51" y="85"/>
                  <a:pt x="51" y="85"/>
                  <a:pt x="51" y="85"/>
                </a:cubicBezTo>
                <a:cubicBezTo>
                  <a:pt x="51" y="86"/>
                  <a:pt x="51" y="86"/>
                  <a:pt x="51" y="86"/>
                </a:cubicBezTo>
                <a:moveTo>
                  <a:pt x="50" y="90"/>
                </a:moveTo>
                <a:cubicBezTo>
                  <a:pt x="50" y="89"/>
                  <a:pt x="50" y="89"/>
                  <a:pt x="50" y="88"/>
                </a:cubicBezTo>
                <a:cubicBezTo>
                  <a:pt x="51" y="87"/>
                  <a:pt x="52" y="86"/>
                  <a:pt x="53" y="85"/>
                </a:cubicBezTo>
                <a:cubicBezTo>
                  <a:pt x="54" y="85"/>
                  <a:pt x="54" y="85"/>
                  <a:pt x="54" y="85"/>
                </a:cubicBezTo>
                <a:cubicBezTo>
                  <a:pt x="53" y="87"/>
                  <a:pt x="52" y="88"/>
                  <a:pt x="50" y="90"/>
                </a:cubicBezTo>
                <a:cubicBezTo>
                  <a:pt x="50" y="90"/>
                  <a:pt x="50" y="90"/>
                  <a:pt x="50" y="90"/>
                </a:cubicBezTo>
                <a:moveTo>
                  <a:pt x="70" y="91"/>
                </a:moveTo>
                <a:cubicBezTo>
                  <a:pt x="71" y="89"/>
                  <a:pt x="72" y="87"/>
                  <a:pt x="73" y="86"/>
                </a:cubicBezTo>
                <a:cubicBezTo>
                  <a:pt x="74" y="85"/>
                  <a:pt x="74" y="85"/>
                  <a:pt x="75" y="85"/>
                </a:cubicBezTo>
                <a:cubicBezTo>
                  <a:pt x="74" y="86"/>
                  <a:pt x="73" y="88"/>
                  <a:pt x="73" y="89"/>
                </a:cubicBezTo>
                <a:cubicBezTo>
                  <a:pt x="72" y="90"/>
                  <a:pt x="71" y="90"/>
                  <a:pt x="70" y="91"/>
                </a:cubicBezTo>
                <a:moveTo>
                  <a:pt x="52" y="90"/>
                </a:moveTo>
                <a:cubicBezTo>
                  <a:pt x="54" y="88"/>
                  <a:pt x="55" y="86"/>
                  <a:pt x="56" y="84"/>
                </a:cubicBezTo>
                <a:cubicBezTo>
                  <a:pt x="57" y="84"/>
                  <a:pt x="58" y="84"/>
                  <a:pt x="58" y="84"/>
                </a:cubicBezTo>
                <a:cubicBezTo>
                  <a:pt x="57" y="86"/>
                  <a:pt x="56" y="88"/>
                  <a:pt x="55" y="89"/>
                </a:cubicBezTo>
                <a:cubicBezTo>
                  <a:pt x="54" y="89"/>
                  <a:pt x="53" y="90"/>
                  <a:pt x="52" y="90"/>
                </a:cubicBezTo>
                <a:moveTo>
                  <a:pt x="63" y="89"/>
                </a:moveTo>
                <a:cubicBezTo>
                  <a:pt x="63" y="88"/>
                  <a:pt x="63" y="88"/>
                  <a:pt x="63" y="88"/>
                </a:cubicBezTo>
                <a:cubicBezTo>
                  <a:pt x="64" y="87"/>
                  <a:pt x="64" y="85"/>
                  <a:pt x="64" y="84"/>
                </a:cubicBezTo>
                <a:cubicBezTo>
                  <a:pt x="65" y="84"/>
                  <a:pt x="65" y="85"/>
                  <a:pt x="66" y="86"/>
                </a:cubicBezTo>
                <a:cubicBezTo>
                  <a:pt x="65" y="87"/>
                  <a:pt x="64" y="88"/>
                  <a:pt x="63" y="89"/>
                </a:cubicBezTo>
                <a:moveTo>
                  <a:pt x="32" y="88"/>
                </a:moveTo>
                <a:cubicBezTo>
                  <a:pt x="32" y="88"/>
                  <a:pt x="32" y="88"/>
                  <a:pt x="32" y="88"/>
                </a:cubicBezTo>
                <a:cubicBezTo>
                  <a:pt x="31" y="87"/>
                  <a:pt x="30" y="87"/>
                  <a:pt x="30" y="87"/>
                </a:cubicBezTo>
                <a:cubicBezTo>
                  <a:pt x="31" y="86"/>
                  <a:pt x="32" y="85"/>
                  <a:pt x="33" y="84"/>
                </a:cubicBezTo>
                <a:cubicBezTo>
                  <a:pt x="33" y="85"/>
                  <a:pt x="33" y="87"/>
                  <a:pt x="32" y="88"/>
                </a:cubicBezTo>
                <a:moveTo>
                  <a:pt x="57" y="89"/>
                </a:moveTo>
                <a:cubicBezTo>
                  <a:pt x="58" y="87"/>
                  <a:pt x="59" y="85"/>
                  <a:pt x="60" y="83"/>
                </a:cubicBezTo>
                <a:cubicBezTo>
                  <a:pt x="61" y="83"/>
                  <a:pt x="61" y="83"/>
                  <a:pt x="62" y="83"/>
                </a:cubicBezTo>
                <a:cubicBezTo>
                  <a:pt x="61" y="84"/>
                  <a:pt x="61" y="86"/>
                  <a:pt x="60" y="88"/>
                </a:cubicBezTo>
                <a:cubicBezTo>
                  <a:pt x="59" y="88"/>
                  <a:pt x="58" y="88"/>
                  <a:pt x="57" y="89"/>
                </a:cubicBezTo>
                <a:moveTo>
                  <a:pt x="75" y="87"/>
                </a:moveTo>
                <a:cubicBezTo>
                  <a:pt x="76" y="85"/>
                  <a:pt x="77" y="84"/>
                  <a:pt x="77" y="83"/>
                </a:cubicBezTo>
                <a:cubicBezTo>
                  <a:pt x="78" y="82"/>
                  <a:pt x="78" y="82"/>
                  <a:pt x="78" y="82"/>
                </a:cubicBezTo>
                <a:cubicBezTo>
                  <a:pt x="77" y="83"/>
                  <a:pt x="77" y="84"/>
                  <a:pt x="77" y="85"/>
                </a:cubicBezTo>
                <a:cubicBezTo>
                  <a:pt x="76" y="86"/>
                  <a:pt x="76" y="86"/>
                  <a:pt x="75" y="87"/>
                </a:cubicBezTo>
                <a:moveTo>
                  <a:pt x="28" y="86"/>
                </a:moveTo>
                <a:cubicBezTo>
                  <a:pt x="28" y="86"/>
                  <a:pt x="27" y="85"/>
                  <a:pt x="27" y="85"/>
                </a:cubicBezTo>
                <a:cubicBezTo>
                  <a:pt x="28" y="84"/>
                  <a:pt x="30" y="83"/>
                  <a:pt x="31" y="81"/>
                </a:cubicBezTo>
                <a:cubicBezTo>
                  <a:pt x="32" y="82"/>
                  <a:pt x="32" y="82"/>
                  <a:pt x="33" y="82"/>
                </a:cubicBezTo>
                <a:cubicBezTo>
                  <a:pt x="31" y="83"/>
                  <a:pt x="30" y="85"/>
                  <a:pt x="28" y="86"/>
                </a:cubicBezTo>
                <a:moveTo>
                  <a:pt x="26" y="84"/>
                </a:moveTo>
                <a:cubicBezTo>
                  <a:pt x="25" y="84"/>
                  <a:pt x="25" y="84"/>
                  <a:pt x="25" y="84"/>
                </a:cubicBezTo>
                <a:cubicBezTo>
                  <a:pt x="26" y="82"/>
                  <a:pt x="28" y="81"/>
                  <a:pt x="29" y="80"/>
                </a:cubicBezTo>
                <a:cubicBezTo>
                  <a:pt x="30" y="81"/>
                  <a:pt x="30" y="81"/>
                  <a:pt x="30" y="81"/>
                </a:cubicBezTo>
                <a:cubicBezTo>
                  <a:pt x="28" y="82"/>
                  <a:pt x="27" y="83"/>
                  <a:pt x="26" y="84"/>
                </a:cubicBezTo>
                <a:moveTo>
                  <a:pt x="13" y="83"/>
                </a:moveTo>
                <a:cubicBezTo>
                  <a:pt x="12" y="82"/>
                  <a:pt x="12" y="82"/>
                  <a:pt x="12" y="82"/>
                </a:cubicBezTo>
                <a:cubicBezTo>
                  <a:pt x="13" y="81"/>
                  <a:pt x="14" y="80"/>
                  <a:pt x="14" y="79"/>
                </a:cubicBezTo>
                <a:cubicBezTo>
                  <a:pt x="14" y="80"/>
                  <a:pt x="14" y="80"/>
                  <a:pt x="13" y="81"/>
                </a:cubicBezTo>
                <a:cubicBezTo>
                  <a:pt x="13" y="82"/>
                  <a:pt x="13" y="82"/>
                  <a:pt x="13" y="83"/>
                </a:cubicBezTo>
                <a:moveTo>
                  <a:pt x="24" y="83"/>
                </a:moveTo>
                <a:cubicBezTo>
                  <a:pt x="23" y="82"/>
                  <a:pt x="23" y="82"/>
                  <a:pt x="23" y="82"/>
                </a:cubicBezTo>
                <a:cubicBezTo>
                  <a:pt x="24" y="81"/>
                  <a:pt x="25" y="80"/>
                  <a:pt x="27" y="79"/>
                </a:cubicBezTo>
                <a:cubicBezTo>
                  <a:pt x="28" y="79"/>
                  <a:pt x="28" y="79"/>
                  <a:pt x="28" y="79"/>
                </a:cubicBezTo>
                <a:cubicBezTo>
                  <a:pt x="26" y="80"/>
                  <a:pt x="25" y="81"/>
                  <a:pt x="24" y="83"/>
                </a:cubicBezTo>
                <a:moveTo>
                  <a:pt x="22" y="81"/>
                </a:moveTo>
                <a:cubicBezTo>
                  <a:pt x="22" y="80"/>
                  <a:pt x="23" y="80"/>
                  <a:pt x="23" y="79"/>
                </a:cubicBezTo>
                <a:cubicBezTo>
                  <a:pt x="23" y="78"/>
                  <a:pt x="24" y="78"/>
                  <a:pt x="25" y="77"/>
                </a:cubicBezTo>
                <a:cubicBezTo>
                  <a:pt x="25" y="78"/>
                  <a:pt x="25" y="78"/>
                  <a:pt x="25" y="78"/>
                </a:cubicBezTo>
                <a:cubicBezTo>
                  <a:pt x="24" y="79"/>
                  <a:pt x="23" y="80"/>
                  <a:pt x="22" y="81"/>
                </a:cubicBezTo>
                <a:moveTo>
                  <a:pt x="16" y="83"/>
                </a:moveTo>
                <a:cubicBezTo>
                  <a:pt x="16" y="82"/>
                  <a:pt x="16" y="82"/>
                  <a:pt x="16" y="82"/>
                </a:cubicBezTo>
                <a:cubicBezTo>
                  <a:pt x="17" y="81"/>
                  <a:pt x="17" y="80"/>
                  <a:pt x="17" y="79"/>
                </a:cubicBezTo>
                <a:cubicBezTo>
                  <a:pt x="18" y="78"/>
                  <a:pt x="19" y="78"/>
                  <a:pt x="20" y="77"/>
                </a:cubicBezTo>
                <a:cubicBezTo>
                  <a:pt x="20" y="78"/>
                  <a:pt x="19" y="79"/>
                  <a:pt x="19" y="81"/>
                </a:cubicBezTo>
                <a:cubicBezTo>
                  <a:pt x="18" y="81"/>
                  <a:pt x="17" y="82"/>
                  <a:pt x="16" y="83"/>
                </a:cubicBezTo>
                <a:moveTo>
                  <a:pt x="11" y="80"/>
                </a:moveTo>
                <a:cubicBezTo>
                  <a:pt x="11" y="80"/>
                  <a:pt x="11" y="80"/>
                  <a:pt x="11" y="80"/>
                </a:cubicBezTo>
                <a:cubicBezTo>
                  <a:pt x="11" y="79"/>
                  <a:pt x="12" y="78"/>
                  <a:pt x="13" y="77"/>
                </a:cubicBezTo>
                <a:cubicBezTo>
                  <a:pt x="14" y="77"/>
                  <a:pt x="14" y="77"/>
                  <a:pt x="14" y="77"/>
                </a:cubicBezTo>
                <a:cubicBezTo>
                  <a:pt x="13" y="78"/>
                  <a:pt x="12" y="79"/>
                  <a:pt x="11" y="80"/>
                </a:cubicBezTo>
                <a:moveTo>
                  <a:pt x="23" y="76"/>
                </a:moveTo>
                <a:cubicBezTo>
                  <a:pt x="23" y="76"/>
                  <a:pt x="23" y="76"/>
                  <a:pt x="23" y="76"/>
                </a:cubicBezTo>
                <a:cubicBezTo>
                  <a:pt x="23" y="76"/>
                  <a:pt x="23" y="76"/>
                  <a:pt x="23" y="76"/>
                </a:cubicBezTo>
                <a:cubicBezTo>
                  <a:pt x="23" y="76"/>
                  <a:pt x="23" y="76"/>
                  <a:pt x="23" y="76"/>
                </a:cubicBezTo>
                <a:moveTo>
                  <a:pt x="10" y="78"/>
                </a:moveTo>
                <a:cubicBezTo>
                  <a:pt x="9" y="77"/>
                  <a:pt x="9" y="77"/>
                  <a:pt x="9" y="77"/>
                </a:cubicBezTo>
                <a:cubicBezTo>
                  <a:pt x="10" y="77"/>
                  <a:pt x="11" y="76"/>
                  <a:pt x="12" y="75"/>
                </a:cubicBezTo>
                <a:cubicBezTo>
                  <a:pt x="12" y="75"/>
                  <a:pt x="12" y="75"/>
                  <a:pt x="12" y="75"/>
                </a:cubicBezTo>
                <a:cubicBezTo>
                  <a:pt x="11" y="76"/>
                  <a:pt x="11" y="77"/>
                  <a:pt x="10" y="78"/>
                </a:cubicBezTo>
                <a:moveTo>
                  <a:pt x="8" y="76"/>
                </a:moveTo>
                <a:cubicBezTo>
                  <a:pt x="8" y="76"/>
                  <a:pt x="8" y="76"/>
                  <a:pt x="8" y="76"/>
                </a:cubicBezTo>
                <a:cubicBezTo>
                  <a:pt x="9" y="75"/>
                  <a:pt x="10" y="74"/>
                  <a:pt x="10" y="73"/>
                </a:cubicBezTo>
                <a:cubicBezTo>
                  <a:pt x="11" y="74"/>
                  <a:pt x="11" y="74"/>
                  <a:pt x="11" y="74"/>
                </a:cubicBezTo>
                <a:cubicBezTo>
                  <a:pt x="10" y="74"/>
                  <a:pt x="9" y="75"/>
                  <a:pt x="8" y="76"/>
                </a:cubicBezTo>
                <a:moveTo>
                  <a:pt x="7" y="74"/>
                </a:moveTo>
                <a:cubicBezTo>
                  <a:pt x="7" y="74"/>
                  <a:pt x="7" y="74"/>
                  <a:pt x="7" y="74"/>
                </a:cubicBezTo>
                <a:cubicBezTo>
                  <a:pt x="8" y="72"/>
                  <a:pt x="8" y="71"/>
                  <a:pt x="8" y="70"/>
                </a:cubicBezTo>
                <a:cubicBezTo>
                  <a:pt x="9" y="71"/>
                  <a:pt x="9" y="71"/>
                  <a:pt x="10" y="72"/>
                </a:cubicBezTo>
                <a:cubicBezTo>
                  <a:pt x="9" y="73"/>
                  <a:pt x="8" y="73"/>
                  <a:pt x="7" y="74"/>
                </a:cubicBezTo>
                <a:moveTo>
                  <a:pt x="78" y="72"/>
                </a:moveTo>
                <a:cubicBezTo>
                  <a:pt x="78" y="72"/>
                  <a:pt x="78" y="72"/>
                  <a:pt x="78" y="72"/>
                </a:cubicBezTo>
                <a:cubicBezTo>
                  <a:pt x="79" y="71"/>
                  <a:pt x="80" y="69"/>
                  <a:pt x="81" y="68"/>
                </a:cubicBezTo>
                <a:cubicBezTo>
                  <a:pt x="81" y="68"/>
                  <a:pt x="81" y="68"/>
                  <a:pt x="81" y="68"/>
                </a:cubicBezTo>
                <a:cubicBezTo>
                  <a:pt x="81" y="69"/>
                  <a:pt x="81" y="69"/>
                  <a:pt x="81" y="69"/>
                </a:cubicBezTo>
                <a:cubicBezTo>
                  <a:pt x="80" y="69"/>
                  <a:pt x="80" y="69"/>
                  <a:pt x="80" y="69"/>
                </a:cubicBezTo>
                <a:cubicBezTo>
                  <a:pt x="79" y="70"/>
                  <a:pt x="79" y="71"/>
                  <a:pt x="78" y="72"/>
                </a:cubicBezTo>
                <a:moveTo>
                  <a:pt x="88" y="67"/>
                </a:moveTo>
                <a:cubicBezTo>
                  <a:pt x="87" y="67"/>
                  <a:pt x="87" y="67"/>
                  <a:pt x="86" y="67"/>
                </a:cubicBezTo>
                <a:cubicBezTo>
                  <a:pt x="87" y="65"/>
                  <a:pt x="88" y="64"/>
                  <a:pt x="89" y="62"/>
                </a:cubicBezTo>
                <a:cubicBezTo>
                  <a:pt x="89" y="62"/>
                  <a:pt x="89" y="62"/>
                  <a:pt x="89" y="62"/>
                </a:cubicBezTo>
                <a:cubicBezTo>
                  <a:pt x="89" y="64"/>
                  <a:pt x="88" y="65"/>
                  <a:pt x="88" y="67"/>
                </a:cubicBezTo>
                <a:moveTo>
                  <a:pt x="84" y="67"/>
                </a:moveTo>
                <a:cubicBezTo>
                  <a:pt x="84" y="66"/>
                  <a:pt x="84" y="66"/>
                  <a:pt x="84" y="65"/>
                </a:cubicBezTo>
                <a:cubicBezTo>
                  <a:pt x="85" y="64"/>
                  <a:pt x="86" y="63"/>
                  <a:pt x="87" y="62"/>
                </a:cubicBezTo>
                <a:cubicBezTo>
                  <a:pt x="87" y="62"/>
                  <a:pt x="87" y="62"/>
                  <a:pt x="87" y="62"/>
                </a:cubicBezTo>
                <a:cubicBezTo>
                  <a:pt x="88" y="62"/>
                  <a:pt x="88" y="62"/>
                  <a:pt x="88" y="62"/>
                </a:cubicBezTo>
                <a:cubicBezTo>
                  <a:pt x="87" y="63"/>
                  <a:pt x="86" y="65"/>
                  <a:pt x="85" y="67"/>
                </a:cubicBezTo>
                <a:cubicBezTo>
                  <a:pt x="84" y="67"/>
                  <a:pt x="84" y="67"/>
                  <a:pt x="84" y="67"/>
                </a:cubicBezTo>
                <a:moveTo>
                  <a:pt x="12" y="61"/>
                </a:moveTo>
                <a:cubicBezTo>
                  <a:pt x="12" y="61"/>
                  <a:pt x="12" y="61"/>
                  <a:pt x="12" y="61"/>
                </a:cubicBezTo>
                <a:cubicBezTo>
                  <a:pt x="12" y="61"/>
                  <a:pt x="12" y="61"/>
                  <a:pt x="12" y="61"/>
                </a:cubicBezTo>
                <a:cubicBezTo>
                  <a:pt x="12" y="61"/>
                  <a:pt x="12" y="61"/>
                  <a:pt x="12" y="61"/>
                </a:cubicBezTo>
                <a:moveTo>
                  <a:pt x="11" y="61"/>
                </a:moveTo>
                <a:cubicBezTo>
                  <a:pt x="10" y="60"/>
                  <a:pt x="10" y="59"/>
                  <a:pt x="10" y="59"/>
                </a:cubicBezTo>
                <a:cubicBezTo>
                  <a:pt x="11" y="58"/>
                  <a:pt x="11" y="58"/>
                  <a:pt x="11" y="57"/>
                </a:cubicBezTo>
                <a:cubicBezTo>
                  <a:pt x="11" y="58"/>
                  <a:pt x="11" y="58"/>
                  <a:pt x="11" y="59"/>
                </a:cubicBezTo>
                <a:cubicBezTo>
                  <a:pt x="11" y="59"/>
                  <a:pt x="11" y="60"/>
                  <a:pt x="11" y="61"/>
                </a:cubicBezTo>
                <a:moveTo>
                  <a:pt x="10" y="56"/>
                </a:moveTo>
                <a:cubicBezTo>
                  <a:pt x="10" y="56"/>
                  <a:pt x="10" y="56"/>
                  <a:pt x="10" y="56"/>
                </a:cubicBezTo>
                <a:cubicBezTo>
                  <a:pt x="10" y="56"/>
                  <a:pt x="10" y="56"/>
                  <a:pt x="10" y="56"/>
                </a:cubicBezTo>
                <a:cubicBezTo>
                  <a:pt x="10" y="55"/>
                  <a:pt x="10" y="55"/>
                  <a:pt x="10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10" y="56"/>
                  <a:pt x="10" y="56"/>
                  <a:pt x="10" y="56"/>
                </a:cubicBezTo>
                <a:moveTo>
                  <a:pt x="7" y="54"/>
                </a:moveTo>
                <a:cubicBezTo>
                  <a:pt x="6" y="53"/>
                  <a:pt x="6" y="53"/>
                  <a:pt x="6" y="53"/>
                </a:cubicBezTo>
                <a:cubicBezTo>
                  <a:pt x="7" y="52"/>
                  <a:pt x="7" y="51"/>
                  <a:pt x="8" y="50"/>
                </a:cubicBezTo>
                <a:cubicBezTo>
                  <a:pt x="8" y="50"/>
                  <a:pt x="8" y="51"/>
                  <a:pt x="8" y="52"/>
                </a:cubicBezTo>
                <a:cubicBezTo>
                  <a:pt x="8" y="52"/>
                  <a:pt x="7" y="53"/>
                  <a:pt x="7" y="54"/>
                </a:cubicBezTo>
                <a:moveTo>
                  <a:pt x="4" y="53"/>
                </a:moveTo>
                <a:cubicBezTo>
                  <a:pt x="4" y="53"/>
                  <a:pt x="3" y="53"/>
                  <a:pt x="3" y="53"/>
                </a:cubicBezTo>
                <a:cubicBezTo>
                  <a:pt x="3" y="52"/>
                  <a:pt x="3" y="52"/>
                  <a:pt x="3" y="52"/>
                </a:cubicBezTo>
                <a:cubicBezTo>
                  <a:pt x="4" y="51"/>
                  <a:pt x="5" y="49"/>
                  <a:pt x="6" y="48"/>
                </a:cubicBezTo>
                <a:cubicBezTo>
                  <a:pt x="6" y="48"/>
                  <a:pt x="7" y="48"/>
                  <a:pt x="8" y="48"/>
                </a:cubicBezTo>
                <a:cubicBezTo>
                  <a:pt x="6" y="50"/>
                  <a:pt x="5" y="51"/>
                  <a:pt x="4" y="53"/>
                </a:cubicBezTo>
                <a:moveTo>
                  <a:pt x="3" y="49"/>
                </a:moveTo>
                <a:cubicBezTo>
                  <a:pt x="3" y="49"/>
                  <a:pt x="3" y="48"/>
                  <a:pt x="3" y="47"/>
                </a:cubicBezTo>
                <a:cubicBezTo>
                  <a:pt x="4" y="47"/>
                  <a:pt x="4" y="47"/>
                  <a:pt x="4" y="47"/>
                </a:cubicBezTo>
                <a:cubicBezTo>
                  <a:pt x="4" y="48"/>
                  <a:pt x="3" y="49"/>
                  <a:pt x="3" y="49"/>
                </a:cubicBezTo>
                <a:moveTo>
                  <a:pt x="85" y="33"/>
                </a:moveTo>
                <a:cubicBezTo>
                  <a:pt x="85" y="33"/>
                  <a:pt x="85" y="32"/>
                  <a:pt x="85" y="31"/>
                </a:cubicBezTo>
                <a:cubicBezTo>
                  <a:pt x="85" y="31"/>
                  <a:pt x="86" y="30"/>
                  <a:pt x="87" y="30"/>
                </a:cubicBezTo>
                <a:cubicBezTo>
                  <a:pt x="87" y="31"/>
                  <a:pt x="86" y="32"/>
                  <a:pt x="86" y="33"/>
                </a:cubicBezTo>
                <a:cubicBezTo>
                  <a:pt x="85" y="33"/>
                  <a:pt x="85" y="33"/>
                  <a:pt x="85" y="33"/>
                </a:cubicBezTo>
                <a:moveTo>
                  <a:pt x="17" y="23"/>
                </a:moveTo>
                <a:cubicBezTo>
                  <a:pt x="16" y="23"/>
                  <a:pt x="16" y="23"/>
                  <a:pt x="16" y="23"/>
                </a:cubicBezTo>
                <a:cubicBezTo>
                  <a:pt x="17" y="22"/>
                  <a:pt x="18" y="21"/>
                  <a:pt x="19" y="20"/>
                </a:cubicBezTo>
                <a:cubicBezTo>
                  <a:pt x="18" y="21"/>
                  <a:pt x="18" y="22"/>
                  <a:pt x="17" y="23"/>
                </a:cubicBezTo>
                <a:moveTo>
                  <a:pt x="17" y="21"/>
                </a:moveTo>
                <a:cubicBezTo>
                  <a:pt x="17" y="20"/>
                  <a:pt x="17" y="20"/>
                  <a:pt x="17" y="20"/>
                </a:cubicBezTo>
                <a:cubicBezTo>
                  <a:pt x="17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20"/>
                  <a:pt x="17" y="20"/>
                  <a:pt x="17" y="21"/>
                </a:cubicBezTo>
                <a:moveTo>
                  <a:pt x="33" y="13"/>
                </a:moveTo>
                <a:cubicBezTo>
                  <a:pt x="33" y="13"/>
                  <a:pt x="34" y="13"/>
                  <a:pt x="34" y="13"/>
                </a:cubicBezTo>
                <a:cubicBezTo>
                  <a:pt x="38" y="11"/>
                  <a:pt x="43" y="10"/>
                  <a:pt x="47" y="10"/>
                </a:cubicBezTo>
                <a:cubicBezTo>
                  <a:pt x="48" y="10"/>
                  <a:pt x="49" y="9"/>
                  <a:pt x="49" y="9"/>
                </a:cubicBezTo>
                <a:cubicBezTo>
                  <a:pt x="49" y="7"/>
                  <a:pt x="49" y="5"/>
                  <a:pt x="50" y="3"/>
                </a:cubicBezTo>
                <a:cubicBezTo>
                  <a:pt x="54" y="3"/>
                  <a:pt x="58" y="3"/>
                  <a:pt x="62" y="5"/>
                </a:cubicBezTo>
                <a:cubicBezTo>
                  <a:pt x="61" y="7"/>
                  <a:pt x="61" y="9"/>
                  <a:pt x="60" y="11"/>
                </a:cubicBezTo>
                <a:cubicBezTo>
                  <a:pt x="60" y="11"/>
                  <a:pt x="61" y="12"/>
                  <a:pt x="61" y="12"/>
                </a:cubicBezTo>
                <a:cubicBezTo>
                  <a:pt x="66" y="14"/>
                  <a:pt x="70" y="17"/>
                  <a:pt x="73" y="20"/>
                </a:cubicBezTo>
                <a:cubicBezTo>
                  <a:pt x="73" y="20"/>
                  <a:pt x="74" y="20"/>
                  <a:pt x="74" y="20"/>
                </a:cubicBezTo>
                <a:cubicBezTo>
                  <a:pt x="74" y="20"/>
                  <a:pt x="75" y="20"/>
                  <a:pt x="75" y="20"/>
                </a:cubicBezTo>
                <a:cubicBezTo>
                  <a:pt x="77" y="19"/>
                  <a:pt x="79" y="17"/>
                  <a:pt x="80" y="16"/>
                </a:cubicBezTo>
                <a:cubicBezTo>
                  <a:pt x="81" y="16"/>
                  <a:pt x="81" y="17"/>
                  <a:pt x="81" y="17"/>
                </a:cubicBezTo>
                <a:cubicBezTo>
                  <a:pt x="82" y="18"/>
                  <a:pt x="83" y="20"/>
                  <a:pt x="84" y="21"/>
                </a:cubicBezTo>
                <a:cubicBezTo>
                  <a:pt x="85" y="22"/>
                  <a:pt x="86" y="23"/>
                  <a:pt x="86" y="24"/>
                </a:cubicBezTo>
                <a:cubicBezTo>
                  <a:pt x="86" y="24"/>
                  <a:pt x="87" y="25"/>
                  <a:pt x="87" y="26"/>
                </a:cubicBezTo>
                <a:cubicBezTo>
                  <a:pt x="87" y="26"/>
                  <a:pt x="87" y="26"/>
                  <a:pt x="87" y="26"/>
                </a:cubicBezTo>
                <a:cubicBezTo>
                  <a:pt x="85" y="27"/>
                  <a:pt x="84" y="28"/>
                  <a:pt x="82" y="30"/>
                </a:cubicBezTo>
                <a:cubicBezTo>
                  <a:pt x="81" y="30"/>
                  <a:pt x="81" y="31"/>
                  <a:pt x="81" y="31"/>
                </a:cubicBezTo>
                <a:cubicBezTo>
                  <a:pt x="83" y="36"/>
                  <a:pt x="84" y="40"/>
                  <a:pt x="85" y="45"/>
                </a:cubicBezTo>
                <a:cubicBezTo>
                  <a:pt x="85" y="46"/>
                  <a:pt x="85" y="46"/>
                  <a:pt x="86" y="46"/>
                </a:cubicBezTo>
                <a:cubicBezTo>
                  <a:pt x="88" y="47"/>
                  <a:pt x="90" y="47"/>
                  <a:pt x="92" y="47"/>
                </a:cubicBezTo>
                <a:cubicBezTo>
                  <a:pt x="92" y="51"/>
                  <a:pt x="91" y="55"/>
                  <a:pt x="90" y="59"/>
                </a:cubicBezTo>
                <a:cubicBezTo>
                  <a:pt x="89" y="59"/>
                  <a:pt x="88" y="59"/>
                  <a:pt x="87" y="59"/>
                </a:cubicBezTo>
                <a:cubicBezTo>
                  <a:pt x="87" y="59"/>
                  <a:pt x="87" y="59"/>
                  <a:pt x="87" y="59"/>
                </a:cubicBezTo>
                <a:cubicBezTo>
                  <a:pt x="85" y="59"/>
                  <a:pt x="84" y="59"/>
                  <a:pt x="83" y="60"/>
                </a:cubicBezTo>
                <a:cubicBezTo>
                  <a:pt x="81" y="61"/>
                  <a:pt x="80" y="63"/>
                  <a:pt x="79" y="65"/>
                </a:cubicBezTo>
                <a:cubicBezTo>
                  <a:pt x="78" y="67"/>
                  <a:pt x="77" y="69"/>
                  <a:pt x="75" y="71"/>
                </a:cubicBezTo>
                <a:cubicBezTo>
                  <a:pt x="74" y="71"/>
                  <a:pt x="74" y="72"/>
                  <a:pt x="75" y="73"/>
                </a:cubicBezTo>
                <a:cubicBezTo>
                  <a:pt x="76" y="74"/>
                  <a:pt x="77" y="76"/>
                  <a:pt x="78" y="78"/>
                </a:cubicBezTo>
                <a:cubicBezTo>
                  <a:pt x="75" y="81"/>
                  <a:pt x="72" y="83"/>
                  <a:pt x="69" y="85"/>
                </a:cubicBezTo>
                <a:cubicBezTo>
                  <a:pt x="67" y="83"/>
                  <a:pt x="66" y="81"/>
                  <a:pt x="65" y="80"/>
                </a:cubicBezTo>
                <a:cubicBezTo>
                  <a:pt x="65" y="79"/>
                  <a:pt x="64" y="79"/>
                  <a:pt x="64" y="79"/>
                </a:cubicBezTo>
                <a:cubicBezTo>
                  <a:pt x="64" y="79"/>
                  <a:pt x="63" y="79"/>
                  <a:pt x="63" y="79"/>
                </a:cubicBezTo>
                <a:cubicBezTo>
                  <a:pt x="59" y="81"/>
                  <a:pt x="54" y="82"/>
                  <a:pt x="50" y="82"/>
                </a:cubicBezTo>
                <a:cubicBezTo>
                  <a:pt x="49" y="82"/>
                  <a:pt x="48" y="83"/>
                  <a:pt x="48" y="84"/>
                </a:cubicBezTo>
                <a:cubicBezTo>
                  <a:pt x="48" y="86"/>
                  <a:pt x="47" y="88"/>
                  <a:pt x="47" y="90"/>
                </a:cubicBezTo>
                <a:cubicBezTo>
                  <a:pt x="43" y="90"/>
                  <a:pt x="39" y="89"/>
                  <a:pt x="35" y="88"/>
                </a:cubicBezTo>
                <a:cubicBezTo>
                  <a:pt x="36" y="86"/>
                  <a:pt x="36" y="84"/>
                  <a:pt x="36" y="82"/>
                </a:cubicBezTo>
                <a:cubicBezTo>
                  <a:pt x="36" y="81"/>
                  <a:pt x="36" y="80"/>
                  <a:pt x="35" y="80"/>
                </a:cubicBezTo>
                <a:cubicBezTo>
                  <a:pt x="31" y="78"/>
                  <a:pt x="27" y="76"/>
                  <a:pt x="24" y="72"/>
                </a:cubicBezTo>
                <a:cubicBezTo>
                  <a:pt x="23" y="72"/>
                  <a:pt x="23" y="72"/>
                  <a:pt x="23" y="72"/>
                </a:cubicBezTo>
                <a:cubicBezTo>
                  <a:pt x="22" y="72"/>
                  <a:pt x="22" y="72"/>
                  <a:pt x="22" y="72"/>
                </a:cubicBezTo>
                <a:cubicBezTo>
                  <a:pt x="20" y="74"/>
                  <a:pt x="18" y="75"/>
                  <a:pt x="17" y="76"/>
                </a:cubicBezTo>
                <a:cubicBezTo>
                  <a:pt x="14" y="73"/>
                  <a:pt x="11" y="70"/>
                  <a:pt x="10" y="66"/>
                </a:cubicBezTo>
                <a:cubicBezTo>
                  <a:pt x="11" y="65"/>
                  <a:pt x="13" y="64"/>
                  <a:pt x="15" y="63"/>
                </a:cubicBezTo>
                <a:cubicBezTo>
                  <a:pt x="15" y="62"/>
                  <a:pt x="16" y="61"/>
                  <a:pt x="15" y="61"/>
                </a:cubicBezTo>
                <a:cubicBezTo>
                  <a:pt x="13" y="56"/>
                  <a:pt x="12" y="52"/>
                  <a:pt x="12" y="47"/>
                </a:cubicBezTo>
                <a:cubicBezTo>
                  <a:pt x="12" y="46"/>
                  <a:pt x="12" y="46"/>
                  <a:pt x="11" y="46"/>
                </a:cubicBezTo>
                <a:cubicBezTo>
                  <a:pt x="9" y="45"/>
                  <a:pt x="7" y="45"/>
                  <a:pt x="5" y="45"/>
                </a:cubicBezTo>
                <a:cubicBezTo>
                  <a:pt x="5" y="41"/>
                  <a:pt x="6" y="37"/>
                  <a:pt x="7" y="33"/>
                </a:cubicBezTo>
                <a:cubicBezTo>
                  <a:pt x="9" y="33"/>
                  <a:pt x="11" y="34"/>
                  <a:pt x="13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4" y="34"/>
                  <a:pt x="14" y="34"/>
                  <a:pt x="15" y="33"/>
                </a:cubicBezTo>
                <a:cubicBezTo>
                  <a:pt x="16" y="31"/>
                  <a:pt x="17" y="29"/>
                  <a:pt x="18" y="27"/>
                </a:cubicBezTo>
                <a:cubicBezTo>
                  <a:pt x="18" y="26"/>
                  <a:pt x="18" y="26"/>
                  <a:pt x="18" y="26"/>
                </a:cubicBezTo>
                <a:cubicBezTo>
                  <a:pt x="19" y="24"/>
                  <a:pt x="21" y="23"/>
                  <a:pt x="22" y="21"/>
                </a:cubicBezTo>
                <a:cubicBezTo>
                  <a:pt x="23" y="21"/>
                  <a:pt x="23" y="20"/>
                  <a:pt x="22" y="19"/>
                </a:cubicBezTo>
                <a:cubicBezTo>
                  <a:pt x="21" y="18"/>
                  <a:pt x="20" y="16"/>
                  <a:pt x="19" y="14"/>
                </a:cubicBezTo>
                <a:cubicBezTo>
                  <a:pt x="22" y="12"/>
                  <a:pt x="25" y="9"/>
                  <a:pt x="28" y="7"/>
                </a:cubicBezTo>
                <a:cubicBezTo>
                  <a:pt x="30" y="9"/>
                  <a:pt x="31" y="11"/>
                  <a:pt x="32" y="13"/>
                </a:cubicBezTo>
                <a:cubicBezTo>
                  <a:pt x="32" y="13"/>
                  <a:pt x="33" y="13"/>
                  <a:pt x="33" y="13"/>
                </a:cubicBezTo>
                <a:moveTo>
                  <a:pt x="49" y="0"/>
                </a:moveTo>
                <a:cubicBezTo>
                  <a:pt x="48" y="0"/>
                  <a:pt x="47" y="0"/>
                  <a:pt x="47" y="1"/>
                </a:cubicBezTo>
                <a:cubicBezTo>
                  <a:pt x="47" y="3"/>
                  <a:pt x="46" y="5"/>
                  <a:pt x="46" y="7"/>
                </a:cubicBezTo>
                <a:cubicBezTo>
                  <a:pt x="42" y="7"/>
                  <a:pt x="38" y="8"/>
                  <a:pt x="34" y="10"/>
                </a:cubicBezTo>
                <a:cubicBezTo>
                  <a:pt x="33" y="8"/>
                  <a:pt x="31" y="6"/>
                  <a:pt x="30" y="5"/>
                </a:cubicBezTo>
                <a:cubicBezTo>
                  <a:pt x="30" y="4"/>
                  <a:pt x="29" y="4"/>
                  <a:pt x="29" y="4"/>
                </a:cubicBezTo>
                <a:cubicBezTo>
                  <a:pt x="29" y="4"/>
                  <a:pt x="28" y="4"/>
                  <a:pt x="28" y="4"/>
                </a:cubicBezTo>
                <a:cubicBezTo>
                  <a:pt x="24" y="6"/>
                  <a:pt x="19" y="9"/>
                  <a:pt x="16" y="13"/>
                </a:cubicBezTo>
                <a:cubicBezTo>
                  <a:pt x="15" y="13"/>
                  <a:pt x="15" y="14"/>
                  <a:pt x="15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7"/>
                  <a:pt x="14" y="19"/>
                  <a:pt x="13" y="22"/>
                </a:cubicBezTo>
                <a:cubicBezTo>
                  <a:pt x="13" y="22"/>
                  <a:pt x="13" y="23"/>
                  <a:pt x="13" y="23"/>
                </a:cubicBezTo>
                <a:cubicBezTo>
                  <a:pt x="14" y="24"/>
                  <a:pt x="14" y="25"/>
                  <a:pt x="15" y="26"/>
                </a:cubicBezTo>
                <a:cubicBezTo>
                  <a:pt x="14" y="27"/>
                  <a:pt x="13" y="29"/>
                  <a:pt x="12" y="31"/>
                </a:cubicBezTo>
                <a:cubicBezTo>
                  <a:pt x="10" y="30"/>
                  <a:pt x="8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5" y="30"/>
                  <a:pt x="5" y="30"/>
                  <a:pt x="4" y="31"/>
                </a:cubicBezTo>
                <a:cubicBezTo>
                  <a:pt x="4" y="31"/>
                  <a:pt x="4" y="31"/>
                  <a:pt x="4" y="32"/>
                </a:cubicBezTo>
                <a:cubicBezTo>
                  <a:pt x="4" y="33"/>
                  <a:pt x="4" y="33"/>
                  <a:pt x="4" y="33"/>
                </a:cubicBezTo>
                <a:cubicBezTo>
                  <a:pt x="2" y="38"/>
                  <a:pt x="0" y="49"/>
                  <a:pt x="0" y="54"/>
                </a:cubicBezTo>
                <a:cubicBezTo>
                  <a:pt x="0" y="55"/>
                  <a:pt x="0" y="55"/>
                  <a:pt x="1" y="55"/>
                </a:cubicBezTo>
                <a:cubicBezTo>
                  <a:pt x="3" y="56"/>
                  <a:pt x="5" y="56"/>
                  <a:pt x="7" y="57"/>
                </a:cubicBezTo>
                <a:cubicBezTo>
                  <a:pt x="7" y="59"/>
                  <a:pt x="8" y="61"/>
                  <a:pt x="8" y="6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65"/>
                  <a:pt x="6" y="65"/>
                  <a:pt x="6" y="65"/>
                </a:cubicBezTo>
                <a:cubicBezTo>
                  <a:pt x="6" y="68"/>
                  <a:pt x="5" y="71"/>
                  <a:pt x="4" y="73"/>
                </a:cubicBezTo>
                <a:cubicBezTo>
                  <a:pt x="4" y="73"/>
                  <a:pt x="4" y="73"/>
                  <a:pt x="4" y="73"/>
                </a:cubicBezTo>
                <a:cubicBezTo>
                  <a:pt x="4" y="74"/>
                  <a:pt x="4" y="74"/>
                  <a:pt x="4" y="74"/>
                </a:cubicBezTo>
                <a:cubicBezTo>
                  <a:pt x="4" y="75"/>
                  <a:pt x="4" y="75"/>
                  <a:pt x="5" y="76"/>
                </a:cubicBezTo>
                <a:cubicBezTo>
                  <a:pt x="7" y="80"/>
                  <a:pt x="9" y="83"/>
                  <a:pt x="12" y="86"/>
                </a:cubicBezTo>
                <a:cubicBezTo>
                  <a:pt x="13" y="87"/>
                  <a:pt x="13" y="87"/>
                  <a:pt x="14" y="87"/>
                </a:cubicBezTo>
                <a:cubicBezTo>
                  <a:pt x="14" y="87"/>
                  <a:pt x="14" y="87"/>
                  <a:pt x="14" y="87"/>
                </a:cubicBezTo>
                <a:cubicBezTo>
                  <a:pt x="14" y="87"/>
                  <a:pt x="15" y="87"/>
                  <a:pt x="15" y="87"/>
                </a:cubicBezTo>
                <a:cubicBezTo>
                  <a:pt x="17" y="86"/>
                  <a:pt x="18" y="85"/>
                  <a:pt x="20" y="84"/>
                </a:cubicBezTo>
                <a:cubicBezTo>
                  <a:pt x="23" y="86"/>
                  <a:pt x="26" y="88"/>
                  <a:pt x="30" y="90"/>
                </a:cubicBezTo>
                <a:cubicBezTo>
                  <a:pt x="30" y="92"/>
                  <a:pt x="30" y="94"/>
                  <a:pt x="30" y="97"/>
                </a:cubicBezTo>
                <a:cubicBezTo>
                  <a:pt x="30" y="98"/>
                  <a:pt x="30" y="98"/>
                  <a:pt x="31" y="98"/>
                </a:cubicBezTo>
                <a:cubicBezTo>
                  <a:pt x="36" y="100"/>
                  <a:pt x="41" y="101"/>
                  <a:pt x="46" y="101"/>
                </a:cubicBezTo>
                <a:cubicBezTo>
                  <a:pt x="46" y="101"/>
                  <a:pt x="46" y="101"/>
                  <a:pt x="46" y="101"/>
                </a:cubicBezTo>
                <a:cubicBezTo>
                  <a:pt x="47" y="101"/>
                  <a:pt x="47" y="100"/>
                  <a:pt x="47" y="100"/>
                </a:cubicBezTo>
                <a:cubicBezTo>
                  <a:pt x="48" y="98"/>
                  <a:pt x="49" y="96"/>
                  <a:pt x="49" y="93"/>
                </a:cubicBezTo>
                <a:cubicBezTo>
                  <a:pt x="54" y="93"/>
                  <a:pt x="57" y="92"/>
                  <a:pt x="61" y="90"/>
                </a:cubicBezTo>
                <a:cubicBezTo>
                  <a:pt x="62" y="92"/>
                  <a:pt x="64" y="94"/>
                  <a:pt x="65" y="96"/>
                </a:cubicBezTo>
                <a:cubicBezTo>
                  <a:pt x="65" y="96"/>
                  <a:pt x="65" y="96"/>
                  <a:pt x="66" y="96"/>
                </a:cubicBezTo>
                <a:cubicBezTo>
                  <a:pt x="66" y="96"/>
                  <a:pt x="66" y="96"/>
                  <a:pt x="67" y="96"/>
                </a:cubicBezTo>
                <a:cubicBezTo>
                  <a:pt x="71" y="94"/>
                  <a:pt x="75" y="91"/>
                  <a:pt x="79" y="87"/>
                </a:cubicBezTo>
                <a:cubicBezTo>
                  <a:pt x="79" y="87"/>
                  <a:pt x="79" y="87"/>
                  <a:pt x="79" y="87"/>
                </a:cubicBezTo>
                <a:cubicBezTo>
                  <a:pt x="80" y="84"/>
                  <a:pt x="81" y="82"/>
                  <a:pt x="82" y="78"/>
                </a:cubicBezTo>
                <a:cubicBezTo>
                  <a:pt x="82" y="78"/>
                  <a:pt x="82" y="78"/>
                  <a:pt x="82" y="78"/>
                </a:cubicBezTo>
                <a:cubicBezTo>
                  <a:pt x="82" y="78"/>
                  <a:pt x="82" y="78"/>
                  <a:pt x="82" y="78"/>
                </a:cubicBezTo>
                <a:cubicBezTo>
                  <a:pt x="82" y="77"/>
                  <a:pt x="82" y="77"/>
                  <a:pt x="82" y="77"/>
                </a:cubicBezTo>
                <a:cubicBezTo>
                  <a:pt x="82" y="77"/>
                  <a:pt x="82" y="77"/>
                  <a:pt x="82" y="77"/>
                </a:cubicBezTo>
                <a:cubicBezTo>
                  <a:pt x="81" y="76"/>
                  <a:pt x="80" y="75"/>
                  <a:pt x="80" y="75"/>
                </a:cubicBezTo>
                <a:cubicBezTo>
                  <a:pt x="81" y="73"/>
                  <a:pt x="82" y="71"/>
                  <a:pt x="83" y="71"/>
                </a:cubicBezTo>
                <a:cubicBezTo>
                  <a:pt x="83" y="70"/>
                  <a:pt x="84" y="70"/>
                  <a:pt x="84" y="70"/>
                </a:cubicBezTo>
                <a:cubicBezTo>
                  <a:pt x="84" y="70"/>
                  <a:pt x="84" y="70"/>
                  <a:pt x="85" y="70"/>
                </a:cubicBezTo>
                <a:cubicBezTo>
                  <a:pt x="85" y="70"/>
                  <a:pt x="85" y="70"/>
                  <a:pt x="85" y="70"/>
                </a:cubicBezTo>
                <a:cubicBezTo>
                  <a:pt x="85" y="70"/>
                  <a:pt x="87" y="70"/>
                  <a:pt x="89" y="70"/>
                </a:cubicBezTo>
                <a:cubicBezTo>
                  <a:pt x="89" y="70"/>
                  <a:pt x="89" y="70"/>
                  <a:pt x="89" y="70"/>
                </a:cubicBezTo>
                <a:cubicBezTo>
                  <a:pt x="89" y="70"/>
                  <a:pt x="90" y="70"/>
                  <a:pt x="90" y="69"/>
                </a:cubicBezTo>
                <a:cubicBezTo>
                  <a:pt x="91" y="67"/>
                  <a:pt x="92" y="64"/>
                  <a:pt x="93" y="61"/>
                </a:cubicBezTo>
                <a:cubicBezTo>
                  <a:pt x="94" y="56"/>
                  <a:pt x="95" y="51"/>
                  <a:pt x="95" y="46"/>
                </a:cubicBezTo>
                <a:cubicBezTo>
                  <a:pt x="95" y="46"/>
                  <a:pt x="95" y="46"/>
                  <a:pt x="95" y="46"/>
                </a:cubicBezTo>
                <a:cubicBezTo>
                  <a:pt x="95" y="46"/>
                  <a:pt x="95" y="46"/>
                  <a:pt x="95" y="46"/>
                </a:cubicBezTo>
                <a:cubicBezTo>
                  <a:pt x="95" y="45"/>
                  <a:pt x="95" y="45"/>
                  <a:pt x="94" y="45"/>
                </a:cubicBezTo>
                <a:cubicBezTo>
                  <a:pt x="92" y="44"/>
                  <a:pt x="90" y="44"/>
                  <a:pt x="87" y="44"/>
                </a:cubicBezTo>
                <a:cubicBezTo>
                  <a:pt x="87" y="41"/>
                  <a:pt x="87" y="39"/>
                  <a:pt x="86" y="36"/>
                </a:cubicBezTo>
                <a:cubicBezTo>
                  <a:pt x="87" y="36"/>
                  <a:pt x="87" y="36"/>
                  <a:pt x="88" y="35"/>
                </a:cubicBezTo>
                <a:cubicBezTo>
                  <a:pt x="88" y="35"/>
                  <a:pt x="89" y="35"/>
                  <a:pt x="89" y="34"/>
                </a:cubicBezTo>
                <a:cubicBezTo>
                  <a:pt x="89" y="32"/>
                  <a:pt x="90" y="30"/>
                  <a:pt x="90" y="28"/>
                </a:cubicBezTo>
                <a:cubicBezTo>
                  <a:pt x="90" y="28"/>
                  <a:pt x="90" y="27"/>
                  <a:pt x="90" y="27"/>
                </a:cubicBezTo>
                <a:cubicBezTo>
                  <a:pt x="91" y="27"/>
                  <a:pt x="91" y="26"/>
                  <a:pt x="90" y="26"/>
                </a:cubicBezTo>
                <a:cubicBezTo>
                  <a:pt x="90" y="25"/>
                  <a:pt x="90" y="25"/>
                  <a:pt x="90" y="25"/>
                </a:cubicBezTo>
                <a:cubicBezTo>
                  <a:pt x="90" y="25"/>
                  <a:pt x="90" y="25"/>
                  <a:pt x="90" y="25"/>
                </a:cubicBezTo>
                <a:cubicBezTo>
                  <a:pt x="89" y="24"/>
                  <a:pt x="89" y="23"/>
                  <a:pt x="88" y="22"/>
                </a:cubicBezTo>
                <a:cubicBezTo>
                  <a:pt x="88" y="22"/>
                  <a:pt x="88" y="21"/>
                  <a:pt x="87" y="20"/>
                </a:cubicBezTo>
                <a:cubicBezTo>
                  <a:pt x="86" y="19"/>
                  <a:pt x="85" y="17"/>
                  <a:pt x="84" y="16"/>
                </a:cubicBezTo>
                <a:cubicBezTo>
                  <a:pt x="83" y="15"/>
                  <a:pt x="83" y="14"/>
                  <a:pt x="82" y="14"/>
                </a:cubicBezTo>
                <a:cubicBezTo>
                  <a:pt x="82" y="13"/>
                  <a:pt x="82" y="13"/>
                  <a:pt x="82" y="13"/>
                </a:cubicBezTo>
                <a:cubicBezTo>
                  <a:pt x="81" y="13"/>
                  <a:pt x="81" y="13"/>
                  <a:pt x="81" y="13"/>
                </a:cubicBezTo>
                <a:cubicBezTo>
                  <a:pt x="81" y="13"/>
                  <a:pt x="81" y="13"/>
                  <a:pt x="80" y="13"/>
                </a:cubicBezTo>
                <a:cubicBezTo>
                  <a:pt x="80" y="13"/>
                  <a:pt x="80" y="13"/>
                  <a:pt x="80" y="13"/>
                </a:cubicBezTo>
                <a:cubicBezTo>
                  <a:pt x="80" y="13"/>
                  <a:pt x="80" y="13"/>
                  <a:pt x="80" y="13"/>
                </a:cubicBezTo>
                <a:cubicBezTo>
                  <a:pt x="78" y="14"/>
                  <a:pt x="76" y="16"/>
                  <a:pt x="74" y="17"/>
                </a:cubicBezTo>
                <a:cubicBezTo>
                  <a:pt x="71" y="14"/>
                  <a:pt x="67" y="12"/>
                  <a:pt x="64" y="10"/>
                </a:cubicBezTo>
                <a:cubicBezTo>
                  <a:pt x="64" y="8"/>
                  <a:pt x="64" y="6"/>
                  <a:pt x="65" y="4"/>
                </a:cubicBezTo>
                <a:cubicBezTo>
                  <a:pt x="65" y="3"/>
                  <a:pt x="64" y="2"/>
                  <a:pt x="64" y="2"/>
                </a:cubicBezTo>
                <a:cubicBezTo>
                  <a:pt x="59" y="0"/>
                  <a:pt x="54" y="0"/>
                  <a:pt x="49" y="0"/>
                </a:cubicBezTo>
                <a:cubicBezTo>
                  <a:pt x="49" y="0"/>
                  <a:pt x="49" y="0"/>
                  <a:pt x="49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10"/>
          <p:cNvSpPr/>
          <p:nvPr/>
        </p:nvSpPr>
        <p:spPr>
          <a:xfrm>
            <a:off x="3437640" y="3884040"/>
            <a:ext cx="207720" cy="210960"/>
          </a:xfrm>
          <a:custGeom>
            <a:avLst/>
            <a:gdLst/>
            <a:ahLst/>
            <a:rect l="l" t="t" r="r" b="b"/>
            <a:pathLst>
              <a:path w="49" h="50">
                <a:moveTo>
                  <a:pt x="46" y="28"/>
                </a:move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8"/>
                  <a:pt x="46" y="28"/>
                  <a:pt x="46" y="28"/>
                </a:cubicBezTo>
                <a:moveTo>
                  <a:pt x="46" y="26"/>
                </a:moveTo>
                <a:cubicBezTo>
                  <a:pt x="45" y="25"/>
                  <a:pt x="45" y="25"/>
                  <a:pt x="45" y="25"/>
                </a:cubicBezTo>
                <a:cubicBezTo>
                  <a:pt x="46" y="25"/>
                  <a:pt x="46" y="25"/>
                  <a:pt x="46" y="25"/>
                </a:cubicBezTo>
                <a:cubicBezTo>
                  <a:pt x="46" y="26"/>
                  <a:pt x="46" y="26"/>
                  <a:pt x="46" y="26"/>
                </a:cubicBezTo>
                <a:cubicBezTo>
                  <a:pt x="46" y="26"/>
                  <a:pt x="46" y="26"/>
                  <a:pt x="46" y="26"/>
                </a:cubicBezTo>
                <a:moveTo>
                  <a:pt x="45" y="24"/>
                </a:moveTo>
                <a:cubicBezTo>
                  <a:pt x="45" y="24"/>
                  <a:pt x="45" y="24"/>
                  <a:pt x="45" y="24"/>
                </a:cubicBezTo>
                <a:cubicBezTo>
                  <a:pt x="46" y="23"/>
                  <a:pt x="46" y="23"/>
                  <a:pt x="46" y="23"/>
                </a:cubicBezTo>
                <a:cubicBezTo>
                  <a:pt x="46" y="24"/>
                  <a:pt x="46" y="24"/>
                  <a:pt x="46" y="24"/>
                </a:cubicBezTo>
                <a:cubicBezTo>
                  <a:pt x="45" y="24"/>
                  <a:pt x="45" y="24"/>
                  <a:pt x="45" y="24"/>
                </a:cubicBezTo>
                <a:moveTo>
                  <a:pt x="44" y="22"/>
                </a:moveTo>
                <a:cubicBezTo>
                  <a:pt x="44" y="21"/>
                  <a:pt x="43" y="20"/>
                  <a:pt x="43" y="20"/>
                </a:cubicBezTo>
                <a:cubicBezTo>
                  <a:pt x="43" y="19"/>
                  <a:pt x="44" y="19"/>
                  <a:pt x="45" y="19"/>
                </a:cubicBezTo>
                <a:cubicBezTo>
                  <a:pt x="45" y="20"/>
                  <a:pt x="45" y="21"/>
                  <a:pt x="45" y="22"/>
                </a:cubicBezTo>
                <a:cubicBezTo>
                  <a:pt x="45" y="22"/>
                  <a:pt x="45" y="22"/>
                  <a:pt x="44" y="22"/>
                </a:cubicBezTo>
                <a:moveTo>
                  <a:pt x="42" y="18"/>
                </a:moveTo>
                <a:cubicBezTo>
                  <a:pt x="41" y="17"/>
                  <a:pt x="40" y="16"/>
                  <a:pt x="40" y="15"/>
                </a:cubicBezTo>
                <a:cubicBezTo>
                  <a:pt x="40" y="15"/>
                  <a:pt x="41" y="14"/>
                  <a:pt x="42" y="14"/>
                </a:cubicBezTo>
                <a:cubicBezTo>
                  <a:pt x="43" y="15"/>
                  <a:pt x="43" y="16"/>
                  <a:pt x="44" y="17"/>
                </a:cubicBezTo>
                <a:cubicBezTo>
                  <a:pt x="43" y="18"/>
                  <a:pt x="43" y="18"/>
                  <a:pt x="42" y="18"/>
                </a:cubicBezTo>
                <a:moveTo>
                  <a:pt x="25" y="47"/>
                </a:moveTo>
                <a:cubicBezTo>
                  <a:pt x="19" y="47"/>
                  <a:pt x="13" y="44"/>
                  <a:pt x="10" y="40"/>
                </a:cubicBezTo>
                <a:cubicBezTo>
                  <a:pt x="6" y="35"/>
                  <a:pt x="3" y="29"/>
                  <a:pt x="3" y="24"/>
                </a:cubicBezTo>
                <a:cubicBezTo>
                  <a:pt x="3" y="23"/>
                  <a:pt x="3" y="21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6" y="17"/>
                  <a:pt x="8" y="15"/>
                  <a:pt x="11" y="13"/>
                </a:cubicBezTo>
                <a:cubicBezTo>
                  <a:pt x="15" y="11"/>
                  <a:pt x="19" y="10"/>
                  <a:pt x="22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8" y="10"/>
                  <a:pt x="33" y="13"/>
                  <a:pt x="37" y="17"/>
                </a:cubicBezTo>
                <a:cubicBezTo>
                  <a:pt x="41" y="21"/>
                  <a:pt x="44" y="27"/>
                  <a:pt x="44" y="33"/>
                </a:cubicBezTo>
                <a:cubicBezTo>
                  <a:pt x="44" y="34"/>
                  <a:pt x="44" y="35"/>
                  <a:pt x="43" y="36"/>
                </a:cubicBezTo>
                <a:cubicBezTo>
                  <a:pt x="43" y="36"/>
                  <a:pt x="43" y="36"/>
                  <a:pt x="43" y="36"/>
                </a:cubicBezTo>
                <a:cubicBezTo>
                  <a:pt x="42" y="39"/>
                  <a:pt x="39" y="41"/>
                  <a:pt x="36" y="44"/>
                </a:cubicBezTo>
                <a:cubicBezTo>
                  <a:pt x="36" y="44"/>
                  <a:pt x="36" y="44"/>
                  <a:pt x="36" y="44"/>
                </a:cubicBezTo>
                <a:cubicBezTo>
                  <a:pt x="32" y="46"/>
                  <a:pt x="28" y="47"/>
                  <a:pt x="25" y="47"/>
                </a:cubicBezTo>
                <a:moveTo>
                  <a:pt x="39" y="14"/>
                </a:moveTo>
                <a:cubicBezTo>
                  <a:pt x="37" y="13"/>
                  <a:pt x="36" y="12"/>
                  <a:pt x="35" y="11"/>
                </a:cubicBezTo>
                <a:cubicBezTo>
                  <a:pt x="36" y="10"/>
                  <a:pt x="37" y="10"/>
                  <a:pt x="38" y="9"/>
                </a:cubicBezTo>
                <a:cubicBezTo>
                  <a:pt x="39" y="10"/>
                  <a:pt x="39" y="10"/>
                  <a:pt x="40" y="11"/>
                </a:cubicBezTo>
                <a:cubicBezTo>
                  <a:pt x="40" y="11"/>
                  <a:pt x="41" y="12"/>
                  <a:pt x="41" y="13"/>
                </a:cubicBezTo>
                <a:cubicBezTo>
                  <a:pt x="40" y="13"/>
                  <a:pt x="39" y="14"/>
                  <a:pt x="39" y="14"/>
                </a:cubicBezTo>
                <a:moveTo>
                  <a:pt x="7" y="13"/>
                </a:moveTo>
                <a:cubicBezTo>
                  <a:pt x="8" y="11"/>
                  <a:pt x="10" y="9"/>
                  <a:pt x="12" y="7"/>
                </a:cubicBezTo>
                <a:cubicBezTo>
                  <a:pt x="11" y="9"/>
                  <a:pt x="10" y="10"/>
                  <a:pt x="9" y="11"/>
                </a:cubicBezTo>
                <a:cubicBezTo>
                  <a:pt x="8" y="12"/>
                  <a:pt x="7" y="12"/>
                  <a:pt x="7" y="13"/>
                </a:cubicBezTo>
                <a:moveTo>
                  <a:pt x="34" y="10"/>
                </a:moveTo>
                <a:cubicBezTo>
                  <a:pt x="32" y="10"/>
                  <a:pt x="31" y="9"/>
                  <a:pt x="30" y="9"/>
                </a:cubicBezTo>
                <a:cubicBezTo>
                  <a:pt x="31" y="8"/>
                  <a:pt x="32" y="7"/>
                  <a:pt x="33" y="7"/>
                </a:cubicBezTo>
                <a:cubicBezTo>
                  <a:pt x="33" y="6"/>
                  <a:pt x="33" y="6"/>
                  <a:pt x="34" y="6"/>
                </a:cubicBezTo>
                <a:cubicBezTo>
                  <a:pt x="35" y="6"/>
                  <a:pt x="36" y="7"/>
                  <a:pt x="37" y="8"/>
                </a:cubicBezTo>
                <a:cubicBezTo>
                  <a:pt x="36" y="9"/>
                  <a:pt x="35" y="10"/>
                  <a:pt x="34" y="10"/>
                </a:cubicBezTo>
                <a:moveTo>
                  <a:pt x="13" y="9"/>
                </a:moveTo>
                <a:cubicBezTo>
                  <a:pt x="14" y="7"/>
                  <a:pt x="16" y="6"/>
                  <a:pt x="18" y="5"/>
                </a:cubicBezTo>
                <a:cubicBezTo>
                  <a:pt x="18" y="4"/>
                  <a:pt x="19" y="4"/>
                  <a:pt x="20" y="4"/>
                </a:cubicBezTo>
                <a:cubicBezTo>
                  <a:pt x="18" y="5"/>
                  <a:pt x="16" y="7"/>
                  <a:pt x="14" y="8"/>
                </a:cubicBezTo>
                <a:cubicBezTo>
                  <a:pt x="14" y="9"/>
                  <a:pt x="13" y="9"/>
                  <a:pt x="13" y="9"/>
                </a:cubicBezTo>
                <a:moveTo>
                  <a:pt x="29" y="8"/>
                </a:moveTo>
                <a:cubicBezTo>
                  <a:pt x="27" y="8"/>
                  <a:pt x="26" y="7"/>
                  <a:pt x="24" y="7"/>
                </a:cubicBezTo>
                <a:cubicBezTo>
                  <a:pt x="25" y="6"/>
                  <a:pt x="27" y="5"/>
                  <a:pt x="28" y="4"/>
                </a:cubicBezTo>
                <a:cubicBezTo>
                  <a:pt x="30" y="4"/>
                  <a:pt x="31" y="4"/>
                  <a:pt x="32" y="5"/>
                </a:cubicBezTo>
                <a:cubicBezTo>
                  <a:pt x="32" y="5"/>
                  <a:pt x="32" y="5"/>
                  <a:pt x="32" y="5"/>
                </a:cubicBezTo>
                <a:cubicBezTo>
                  <a:pt x="31" y="6"/>
                  <a:pt x="30" y="7"/>
                  <a:pt x="29" y="8"/>
                </a:cubicBezTo>
                <a:moveTo>
                  <a:pt x="18" y="7"/>
                </a:moveTo>
                <a:cubicBezTo>
                  <a:pt x="19" y="6"/>
                  <a:pt x="21" y="5"/>
                  <a:pt x="23" y="3"/>
                </a:cubicBezTo>
                <a:cubicBezTo>
                  <a:pt x="23" y="3"/>
                  <a:pt x="24" y="3"/>
                  <a:pt x="24" y="3"/>
                </a:cubicBezTo>
                <a:cubicBezTo>
                  <a:pt x="25" y="3"/>
                  <a:pt x="26" y="3"/>
                  <a:pt x="26" y="3"/>
                </a:cubicBezTo>
                <a:cubicBezTo>
                  <a:pt x="25" y="5"/>
                  <a:pt x="23" y="6"/>
                  <a:pt x="22" y="7"/>
                </a:cubicBezTo>
                <a:cubicBezTo>
                  <a:pt x="20" y="7"/>
                  <a:pt x="19" y="7"/>
                  <a:pt x="18" y="7"/>
                </a:cubicBezTo>
                <a:moveTo>
                  <a:pt x="24" y="0"/>
                </a:moveTo>
                <a:cubicBezTo>
                  <a:pt x="20" y="0"/>
                  <a:pt x="16" y="2"/>
                  <a:pt x="1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4" y="9"/>
                  <a:pt x="0" y="16"/>
                  <a:pt x="0" y="24"/>
                </a:cubicBezTo>
                <a:cubicBezTo>
                  <a:pt x="0" y="30"/>
                  <a:pt x="3" y="37"/>
                  <a:pt x="7" y="42"/>
                </a:cubicBezTo>
                <a:cubicBezTo>
                  <a:pt x="12" y="46"/>
                  <a:pt x="18" y="50"/>
                  <a:pt x="25" y="50"/>
                </a:cubicBezTo>
                <a:cubicBezTo>
                  <a:pt x="25" y="50"/>
                  <a:pt x="25" y="50"/>
                  <a:pt x="25" y="50"/>
                </a:cubicBezTo>
                <a:cubicBezTo>
                  <a:pt x="28" y="50"/>
                  <a:pt x="32" y="49"/>
                  <a:pt x="35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36" y="47"/>
                  <a:pt x="36" y="47"/>
                  <a:pt x="37" y="46"/>
                </a:cubicBezTo>
                <a:cubicBezTo>
                  <a:pt x="37" y="46"/>
                  <a:pt x="37" y="46"/>
                  <a:pt x="37" y="46"/>
                </a:cubicBezTo>
                <a:cubicBezTo>
                  <a:pt x="38" y="46"/>
                  <a:pt x="38" y="46"/>
                  <a:pt x="38" y="45"/>
                </a:cubicBezTo>
                <a:cubicBezTo>
                  <a:pt x="39" y="45"/>
                  <a:pt x="39" y="45"/>
                  <a:pt x="39" y="45"/>
                </a:cubicBezTo>
                <a:cubicBezTo>
                  <a:pt x="39" y="45"/>
                  <a:pt x="39" y="45"/>
                  <a:pt x="39" y="45"/>
                </a:cubicBezTo>
                <a:cubicBezTo>
                  <a:pt x="39" y="45"/>
                  <a:pt x="39" y="45"/>
                  <a:pt x="39" y="45"/>
                </a:cubicBezTo>
                <a:cubicBezTo>
                  <a:pt x="39" y="45"/>
                  <a:pt x="39" y="45"/>
                  <a:pt x="39" y="45"/>
                </a:cubicBezTo>
                <a:cubicBezTo>
                  <a:pt x="39" y="45"/>
                  <a:pt x="39" y="45"/>
                  <a:pt x="39" y="45"/>
                </a:cubicBezTo>
                <a:cubicBezTo>
                  <a:pt x="39" y="45"/>
                  <a:pt x="39" y="45"/>
                  <a:pt x="39" y="45"/>
                </a:cubicBezTo>
                <a:cubicBezTo>
                  <a:pt x="39" y="45"/>
                  <a:pt x="39" y="45"/>
                  <a:pt x="39" y="45"/>
                </a:cubicBezTo>
                <a:cubicBezTo>
                  <a:pt x="39" y="45"/>
                  <a:pt x="39" y="45"/>
                  <a:pt x="39" y="45"/>
                </a:cubicBezTo>
                <a:cubicBezTo>
                  <a:pt x="39" y="45"/>
                  <a:pt x="39" y="45"/>
                  <a:pt x="39" y="45"/>
                </a:cubicBezTo>
                <a:cubicBezTo>
                  <a:pt x="46" y="40"/>
                  <a:pt x="49" y="33"/>
                  <a:pt x="49" y="26"/>
                </a:cubicBezTo>
                <a:cubicBezTo>
                  <a:pt x="49" y="20"/>
                  <a:pt x="46" y="13"/>
                  <a:pt x="42" y="9"/>
                </a:cubicBezTo>
                <a:cubicBezTo>
                  <a:pt x="37" y="4"/>
                  <a:pt x="31" y="0"/>
                  <a:pt x="24" y="0"/>
                </a:cubicBezTo>
                <a:cubicBezTo>
                  <a:pt x="24" y="0"/>
                  <a:pt x="24" y="0"/>
                  <a:pt x="24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11"/>
          <p:cNvSpPr/>
          <p:nvPr/>
        </p:nvSpPr>
        <p:spPr>
          <a:xfrm>
            <a:off x="3366000" y="3825000"/>
            <a:ext cx="338400" cy="359640"/>
          </a:xfrm>
          <a:custGeom>
            <a:avLst/>
            <a:gdLst/>
            <a:ahLst/>
            <a:rect l="l" t="t" r="r" b="b"/>
            <a:pathLst>
              <a:path w="80" h="85">
                <a:moveTo>
                  <a:pt x="35" y="81"/>
                </a:moveTo>
                <a:cubicBezTo>
                  <a:pt x="35" y="81"/>
                  <a:pt x="35" y="81"/>
                  <a:pt x="35" y="81"/>
                </a:cubicBezTo>
                <a:cubicBezTo>
                  <a:pt x="35" y="81"/>
                  <a:pt x="35" y="81"/>
                  <a:pt x="35" y="81"/>
                </a:cubicBezTo>
                <a:cubicBezTo>
                  <a:pt x="35" y="81"/>
                  <a:pt x="35" y="81"/>
                  <a:pt x="35" y="81"/>
                </a:cubicBezTo>
                <a:moveTo>
                  <a:pt x="34" y="81"/>
                </a:moveTo>
                <a:cubicBezTo>
                  <a:pt x="33" y="81"/>
                  <a:pt x="33" y="81"/>
                  <a:pt x="33" y="81"/>
                </a:cubicBezTo>
                <a:cubicBezTo>
                  <a:pt x="34" y="80"/>
                  <a:pt x="34" y="79"/>
                  <a:pt x="35" y="77"/>
                </a:cubicBezTo>
                <a:cubicBezTo>
                  <a:pt x="36" y="78"/>
                  <a:pt x="36" y="78"/>
                  <a:pt x="36" y="78"/>
                </a:cubicBezTo>
                <a:cubicBezTo>
                  <a:pt x="36" y="79"/>
                  <a:pt x="35" y="80"/>
                  <a:pt x="34" y="81"/>
                </a:cubicBezTo>
                <a:moveTo>
                  <a:pt x="31" y="81"/>
                </a:moveTo>
                <a:cubicBezTo>
                  <a:pt x="31" y="81"/>
                  <a:pt x="30" y="81"/>
                  <a:pt x="30" y="80"/>
                </a:cubicBezTo>
                <a:cubicBezTo>
                  <a:pt x="31" y="79"/>
                  <a:pt x="32" y="78"/>
                  <a:pt x="32" y="77"/>
                </a:cubicBezTo>
                <a:cubicBezTo>
                  <a:pt x="33" y="77"/>
                  <a:pt x="33" y="77"/>
                  <a:pt x="34" y="77"/>
                </a:cubicBezTo>
                <a:cubicBezTo>
                  <a:pt x="33" y="78"/>
                  <a:pt x="32" y="80"/>
                  <a:pt x="31" y="81"/>
                </a:cubicBezTo>
                <a:moveTo>
                  <a:pt x="28" y="80"/>
                </a:moveTo>
                <a:cubicBezTo>
                  <a:pt x="28" y="80"/>
                  <a:pt x="28" y="80"/>
                  <a:pt x="27" y="80"/>
                </a:cubicBezTo>
                <a:cubicBezTo>
                  <a:pt x="28" y="78"/>
                  <a:pt x="29" y="77"/>
                  <a:pt x="30" y="76"/>
                </a:cubicBezTo>
                <a:cubicBezTo>
                  <a:pt x="31" y="76"/>
                  <a:pt x="31" y="76"/>
                  <a:pt x="31" y="76"/>
                </a:cubicBezTo>
                <a:cubicBezTo>
                  <a:pt x="30" y="78"/>
                  <a:pt x="29" y="79"/>
                  <a:pt x="28" y="80"/>
                </a:cubicBezTo>
                <a:moveTo>
                  <a:pt x="27" y="77"/>
                </a:moveTo>
                <a:cubicBezTo>
                  <a:pt x="28" y="77"/>
                  <a:pt x="28" y="76"/>
                  <a:pt x="28" y="76"/>
                </a:cubicBezTo>
                <a:cubicBezTo>
                  <a:pt x="29" y="76"/>
                  <a:pt x="29" y="76"/>
                  <a:pt x="29" y="76"/>
                </a:cubicBezTo>
                <a:cubicBezTo>
                  <a:pt x="28" y="76"/>
                  <a:pt x="28" y="77"/>
                  <a:pt x="27" y="77"/>
                </a:cubicBezTo>
                <a:moveTo>
                  <a:pt x="55" y="78"/>
                </a:moveTo>
                <a:cubicBezTo>
                  <a:pt x="56" y="77"/>
                  <a:pt x="56" y="76"/>
                  <a:pt x="56" y="75"/>
                </a:cubicBezTo>
                <a:cubicBezTo>
                  <a:pt x="57" y="75"/>
                  <a:pt x="58" y="74"/>
                  <a:pt x="59" y="74"/>
                </a:cubicBezTo>
                <a:cubicBezTo>
                  <a:pt x="58" y="75"/>
                  <a:pt x="58" y="76"/>
                  <a:pt x="57" y="77"/>
                </a:cubicBezTo>
                <a:cubicBezTo>
                  <a:pt x="57" y="77"/>
                  <a:pt x="56" y="77"/>
                  <a:pt x="55" y="78"/>
                </a:cubicBezTo>
                <a:moveTo>
                  <a:pt x="53" y="77"/>
                </a:moveTo>
                <a:cubicBezTo>
                  <a:pt x="52" y="76"/>
                  <a:pt x="52" y="76"/>
                  <a:pt x="52" y="75"/>
                </a:cubicBezTo>
                <a:cubicBezTo>
                  <a:pt x="52" y="74"/>
                  <a:pt x="52" y="73"/>
                  <a:pt x="53" y="72"/>
                </a:cubicBezTo>
                <a:cubicBezTo>
                  <a:pt x="53" y="72"/>
                  <a:pt x="53" y="73"/>
                  <a:pt x="54" y="74"/>
                </a:cubicBezTo>
                <a:cubicBezTo>
                  <a:pt x="53" y="75"/>
                  <a:pt x="53" y="76"/>
                  <a:pt x="53" y="77"/>
                </a:cubicBezTo>
                <a:moveTo>
                  <a:pt x="42" y="72"/>
                </a:moveTo>
                <a:cubicBezTo>
                  <a:pt x="42" y="72"/>
                  <a:pt x="43" y="72"/>
                  <a:pt x="44" y="72"/>
                </a:cubicBezTo>
                <a:cubicBezTo>
                  <a:pt x="43" y="73"/>
                  <a:pt x="42" y="74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4"/>
                  <a:pt x="41" y="73"/>
                  <a:pt x="41" y="72"/>
                </a:cubicBezTo>
                <a:cubicBezTo>
                  <a:pt x="42" y="72"/>
                  <a:pt x="42" y="72"/>
                  <a:pt x="42" y="72"/>
                </a:cubicBezTo>
                <a:moveTo>
                  <a:pt x="60" y="75"/>
                </a:moveTo>
                <a:cubicBezTo>
                  <a:pt x="60" y="74"/>
                  <a:pt x="61" y="73"/>
                  <a:pt x="61" y="73"/>
                </a:cubicBezTo>
                <a:cubicBezTo>
                  <a:pt x="62" y="72"/>
                  <a:pt x="63" y="72"/>
                  <a:pt x="63" y="71"/>
                </a:cubicBezTo>
                <a:cubicBezTo>
                  <a:pt x="63" y="72"/>
                  <a:pt x="63" y="73"/>
                  <a:pt x="63" y="73"/>
                </a:cubicBezTo>
                <a:cubicBezTo>
                  <a:pt x="62" y="74"/>
                  <a:pt x="61" y="74"/>
                  <a:pt x="60" y="75"/>
                </a:cubicBezTo>
                <a:moveTo>
                  <a:pt x="43" y="75"/>
                </a:moveTo>
                <a:cubicBezTo>
                  <a:pt x="44" y="74"/>
                  <a:pt x="45" y="73"/>
                  <a:pt x="46" y="72"/>
                </a:cubicBezTo>
                <a:cubicBezTo>
                  <a:pt x="46" y="71"/>
                  <a:pt x="47" y="71"/>
                  <a:pt x="47" y="71"/>
                </a:cubicBezTo>
                <a:cubicBezTo>
                  <a:pt x="46" y="73"/>
                  <a:pt x="45" y="74"/>
                  <a:pt x="45" y="75"/>
                </a:cubicBezTo>
                <a:cubicBezTo>
                  <a:pt x="44" y="75"/>
                  <a:pt x="43" y="75"/>
                  <a:pt x="43" y="75"/>
                </a:cubicBezTo>
                <a:moveTo>
                  <a:pt x="47" y="75"/>
                </a:moveTo>
                <a:cubicBezTo>
                  <a:pt x="48" y="73"/>
                  <a:pt x="48" y="72"/>
                  <a:pt x="49" y="71"/>
                </a:cubicBezTo>
                <a:cubicBezTo>
                  <a:pt x="50" y="71"/>
                  <a:pt x="50" y="71"/>
                  <a:pt x="50" y="71"/>
                </a:cubicBezTo>
                <a:cubicBezTo>
                  <a:pt x="50" y="72"/>
                  <a:pt x="49" y="73"/>
                  <a:pt x="49" y="74"/>
                </a:cubicBezTo>
                <a:cubicBezTo>
                  <a:pt x="48" y="74"/>
                  <a:pt x="47" y="74"/>
                  <a:pt x="47" y="75"/>
                </a:cubicBezTo>
                <a:moveTo>
                  <a:pt x="26" y="72"/>
                </a:moveTo>
                <a:cubicBezTo>
                  <a:pt x="24" y="72"/>
                  <a:pt x="23" y="71"/>
                  <a:pt x="22" y="70"/>
                </a:cubicBezTo>
                <a:cubicBezTo>
                  <a:pt x="23" y="69"/>
                  <a:pt x="25" y="69"/>
                  <a:pt x="26" y="68"/>
                </a:cubicBezTo>
                <a:cubicBezTo>
                  <a:pt x="27" y="68"/>
                  <a:pt x="27" y="68"/>
                  <a:pt x="27" y="68"/>
                </a:cubicBezTo>
                <a:cubicBezTo>
                  <a:pt x="26" y="70"/>
                  <a:pt x="26" y="71"/>
                  <a:pt x="26" y="72"/>
                </a:cubicBezTo>
                <a:moveTo>
                  <a:pt x="21" y="69"/>
                </a:moveTo>
                <a:cubicBezTo>
                  <a:pt x="21" y="69"/>
                  <a:pt x="20" y="69"/>
                  <a:pt x="20" y="68"/>
                </a:cubicBezTo>
                <a:cubicBezTo>
                  <a:pt x="21" y="67"/>
                  <a:pt x="22" y="67"/>
                  <a:pt x="23" y="66"/>
                </a:cubicBezTo>
                <a:cubicBezTo>
                  <a:pt x="23" y="66"/>
                  <a:pt x="24" y="67"/>
                  <a:pt x="24" y="67"/>
                </a:cubicBezTo>
                <a:cubicBezTo>
                  <a:pt x="23" y="68"/>
                  <a:pt x="22" y="69"/>
                  <a:pt x="21" y="69"/>
                </a:cubicBezTo>
                <a:moveTo>
                  <a:pt x="19" y="67"/>
                </a:moveTo>
                <a:cubicBezTo>
                  <a:pt x="18" y="67"/>
                  <a:pt x="18" y="67"/>
                  <a:pt x="18" y="67"/>
                </a:cubicBezTo>
                <a:cubicBezTo>
                  <a:pt x="18" y="66"/>
                  <a:pt x="18" y="65"/>
                  <a:pt x="19" y="65"/>
                </a:cubicBezTo>
                <a:cubicBezTo>
                  <a:pt x="19" y="64"/>
                  <a:pt x="19" y="64"/>
                  <a:pt x="20" y="64"/>
                </a:cubicBezTo>
                <a:cubicBezTo>
                  <a:pt x="20" y="64"/>
                  <a:pt x="21" y="65"/>
                  <a:pt x="22" y="65"/>
                </a:cubicBezTo>
                <a:cubicBezTo>
                  <a:pt x="21" y="66"/>
                  <a:pt x="20" y="66"/>
                  <a:pt x="19" y="67"/>
                </a:cubicBezTo>
                <a:moveTo>
                  <a:pt x="13" y="67"/>
                </a:moveTo>
                <a:cubicBezTo>
                  <a:pt x="13" y="66"/>
                  <a:pt x="14" y="65"/>
                  <a:pt x="14" y="65"/>
                </a:cubicBezTo>
                <a:cubicBezTo>
                  <a:pt x="15" y="64"/>
                  <a:pt x="15" y="64"/>
                  <a:pt x="16" y="64"/>
                </a:cubicBezTo>
                <a:cubicBezTo>
                  <a:pt x="16" y="64"/>
                  <a:pt x="15" y="65"/>
                  <a:pt x="15" y="66"/>
                </a:cubicBezTo>
                <a:cubicBezTo>
                  <a:pt x="14" y="66"/>
                  <a:pt x="14" y="67"/>
                  <a:pt x="13" y="67"/>
                </a:cubicBezTo>
                <a:moveTo>
                  <a:pt x="10" y="67"/>
                </a:moveTo>
                <a:cubicBezTo>
                  <a:pt x="10" y="66"/>
                  <a:pt x="9" y="65"/>
                  <a:pt x="9" y="64"/>
                </a:cubicBezTo>
                <a:cubicBezTo>
                  <a:pt x="9" y="64"/>
                  <a:pt x="10" y="63"/>
                  <a:pt x="10" y="62"/>
                </a:cubicBezTo>
                <a:cubicBezTo>
                  <a:pt x="11" y="63"/>
                  <a:pt x="11" y="63"/>
                  <a:pt x="11" y="64"/>
                </a:cubicBezTo>
                <a:cubicBezTo>
                  <a:pt x="11" y="64"/>
                  <a:pt x="11" y="65"/>
                  <a:pt x="10" y="66"/>
                </a:cubicBezTo>
                <a:cubicBezTo>
                  <a:pt x="10" y="67"/>
                  <a:pt x="10" y="67"/>
                  <a:pt x="10" y="67"/>
                </a:cubicBezTo>
                <a:moveTo>
                  <a:pt x="8" y="63"/>
                </a:moveTo>
                <a:cubicBezTo>
                  <a:pt x="7" y="62"/>
                  <a:pt x="7" y="62"/>
                  <a:pt x="7" y="61"/>
                </a:cubicBezTo>
                <a:cubicBezTo>
                  <a:pt x="7" y="60"/>
                  <a:pt x="8" y="60"/>
                  <a:pt x="8" y="59"/>
                </a:cubicBezTo>
                <a:cubicBezTo>
                  <a:pt x="9" y="60"/>
                  <a:pt x="9" y="61"/>
                  <a:pt x="10" y="61"/>
                </a:cubicBezTo>
                <a:cubicBezTo>
                  <a:pt x="9" y="62"/>
                  <a:pt x="8" y="62"/>
                  <a:pt x="8" y="63"/>
                </a:cubicBezTo>
                <a:moveTo>
                  <a:pt x="6" y="60"/>
                </a:moveTo>
                <a:cubicBezTo>
                  <a:pt x="6" y="59"/>
                  <a:pt x="6" y="59"/>
                  <a:pt x="6" y="59"/>
                </a:cubicBezTo>
                <a:cubicBezTo>
                  <a:pt x="6" y="59"/>
                  <a:pt x="7" y="58"/>
                  <a:pt x="7" y="57"/>
                </a:cubicBezTo>
                <a:cubicBezTo>
                  <a:pt x="7" y="57"/>
                  <a:pt x="7" y="58"/>
                  <a:pt x="8" y="58"/>
                </a:cubicBezTo>
                <a:cubicBezTo>
                  <a:pt x="7" y="59"/>
                  <a:pt x="7" y="59"/>
                  <a:pt x="6" y="60"/>
                </a:cubicBezTo>
                <a:moveTo>
                  <a:pt x="73" y="59"/>
                </a:moveTo>
                <a:cubicBezTo>
                  <a:pt x="72" y="58"/>
                  <a:pt x="72" y="58"/>
                  <a:pt x="72" y="58"/>
                </a:cubicBezTo>
                <a:cubicBezTo>
                  <a:pt x="73" y="57"/>
                  <a:pt x="73" y="57"/>
                  <a:pt x="74" y="56"/>
                </a:cubicBezTo>
                <a:cubicBezTo>
                  <a:pt x="74" y="57"/>
                  <a:pt x="73" y="58"/>
                  <a:pt x="73" y="59"/>
                </a:cubicBezTo>
                <a:moveTo>
                  <a:pt x="67" y="59"/>
                </a:moveTo>
                <a:cubicBezTo>
                  <a:pt x="68" y="58"/>
                  <a:pt x="68" y="57"/>
                  <a:pt x="69" y="57"/>
                </a:cubicBezTo>
                <a:cubicBezTo>
                  <a:pt x="69" y="56"/>
                  <a:pt x="70" y="55"/>
                  <a:pt x="70" y="55"/>
                </a:cubicBezTo>
                <a:cubicBezTo>
                  <a:pt x="71" y="55"/>
                  <a:pt x="71" y="54"/>
                  <a:pt x="72" y="54"/>
                </a:cubicBezTo>
                <a:cubicBezTo>
                  <a:pt x="73" y="55"/>
                  <a:pt x="73" y="55"/>
                  <a:pt x="73" y="55"/>
                </a:cubicBezTo>
                <a:cubicBezTo>
                  <a:pt x="72" y="56"/>
                  <a:pt x="71" y="57"/>
                  <a:pt x="70" y="58"/>
                </a:cubicBezTo>
                <a:cubicBezTo>
                  <a:pt x="70" y="58"/>
                  <a:pt x="70" y="58"/>
                  <a:pt x="70" y="58"/>
                </a:cubicBezTo>
                <a:cubicBezTo>
                  <a:pt x="70" y="58"/>
                  <a:pt x="70" y="58"/>
                  <a:pt x="70" y="58"/>
                </a:cubicBezTo>
                <a:cubicBezTo>
                  <a:pt x="69" y="58"/>
                  <a:pt x="69" y="58"/>
                  <a:pt x="68" y="58"/>
                </a:cubicBezTo>
                <a:cubicBezTo>
                  <a:pt x="68" y="59"/>
                  <a:pt x="67" y="59"/>
                  <a:pt x="67" y="59"/>
                </a:cubicBezTo>
                <a:moveTo>
                  <a:pt x="10" y="48"/>
                </a:moveTo>
                <a:cubicBezTo>
                  <a:pt x="10" y="48"/>
                  <a:pt x="10" y="47"/>
                  <a:pt x="10" y="47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48"/>
                  <a:pt x="10" y="48"/>
                  <a:pt x="10" y="48"/>
                </a:cubicBezTo>
                <a:cubicBezTo>
                  <a:pt x="10" y="48"/>
                  <a:pt x="10" y="48"/>
                  <a:pt x="10" y="48"/>
                </a:cubicBezTo>
                <a:moveTo>
                  <a:pt x="7" y="42"/>
                </a:moveTo>
                <a:cubicBezTo>
                  <a:pt x="6" y="42"/>
                  <a:pt x="6" y="42"/>
                  <a:pt x="6" y="42"/>
                </a:cubicBezTo>
                <a:cubicBezTo>
                  <a:pt x="7" y="42"/>
                  <a:pt x="7" y="41"/>
                  <a:pt x="8" y="40"/>
                </a:cubicBezTo>
                <a:cubicBezTo>
                  <a:pt x="8" y="41"/>
                  <a:pt x="7" y="41"/>
                  <a:pt x="7" y="42"/>
                </a:cubicBezTo>
                <a:cubicBezTo>
                  <a:pt x="7" y="42"/>
                  <a:pt x="7" y="42"/>
                  <a:pt x="7" y="42"/>
                </a:cubicBezTo>
                <a:moveTo>
                  <a:pt x="5" y="42"/>
                </a:moveTo>
                <a:cubicBezTo>
                  <a:pt x="4" y="42"/>
                  <a:pt x="4" y="42"/>
                  <a:pt x="4" y="42"/>
                </a:cubicBezTo>
                <a:cubicBezTo>
                  <a:pt x="4" y="41"/>
                  <a:pt x="4" y="41"/>
                  <a:pt x="4" y="41"/>
                </a:cubicBezTo>
                <a:cubicBezTo>
                  <a:pt x="4" y="40"/>
                  <a:pt x="5" y="39"/>
                  <a:pt x="6" y="38"/>
                </a:cubicBezTo>
                <a:cubicBezTo>
                  <a:pt x="6" y="38"/>
                  <a:pt x="7" y="38"/>
                  <a:pt x="7" y="38"/>
                </a:cubicBezTo>
                <a:cubicBezTo>
                  <a:pt x="6" y="40"/>
                  <a:pt x="6" y="41"/>
                  <a:pt x="5" y="42"/>
                </a:cubicBezTo>
                <a:moveTo>
                  <a:pt x="4" y="38"/>
                </a:moveTo>
                <a:cubicBezTo>
                  <a:pt x="4" y="38"/>
                  <a:pt x="4" y="38"/>
                  <a:pt x="4" y="38"/>
                </a:cubicBezTo>
                <a:cubicBezTo>
                  <a:pt x="5" y="38"/>
                  <a:pt x="5" y="38"/>
                  <a:pt x="5" y="38"/>
                </a:cubicBezTo>
                <a:cubicBezTo>
                  <a:pt x="4" y="38"/>
                  <a:pt x="4" y="38"/>
                  <a:pt x="4" y="38"/>
                </a:cubicBezTo>
                <a:moveTo>
                  <a:pt x="73" y="30"/>
                </a:moveTo>
                <a:cubicBezTo>
                  <a:pt x="73" y="30"/>
                  <a:pt x="73" y="29"/>
                  <a:pt x="73" y="29"/>
                </a:cubicBezTo>
                <a:cubicBezTo>
                  <a:pt x="73" y="29"/>
                  <a:pt x="74" y="29"/>
                  <a:pt x="74" y="28"/>
                </a:cubicBezTo>
                <a:cubicBezTo>
                  <a:pt x="74" y="29"/>
                  <a:pt x="74" y="29"/>
                  <a:pt x="73" y="30"/>
                </a:cubicBezTo>
                <a:cubicBezTo>
                  <a:pt x="73" y="30"/>
                  <a:pt x="73" y="30"/>
                  <a:pt x="73" y="30"/>
                </a:cubicBezTo>
                <a:moveTo>
                  <a:pt x="17" y="18"/>
                </a:moveTo>
                <a:cubicBezTo>
                  <a:pt x="17" y="17"/>
                  <a:pt x="17" y="17"/>
                  <a:pt x="17" y="17"/>
                </a:cubicBezTo>
                <a:cubicBezTo>
                  <a:pt x="17" y="16"/>
                  <a:pt x="17" y="15"/>
                  <a:pt x="18" y="14"/>
                </a:cubicBezTo>
                <a:cubicBezTo>
                  <a:pt x="18" y="15"/>
                  <a:pt x="18" y="15"/>
                  <a:pt x="19" y="16"/>
                </a:cubicBezTo>
                <a:cubicBezTo>
                  <a:pt x="18" y="16"/>
                  <a:pt x="17" y="17"/>
                  <a:pt x="17" y="18"/>
                </a:cubicBezTo>
                <a:moveTo>
                  <a:pt x="43" y="9"/>
                </a:moveTo>
                <a:cubicBezTo>
                  <a:pt x="44" y="9"/>
                  <a:pt x="44" y="9"/>
                  <a:pt x="44" y="8"/>
                </a:cubicBezTo>
                <a:cubicBezTo>
                  <a:pt x="45" y="7"/>
                  <a:pt x="45" y="5"/>
                  <a:pt x="46" y="3"/>
                </a:cubicBezTo>
                <a:cubicBezTo>
                  <a:pt x="49" y="4"/>
                  <a:pt x="52" y="4"/>
                  <a:pt x="55" y="6"/>
                </a:cubicBezTo>
                <a:cubicBezTo>
                  <a:pt x="54" y="7"/>
                  <a:pt x="54" y="9"/>
                  <a:pt x="53" y="10"/>
                </a:cubicBezTo>
                <a:cubicBezTo>
                  <a:pt x="53" y="11"/>
                  <a:pt x="54" y="12"/>
                  <a:pt x="54" y="12"/>
                </a:cubicBezTo>
                <a:cubicBezTo>
                  <a:pt x="58" y="14"/>
                  <a:pt x="61" y="16"/>
                  <a:pt x="63" y="19"/>
                </a:cubicBezTo>
                <a:cubicBezTo>
                  <a:pt x="64" y="19"/>
                  <a:pt x="64" y="19"/>
                  <a:pt x="65" y="19"/>
                </a:cubicBezTo>
                <a:cubicBezTo>
                  <a:pt x="65" y="19"/>
                  <a:pt x="65" y="19"/>
                  <a:pt x="65" y="19"/>
                </a:cubicBezTo>
                <a:cubicBezTo>
                  <a:pt x="67" y="18"/>
                  <a:pt x="68" y="17"/>
                  <a:pt x="70" y="16"/>
                </a:cubicBezTo>
                <a:cubicBezTo>
                  <a:pt x="70" y="17"/>
                  <a:pt x="70" y="17"/>
                  <a:pt x="70" y="17"/>
                </a:cubicBezTo>
                <a:cubicBezTo>
                  <a:pt x="71" y="18"/>
                  <a:pt x="72" y="19"/>
                  <a:pt x="72" y="21"/>
                </a:cubicBezTo>
                <a:cubicBezTo>
                  <a:pt x="73" y="22"/>
                  <a:pt x="74" y="23"/>
                  <a:pt x="74" y="23"/>
                </a:cubicBezTo>
                <a:cubicBezTo>
                  <a:pt x="74" y="23"/>
                  <a:pt x="74" y="24"/>
                  <a:pt x="74" y="25"/>
                </a:cubicBezTo>
                <a:cubicBezTo>
                  <a:pt x="73" y="25"/>
                  <a:pt x="72" y="26"/>
                  <a:pt x="70" y="27"/>
                </a:cubicBezTo>
                <a:cubicBezTo>
                  <a:pt x="70" y="28"/>
                  <a:pt x="69" y="28"/>
                  <a:pt x="70" y="29"/>
                </a:cubicBezTo>
                <a:cubicBezTo>
                  <a:pt x="70" y="30"/>
                  <a:pt x="70" y="31"/>
                  <a:pt x="71" y="33"/>
                </a:cubicBezTo>
                <a:cubicBezTo>
                  <a:pt x="71" y="33"/>
                  <a:pt x="71" y="33"/>
                  <a:pt x="71" y="33"/>
                </a:cubicBezTo>
                <a:cubicBezTo>
                  <a:pt x="71" y="35"/>
                  <a:pt x="71" y="37"/>
                  <a:pt x="71" y="39"/>
                </a:cubicBezTo>
                <a:cubicBezTo>
                  <a:pt x="71" y="39"/>
                  <a:pt x="71" y="40"/>
                  <a:pt x="71" y="40"/>
                </a:cubicBezTo>
                <a:cubicBezTo>
                  <a:pt x="71" y="41"/>
                  <a:pt x="72" y="42"/>
                  <a:pt x="72" y="42"/>
                </a:cubicBezTo>
                <a:cubicBezTo>
                  <a:pt x="74" y="42"/>
                  <a:pt x="76" y="42"/>
                  <a:pt x="77" y="43"/>
                </a:cubicBezTo>
                <a:cubicBezTo>
                  <a:pt x="77" y="46"/>
                  <a:pt x="76" y="49"/>
                  <a:pt x="75" y="52"/>
                </a:cubicBezTo>
                <a:cubicBezTo>
                  <a:pt x="74" y="52"/>
                  <a:pt x="73" y="52"/>
                  <a:pt x="72" y="52"/>
                </a:cubicBezTo>
                <a:cubicBezTo>
                  <a:pt x="72" y="52"/>
                  <a:pt x="72" y="52"/>
                  <a:pt x="72" y="52"/>
                </a:cubicBezTo>
                <a:cubicBezTo>
                  <a:pt x="71" y="52"/>
                  <a:pt x="70" y="52"/>
                  <a:pt x="69" y="53"/>
                </a:cubicBezTo>
                <a:cubicBezTo>
                  <a:pt x="67" y="54"/>
                  <a:pt x="66" y="55"/>
                  <a:pt x="65" y="56"/>
                </a:cubicBezTo>
                <a:cubicBezTo>
                  <a:pt x="65" y="58"/>
                  <a:pt x="63" y="59"/>
                  <a:pt x="62" y="61"/>
                </a:cubicBezTo>
                <a:cubicBezTo>
                  <a:pt x="61" y="61"/>
                  <a:pt x="61" y="62"/>
                  <a:pt x="62" y="63"/>
                </a:cubicBezTo>
                <a:cubicBezTo>
                  <a:pt x="62" y="64"/>
                  <a:pt x="63" y="66"/>
                  <a:pt x="64" y="67"/>
                </a:cubicBezTo>
                <a:cubicBezTo>
                  <a:pt x="62" y="69"/>
                  <a:pt x="59" y="71"/>
                  <a:pt x="56" y="72"/>
                </a:cubicBezTo>
                <a:cubicBezTo>
                  <a:pt x="55" y="71"/>
                  <a:pt x="54" y="69"/>
                  <a:pt x="54" y="68"/>
                </a:cubicBezTo>
                <a:cubicBezTo>
                  <a:pt x="53" y="67"/>
                  <a:pt x="53" y="67"/>
                  <a:pt x="52" y="67"/>
                </a:cubicBezTo>
                <a:cubicBezTo>
                  <a:pt x="52" y="67"/>
                  <a:pt x="52" y="67"/>
                  <a:pt x="52" y="67"/>
                </a:cubicBezTo>
                <a:cubicBezTo>
                  <a:pt x="48" y="68"/>
                  <a:pt x="45" y="69"/>
                  <a:pt x="42" y="69"/>
                </a:cubicBezTo>
                <a:cubicBezTo>
                  <a:pt x="41" y="69"/>
                  <a:pt x="41" y="69"/>
                  <a:pt x="40" y="69"/>
                </a:cubicBezTo>
                <a:cubicBezTo>
                  <a:pt x="40" y="69"/>
                  <a:pt x="40" y="69"/>
                  <a:pt x="40" y="69"/>
                </a:cubicBezTo>
                <a:cubicBezTo>
                  <a:pt x="40" y="69"/>
                  <a:pt x="39" y="69"/>
                  <a:pt x="39" y="70"/>
                </a:cubicBezTo>
                <a:cubicBezTo>
                  <a:pt x="38" y="72"/>
                  <a:pt x="38" y="73"/>
                  <a:pt x="38" y="75"/>
                </a:cubicBezTo>
                <a:cubicBezTo>
                  <a:pt x="35" y="74"/>
                  <a:pt x="32" y="74"/>
                  <a:pt x="29" y="73"/>
                </a:cubicBezTo>
                <a:cubicBezTo>
                  <a:pt x="29" y="71"/>
                  <a:pt x="29" y="69"/>
                  <a:pt x="30" y="68"/>
                </a:cubicBezTo>
                <a:cubicBezTo>
                  <a:pt x="30" y="67"/>
                  <a:pt x="30" y="66"/>
                  <a:pt x="29" y="66"/>
                </a:cubicBezTo>
                <a:cubicBezTo>
                  <a:pt x="25" y="64"/>
                  <a:pt x="22" y="62"/>
                  <a:pt x="20" y="59"/>
                </a:cubicBezTo>
                <a:cubicBezTo>
                  <a:pt x="19" y="59"/>
                  <a:pt x="19" y="59"/>
                  <a:pt x="19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6" y="60"/>
                  <a:pt x="15" y="61"/>
                  <a:pt x="14" y="61"/>
                </a:cubicBezTo>
                <a:cubicBezTo>
                  <a:pt x="12" y="59"/>
                  <a:pt x="10" y="56"/>
                  <a:pt x="9" y="53"/>
                </a:cubicBezTo>
                <a:cubicBezTo>
                  <a:pt x="10" y="53"/>
                  <a:pt x="12" y="52"/>
                  <a:pt x="13" y="51"/>
                </a:cubicBezTo>
                <a:cubicBezTo>
                  <a:pt x="14" y="51"/>
                  <a:pt x="14" y="50"/>
                  <a:pt x="14" y="49"/>
                </a:cubicBezTo>
                <a:cubicBezTo>
                  <a:pt x="12" y="46"/>
                  <a:pt x="12" y="43"/>
                  <a:pt x="12" y="39"/>
                </a:cubicBezTo>
                <a:cubicBezTo>
                  <a:pt x="12" y="39"/>
                  <a:pt x="12" y="38"/>
                  <a:pt x="12" y="38"/>
                </a:cubicBezTo>
                <a:cubicBezTo>
                  <a:pt x="12" y="37"/>
                  <a:pt x="11" y="36"/>
                  <a:pt x="11" y="36"/>
                </a:cubicBezTo>
                <a:cubicBezTo>
                  <a:pt x="9" y="36"/>
                  <a:pt x="7" y="35"/>
                  <a:pt x="6" y="35"/>
                </a:cubicBezTo>
                <a:cubicBezTo>
                  <a:pt x="6" y="32"/>
                  <a:pt x="7" y="29"/>
                  <a:pt x="8" y="26"/>
                </a:cubicBezTo>
                <a:cubicBezTo>
                  <a:pt x="10" y="26"/>
                  <a:pt x="11" y="27"/>
                  <a:pt x="13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4" y="27"/>
                  <a:pt x="14" y="27"/>
                  <a:pt x="15" y="26"/>
                </a:cubicBezTo>
                <a:cubicBezTo>
                  <a:pt x="16" y="25"/>
                  <a:pt x="17" y="23"/>
                  <a:pt x="18" y="21"/>
                </a:cubicBezTo>
                <a:cubicBezTo>
                  <a:pt x="18" y="21"/>
                  <a:pt x="18" y="21"/>
                  <a:pt x="18" y="21"/>
                </a:cubicBezTo>
                <a:cubicBezTo>
                  <a:pt x="19" y="20"/>
                  <a:pt x="20" y="18"/>
                  <a:pt x="21" y="17"/>
                </a:cubicBezTo>
                <a:cubicBezTo>
                  <a:pt x="22" y="17"/>
                  <a:pt x="22" y="16"/>
                  <a:pt x="22" y="15"/>
                </a:cubicBezTo>
                <a:cubicBezTo>
                  <a:pt x="21" y="14"/>
                  <a:pt x="20" y="12"/>
                  <a:pt x="19" y="11"/>
                </a:cubicBezTo>
                <a:cubicBezTo>
                  <a:pt x="22" y="9"/>
                  <a:pt x="24" y="7"/>
                  <a:pt x="27" y="6"/>
                </a:cubicBezTo>
                <a:cubicBezTo>
                  <a:pt x="28" y="8"/>
                  <a:pt x="29" y="9"/>
                  <a:pt x="30" y="10"/>
                </a:cubicBezTo>
                <a:cubicBezTo>
                  <a:pt x="30" y="11"/>
                  <a:pt x="31" y="11"/>
                  <a:pt x="31" y="11"/>
                </a:cubicBezTo>
                <a:cubicBezTo>
                  <a:pt x="31" y="11"/>
                  <a:pt x="31" y="11"/>
                  <a:pt x="32" y="11"/>
                </a:cubicBezTo>
                <a:cubicBezTo>
                  <a:pt x="35" y="10"/>
                  <a:pt x="38" y="9"/>
                  <a:pt x="42" y="9"/>
                </a:cubicBezTo>
                <a:cubicBezTo>
                  <a:pt x="42" y="9"/>
                  <a:pt x="42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moveTo>
                  <a:pt x="44" y="0"/>
                </a:moveTo>
                <a:cubicBezTo>
                  <a:pt x="44" y="0"/>
                  <a:pt x="43" y="1"/>
                  <a:pt x="43" y="1"/>
                </a:cubicBezTo>
                <a:cubicBezTo>
                  <a:pt x="43" y="3"/>
                  <a:pt x="42" y="5"/>
                  <a:pt x="42" y="6"/>
                </a:cubicBezTo>
                <a:cubicBezTo>
                  <a:pt x="42" y="6"/>
                  <a:pt x="42" y="6"/>
                  <a:pt x="42" y="6"/>
                </a:cubicBezTo>
                <a:cubicBezTo>
                  <a:pt x="38" y="6"/>
                  <a:pt x="35" y="7"/>
                  <a:pt x="32" y="8"/>
                </a:cubicBezTo>
                <a:cubicBezTo>
                  <a:pt x="31" y="6"/>
                  <a:pt x="30" y="5"/>
                  <a:pt x="29" y="4"/>
                </a:cubicBezTo>
                <a:cubicBezTo>
                  <a:pt x="29" y="3"/>
                  <a:pt x="28" y="3"/>
                  <a:pt x="28" y="3"/>
                </a:cubicBezTo>
                <a:cubicBezTo>
                  <a:pt x="28" y="3"/>
                  <a:pt x="27" y="3"/>
                  <a:pt x="27" y="3"/>
                </a:cubicBezTo>
                <a:cubicBezTo>
                  <a:pt x="23" y="5"/>
                  <a:pt x="20" y="7"/>
                  <a:pt x="16" y="10"/>
                </a:cubicBezTo>
                <a:cubicBezTo>
                  <a:pt x="16" y="10"/>
                  <a:pt x="16" y="10"/>
                  <a:pt x="16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5" y="13"/>
                  <a:pt x="15" y="15"/>
                  <a:pt x="14" y="17"/>
                </a:cubicBezTo>
                <a:cubicBezTo>
                  <a:pt x="13" y="17"/>
                  <a:pt x="13" y="18"/>
                  <a:pt x="14" y="18"/>
                </a:cubicBezTo>
                <a:cubicBezTo>
                  <a:pt x="14" y="19"/>
                  <a:pt x="15" y="19"/>
                  <a:pt x="15" y="20"/>
                </a:cubicBezTo>
                <a:cubicBezTo>
                  <a:pt x="14" y="21"/>
                  <a:pt x="13" y="23"/>
                  <a:pt x="13" y="24"/>
                </a:cubicBezTo>
                <a:cubicBezTo>
                  <a:pt x="11" y="24"/>
                  <a:pt x="9" y="23"/>
                  <a:pt x="8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3"/>
                  <a:pt x="6" y="23"/>
                  <a:pt x="6" y="24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3" y="29"/>
                  <a:pt x="1" y="38"/>
                  <a:pt x="0" y="43"/>
                </a:cubicBezTo>
                <a:cubicBezTo>
                  <a:pt x="0" y="43"/>
                  <a:pt x="1" y="44"/>
                  <a:pt x="2" y="44"/>
                </a:cubicBezTo>
                <a:cubicBezTo>
                  <a:pt x="3" y="45"/>
                  <a:pt x="5" y="45"/>
                  <a:pt x="7" y="45"/>
                </a:cubicBezTo>
                <a:cubicBezTo>
                  <a:pt x="7" y="46"/>
                  <a:pt x="7" y="46"/>
                  <a:pt x="7" y="46"/>
                </a:cubicBezTo>
                <a:cubicBezTo>
                  <a:pt x="7" y="47"/>
                  <a:pt x="7" y="49"/>
                  <a:pt x="7" y="51"/>
                </a:cubicBezTo>
                <a:cubicBezTo>
                  <a:pt x="6" y="52"/>
                  <a:pt x="6" y="52"/>
                  <a:pt x="6" y="52"/>
                </a:cubicBezTo>
                <a:cubicBezTo>
                  <a:pt x="6" y="52"/>
                  <a:pt x="5" y="52"/>
                  <a:pt x="5" y="53"/>
                </a:cubicBezTo>
                <a:cubicBezTo>
                  <a:pt x="5" y="55"/>
                  <a:pt x="4" y="57"/>
                  <a:pt x="3" y="59"/>
                </a:cubicBezTo>
                <a:cubicBezTo>
                  <a:pt x="3" y="59"/>
                  <a:pt x="3" y="59"/>
                  <a:pt x="3" y="59"/>
                </a:cubicBezTo>
                <a:cubicBezTo>
                  <a:pt x="3" y="59"/>
                  <a:pt x="3" y="59"/>
                  <a:pt x="3" y="59"/>
                </a:cubicBezTo>
                <a:cubicBezTo>
                  <a:pt x="3" y="60"/>
                  <a:pt x="3" y="61"/>
                  <a:pt x="4" y="61"/>
                </a:cubicBezTo>
                <a:cubicBezTo>
                  <a:pt x="5" y="64"/>
                  <a:pt x="7" y="68"/>
                  <a:pt x="9" y="70"/>
                </a:cubicBezTo>
                <a:cubicBezTo>
                  <a:pt x="9" y="71"/>
                  <a:pt x="10" y="71"/>
                  <a:pt x="10" y="71"/>
                </a:cubicBezTo>
                <a:cubicBezTo>
                  <a:pt x="10" y="71"/>
                  <a:pt x="11" y="71"/>
                  <a:pt x="11" y="71"/>
                </a:cubicBezTo>
                <a:cubicBezTo>
                  <a:pt x="11" y="71"/>
                  <a:pt x="11" y="71"/>
                  <a:pt x="12" y="71"/>
                </a:cubicBezTo>
                <a:cubicBezTo>
                  <a:pt x="13" y="70"/>
                  <a:pt x="14" y="70"/>
                  <a:pt x="16" y="69"/>
                </a:cubicBezTo>
                <a:cubicBezTo>
                  <a:pt x="18" y="71"/>
                  <a:pt x="20" y="73"/>
                  <a:pt x="23" y="74"/>
                </a:cubicBezTo>
                <a:cubicBezTo>
                  <a:pt x="23" y="76"/>
                  <a:pt x="23" y="78"/>
                  <a:pt x="23" y="80"/>
                </a:cubicBezTo>
                <a:cubicBezTo>
                  <a:pt x="23" y="81"/>
                  <a:pt x="23" y="81"/>
                  <a:pt x="24" y="81"/>
                </a:cubicBezTo>
                <a:cubicBezTo>
                  <a:pt x="28" y="83"/>
                  <a:pt x="32" y="84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7" y="85"/>
                  <a:pt x="38" y="84"/>
                  <a:pt x="38" y="83"/>
                </a:cubicBezTo>
                <a:cubicBezTo>
                  <a:pt x="38" y="82"/>
                  <a:pt x="39" y="80"/>
                  <a:pt x="40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41" y="78"/>
                  <a:pt x="41" y="78"/>
                  <a:pt x="41" y="78"/>
                </a:cubicBezTo>
                <a:cubicBezTo>
                  <a:pt x="44" y="78"/>
                  <a:pt x="46" y="78"/>
                  <a:pt x="49" y="77"/>
                </a:cubicBezTo>
                <a:cubicBezTo>
                  <a:pt x="50" y="78"/>
                  <a:pt x="51" y="80"/>
                  <a:pt x="52" y="81"/>
                </a:cubicBezTo>
                <a:cubicBezTo>
                  <a:pt x="52" y="82"/>
                  <a:pt x="53" y="82"/>
                  <a:pt x="53" y="82"/>
                </a:cubicBezTo>
                <a:cubicBezTo>
                  <a:pt x="53" y="82"/>
                  <a:pt x="54" y="82"/>
                  <a:pt x="54" y="82"/>
                </a:cubicBezTo>
                <a:cubicBezTo>
                  <a:pt x="58" y="80"/>
                  <a:pt x="61" y="78"/>
                  <a:pt x="65" y="75"/>
                </a:cubicBezTo>
                <a:cubicBezTo>
                  <a:pt x="65" y="75"/>
                  <a:pt x="65" y="75"/>
                  <a:pt x="65" y="75"/>
                </a:cubicBezTo>
                <a:cubicBezTo>
                  <a:pt x="66" y="72"/>
                  <a:pt x="66" y="71"/>
                  <a:pt x="67" y="68"/>
                </a:cubicBezTo>
                <a:cubicBezTo>
                  <a:pt x="67" y="68"/>
                  <a:pt x="67" y="68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7" y="67"/>
                  <a:pt x="67" y="67"/>
                  <a:pt x="67" y="67"/>
                </a:cubicBezTo>
                <a:cubicBezTo>
                  <a:pt x="67" y="67"/>
                  <a:pt x="67" y="67"/>
                  <a:pt x="67" y="67"/>
                </a:cubicBezTo>
                <a:cubicBezTo>
                  <a:pt x="67" y="66"/>
                  <a:pt x="66" y="65"/>
                  <a:pt x="66" y="64"/>
                </a:cubicBezTo>
                <a:cubicBezTo>
                  <a:pt x="67" y="63"/>
                  <a:pt x="68" y="62"/>
                  <a:pt x="69" y="62"/>
                </a:cubicBezTo>
                <a:cubicBezTo>
                  <a:pt x="69" y="61"/>
                  <a:pt x="69" y="61"/>
                  <a:pt x="69" y="61"/>
                </a:cubicBezTo>
                <a:cubicBezTo>
                  <a:pt x="70" y="61"/>
                  <a:pt x="70" y="61"/>
                  <a:pt x="70" y="61"/>
                </a:cubicBezTo>
                <a:cubicBezTo>
                  <a:pt x="70" y="61"/>
                  <a:pt x="70" y="61"/>
                  <a:pt x="70" y="61"/>
                </a:cubicBezTo>
                <a:cubicBezTo>
                  <a:pt x="71" y="61"/>
                  <a:pt x="72" y="61"/>
                  <a:pt x="73" y="62"/>
                </a:cubicBezTo>
                <a:cubicBezTo>
                  <a:pt x="73" y="62"/>
                  <a:pt x="74" y="62"/>
                  <a:pt x="74" y="62"/>
                </a:cubicBezTo>
                <a:cubicBezTo>
                  <a:pt x="74" y="62"/>
                  <a:pt x="75" y="61"/>
                  <a:pt x="75" y="61"/>
                </a:cubicBezTo>
                <a:cubicBezTo>
                  <a:pt x="76" y="59"/>
                  <a:pt x="77" y="57"/>
                  <a:pt x="77" y="54"/>
                </a:cubicBezTo>
                <a:cubicBezTo>
                  <a:pt x="79" y="50"/>
                  <a:pt x="80" y="46"/>
                  <a:pt x="80" y="42"/>
                </a:cubicBezTo>
                <a:cubicBezTo>
                  <a:pt x="80" y="41"/>
                  <a:pt x="80" y="41"/>
                  <a:pt x="79" y="40"/>
                </a:cubicBezTo>
                <a:cubicBezTo>
                  <a:pt x="78" y="40"/>
                  <a:pt x="76" y="40"/>
                  <a:pt x="74" y="39"/>
                </a:cubicBezTo>
                <a:cubicBezTo>
                  <a:pt x="74" y="39"/>
                  <a:pt x="74" y="39"/>
                  <a:pt x="74" y="39"/>
                </a:cubicBezTo>
                <a:cubicBezTo>
                  <a:pt x="74" y="37"/>
                  <a:pt x="74" y="35"/>
                  <a:pt x="74" y="33"/>
                </a:cubicBezTo>
                <a:cubicBezTo>
                  <a:pt x="75" y="33"/>
                  <a:pt x="75" y="33"/>
                  <a:pt x="75" y="33"/>
                </a:cubicBezTo>
                <a:cubicBezTo>
                  <a:pt x="75" y="33"/>
                  <a:pt x="76" y="32"/>
                  <a:pt x="76" y="32"/>
                </a:cubicBezTo>
                <a:cubicBezTo>
                  <a:pt x="76" y="30"/>
                  <a:pt x="77" y="28"/>
                  <a:pt x="77" y="27"/>
                </a:cubicBezTo>
                <a:cubicBezTo>
                  <a:pt x="78" y="26"/>
                  <a:pt x="78" y="26"/>
                  <a:pt x="78" y="26"/>
                </a:cubicBezTo>
                <a:cubicBezTo>
                  <a:pt x="78" y="25"/>
                  <a:pt x="78" y="25"/>
                  <a:pt x="78" y="24"/>
                </a:cubicBezTo>
                <a:cubicBezTo>
                  <a:pt x="78" y="24"/>
                  <a:pt x="78" y="24"/>
                  <a:pt x="78" y="24"/>
                </a:cubicBezTo>
                <a:cubicBezTo>
                  <a:pt x="77" y="24"/>
                  <a:pt x="77" y="24"/>
                  <a:pt x="77" y="24"/>
                </a:cubicBezTo>
                <a:cubicBezTo>
                  <a:pt x="77" y="23"/>
                  <a:pt x="77" y="22"/>
                  <a:pt x="76" y="21"/>
                </a:cubicBezTo>
                <a:cubicBezTo>
                  <a:pt x="76" y="21"/>
                  <a:pt x="75" y="19"/>
                  <a:pt x="74" y="17"/>
                </a:cubicBezTo>
                <a:cubicBezTo>
                  <a:pt x="73" y="16"/>
                  <a:pt x="73" y="16"/>
                  <a:pt x="72" y="15"/>
                </a:cubicBezTo>
                <a:cubicBezTo>
                  <a:pt x="71" y="14"/>
                  <a:pt x="71" y="14"/>
                  <a:pt x="71" y="14"/>
                </a:cubicBezTo>
                <a:cubicBezTo>
                  <a:pt x="71" y="13"/>
                  <a:pt x="71" y="13"/>
                  <a:pt x="71" y="13"/>
                </a:cubicBezTo>
                <a:cubicBezTo>
                  <a:pt x="71" y="13"/>
                  <a:pt x="71" y="13"/>
                  <a:pt x="70" y="13"/>
                </a:cubicBezTo>
                <a:cubicBezTo>
                  <a:pt x="69" y="13"/>
                  <a:pt x="69" y="13"/>
                  <a:pt x="69" y="13"/>
                </a:cubicBezTo>
                <a:cubicBezTo>
                  <a:pt x="69" y="13"/>
                  <a:pt x="69" y="13"/>
                  <a:pt x="69" y="13"/>
                </a:cubicBezTo>
                <a:cubicBezTo>
                  <a:pt x="68" y="14"/>
                  <a:pt x="66" y="15"/>
                  <a:pt x="65" y="16"/>
                </a:cubicBezTo>
                <a:cubicBezTo>
                  <a:pt x="62" y="14"/>
                  <a:pt x="60" y="12"/>
                  <a:pt x="57" y="10"/>
                </a:cubicBezTo>
                <a:cubicBezTo>
                  <a:pt x="57" y="8"/>
                  <a:pt x="57" y="7"/>
                  <a:pt x="58" y="5"/>
                </a:cubicBezTo>
                <a:cubicBezTo>
                  <a:pt x="58" y="4"/>
                  <a:pt x="58" y="4"/>
                  <a:pt x="57" y="3"/>
                </a:cubicBezTo>
                <a:cubicBezTo>
                  <a:pt x="53" y="2"/>
                  <a:pt x="49" y="1"/>
                  <a:pt x="44" y="0"/>
                </a:cubicBezTo>
                <a:cubicBezTo>
                  <a:pt x="44" y="0"/>
                  <a:pt x="44" y="0"/>
                  <a:pt x="44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12"/>
          <p:cNvSpPr/>
          <p:nvPr/>
        </p:nvSpPr>
        <p:spPr>
          <a:xfrm>
            <a:off x="6527880" y="6847920"/>
            <a:ext cx="530280" cy="508680"/>
          </a:xfrm>
          <a:custGeom>
            <a:avLst/>
            <a:gdLst/>
            <a:ahLst/>
            <a:rect l="l" t="t" r="r" b="b"/>
            <a:pathLst>
              <a:path w="125" h="120">
                <a:moveTo>
                  <a:pt x="63" y="116"/>
                </a:moveTo>
                <a:cubicBezTo>
                  <a:pt x="35" y="116"/>
                  <a:pt x="5" y="98"/>
                  <a:pt x="5" y="60"/>
                </a:cubicBezTo>
                <a:cubicBezTo>
                  <a:pt x="5" y="22"/>
                  <a:pt x="35" y="4"/>
                  <a:pt x="63" y="4"/>
                </a:cubicBezTo>
                <a:cubicBezTo>
                  <a:pt x="63" y="4"/>
                  <a:pt x="63" y="4"/>
                  <a:pt x="63" y="4"/>
                </a:cubicBezTo>
                <a:cubicBezTo>
                  <a:pt x="78" y="4"/>
                  <a:pt x="92" y="9"/>
                  <a:pt x="103" y="18"/>
                </a:cubicBezTo>
                <a:cubicBezTo>
                  <a:pt x="114" y="28"/>
                  <a:pt x="120" y="43"/>
                  <a:pt x="120" y="60"/>
                </a:cubicBezTo>
                <a:cubicBezTo>
                  <a:pt x="120" y="98"/>
                  <a:pt x="90" y="116"/>
                  <a:pt x="63" y="116"/>
                </a:cubicBezTo>
                <a:moveTo>
                  <a:pt x="63" y="0"/>
                </a:moveTo>
                <a:cubicBezTo>
                  <a:pt x="63" y="0"/>
                  <a:pt x="63" y="0"/>
                  <a:pt x="63" y="0"/>
                </a:cubicBezTo>
                <a:cubicBezTo>
                  <a:pt x="32" y="0"/>
                  <a:pt x="0" y="20"/>
                  <a:pt x="0" y="60"/>
                </a:cubicBezTo>
                <a:cubicBezTo>
                  <a:pt x="0" y="100"/>
                  <a:pt x="32" y="120"/>
                  <a:pt x="63" y="120"/>
                </a:cubicBezTo>
                <a:cubicBezTo>
                  <a:pt x="94" y="120"/>
                  <a:pt x="125" y="100"/>
                  <a:pt x="125" y="60"/>
                </a:cubicBezTo>
                <a:cubicBezTo>
                  <a:pt x="125" y="20"/>
                  <a:pt x="94" y="0"/>
                  <a:pt x="63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13"/>
          <p:cNvSpPr/>
          <p:nvPr/>
        </p:nvSpPr>
        <p:spPr>
          <a:xfrm>
            <a:off x="6459840" y="6779880"/>
            <a:ext cx="666360" cy="644760"/>
          </a:xfrm>
          <a:custGeom>
            <a:avLst/>
            <a:gdLst/>
            <a:ahLst/>
            <a:rect l="l" t="t" r="r" b="b"/>
            <a:pathLst>
              <a:path w="157" h="152">
                <a:moveTo>
                  <a:pt x="79" y="147"/>
                </a:moveTo>
                <a:cubicBezTo>
                  <a:pt x="42" y="147"/>
                  <a:pt x="5" y="124"/>
                  <a:pt x="5" y="76"/>
                </a:cubicBezTo>
                <a:cubicBezTo>
                  <a:pt x="5" y="28"/>
                  <a:pt x="42" y="4"/>
                  <a:pt x="79" y="4"/>
                </a:cubicBezTo>
                <a:cubicBezTo>
                  <a:pt x="116" y="4"/>
                  <a:pt x="153" y="28"/>
                  <a:pt x="153" y="76"/>
                </a:cubicBezTo>
                <a:cubicBezTo>
                  <a:pt x="153" y="124"/>
                  <a:pt x="116" y="147"/>
                  <a:pt x="79" y="147"/>
                </a:cubicBezTo>
                <a:moveTo>
                  <a:pt x="79" y="0"/>
                </a:moveTo>
                <a:cubicBezTo>
                  <a:pt x="58" y="0"/>
                  <a:pt x="39" y="7"/>
                  <a:pt x="25" y="19"/>
                </a:cubicBezTo>
                <a:cubicBezTo>
                  <a:pt x="9" y="33"/>
                  <a:pt x="0" y="53"/>
                  <a:pt x="0" y="76"/>
                </a:cubicBezTo>
                <a:cubicBezTo>
                  <a:pt x="0" y="99"/>
                  <a:pt x="9" y="119"/>
                  <a:pt x="25" y="133"/>
                </a:cubicBezTo>
                <a:cubicBezTo>
                  <a:pt x="39" y="145"/>
                  <a:pt x="58" y="152"/>
                  <a:pt x="79" y="152"/>
                </a:cubicBezTo>
                <a:cubicBezTo>
                  <a:pt x="99" y="152"/>
                  <a:pt x="118" y="145"/>
                  <a:pt x="132" y="133"/>
                </a:cubicBezTo>
                <a:cubicBezTo>
                  <a:pt x="148" y="119"/>
                  <a:pt x="157" y="99"/>
                  <a:pt x="157" y="76"/>
                </a:cubicBezTo>
                <a:cubicBezTo>
                  <a:pt x="157" y="53"/>
                  <a:pt x="148" y="33"/>
                  <a:pt x="132" y="19"/>
                </a:cubicBezTo>
                <a:cubicBezTo>
                  <a:pt x="118" y="7"/>
                  <a:pt x="99" y="0"/>
                  <a:pt x="79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14"/>
          <p:cNvSpPr/>
          <p:nvPr/>
        </p:nvSpPr>
        <p:spPr>
          <a:xfrm>
            <a:off x="6769800" y="6890760"/>
            <a:ext cx="28440" cy="55080"/>
          </a:xfrm>
          <a:custGeom>
            <a:avLst/>
            <a:gdLst/>
            <a:ahLst/>
            <a:rect l="l" t="t" r="r" b="b"/>
            <a:pathLst>
              <a:path w="7" h="13">
                <a:moveTo>
                  <a:pt x="4" y="0"/>
                </a:moveTo>
                <a:cubicBezTo>
                  <a:pt x="3" y="0"/>
                  <a:pt x="2" y="0"/>
                  <a:pt x="1" y="1"/>
                </a:cubicBezTo>
                <a:cubicBezTo>
                  <a:pt x="0" y="2"/>
                  <a:pt x="0" y="9"/>
                  <a:pt x="2" y="12"/>
                </a:cubicBezTo>
                <a:cubicBezTo>
                  <a:pt x="2" y="12"/>
                  <a:pt x="2" y="13"/>
                  <a:pt x="3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5" y="13"/>
                  <a:pt x="6" y="12"/>
                  <a:pt x="6" y="10"/>
                </a:cubicBezTo>
                <a:cubicBezTo>
                  <a:pt x="7" y="8"/>
                  <a:pt x="7" y="5"/>
                  <a:pt x="6" y="3"/>
                </a:cubicBezTo>
                <a:cubicBezTo>
                  <a:pt x="6" y="2"/>
                  <a:pt x="6" y="1"/>
                  <a:pt x="5" y="0"/>
                </a:cubicBezTo>
                <a:cubicBezTo>
                  <a:pt x="5" y="0"/>
                  <a:pt x="4" y="0"/>
                  <a:pt x="4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15"/>
          <p:cNvSpPr/>
          <p:nvPr/>
        </p:nvSpPr>
        <p:spPr>
          <a:xfrm>
            <a:off x="6769800" y="7247520"/>
            <a:ext cx="28440" cy="71280"/>
          </a:xfrm>
          <a:custGeom>
            <a:avLst/>
            <a:gdLst/>
            <a:ahLst/>
            <a:rect l="l" t="t" r="r" b="b"/>
            <a:pathLst>
              <a:path w="7" h="17">
                <a:moveTo>
                  <a:pt x="3" y="0"/>
                </a:moveTo>
                <a:cubicBezTo>
                  <a:pt x="2" y="0"/>
                  <a:pt x="1" y="1"/>
                  <a:pt x="1" y="2"/>
                </a:cubicBezTo>
                <a:cubicBezTo>
                  <a:pt x="0" y="5"/>
                  <a:pt x="0" y="11"/>
                  <a:pt x="1" y="14"/>
                </a:cubicBezTo>
                <a:cubicBezTo>
                  <a:pt x="1" y="14"/>
                  <a:pt x="1" y="16"/>
                  <a:pt x="2" y="16"/>
                </a:cubicBezTo>
                <a:cubicBezTo>
                  <a:pt x="2" y="17"/>
                  <a:pt x="3" y="17"/>
                  <a:pt x="4" y="17"/>
                </a:cubicBezTo>
                <a:cubicBezTo>
                  <a:pt x="4" y="17"/>
                  <a:pt x="5" y="17"/>
                  <a:pt x="6" y="16"/>
                </a:cubicBezTo>
                <a:cubicBezTo>
                  <a:pt x="7" y="15"/>
                  <a:pt x="7" y="3"/>
                  <a:pt x="5" y="1"/>
                </a:cubicBezTo>
                <a:cubicBezTo>
                  <a:pt x="5" y="1"/>
                  <a:pt x="5" y="0"/>
                  <a:pt x="4" y="0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16"/>
          <p:cNvSpPr/>
          <p:nvPr/>
        </p:nvSpPr>
        <p:spPr>
          <a:xfrm>
            <a:off x="6568920" y="7089840"/>
            <a:ext cx="76680" cy="30240"/>
          </a:xfrm>
          <a:custGeom>
            <a:avLst/>
            <a:gdLst/>
            <a:ahLst/>
            <a:rect l="l" t="t" r="r" b="b"/>
            <a:pathLst>
              <a:path w="18" h="7">
                <a:moveTo>
                  <a:pt x="9" y="0"/>
                </a:moveTo>
                <a:cubicBezTo>
                  <a:pt x="6" y="0"/>
                  <a:pt x="4" y="0"/>
                  <a:pt x="3" y="1"/>
                </a:cubicBezTo>
                <a:cubicBezTo>
                  <a:pt x="3" y="1"/>
                  <a:pt x="1" y="1"/>
                  <a:pt x="1" y="2"/>
                </a:cubicBezTo>
                <a:cubicBezTo>
                  <a:pt x="0" y="3"/>
                  <a:pt x="0" y="5"/>
                  <a:pt x="1" y="6"/>
                </a:cubicBezTo>
                <a:cubicBezTo>
                  <a:pt x="1" y="6"/>
                  <a:pt x="2" y="7"/>
                  <a:pt x="8" y="7"/>
                </a:cubicBezTo>
                <a:cubicBezTo>
                  <a:pt x="10" y="7"/>
                  <a:pt x="15" y="6"/>
                  <a:pt x="16" y="5"/>
                </a:cubicBezTo>
                <a:cubicBezTo>
                  <a:pt x="16" y="5"/>
                  <a:pt x="17" y="5"/>
                  <a:pt x="17" y="4"/>
                </a:cubicBezTo>
                <a:cubicBezTo>
                  <a:pt x="18" y="3"/>
                  <a:pt x="17" y="3"/>
                  <a:pt x="17" y="2"/>
                </a:cubicBezTo>
                <a:cubicBezTo>
                  <a:pt x="17" y="1"/>
                  <a:pt x="15" y="1"/>
                  <a:pt x="15" y="1"/>
                </a:cubicBezTo>
                <a:cubicBezTo>
                  <a:pt x="13" y="0"/>
                  <a:pt x="11" y="0"/>
                  <a:pt x="9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17"/>
          <p:cNvSpPr/>
          <p:nvPr/>
        </p:nvSpPr>
        <p:spPr>
          <a:xfrm>
            <a:off x="6925680" y="7089840"/>
            <a:ext cx="73080" cy="30240"/>
          </a:xfrm>
          <a:custGeom>
            <a:avLst/>
            <a:gdLst/>
            <a:ahLst/>
            <a:rect l="l" t="t" r="r" b="b"/>
            <a:pathLst>
              <a:path w="17" h="7">
                <a:moveTo>
                  <a:pt x="9" y="0"/>
                </a:moveTo>
                <a:cubicBezTo>
                  <a:pt x="7" y="0"/>
                  <a:pt x="3" y="0"/>
                  <a:pt x="1" y="2"/>
                </a:cubicBezTo>
                <a:cubicBezTo>
                  <a:pt x="1" y="2"/>
                  <a:pt x="0" y="2"/>
                  <a:pt x="0" y="3"/>
                </a:cubicBezTo>
                <a:cubicBezTo>
                  <a:pt x="0" y="4"/>
                  <a:pt x="0" y="4"/>
                  <a:pt x="0" y="5"/>
                </a:cubicBezTo>
                <a:cubicBezTo>
                  <a:pt x="1" y="6"/>
                  <a:pt x="2" y="6"/>
                  <a:pt x="2" y="6"/>
                </a:cubicBezTo>
                <a:cubicBezTo>
                  <a:pt x="4" y="6"/>
                  <a:pt x="6" y="7"/>
                  <a:pt x="9" y="7"/>
                </a:cubicBezTo>
                <a:cubicBezTo>
                  <a:pt x="11" y="7"/>
                  <a:pt x="13" y="7"/>
                  <a:pt x="14" y="6"/>
                </a:cubicBezTo>
                <a:cubicBezTo>
                  <a:pt x="15" y="6"/>
                  <a:pt x="16" y="6"/>
                  <a:pt x="17" y="5"/>
                </a:cubicBezTo>
                <a:cubicBezTo>
                  <a:pt x="17" y="4"/>
                  <a:pt x="17" y="2"/>
                  <a:pt x="16" y="1"/>
                </a:cubicBezTo>
                <a:cubicBezTo>
                  <a:pt x="16" y="1"/>
                  <a:pt x="15" y="0"/>
                  <a:pt x="9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18"/>
          <p:cNvSpPr/>
          <p:nvPr/>
        </p:nvSpPr>
        <p:spPr>
          <a:xfrm>
            <a:off x="6603120" y="7188120"/>
            <a:ext cx="39240" cy="33840"/>
          </a:xfrm>
          <a:custGeom>
            <a:avLst/>
            <a:gdLst/>
            <a:ahLst/>
            <a:rect l="l" t="t" r="r" b="b"/>
            <a:pathLst>
              <a:path w="9" h="8">
                <a:moveTo>
                  <a:pt x="7" y="0"/>
                </a:moveTo>
                <a:cubicBezTo>
                  <a:pt x="7" y="0"/>
                  <a:pt x="6" y="0"/>
                  <a:pt x="6" y="1"/>
                </a:cubicBezTo>
                <a:cubicBezTo>
                  <a:pt x="5" y="2"/>
                  <a:pt x="3" y="4"/>
                  <a:pt x="1" y="5"/>
                </a:cubicBezTo>
                <a:cubicBezTo>
                  <a:pt x="1" y="5"/>
                  <a:pt x="0" y="6"/>
                  <a:pt x="1" y="7"/>
                </a:cubicBezTo>
                <a:cubicBezTo>
                  <a:pt x="1" y="8"/>
                  <a:pt x="2" y="8"/>
                  <a:pt x="2" y="8"/>
                </a:cubicBezTo>
                <a:cubicBezTo>
                  <a:pt x="2" y="8"/>
                  <a:pt x="3" y="8"/>
                  <a:pt x="3" y="8"/>
                </a:cubicBezTo>
                <a:cubicBezTo>
                  <a:pt x="5" y="7"/>
                  <a:pt x="7" y="5"/>
                  <a:pt x="9" y="2"/>
                </a:cubicBezTo>
                <a:cubicBezTo>
                  <a:pt x="9" y="2"/>
                  <a:pt x="9" y="1"/>
                  <a:pt x="8" y="0"/>
                </a:cubicBezTo>
                <a:cubicBezTo>
                  <a:pt x="8" y="0"/>
                  <a:pt x="7" y="0"/>
                  <a:pt x="7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19"/>
          <p:cNvSpPr/>
          <p:nvPr/>
        </p:nvSpPr>
        <p:spPr>
          <a:xfrm>
            <a:off x="6683760" y="7251120"/>
            <a:ext cx="30240" cy="33840"/>
          </a:xfrm>
          <a:custGeom>
            <a:avLst/>
            <a:gdLst/>
            <a:ahLst/>
            <a:rect l="l" t="t" r="r" b="b"/>
            <a:pathLst>
              <a:path w="7" h="8">
                <a:moveTo>
                  <a:pt x="5" y="0"/>
                </a:moveTo>
                <a:cubicBezTo>
                  <a:pt x="5" y="0"/>
                  <a:pt x="4" y="1"/>
                  <a:pt x="4" y="1"/>
                </a:cubicBezTo>
                <a:cubicBezTo>
                  <a:pt x="2" y="3"/>
                  <a:pt x="2" y="4"/>
                  <a:pt x="1" y="6"/>
                </a:cubicBezTo>
                <a:cubicBezTo>
                  <a:pt x="0" y="7"/>
                  <a:pt x="0" y="8"/>
                  <a:pt x="1" y="8"/>
                </a:cubicBezTo>
                <a:cubicBezTo>
                  <a:pt x="1" y="8"/>
                  <a:pt x="2" y="8"/>
                  <a:pt x="2" y="8"/>
                </a:cubicBezTo>
                <a:cubicBezTo>
                  <a:pt x="2" y="8"/>
                  <a:pt x="3" y="8"/>
                  <a:pt x="3" y="8"/>
                </a:cubicBezTo>
                <a:cubicBezTo>
                  <a:pt x="5" y="6"/>
                  <a:pt x="5" y="5"/>
                  <a:pt x="6" y="3"/>
                </a:cubicBezTo>
                <a:cubicBezTo>
                  <a:pt x="7" y="2"/>
                  <a:pt x="7" y="1"/>
                  <a:pt x="6" y="1"/>
                </a:cubicBezTo>
                <a:cubicBezTo>
                  <a:pt x="6" y="0"/>
                  <a:pt x="5" y="0"/>
                  <a:pt x="5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20"/>
          <p:cNvSpPr/>
          <p:nvPr/>
        </p:nvSpPr>
        <p:spPr>
          <a:xfrm>
            <a:off x="6863040" y="7256520"/>
            <a:ext cx="33840" cy="24840"/>
          </a:xfrm>
          <a:custGeom>
            <a:avLst/>
            <a:gdLst/>
            <a:ahLst/>
            <a:rect l="l" t="t" r="r" b="b"/>
            <a:pathLst>
              <a:path w="8" h="6">
                <a:moveTo>
                  <a:pt x="2" y="0"/>
                </a:moveTo>
                <a:cubicBezTo>
                  <a:pt x="2" y="0"/>
                  <a:pt x="2" y="0"/>
                  <a:pt x="1" y="0"/>
                </a:cubicBezTo>
                <a:cubicBezTo>
                  <a:pt x="1" y="1"/>
                  <a:pt x="0" y="2"/>
                  <a:pt x="1" y="2"/>
                </a:cubicBezTo>
                <a:cubicBezTo>
                  <a:pt x="2" y="3"/>
                  <a:pt x="2" y="4"/>
                  <a:pt x="3" y="5"/>
                </a:cubicBezTo>
                <a:cubicBezTo>
                  <a:pt x="3" y="5"/>
                  <a:pt x="4" y="6"/>
                  <a:pt x="5" y="6"/>
                </a:cubicBezTo>
                <a:cubicBezTo>
                  <a:pt x="5" y="6"/>
                  <a:pt x="6" y="6"/>
                  <a:pt x="6" y="6"/>
                </a:cubicBezTo>
                <a:cubicBezTo>
                  <a:pt x="6" y="6"/>
                  <a:pt x="7" y="6"/>
                  <a:pt x="7" y="5"/>
                </a:cubicBezTo>
                <a:cubicBezTo>
                  <a:pt x="8" y="5"/>
                  <a:pt x="7" y="4"/>
                  <a:pt x="7" y="3"/>
                </a:cubicBezTo>
                <a:cubicBezTo>
                  <a:pt x="6" y="3"/>
                  <a:pt x="5" y="2"/>
                  <a:pt x="5" y="2"/>
                </a:cubicBezTo>
                <a:cubicBezTo>
                  <a:pt x="5" y="2"/>
                  <a:pt x="4" y="1"/>
                  <a:pt x="4" y="0"/>
                </a:cubicBezTo>
                <a:cubicBezTo>
                  <a:pt x="3" y="0"/>
                  <a:pt x="3" y="0"/>
                  <a:pt x="2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21"/>
          <p:cNvSpPr/>
          <p:nvPr/>
        </p:nvSpPr>
        <p:spPr>
          <a:xfrm>
            <a:off x="6934680" y="7188120"/>
            <a:ext cx="37440" cy="24840"/>
          </a:xfrm>
          <a:custGeom>
            <a:avLst/>
            <a:gdLst/>
            <a:ahLst/>
            <a:rect l="l" t="t" r="r" b="b"/>
            <a:pathLst>
              <a:path w="9" h="6">
                <a:moveTo>
                  <a:pt x="2" y="0"/>
                </a:moveTo>
                <a:cubicBezTo>
                  <a:pt x="2" y="0"/>
                  <a:pt x="1" y="0"/>
                  <a:pt x="1" y="0"/>
                </a:cubicBezTo>
                <a:cubicBezTo>
                  <a:pt x="0" y="1"/>
                  <a:pt x="1" y="2"/>
                  <a:pt x="1" y="3"/>
                </a:cubicBezTo>
                <a:cubicBezTo>
                  <a:pt x="3" y="3"/>
                  <a:pt x="3" y="4"/>
                  <a:pt x="4" y="4"/>
                </a:cubicBezTo>
                <a:cubicBezTo>
                  <a:pt x="4" y="5"/>
                  <a:pt x="5" y="5"/>
                  <a:pt x="7" y="6"/>
                </a:cubicBezTo>
                <a:cubicBezTo>
                  <a:pt x="7" y="6"/>
                  <a:pt x="7" y="6"/>
                  <a:pt x="8" y="6"/>
                </a:cubicBezTo>
                <a:cubicBezTo>
                  <a:pt x="8" y="6"/>
                  <a:pt x="9" y="6"/>
                  <a:pt x="9" y="5"/>
                </a:cubicBezTo>
                <a:cubicBezTo>
                  <a:pt x="9" y="5"/>
                  <a:pt x="9" y="4"/>
                  <a:pt x="8" y="3"/>
                </a:cubicBezTo>
                <a:cubicBezTo>
                  <a:pt x="7" y="2"/>
                  <a:pt x="6" y="2"/>
                  <a:pt x="6" y="2"/>
                </a:cubicBezTo>
                <a:cubicBezTo>
                  <a:pt x="5" y="1"/>
                  <a:pt x="5" y="1"/>
                  <a:pt x="3" y="0"/>
                </a:cubicBezTo>
                <a:cubicBezTo>
                  <a:pt x="3" y="0"/>
                  <a:pt x="2" y="0"/>
                  <a:pt x="2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22"/>
          <p:cNvSpPr/>
          <p:nvPr/>
        </p:nvSpPr>
        <p:spPr>
          <a:xfrm>
            <a:off x="6590520" y="7002000"/>
            <a:ext cx="46080" cy="28440"/>
          </a:xfrm>
          <a:custGeom>
            <a:avLst/>
            <a:gdLst/>
            <a:ahLst/>
            <a:rect l="l" t="t" r="r" b="b"/>
            <a:pathLst>
              <a:path w="11" h="7">
                <a:moveTo>
                  <a:pt x="1" y="0"/>
                </a:moveTo>
                <a:cubicBezTo>
                  <a:pt x="1" y="0"/>
                  <a:pt x="0" y="0"/>
                  <a:pt x="0" y="1"/>
                </a:cubicBezTo>
                <a:cubicBezTo>
                  <a:pt x="0" y="1"/>
                  <a:pt x="0" y="2"/>
                  <a:pt x="0" y="3"/>
                </a:cubicBezTo>
                <a:cubicBezTo>
                  <a:pt x="2" y="4"/>
                  <a:pt x="3" y="4"/>
                  <a:pt x="4" y="5"/>
                </a:cubicBezTo>
                <a:cubicBezTo>
                  <a:pt x="5" y="6"/>
                  <a:pt x="7" y="6"/>
                  <a:pt x="8" y="7"/>
                </a:cubicBezTo>
                <a:cubicBezTo>
                  <a:pt x="8" y="7"/>
                  <a:pt x="9" y="7"/>
                  <a:pt x="9" y="7"/>
                </a:cubicBezTo>
                <a:cubicBezTo>
                  <a:pt x="9" y="7"/>
                  <a:pt x="10" y="7"/>
                  <a:pt x="10" y="6"/>
                </a:cubicBezTo>
                <a:cubicBezTo>
                  <a:pt x="11" y="6"/>
                  <a:pt x="11" y="5"/>
                  <a:pt x="10" y="4"/>
                </a:cubicBezTo>
                <a:cubicBezTo>
                  <a:pt x="8" y="3"/>
                  <a:pt x="7" y="3"/>
                  <a:pt x="5" y="2"/>
                </a:cubicBezTo>
                <a:cubicBezTo>
                  <a:pt x="4" y="1"/>
                  <a:pt x="3" y="1"/>
                  <a:pt x="2" y="0"/>
                </a:cubicBezTo>
                <a:cubicBezTo>
                  <a:pt x="2" y="0"/>
                  <a:pt x="2" y="0"/>
                  <a:pt x="1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23"/>
          <p:cNvSpPr/>
          <p:nvPr/>
        </p:nvSpPr>
        <p:spPr>
          <a:xfrm>
            <a:off x="6863040" y="6906960"/>
            <a:ext cx="33840" cy="38880"/>
          </a:xfrm>
          <a:custGeom>
            <a:avLst/>
            <a:gdLst/>
            <a:ahLst/>
            <a:rect l="l" t="t" r="r" b="b"/>
            <a:pathLst>
              <a:path w="8" h="9">
                <a:moveTo>
                  <a:pt x="6" y="0"/>
                </a:moveTo>
                <a:cubicBezTo>
                  <a:pt x="5" y="0"/>
                  <a:pt x="5" y="0"/>
                  <a:pt x="5" y="1"/>
                </a:cubicBezTo>
                <a:cubicBezTo>
                  <a:pt x="4" y="2"/>
                  <a:pt x="3" y="3"/>
                  <a:pt x="3" y="3"/>
                </a:cubicBezTo>
                <a:cubicBezTo>
                  <a:pt x="2" y="4"/>
                  <a:pt x="1" y="5"/>
                  <a:pt x="0" y="7"/>
                </a:cubicBezTo>
                <a:cubicBezTo>
                  <a:pt x="0" y="7"/>
                  <a:pt x="0" y="8"/>
                  <a:pt x="1" y="9"/>
                </a:cubicBezTo>
                <a:cubicBezTo>
                  <a:pt x="1" y="9"/>
                  <a:pt x="1" y="9"/>
                  <a:pt x="2" y="9"/>
                </a:cubicBezTo>
                <a:cubicBezTo>
                  <a:pt x="2" y="9"/>
                  <a:pt x="3" y="9"/>
                  <a:pt x="3" y="8"/>
                </a:cubicBezTo>
                <a:cubicBezTo>
                  <a:pt x="4" y="7"/>
                  <a:pt x="4" y="6"/>
                  <a:pt x="5" y="6"/>
                </a:cubicBezTo>
                <a:cubicBezTo>
                  <a:pt x="6" y="5"/>
                  <a:pt x="6" y="4"/>
                  <a:pt x="7" y="2"/>
                </a:cubicBezTo>
                <a:cubicBezTo>
                  <a:pt x="8" y="2"/>
                  <a:pt x="8" y="1"/>
                  <a:pt x="7" y="0"/>
                </a:cubicBezTo>
                <a:cubicBezTo>
                  <a:pt x="7" y="0"/>
                  <a:pt x="6" y="0"/>
                  <a:pt x="6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24"/>
          <p:cNvSpPr/>
          <p:nvPr/>
        </p:nvSpPr>
        <p:spPr>
          <a:xfrm>
            <a:off x="6934680" y="6962400"/>
            <a:ext cx="33840" cy="33840"/>
          </a:xfrm>
          <a:custGeom>
            <a:avLst/>
            <a:gdLst/>
            <a:ahLst/>
            <a:rect l="l" t="t" r="r" b="b"/>
            <a:pathLst>
              <a:path w="8" h="8">
                <a:moveTo>
                  <a:pt x="7" y="0"/>
                </a:moveTo>
                <a:cubicBezTo>
                  <a:pt x="6" y="0"/>
                  <a:pt x="5" y="1"/>
                  <a:pt x="5" y="1"/>
                </a:cubicBezTo>
                <a:cubicBezTo>
                  <a:pt x="4" y="3"/>
                  <a:pt x="3" y="4"/>
                  <a:pt x="2" y="5"/>
                </a:cubicBezTo>
                <a:cubicBezTo>
                  <a:pt x="1" y="5"/>
                  <a:pt x="0" y="6"/>
                  <a:pt x="1" y="7"/>
                </a:cubicBezTo>
                <a:cubicBezTo>
                  <a:pt x="1" y="8"/>
                  <a:pt x="2" y="8"/>
                  <a:pt x="2" y="8"/>
                </a:cubicBezTo>
                <a:cubicBezTo>
                  <a:pt x="3" y="8"/>
                  <a:pt x="3" y="8"/>
                  <a:pt x="3" y="8"/>
                </a:cubicBezTo>
                <a:cubicBezTo>
                  <a:pt x="5" y="6"/>
                  <a:pt x="7" y="5"/>
                  <a:pt x="8" y="3"/>
                </a:cubicBezTo>
                <a:cubicBezTo>
                  <a:pt x="8" y="2"/>
                  <a:pt x="8" y="1"/>
                  <a:pt x="7" y="1"/>
                </a:cubicBezTo>
                <a:cubicBezTo>
                  <a:pt x="7" y="0"/>
                  <a:pt x="7" y="0"/>
                  <a:pt x="7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25"/>
          <p:cNvSpPr/>
          <p:nvPr/>
        </p:nvSpPr>
        <p:spPr>
          <a:xfrm>
            <a:off x="6663960" y="6937560"/>
            <a:ext cx="282960" cy="207360"/>
          </a:xfrm>
          <a:custGeom>
            <a:avLst/>
            <a:gdLst/>
            <a:ahLst/>
            <a:rect l="l" t="t" r="r" b="b"/>
            <a:pathLst>
              <a:path w="67" h="49">
                <a:moveTo>
                  <a:pt x="30" y="43"/>
                </a:moveTo>
                <a:cubicBezTo>
                  <a:pt x="29" y="43"/>
                  <a:pt x="28" y="43"/>
                  <a:pt x="27" y="41"/>
                </a:cubicBezTo>
                <a:cubicBezTo>
                  <a:pt x="26" y="40"/>
                  <a:pt x="28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1" y="37"/>
                  <a:pt x="33" y="38"/>
                  <a:pt x="33" y="39"/>
                </a:cubicBezTo>
                <a:cubicBezTo>
                  <a:pt x="34" y="40"/>
                  <a:pt x="33" y="42"/>
                  <a:pt x="32" y="42"/>
                </a:cubicBezTo>
                <a:cubicBezTo>
                  <a:pt x="32" y="43"/>
                  <a:pt x="31" y="43"/>
                  <a:pt x="30" y="43"/>
                </a:cubicBezTo>
                <a:moveTo>
                  <a:pt x="4" y="0"/>
                </a:moveTo>
                <a:cubicBezTo>
                  <a:pt x="4" y="0"/>
                  <a:pt x="3" y="0"/>
                  <a:pt x="3" y="0"/>
                </a:cubicBezTo>
                <a:cubicBezTo>
                  <a:pt x="0" y="2"/>
                  <a:pt x="6" y="11"/>
                  <a:pt x="6" y="11"/>
                </a:cubicBezTo>
                <a:cubicBezTo>
                  <a:pt x="13" y="23"/>
                  <a:pt x="24" y="45"/>
                  <a:pt x="28" y="48"/>
                </a:cubicBezTo>
                <a:cubicBezTo>
                  <a:pt x="28" y="48"/>
                  <a:pt x="29" y="49"/>
                  <a:pt x="29" y="49"/>
                </a:cubicBezTo>
                <a:cubicBezTo>
                  <a:pt x="35" y="49"/>
                  <a:pt x="65" y="25"/>
                  <a:pt x="65" y="25"/>
                </a:cubicBezTo>
                <a:cubicBezTo>
                  <a:pt x="67" y="20"/>
                  <a:pt x="62" y="19"/>
                  <a:pt x="60" y="19"/>
                </a:cubicBezTo>
                <a:cubicBezTo>
                  <a:pt x="60" y="19"/>
                  <a:pt x="37" y="32"/>
                  <a:pt x="32" y="34"/>
                </a:cubicBezTo>
                <a:cubicBezTo>
                  <a:pt x="28" y="32"/>
                  <a:pt x="17" y="14"/>
                  <a:pt x="11" y="6"/>
                </a:cubicBezTo>
                <a:cubicBezTo>
                  <a:pt x="11" y="6"/>
                  <a:pt x="6" y="0"/>
                  <a:pt x="4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26"/>
          <p:cNvSpPr/>
          <p:nvPr/>
        </p:nvSpPr>
        <p:spPr>
          <a:xfrm>
            <a:off x="5975640" y="3909240"/>
            <a:ext cx="788400" cy="806040"/>
          </a:xfrm>
          <a:custGeom>
            <a:avLst/>
            <a:gdLst/>
            <a:ahLst/>
            <a:rect l="l" t="t" r="r" b="b"/>
            <a:pathLst>
              <a:path w="186" h="190">
                <a:moveTo>
                  <a:pt x="112" y="184"/>
                </a:moveTo>
                <a:cubicBezTo>
                  <a:pt x="112" y="183"/>
                  <a:pt x="112" y="183"/>
                  <a:pt x="112" y="182"/>
                </a:cubicBezTo>
                <a:cubicBezTo>
                  <a:pt x="112" y="183"/>
                  <a:pt x="112" y="183"/>
                  <a:pt x="112" y="183"/>
                </a:cubicBezTo>
                <a:cubicBezTo>
                  <a:pt x="112" y="184"/>
                  <a:pt x="112" y="184"/>
                  <a:pt x="112" y="184"/>
                </a:cubicBezTo>
                <a:cubicBezTo>
                  <a:pt x="112" y="184"/>
                  <a:pt x="112" y="184"/>
                  <a:pt x="112" y="184"/>
                </a:cubicBezTo>
                <a:moveTo>
                  <a:pt x="124" y="178"/>
                </a:moveTo>
                <a:cubicBezTo>
                  <a:pt x="124" y="177"/>
                  <a:pt x="123" y="177"/>
                  <a:pt x="123" y="176"/>
                </a:cubicBezTo>
                <a:cubicBezTo>
                  <a:pt x="123" y="175"/>
                  <a:pt x="124" y="175"/>
                  <a:pt x="124" y="174"/>
                </a:cubicBezTo>
                <a:cubicBezTo>
                  <a:pt x="124" y="175"/>
                  <a:pt x="124" y="176"/>
                  <a:pt x="124" y="178"/>
                </a:cubicBezTo>
                <a:moveTo>
                  <a:pt x="91" y="167"/>
                </a:moveTo>
                <a:cubicBezTo>
                  <a:pt x="92" y="167"/>
                  <a:pt x="92" y="167"/>
                  <a:pt x="92" y="167"/>
                </a:cubicBezTo>
                <a:cubicBezTo>
                  <a:pt x="94" y="167"/>
                  <a:pt x="96" y="167"/>
                  <a:pt x="98" y="167"/>
                </a:cubicBezTo>
                <a:cubicBezTo>
                  <a:pt x="95" y="173"/>
                  <a:pt x="92" y="180"/>
                  <a:pt x="90" y="186"/>
                </a:cubicBezTo>
                <a:cubicBezTo>
                  <a:pt x="89" y="186"/>
                  <a:pt x="89" y="186"/>
                  <a:pt x="89" y="186"/>
                </a:cubicBezTo>
                <a:cubicBezTo>
                  <a:pt x="87" y="186"/>
                  <a:pt x="85" y="186"/>
                  <a:pt x="83" y="186"/>
                </a:cubicBezTo>
                <a:cubicBezTo>
                  <a:pt x="86" y="179"/>
                  <a:pt x="88" y="173"/>
                  <a:pt x="90" y="167"/>
                </a:cubicBezTo>
                <a:cubicBezTo>
                  <a:pt x="91" y="167"/>
                  <a:pt x="91" y="167"/>
                  <a:pt x="91" y="167"/>
                </a:cubicBezTo>
                <a:moveTo>
                  <a:pt x="79" y="185"/>
                </a:moveTo>
                <a:cubicBezTo>
                  <a:pt x="77" y="185"/>
                  <a:pt x="75" y="185"/>
                  <a:pt x="73" y="184"/>
                </a:cubicBezTo>
                <a:cubicBezTo>
                  <a:pt x="75" y="178"/>
                  <a:pt x="77" y="172"/>
                  <a:pt x="80" y="167"/>
                </a:cubicBezTo>
                <a:cubicBezTo>
                  <a:pt x="82" y="167"/>
                  <a:pt x="84" y="167"/>
                  <a:pt x="86" y="167"/>
                </a:cubicBezTo>
                <a:cubicBezTo>
                  <a:pt x="84" y="173"/>
                  <a:pt x="81" y="179"/>
                  <a:pt x="79" y="185"/>
                </a:cubicBezTo>
                <a:moveTo>
                  <a:pt x="94" y="186"/>
                </a:moveTo>
                <a:cubicBezTo>
                  <a:pt x="97" y="179"/>
                  <a:pt x="100" y="173"/>
                  <a:pt x="102" y="167"/>
                </a:cubicBezTo>
                <a:cubicBezTo>
                  <a:pt x="104" y="166"/>
                  <a:pt x="106" y="166"/>
                  <a:pt x="108" y="166"/>
                </a:cubicBezTo>
                <a:cubicBezTo>
                  <a:pt x="106" y="172"/>
                  <a:pt x="103" y="179"/>
                  <a:pt x="101" y="185"/>
                </a:cubicBezTo>
                <a:cubicBezTo>
                  <a:pt x="98" y="185"/>
                  <a:pt x="96" y="186"/>
                  <a:pt x="94" y="186"/>
                </a:cubicBezTo>
                <a:moveTo>
                  <a:pt x="69" y="184"/>
                </a:moveTo>
                <a:cubicBezTo>
                  <a:pt x="67" y="183"/>
                  <a:pt x="65" y="183"/>
                  <a:pt x="62" y="182"/>
                </a:cubicBezTo>
                <a:cubicBezTo>
                  <a:pt x="65" y="176"/>
                  <a:pt x="67" y="170"/>
                  <a:pt x="70" y="165"/>
                </a:cubicBezTo>
                <a:cubicBezTo>
                  <a:pt x="72" y="165"/>
                  <a:pt x="74" y="166"/>
                  <a:pt x="76" y="166"/>
                </a:cubicBezTo>
                <a:cubicBezTo>
                  <a:pt x="73" y="172"/>
                  <a:pt x="71" y="178"/>
                  <a:pt x="69" y="184"/>
                </a:cubicBezTo>
                <a:moveTo>
                  <a:pt x="105" y="185"/>
                </a:moveTo>
                <a:cubicBezTo>
                  <a:pt x="107" y="178"/>
                  <a:pt x="110" y="172"/>
                  <a:pt x="113" y="165"/>
                </a:cubicBezTo>
                <a:cubicBezTo>
                  <a:pt x="113" y="165"/>
                  <a:pt x="114" y="165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4" y="167"/>
                  <a:pt x="114" y="169"/>
                  <a:pt x="114" y="170"/>
                </a:cubicBezTo>
                <a:cubicBezTo>
                  <a:pt x="113" y="171"/>
                  <a:pt x="113" y="171"/>
                  <a:pt x="113" y="171"/>
                </a:cubicBezTo>
                <a:cubicBezTo>
                  <a:pt x="111" y="176"/>
                  <a:pt x="109" y="180"/>
                  <a:pt x="107" y="184"/>
                </a:cubicBezTo>
                <a:cubicBezTo>
                  <a:pt x="106" y="185"/>
                  <a:pt x="106" y="185"/>
                  <a:pt x="105" y="185"/>
                </a:cubicBezTo>
                <a:moveTo>
                  <a:pt x="59" y="181"/>
                </a:moveTo>
                <a:cubicBezTo>
                  <a:pt x="55" y="180"/>
                  <a:pt x="52" y="178"/>
                  <a:pt x="50" y="177"/>
                </a:cubicBezTo>
                <a:cubicBezTo>
                  <a:pt x="50" y="176"/>
                  <a:pt x="50" y="176"/>
                  <a:pt x="50" y="176"/>
                </a:cubicBezTo>
                <a:cubicBezTo>
                  <a:pt x="53" y="171"/>
                  <a:pt x="55" y="166"/>
                  <a:pt x="58" y="161"/>
                </a:cubicBezTo>
                <a:cubicBezTo>
                  <a:pt x="61" y="162"/>
                  <a:pt x="64" y="163"/>
                  <a:pt x="66" y="164"/>
                </a:cubicBezTo>
                <a:cubicBezTo>
                  <a:pt x="63" y="169"/>
                  <a:pt x="61" y="175"/>
                  <a:pt x="59" y="181"/>
                </a:cubicBezTo>
                <a:moveTo>
                  <a:pt x="120" y="173"/>
                </a:moveTo>
                <a:cubicBezTo>
                  <a:pt x="120" y="172"/>
                  <a:pt x="120" y="172"/>
                  <a:pt x="120" y="172"/>
                </a:cubicBezTo>
                <a:cubicBezTo>
                  <a:pt x="120" y="171"/>
                  <a:pt x="120" y="171"/>
                  <a:pt x="120" y="171"/>
                </a:cubicBezTo>
                <a:cubicBezTo>
                  <a:pt x="121" y="168"/>
                  <a:pt x="122" y="165"/>
                  <a:pt x="123" y="162"/>
                </a:cubicBezTo>
                <a:cubicBezTo>
                  <a:pt x="124" y="161"/>
                  <a:pt x="125" y="160"/>
                  <a:pt x="126" y="159"/>
                </a:cubicBezTo>
                <a:cubicBezTo>
                  <a:pt x="126" y="159"/>
                  <a:pt x="126" y="159"/>
                  <a:pt x="126" y="159"/>
                </a:cubicBezTo>
                <a:cubicBezTo>
                  <a:pt x="126" y="159"/>
                  <a:pt x="126" y="159"/>
                  <a:pt x="126" y="159"/>
                </a:cubicBezTo>
                <a:cubicBezTo>
                  <a:pt x="126" y="160"/>
                  <a:pt x="125" y="162"/>
                  <a:pt x="125" y="165"/>
                </a:cubicBezTo>
                <a:cubicBezTo>
                  <a:pt x="125" y="165"/>
                  <a:pt x="124" y="165"/>
                  <a:pt x="124" y="166"/>
                </a:cubicBezTo>
                <a:cubicBezTo>
                  <a:pt x="123" y="168"/>
                  <a:pt x="122" y="170"/>
                  <a:pt x="120" y="173"/>
                </a:cubicBezTo>
                <a:moveTo>
                  <a:pt x="128" y="179"/>
                </a:moveTo>
                <a:cubicBezTo>
                  <a:pt x="128" y="177"/>
                  <a:pt x="128" y="174"/>
                  <a:pt x="129" y="171"/>
                </a:cubicBezTo>
                <a:cubicBezTo>
                  <a:pt x="129" y="167"/>
                  <a:pt x="129" y="164"/>
                  <a:pt x="129" y="161"/>
                </a:cubicBezTo>
                <a:cubicBezTo>
                  <a:pt x="132" y="160"/>
                  <a:pt x="134" y="160"/>
                  <a:pt x="136" y="159"/>
                </a:cubicBezTo>
                <a:cubicBezTo>
                  <a:pt x="134" y="165"/>
                  <a:pt x="132" y="172"/>
                  <a:pt x="130" y="178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29" y="179"/>
                  <a:pt x="128" y="179"/>
                  <a:pt x="128" y="179"/>
                </a:cubicBezTo>
                <a:moveTo>
                  <a:pt x="46" y="175"/>
                </a:moveTo>
                <a:cubicBezTo>
                  <a:pt x="44" y="174"/>
                  <a:pt x="42" y="172"/>
                  <a:pt x="40" y="171"/>
                </a:cubicBezTo>
                <a:cubicBezTo>
                  <a:pt x="42" y="166"/>
                  <a:pt x="44" y="161"/>
                  <a:pt x="47" y="157"/>
                </a:cubicBezTo>
                <a:cubicBezTo>
                  <a:pt x="50" y="158"/>
                  <a:pt x="52" y="159"/>
                  <a:pt x="54" y="160"/>
                </a:cubicBezTo>
                <a:cubicBezTo>
                  <a:pt x="52" y="165"/>
                  <a:pt x="49" y="170"/>
                  <a:pt x="47" y="174"/>
                </a:cubicBezTo>
                <a:cubicBezTo>
                  <a:pt x="46" y="175"/>
                  <a:pt x="46" y="175"/>
                  <a:pt x="46" y="175"/>
                </a:cubicBezTo>
                <a:moveTo>
                  <a:pt x="134" y="177"/>
                </a:moveTo>
                <a:cubicBezTo>
                  <a:pt x="136" y="170"/>
                  <a:pt x="138" y="163"/>
                  <a:pt x="141" y="157"/>
                </a:cubicBezTo>
                <a:cubicBezTo>
                  <a:pt x="141" y="156"/>
                  <a:pt x="141" y="156"/>
                  <a:pt x="141" y="156"/>
                </a:cubicBezTo>
                <a:cubicBezTo>
                  <a:pt x="141" y="156"/>
                  <a:pt x="142" y="156"/>
                  <a:pt x="143" y="155"/>
                </a:cubicBezTo>
                <a:cubicBezTo>
                  <a:pt x="141" y="162"/>
                  <a:pt x="139" y="169"/>
                  <a:pt x="137" y="175"/>
                </a:cubicBezTo>
                <a:cubicBezTo>
                  <a:pt x="136" y="176"/>
                  <a:pt x="135" y="176"/>
                  <a:pt x="134" y="177"/>
                </a:cubicBezTo>
                <a:moveTo>
                  <a:pt x="36" y="169"/>
                </a:moveTo>
                <a:cubicBezTo>
                  <a:pt x="35" y="167"/>
                  <a:pt x="33" y="166"/>
                  <a:pt x="31" y="164"/>
                </a:cubicBezTo>
                <a:cubicBezTo>
                  <a:pt x="33" y="160"/>
                  <a:pt x="35" y="156"/>
                  <a:pt x="38" y="152"/>
                </a:cubicBezTo>
                <a:cubicBezTo>
                  <a:pt x="40" y="153"/>
                  <a:pt x="42" y="154"/>
                  <a:pt x="44" y="155"/>
                </a:cubicBezTo>
                <a:cubicBezTo>
                  <a:pt x="41" y="159"/>
                  <a:pt x="38" y="164"/>
                  <a:pt x="36" y="169"/>
                </a:cubicBezTo>
                <a:moveTo>
                  <a:pt x="142" y="173"/>
                </a:moveTo>
                <a:cubicBezTo>
                  <a:pt x="144" y="166"/>
                  <a:pt x="146" y="159"/>
                  <a:pt x="148" y="153"/>
                </a:cubicBezTo>
                <a:cubicBezTo>
                  <a:pt x="148" y="152"/>
                  <a:pt x="148" y="152"/>
                  <a:pt x="148" y="152"/>
                </a:cubicBezTo>
                <a:cubicBezTo>
                  <a:pt x="149" y="152"/>
                  <a:pt x="150" y="151"/>
                  <a:pt x="152" y="150"/>
                </a:cubicBezTo>
                <a:cubicBezTo>
                  <a:pt x="150" y="157"/>
                  <a:pt x="148" y="164"/>
                  <a:pt x="145" y="171"/>
                </a:cubicBezTo>
                <a:cubicBezTo>
                  <a:pt x="144" y="171"/>
                  <a:pt x="143" y="172"/>
                  <a:pt x="142" y="173"/>
                </a:cubicBezTo>
                <a:moveTo>
                  <a:pt x="118" y="165"/>
                </a:moveTo>
                <a:cubicBezTo>
                  <a:pt x="118" y="164"/>
                  <a:pt x="118" y="163"/>
                  <a:pt x="118" y="162"/>
                </a:cubicBezTo>
                <a:cubicBezTo>
                  <a:pt x="118" y="161"/>
                  <a:pt x="117" y="160"/>
                  <a:pt x="116" y="160"/>
                </a:cubicBezTo>
                <a:cubicBezTo>
                  <a:pt x="116" y="160"/>
                  <a:pt x="116" y="160"/>
                  <a:pt x="116" y="160"/>
                </a:cubicBezTo>
                <a:cubicBezTo>
                  <a:pt x="116" y="160"/>
                  <a:pt x="116" y="160"/>
                  <a:pt x="116" y="160"/>
                </a:cubicBezTo>
                <a:cubicBezTo>
                  <a:pt x="118" y="156"/>
                  <a:pt x="119" y="153"/>
                  <a:pt x="121" y="150"/>
                </a:cubicBezTo>
                <a:cubicBezTo>
                  <a:pt x="122" y="150"/>
                  <a:pt x="122" y="150"/>
                  <a:pt x="122" y="150"/>
                </a:cubicBezTo>
                <a:cubicBezTo>
                  <a:pt x="122" y="151"/>
                  <a:pt x="123" y="152"/>
                  <a:pt x="123" y="153"/>
                </a:cubicBezTo>
                <a:cubicBezTo>
                  <a:pt x="123" y="154"/>
                  <a:pt x="123" y="154"/>
                  <a:pt x="123" y="154"/>
                </a:cubicBezTo>
                <a:cubicBezTo>
                  <a:pt x="123" y="154"/>
                  <a:pt x="123" y="154"/>
                  <a:pt x="123" y="154"/>
                </a:cubicBezTo>
                <a:cubicBezTo>
                  <a:pt x="123" y="155"/>
                  <a:pt x="123" y="156"/>
                  <a:pt x="122" y="157"/>
                </a:cubicBezTo>
                <a:cubicBezTo>
                  <a:pt x="122" y="158"/>
                  <a:pt x="121" y="159"/>
                  <a:pt x="120" y="160"/>
                </a:cubicBezTo>
                <a:cubicBezTo>
                  <a:pt x="119" y="162"/>
                  <a:pt x="118" y="163"/>
                  <a:pt x="118" y="165"/>
                </a:cubicBezTo>
                <a:moveTo>
                  <a:pt x="28" y="161"/>
                </a:moveTo>
                <a:cubicBezTo>
                  <a:pt x="28" y="161"/>
                  <a:pt x="27" y="161"/>
                  <a:pt x="27" y="160"/>
                </a:cubicBezTo>
                <a:cubicBezTo>
                  <a:pt x="26" y="159"/>
                  <a:pt x="26" y="159"/>
                  <a:pt x="25" y="158"/>
                </a:cubicBezTo>
                <a:cubicBezTo>
                  <a:pt x="27" y="154"/>
                  <a:pt x="28" y="150"/>
                  <a:pt x="30" y="146"/>
                </a:cubicBezTo>
                <a:cubicBezTo>
                  <a:pt x="31" y="147"/>
                  <a:pt x="33" y="148"/>
                  <a:pt x="34" y="149"/>
                </a:cubicBezTo>
                <a:cubicBezTo>
                  <a:pt x="32" y="153"/>
                  <a:pt x="30" y="157"/>
                  <a:pt x="28" y="161"/>
                </a:cubicBezTo>
                <a:moveTo>
                  <a:pt x="151" y="167"/>
                </a:moveTo>
                <a:cubicBezTo>
                  <a:pt x="153" y="160"/>
                  <a:pt x="155" y="154"/>
                  <a:pt x="156" y="147"/>
                </a:cubicBezTo>
                <a:cubicBezTo>
                  <a:pt x="157" y="147"/>
                  <a:pt x="157" y="147"/>
                  <a:pt x="157" y="147"/>
                </a:cubicBezTo>
                <a:cubicBezTo>
                  <a:pt x="158" y="146"/>
                  <a:pt x="159" y="145"/>
                  <a:pt x="160" y="144"/>
                </a:cubicBezTo>
                <a:cubicBezTo>
                  <a:pt x="159" y="150"/>
                  <a:pt x="157" y="157"/>
                  <a:pt x="154" y="163"/>
                </a:cubicBezTo>
                <a:cubicBezTo>
                  <a:pt x="154" y="163"/>
                  <a:pt x="154" y="163"/>
                  <a:pt x="154" y="163"/>
                </a:cubicBezTo>
                <a:cubicBezTo>
                  <a:pt x="153" y="165"/>
                  <a:pt x="152" y="166"/>
                  <a:pt x="151" y="167"/>
                </a:cubicBezTo>
                <a:moveTo>
                  <a:pt x="114" y="155"/>
                </a:moveTo>
                <a:cubicBezTo>
                  <a:pt x="114" y="153"/>
                  <a:pt x="113" y="152"/>
                  <a:pt x="112" y="150"/>
                </a:cubicBezTo>
                <a:cubicBezTo>
                  <a:pt x="113" y="150"/>
                  <a:pt x="113" y="150"/>
                  <a:pt x="113" y="150"/>
                </a:cubicBezTo>
                <a:cubicBezTo>
                  <a:pt x="114" y="147"/>
                  <a:pt x="115" y="144"/>
                  <a:pt x="117" y="142"/>
                </a:cubicBezTo>
                <a:cubicBezTo>
                  <a:pt x="118" y="143"/>
                  <a:pt x="118" y="144"/>
                  <a:pt x="119" y="146"/>
                </a:cubicBezTo>
                <a:cubicBezTo>
                  <a:pt x="117" y="149"/>
                  <a:pt x="116" y="152"/>
                  <a:pt x="114" y="155"/>
                </a:cubicBezTo>
                <a:moveTo>
                  <a:pt x="22" y="154"/>
                </a:moveTo>
                <a:cubicBezTo>
                  <a:pt x="21" y="153"/>
                  <a:pt x="20" y="151"/>
                  <a:pt x="18" y="149"/>
                </a:cubicBezTo>
                <a:cubicBezTo>
                  <a:pt x="20" y="146"/>
                  <a:pt x="21" y="144"/>
                  <a:pt x="23" y="141"/>
                </a:cubicBezTo>
                <a:cubicBezTo>
                  <a:pt x="24" y="142"/>
                  <a:pt x="25" y="143"/>
                  <a:pt x="27" y="144"/>
                </a:cubicBezTo>
                <a:cubicBezTo>
                  <a:pt x="25" y="148"/>
                  <a:pt x="24" y="151"/>
                  <a:pt x="22" y="154"/>
                </a:cubicBezTo>
                <a:moveTo>
                  <a:pt x="16" y="145"/>
                </a:moveTo>
                <a:cubicBezTo>
                  <a:pt x="15" y="145"/>
                  <a:pt x="15" y="144"/>
                  <a:pt x="14" y="143"/>
                </a:cubicBezTo>
                <a:cubicBezTo>
                  <a:pt x="16" y="140"/>
                  <a:pt x="17" y="138"/>
                  <a:pt x="18" y="136"/>
                </a:cubicBezTo>
                <a:cubicBezTo>
                  <a:pt x="19" y="136"/>
                  <a:pt x="19" y="137"/>
                  <a:pt x="20" y="138"/>
                </a:cubicBezTo>
                <a:cubicBezTo>
                  <a:pt x="18" y="140"/>
                  <a:pt x="17" y="143"/>
                  <a:pt x="16" y="145"/>
                </a:cubicBezTo>
                <a:moveTo>
                  <a:pt x="161" y="157"/>
                </a:moveTo>
                <a:cubicBezTo>
                  <a:pt x="163" y="151"/>
                  <a:pt x="164" y="145"/>
                  <a:pt x="165" y="139"/>
                </a:cubicBezTo>
                <a:cubicBezTo>
                  <a:pt x="167" y="138"/>
                  <a:pt x="168" y="136"/>
                  <a:pt x="169" y="135"/>
                </a:cubicBezTo>
                <a:cubicBezTo>
                  <a:pt x="169" y="137"/>
                  <a:pt x="169" y="138"/>
                  <a:pt x="168" y="140"/>
                </a:cubicBezTo>
                <a:cubicBezTo>
                  <a:pt x="168" y="142"/>
                  <a:pt x="168" y="144"/>
                  <a:pt x="168" y="145"/>
                </a:cubicBezTo>
                <a:cubicBezTo>
                  <a:pt x="168" y="146"/>
                  <a:pt x="168" y="146"/>
                  <a:pt x="168" y="146"/>
                </a:cubicBezTo>
                <a:cubicBezTo>
                  <a:pt x="168" y="146"/>
                  <a:pt x="168" y="146"/>
                  <a:pt x="168" y="146"/>
                </a:cubicBezTo>
                <a:cubicBezTo>
                  <a:pt x="166" y="150"/>
                  <a:pt x="164" y="153"/>
                  <a:pt x="161" y="157"/>
                </a:cubicBezTo>
                <a:moveTo>
                  <a:pt x="111" y="145"/>
                </a:moveTo>
                <a:cubicBezTo>
                  <a:pt x="110" y="143"/>
                  <a:pt x="109" y="142"/>
                  <a:pt x="109" y="140"/>
                </a:cubicBezTo>
                <a:cubicBezTo>
                  <a:pt x="110" y="137"/>
                  <a:pt x="111" y="135"/>
                  <a:pt x="112" y="132"/>
                </a:cubicBezTo>
                <a:cubicBezTo>
                  <a:pt x="112" y="132"/>
                  <a:pt x="112" y="132"/>
                  <a:pt x="112" y="132"/>
                </a:cubicBezTo>
                <a:cubicBezTo>
                  <a:pt x="113" y="134"/>
                  <a:pt x="114" y="136"/>
                  <a:pt x="115" y="138"/>
                </a:cubicBezTo>
                <a:cubicBezTo>
                  <a:pt x="113" y="140"/>
                  <a:pt x="112" y="142"/>
                  <a:pt x="111" y="145"/>
                </a:cubicBezTo>
                <a:moveTo>
                  <a:pt x="12" y="139"/>
                </a:moveTo>
                <a:cubicBezTo>
                  <a:pt x="11" y="137"/>
                  <a:pt x="11" y="135"/>
                  <a:pt x="10" y="134"/>
                </a:cubicBezTo>
                <a:cubicBezTo>
                  <a:pt x="11" y="132"/>
                  <a:pt x="12" y="131"/>
                  <a:pt x="13" y="129"/>
                </a:cubicBezTo>
                <a:cubicBezTo>
                  <a:pt x="14" y="130"/>
                  <a:pt x="15" y="131"/>
                  <a:pt x="15" y="132"/>
                </a:cubicBezTo>
                <a:cubicBezTo>
                  <a:pt x="14" y="134"/>
                  <a:pt x="13" y="136"/>
                  <a:pt x="12" y="139"/>
                </a:cubicBezTo>
                <a:moveTo>
                  <a:pt x="107" y="134"/>
                </a:moveTo>
                <a:cubicBezTo>
                  <a:pt x="106" y="133"/>
                  <a:pt x="106" y="131"/>
                  <a:pt x="105" y="130"/>
                </a:cubicBezTo>
                <a:cubicBezTo>
                  <a:pt x="105" y="130"/>
                  <a:pt x="105" y="130"/>
                  <a:pt x="105" y="130"/>
                </a:cubicBezTo>
                <a:cubicBezTo>
                  <a:pt x="106" y="128"/>
                  <a:pt x="107" y="126"/>
                  <a:pt x="108" y="124"/>
                </a:cubicBezTo>
                <a:cubicBezTo>
                  <a:pt x="108" y="126"/>
                  <a:pt x="109" y="127"/>
                  <a:pt x="110" y="128"/>
                </a:cubicBezTo>
                <a:cubicBezTo>
                  <a:pt x="109" y="130"/>
                  <a:pt x="108" y="132"/>
                  <a:pt x="107" y="134"/>
                </a:cubicBezTo>
                <a:moveTo>
                  <a:pt x="8" y="129"/>
                </a:moveTo>
                <a:cubicBezTo>
                  <a:pt x="8" y="127"/>
                  <a:pt x="7" y="125"/>
                  <a:pt x="7" y="123"/>
                </a:cubicBezTo>
                <a:cubicBezTo>
                  <a:pt x="7" y="122"/>
                  <a:pt x="8" y="121"/>
                  <a:pt x="8" y="120"/>
                </a:cubicBezTo>
                <a:cubicBezTo>
                  <a:pt x="9" y="122"/>
                  <a:pt x="10" y="123"/>
                  <a:pt x="11" y="125"/>
                </a:cubicBezTo>
                <a:cubicBezTo>
                  <a:pt x="11" y="125"/>
                  <a:pt x="11" y="125"/>
                  <a:pt x="11" y="125"/>
                </a:cubicBezTo>
                <a:cubicBezTo>
                  <a:pt x="10" y="126"/>
                  <a:pt x="9" y="128"/>
                  <a:pt x="8" y="129"/>
                </a:cubicBezTo>
                <a:moveTo>
                  <a:pt x="170" y="124"/>
                </a:moveTo>
                <a:cubicBezTo>
                  <a:pt x="169" y="124"/>
                  <a:pt x="169" y="124"/>
                  <a:pt x="168" y="123"/>
                </a:cubicBezTo>
                <a:cubicBezTo>
                  <a:pt x="169" y="121"/>
                  <a:pt x="170" y="120"/>
                  <a:pt x="171" y="118"/>
                </a:cubicBezTo>
                <a:cubicBezTo>
                  <a:pt x="172" y="119"/>
                  <a:pt x="173" y="119"/>
                  <a:pt x="174" y="119"/>
                </a:cubicBezTo>
                <a:cubicBezTo>
                  <a:pt x="174" y="120"/>
                  <a:pt x="174" y="120"/>
                  <a:pt x="174" y="120"/>
                </a:cubicBezTo>
                <a:cubicBezTo>
                  <a:pt x="174" y="120"/>
                  <a:pt x="174" y="120"/>
                  <a:pt x="174" y="120"/>
                </a:cubicBezTo>
                <a:cubicBezTo>
                  <a:pt x="172" y="122"/>
                  <a:pt x="171" y="123"/>
                  <a:pt x="170" y="124"/>
                </a:cubicBezTo>
                <a:moveTo>
                  <a:pt x="103" y="125"/>
                </a:moveTo>
                <a:cubicBezTo>
                  <a:pt x="103" y="123"/>
                  <a:pt x="103" y="122"/>
                  <a:pt x="102" y="121"/>
                </a:cubicBezTo>
                <a:cubicBezTo>
                  <a:pt x="103" y="121"/>
                  <a:pt x="103" y="121"/>
                  <a:pt x="103" y="121"/>
                </a:cubicBezTo>
                <a:cubicBezTo>
                  <a:pt x="103" y="120"/>
                  <a:pt x="104" y="119"/>
                  <a:pt x="104" y="118"/>
                </a:cubicBezTo>
                <a:cubicBezTo>
                  <a:pt x="105" y="119"/>
                  <a:pt x="105" y="119"/>
                  <a:pt x="106" y="120"/>
                </a:cubicBezTo>
                <a:cubicBezTo>
                  <a:pt x="105" y="122"/>
                  <a:pt x="104" y="123"/>
                  <a:pt x="103" y="125"/>
                </a:cubicBezTo>
                <a:moveTo>
                  <a:pt x="164" y="122"/>
                </a:moveTo>
                <a:cubicBezTo>
                  <a:pt x="163" y="121"/>
                  <a:pt x="161" y="121"/>
                  <a:pt x="159" y="120"/>
                </a:cubicBezTo>
                <a:cubicBezTo>
                  <a:pt x="160" y="118"/>
                  <a:pt x="161" y="117"/>
                  <a:pt x="162" y="115"/>
                </a:cubicBezTo>
                <a:cubicBezTo>
                  <a:pt x="162" y="115"/>
                  <a:pt x="162" y="115"/>
                  <a:pt x="162" y="115"/>
                </a:cubicBezTo>
                <a:cubicBezTo>
                  <a:pt x="164" y="116"/>
                  <a:pt x="166" y="116"/>
                  <a:pt x="167" y="117"/>
                </a:cubicBezTo>
                <a:cubicBezTo>
                  <a:pt x="166" y="118"/>
                  <a:pt x="165" y="120"/>
                  <a:pt x="164" y="122"/>
                </a:cubicBezTo>
                <a:moveTo>
                  <a:pt x="101" y="116"/>
                </a:moveTo>
                <a:cubicBezTo>
                  <a:pt x="100" y="115"/>
                  <a:pt x="100" y="115"/>
                  <a:pt x="100" y="114"/>
                </a:cubicBezTo>
                <a:cubicBezTo>
                  <a:pt x="100" y="113"/>
                  <a:pt x="101" y="112"/>
                  <a:pt x="101" y="112"/>
                </a:cubicBezTo>
                <a:cubicBezTo>
                  <a:pt x="102" y="113"/>
                  <a:pt x="102" y="113"/>
                  <a:pt x="102" y="113"/>
                </a:cubicBezTo>
                <a:cubicBezTo>
                  <a:pt x="101" y="114"/>
                  <a:pt x="101" y="115"/>
                  <a:pt x="101" y="116"/>
                </a:cubicBezTo>
                <a:moveTo>
                  <a:pt x="156" y="118"/>
                </a:moveTo>
                <a:cubicBezTo>
                  <a:pt x="154" y="117"/>
                  <a:pt x="151" y="116"/>
                  <a:pt x="149" y="115"/>
                </a:cubicBezTo>
                <a:cubicBezTo>
                  <a:pt x="150" y="114"/>
                  <a:pt x="150" y="113"/>
                  <a:pt x="151" y="111"/>
                </a:cubicBezTo>
                <a:cubicBezTo>
                  <a:pt x="154" y="112"/>
                  <a:pt x="156" y="113"/>
                  <a:pt x="158" y="114"/>
                </a:cubicBezTo>
                <a:cubicBezTo>
                  <a:pt x="157" y="115"/>
                  <a:pt x="156" y="117"/>
                  <a:pt x="156" y="118"/>
                </a:cubicBezTo>
                <a:moveTo>
                  <a:pt x="6" y="117"/>
                </a:moveTo>
                <a:cubicBezTo>
                  <a:pt x="5" y="115"/>
                  <a:pt x="5" y="112"/>
                  <a:pt x="5" y="110"/>
                </a:cubicBezTo>
                <a:cubicBezTo>
                  <a:pt x="5" y="112"/>
                  <a:pt x="6" y="114"/>
                  <a:pt x="6" y="115"/>
                </a:cubicBezTo>
                <a:cubicBezTo>
                  <a:pt x="6" y="116"/>
                  <a:pt x="6" y="117"/>
                  <a:pt x="6" y="117"/>
                </a:cubicBezTo>
                <a:moveTo>
                  <a:pt x="145" y="114"/>
                </a:moveTo>
                <a:cubicBezTo>
                  <a:pt x="144" y="113"/>
                  <a:pt x="144" y="113"/>
                  <a:pt x="143" y="113"/>
                </a:cubicBezTo>
                <a:cubicBezTo>
                  <a:pt x="143" y="112"/>
                  <a:pt x="144" y="110"/>
                  <a:pt x="144" y="109"/>
                </a:cubicBezTo>
                <a:cubicBezTo>
                  <a:pt x="145" y="109"/>
                  <a:pt x="146" y="110"/>
                  <a:pt x="147" y="110"/>
                </a:cubicBezTo>
                <a:cubicBezTo>
                  <a:pt x="147" y="111"/>
                  <a:pt x="146" y="113"/>
                  <a:pt x="145" y="114"/>
                </a:cubicBezTo>
                <a:moveTo>
                  <a:pt x="139" y="111"/>
                </a:moveTo>
                <a:cubicBezTo>
                  <a:pt x="137" y="110"/>
                  <a:pt x="135" y="110"/>
                  <a:pt x="133" y="109"/>
                </a:cubicBezTo>
                <a:cubicBezTo>
                  <a:pt x="133" y="109"/>
                  <a:pt x="133" y="109"/>
                  <a:pt x="133" y="109"/>
                </a:cubicBezTo>
                <a:cubicBezTo>
                  <a:pt x="133" y="108"/>
                  <a:pt x="134" y="107"/>
                  <a:pt x="134" y="106"/>
                </a:cubicBezTo>
                <a:cubicBezTo>
                  <a:pt x="136" y="106"/>
                  <a:pt x="139" y="107"/>
                  <a:pt x="141" y="108"/>
                </a:cubicBezTo>
                <a:cubicBezTo>
                  <a:pt x="140" y="109"/>
                  <a:pt x="140" y="110"/>
                  <a:pt x="139" y="111"/>
                </a:cubicBezTo>
                <a:moveTo>
                  <a:pt x="177" y="135"/>
                </a:moveTo>
                <a:cubicBezTo>
                  <a:pt x="177" y="130"/>
                  <a:pt x="178" y="125"/>
                  <a:pt x="178" y="119"/>
                </a:cubicBezTo>
                <a:cubicBezTo>
                  <a:pt x="179" y="119"/>
                  <a:pt x="179" y="119"/>
                  <a:pt x="179" y="119"/>
                </a:cubicBezTo>
                <a:cubicBezTo>
                  <a:pt x="180" y="114"/>
                  <a:pt x="181" y="109"/>
                  <a:pt x="182" y="103"/>
                </a:cubicBezTo>
                <a:cubicBezTo>
                  <a:pt x="182" y="114"/>
                  <a:pt x="181" y="125"/>
                  <a:pt x="177" y="135"/>
                </a:cubicBezTo>
                <a:moveTo>
                  <a:pt x="129" y="107"/>
                </a:moveTo>
                <a:cubicBezTo>
                  <a:pt x="128" y="106"/>
                  <a:pt x="126" y="106"/>
                  <a:pt x="125" y="105"/>
                </a:cubicBezTo>
                <a:cubicBezTo>
                  <a:pt x="126" y="104"/>
                  <a:pt x="126" y="104"/>
                  <a:pt x="126" y="103"/>
                </a:cubicBezTo>
                <a:cubicBezTo>
                  <a:pt x="128" y="103"/>
                  <a:pt x="129" y="104"/>
                  <a:pt x="131" y="104"/>
                </a:cubicBezTo>
                <a:cubicBezTo>
                  <a:pt x="130" y="105"/>
                  <a:pt x="130" y="106"/>
                  <a:pt x="129" y="107"/>
                </a:cubicBezTo>
                <a:moveTo>
                  <a:pt x="98" y="109"/>
                </a:moveTo>
                <a:cubicBezTo>
                  <a:pt x="97" y="106"/>
                  <a:pt x="97" y="104"/>
                  <a:pt x="96" y="102"/>
                </a:cubicBezTo>
                <a:cubicBezTo>
                  <a:pt x="97" y="104"/>
                  <a:pt x="98" y="106"/>
                  <a:pt x="99" y="107"/>
                </a:cubicBezTo>
                <a:cubicBezTo>
                  <a:pt x="99" y="108"/>
                  <a:pt x="99" y="108"/>
                  <a:pt x="99" y="108"/>
                </a:cubicBezTo>
                <a:cubicBezTo>
                  <a:pt x="98" y="108"/>
                  <a:pt x="98" y="108"/>
                  <a:pt x="98" y="109"/>
                </a:cubicBezTo>
                <a:moveTo>
                  <a:pt x="121" y="104"/>
                </a:moveTo>
                <a:cubicBezTo>
                  <a:pt x="120" y="103"/>
                  <a:pt x="118" y="102"/>
                  <a:pt x="117" y="102"/>
                </a:cubicBezTo>
                <a:cubicBezTo>
                  <a:pt x="117" y="101"/>
                  <a:pt x="117" y="100"/>
                  <a:pt x="117" y="100"/>
                </a:cubicBezTo>
                <a:cubicBezTo>
                  <a:pt x="119" y="100"/>
                  <a:pt x="121" y="101"/>
                  <a:pt x="123" y="102"/>
                </a:cubicBezTo>
                <a:cubicBezTo>
                  <a:pt x="122" y="102"/>
                  <a:pt x="122" y="103"/>
                  <a:pt x="121" y="104"/>
                </a:cubicBezTo>
                <a:moveTo>
                  <a:pt x="129" y="157"/>
                </a:moveTo>
                <a:cubicBezTo>
                  <a:pt x="129" y="156"/>
                  <a:pt x="129" y="156"/>
                  <a:pt x="129" y="156"/>
                </a:cubicBezTo>
                <a:cubicBezTo>
                  <a:pt x="128" y="154"/>
                  <a:pt x="126" y="150"/>
                  <a:pt x="124" y="146"/>
                </a:cubicBezTo>
                <a:cubicBezTo>
                  <a:pt x="123" y="145"/>
                  <a:pt x="123" y="145"/>
                  <a:pt x="123" y="145"/>
                </a:cubicBezTo>
                <a:cubicBezTo>
                  <a:pt x="123" y="144"/>
                  <a:pt x="123" y="144"/>
                  <a:pt x="123" y="144"/>
                </a:cubicBezTo>
                <a:cubicBezTo>
                  <a:pt x="118" y="135"/>
                  <a:pt x="111" y="123"/>
                  <a:pt x="105" y="112"/>
                </a:cubicBezTo>
                <a:cubicBezTo>
                  <a:pt x="105" y="111"/>
                  <a:pt x="105" y="111"/>
                  <a:pt x="105" y="111"/>
                </a:cubicBezTo>
                <a:cubicBezTo>
                  <a:pt x="103" y="106"/>
                  <a:pt x="100" y="102"/>
                  <a:pt x="98" y="98"/>
                </a:cubicBezTo>
                <a:cubicBezTo>
                  <a:pt x="101" y="99"/>
                  <a:pt x="103" y="100"/>
                  <a:pt x="106" y="101"/>
                </a:cubicBezTo>
                <a:cubicBezTo>
                  <a:pt x="115" y="105"/>
                  <a:pt x="127" y="110"/>
                  <a:pt x="138" y="115"/>
                </a:cubicBezTo>
                <a:cubicBezTo>
                  <a:pt x="138" y="115"/>
                  <a:pt x="139" y="116"/>
                  <a:pt x="139" y="116"/>
                </a:cubicBezTo>
                <a:cubicBezTo>
                  <a:pt x="139" y="116"/>
                  <a:pt x="140" y="116"/>
                  <a:pt x="140" y="116"/>
                </a:cubicBezTo>
                <a:cubicBezTo>
                  <a:pt x="140" y="116"/>
                  <a:pt x="140" y="116"/>
                  <a:pt x="140" y="116"/>
                </a:cubicBezTo>
                <a:cubicBezTo>
                  <a:pt x="149" y="120"/>
                  <a:pt x="158" y="123"/>
                  <a:pt x="164" y="126"/>
                </a:cubicBezTo>
                <a:cubicBezTo>
                  <a:pt x="164" y="126"/>
                  <a:pt x="164" y="126"/>
                  <a:pt x="165" y="127"/>
                </a:cubicBezTo>
                <a:cubicBezTo>
                  <a:pt x="165" y="127"/>
                  <a:pt x="165" y="127"/>
                  <a:pt x="165" y="127"/>
                </a:cubicBezTo>
                <a:cubicBezTo>
                  <a:pt x="166" y="127"/>
                  <a:pt x="167" y="127"/>
                  <a:pt x="168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68" y="129"/>
                  <a:pt x="168" y="130"/>
                  <a:pt x="168" y="130"/>
                </a:cubicBezTo>
                <a:cubicBezTo>
                  <a:pt x="167" y="132"/>
                  <a:pt x="165" y="134"/>
                  <a:pt x="163" y="136"/>
                </a:cubicBezTo>
                <a:cubicBezTo>
                  <a:pt x="162" y="137"/>
                  <a:pt x="162" y="137"/>
                  <a:pt x="162" y="137"/>
                </a:cubicBezTo>
                <a:cubicBezTo>
                  <a:pt x="155" y="144"/>
                  <a:pt x="144" y="152"/>
                  <a:pt x="129" y="157"/>
                </a:cubicBezTo>
                <a:moveTo>
                  <a:pt x="113" y="100"/>
                </a:moveTo>
                <a:cubicBezTo>
                  <a:pt x="112" y="100"/>
                  <a:pt x="111" y="99"/>
                  <a:pt x="110" y="99"/>
                </a:cubicBezTo>
                <a:cubicBezTo>
                  <a:pt x="110" y="98"/>
                  <a:pt x="110" y="98"/>
                  <a:pt x="110" y="98"/>
                </a:cubicBezTo>
                <a:cubicBezTo>
                  <a:pt x="110" y="98"/>
                  <a:pt x="110" y="98"/>
                  <a:pt x="110" y="97"/>
                </a:cubicBezTo>
                <a:cubicBezTo>
                  <a:pt x="111" y="97"/>
                  <a:pt x="111" y="97"/>
                  <a:pt x="111" y="97"/>
                </a:cubicBezTo>
                <a:cubicBezTo>
                  <a:pt x="112" y="98"/>
                  <a:pt x="113" y="98"/>
                  <a:pt x="114" y="98"/>
                </a:cubicBezTo>
                <a:cubicBezTo>
                  <a:pt x="113" y="99"/>
                  <a:pt x="113" y="100"/>
                  <a:pt x="113" y="100"/>
                </a:cubicBezTo>
                <a:moveTo>
                  <a:pt x="106" y="97"/>
                </a:moveTo>
                <a:cubicBezTo>
                  <a:pt x="103" y="96"/>
                  <a:pt x="100" y="94"/>
                  <a:pt x="97" y="93"/>
                </a:cubicBezTo>
                <a:cubicBezTo>
                  <a:pt x="97" y="92"/>
                  <a:pt x="97" y="92"/>
                  <a:pt x="97" y="92"/>
                </a:cubicBezTo>
                <a:cubicBezTo>
                  <a:pt x="97" y="92"/>
                  <a:pt x="97" y="92"/>
                  <a:pt x="97" y="92"/>
                </a:cubicBezTo>
                <a:cubicBezTo>
                  <a:pt x="98" y="92"/>
                  <a:pt x="98" y="92"/>
                  <a:pt x="98" y="92"/>
                </a:cubicBezTo>
                <a:cubicBezTo>
                  <a:pt x="99" y="93"/>
                  <a:pt x="102" y="94"/>
                  <a:pt x="107" y="96"/>
                </a:cubicBezTo>
                <a:cubicBezTo>
                  <a:pt x="106" y="96"/>
                  <a:pt x="106" y="97"/>
                  <a:pt x="106" y="97"/>
                </a:cubicBezTo>
                <a:moveTo>
                  <a:pt x="98" y="89"/>
                </a:moveTo>
                <a:cubicBezTo>
                  <a:pt x="98" y="87"/>
                  <a:pt x="98" y="85"/>
                  <a:pt x="98" y="83"/>
                </a:cubicBezTo>
                <a:cubicBezTo>
                  <a:pt x="99" y="83"/>
                  <a:pt x="99" y="83"/>
                  <a:pt x="99" y="83"/>
                </a:cubicBezTo>
                <a:cubicBezTo>
                  <a:pt x="100" y="82"/>
                  <a:pt x="102" y="81"/>
                  <a:pt x="106" y="79"/>
                </a:cubicBezTo>
                <a:cubicBezTo>
                  <a:pt x="104" y="82"/>
                  <a:pt x="103" y="85"/>
                  <a:pt x="103" y="88"/>
                </a:cubicBezTo>
                <a:cubicBezTo>
                  <a:pt x="101" y="88"/>
                  <a:pt x="99" y="89"/>
                  <a:pt x="99" y="89"/>
                </a:cubicBezTo>
                <a:cubicBezTo>
                  <a:pt x="99" y="89"/>
                  <a:pt x="99" y="89"/>
                  <a:pt x="99" y="89"/>
                </a:cubicBezTo>
                <a:cubicBezTo>
                  <a:pt x="99" y="89"/>
                  <a:pt x="99" y="89"/>
                  <a:pt x="99" y="89"/>
                </a:cubicBezTo>
                <a:cubicBezTo>
                  <a:pt x="99" y="89"/>
                  <a:pt x="99" y="89"/>
                  <a:pt x="99" y="89"/>
                </a:cubicBezTo>
                <a:cubicBezTo>
                  <a:pt x="98" y="89"/>
                  <a:pt x="98" y="89"/>
                  <a:pt x="98" y="89"/>
                </a:cubicBezTo>
                <a:cubicBezTo>
                  <a:pt x="98" y="89"/>
                  <a:pt x="98" y="89"/>
                  <a:pt x="98" y="89"/>
                </a:cubicBezTo>
                <a:cubicBezTo>
                  <a:pt x="98" y="89"/>
                  <a:pt x="98" y="89"/>
                  <a:pt x="98" y="89"/>
                </a:cubicBezTo>
                <a:moveTo>
                  <a:pt x="107" y="86"/>
                </a:moveTo>
                <a:cubicBezTo>
                  <a:pt x="108" y="83"/>
                  <a:pt x="109" y="80"/>
                  <a:pt x="111" y="76"/>
                </a:cubicBezTo>
                <a:cubicBezTo>
                  <a:pt x="111" y="75"/>
                  <a:pt x="111" y="75"/>
                  <a:pt x="111" y="75"/>
                </a:cubicBezTo>
                <a:cubicBezTo>
                  <a:pt x="113" y="74"/>
                  <a:pt x="116" y="73"/>
                  <a:pt x="118" y="71"/>
                </a:cubicBezTo>
                <a:cubicBezTo>
                  <a:pt x="117" y="75"/>
                  <a:pt x="115" y="79"/>
                  <a:pt x="114" y="83"/>
                </a:cubicBezTo>
                <a:cubicBezTo>
                  <a:pt x="113" y="84"/>
                  <a:pt x="112" y="84"/>
                  <a:pt x="111" y="84"/>
                </a:cubicBezTo>
                <a:cubicBezTo>
                  <a:pt x="110" y="85"/>
                  <a:pt x="110" y="85"/>
                  <a:pt x="110" y="85"/>
                </a:cubicBezTo>
                <a:cubicBezTo>
                  <a:pt x="109" y="86"/>
                  <a:pt x="108" y="86"/>
                  <a:pt x="107" y="86"/>
                </a:cubicBezTo>
                <a:moveTo>
                  <a:pt x="123" y="85"/>
                </a:moveTo>
                <a:cubicBezTo>
                  <a:pt x="124" y="85"/>
                  <a:pt x="124" y="85"/>
                  <a:pt x="124" y="84"/>
                </a:cubicBezTo>
                <a:cubicBezTo>
                  <a:pt x="129" y="83"/>
                  <a:pt x="134" y="81"/>
                  <a:pt x="140" y="79"/>
                </a:cubicBezTo>
                <a:cubicBezTo>
                  <a:pt x="153" y="73"/>
                  <a:pt x="167" y="68"/>
                  <a:pt x="178" y="66"/>
                </a:cubicBezTo>
                <a:cubicBezTo>
                  <a:pt x="179" y="72"/>
                  <a:pt x="180" y="79"/>
                  <a:pt x="180" y="86"/>
                </a:cubicBezTo>
                <a:cubicBezTo>
                  <a:pt x="180" y="96"/>
                  <a:pt x="178" y="106"/>
                  <a:pt x="176" y="115"/>
                </a:cubicBezTo>
                <a:cubicBezTo>
                  <a:pt x="175" y="115"/>
                  <a:pt x="175" y="115"/>
                  <a:pt x="175" y="115"/>
                </a:cubicBezTo>
                <a:cubicBezTo>
                  <a:pt x="169" y="113"/>
                  <a:pt x="161" y="110"/>
                  <a:pt x="151" y="107"/>
                </a:cubicBezTo>
                <a:cubicBezTo>
                  <a:pt x="151" y="107"/>
                  <a:pt x="151" y="107"/>
                  <a:pt x="151" y="107"/>
                </a:cubicBezTo>
                <a:cubicBezTo>
                  <a:pt x="150" y="107"/>
                  <a:pt x="150" y="107"/>
                  <a:pt x="150" y="107"/>
                </a:cubicBezTo>
                <a:cubicBezTo>
                  <a:pt x="145" y="105"/>
                  <a:pt x="139" y="103"/>
                  <a:pt x="134" y="101"/>
                </a:cubicBezTo>
                <a:cubicBezTo>
                  <a:pt x="128" y="99"/>
                  <a:pt x="123" y="97"/>
                  <a:pt x="118" y="96"/>
                </a:cubicBezTo>
                <a:cubicBezTo>
                  <a:pt x="118" y="95"/>
                  <a:pt x="117" y="95"/>
                  <a:pt x="117" y="95"/>
                </a:cubicBezTo>
                <a:cubicBezTo>
                  <a:pt x="116" y="95"/>
                  <a:pt x="116" y="95"/>
                  <a:pt x="116" y="95"/>
                </a:cubicBezTo>
                <a:cubicBezTo>
                  <a:pt x="116" y="95"/>
                  <a:pt x="116" y="95"/>
                  <a:pt x="115" y="95"/>
                </a:cubicBezTo>
                <a:cubicBezTo>
                  <a:pt x="114" y="94"/>
                  <a:pt x="113" y="94"/>
                  <a:pt x="112" y="94"/>
                </a:cubicBezTo>
                <a:cubicBezTo>
                  <a:pt x="111" y="93"/>
                  <a:pt x="111" y="93"/>
                  <a:pt x="111" y="93"/>
                </a:cubicBezTo>
                <a:cubicBezTo>
                  <a:pt x="111" y="93"/>
                  <a:pt x="111" y="93"/>
                  <a:pt x="111" y="93"/>
                </a:cubicBezTo>
                <a:cubicBezTo>
                  <a:pt x="111" y="92"/>
                  <a:pt x="110" y="92"/>
                  <a:pt x="110" y="92"/>
                </a:cubicBezTo>
                <a:cubicBezTo>
                  <a:pt x="109" y="92"/>
                  <a:pt x="109" y="92"/>
                  <a:pt x="109" y="92"/>
                </a:cubicBezTo>
                <a:cubicBezTo>
                  <a:pt x="108" y="92"/>
                  <a:pt x="106" y="92"/>
                  <a:pt x="105" y="91"/>
                </a:cubicBezTo>
                <a:cubicBezTo>
                  <a:pt x="110" y="90"/>
                  <a:pt x="116" y="88"/>
                  <a:pt x="123" y="85"/>
                </a:cubicBezTo>
                <a:cubicBezTo>
                  <a:pt x="123" y="85"/>
                  <a:pt x="123" y="85"/>
                  <a:pt x="123" y="85"/>
                </a:cubicBezTo>
                <a:moveTo>
                  <a:pt x="119" y="81"/>
                </a:moveTo>
                <a:cubicBezTo>
                  <a:pt x="120" y="77"/>
                  <a:pt x="122" y="73"/>
                  <a:pt x="123" y="69"/>
                </a:cubicBezTo>
                <a:cubicBezTo>
                  <a:pt x="123" y="68"/>
                  <a:pt x="123" y="68"/>
                  <a:pt x="123" y="68"/>
                </a:cubicBezTo>
                <a:cubicBezTo>
                  <a:pt x="125" y="67"/>
                  <a:pt x="126" y="66"/>
                  <a:pt x="128" y="65"/>
                </a:cubicBezTo>
                <a:cubicBezTo>
                  <a:pt x="126" y="70"/>
                  <a:pt x="124" y="75"/>
                  <a:pt x="122" y="79"/>
                </a:cubicBezTo>
                <a:cubicBezTo>
                  <a:pt x="121" y="80"/>
                  <a:pt x="120" y="80"/>
                  <a:pt x="119" y="81"/>
                </a:cubicBezTo>
                <a:moveTo>
                  <a:pt x="127" y="77"/>
                </a:moveTo>
                <a:cubicBezTo>
                  <a:pt x="129" y="73"/>
                  <a:pt x="131" y="69"/>
                  <a:pt x="133" y="65"/>
                </a:cubicBezTo>
                <a:cubicBezTo>
                  <a:pt x="133" y="64"/>
                  <a:pt x="133" y="63"/>
                  <a:pt x="132" y="63"/>
                </a:cubicBezTo>
                <a:cubicBezTo>
                  <a:pt x="134" y="62"/>
                  <a:pt x="136" y="61"/>
                  <a:pt x="138" y="60"/>
                </a:cubicBezTo>
                <a:cubicBezTo>
                  <a:pt x="136" y="65"/>
                  <a:pt x="134" y="70"/>
                  <a:pt x="132" y="75"/>
                </a:cubicBezTo>
                <a:cubicBezTo>
                  <a:pt x="130" y="76"/>
                  <a:pt x="129" y="76"/>
                  <a:pt x="127" y="77"/>
                </a:cubicBezTo>
                <a:moveTo>
                  <a:pt x="137" y="72"/>
                </a:moveTo>
                <a:cubicBezTo>
                  <a:pt x="139" y="67"/>
                  <a:pt x="141" y="62"/>
                  <a:pt x="143" y="57"/>
                </a:cubicBezTo>
                <a:cubicBezTo>
                  <a:pt x="143" y="57"/>
                  <a:pt x="143" y="57"/>
                  <a:pt x="143" y="57"/>
                </a:cubicBezTo>
                <a:cubicBezTo>
                  <a:pt x="146" y="55"/>
                  <a:pt x="148" y="54"/>
                  <a:pt x="150" y="53"/>
                </a:cubicBezTo>
                <a:cubicBezTo>
                  <a:pt x="149" y="58"/>
                  <a:pt x="147" y="63"/>
                  <a:pt x="146" y="68"/>
                </a:cubicBezTo>
                <a:cubicBezTo>
                  <a:pt x="143" y="70"/>
                  <a:pt x="140" y="71"/>
                  <a:pt x="137" y="72"/>
                </a:cubicBezTo>
                <a:moveTo>
                  <a:pt x="151" y="66"/>
                </a:moveTo>
                <a:cubicBezTo>
                  <a:pt x="152" y="61"/>
                  <a:pt x="154" y="55"/>
                  <a:pt x="155" y="50"/>
                </a:cubicBezTo>
                <a:cubicBezTo>
                  <a:pt x="157" y="49"/>
                  <a:pt x="159" y="48"/>
                  <a:pt x="161" y="47"/>
                </a:cubicBezTo>
                <a:cubicBezTo>
                  <a:pt x="159" y="52"/>
                  <a:pt x="157" y="57"/>
                  <a:pt x="155" y="63"/>
                </a:cubicBezTo>
                <a:cubicBezTo>
                  <a:pt x="155" y="63"/>
                  <a:pt x="155" y="63"/>
                  <a:pt x="155" y="63"/>
                </a:cubicBezTo>
                <a:cubicBezTo>
                  <a:pt x="155" y="64"/>
                  <a:pt x="155" y="64"/>
                  <a:pt x="155" y="64"/>
                </a:cubicBezTo>
                <a:cubicBezTo>
                  <a:pt x="154" y="65"/>
                  <a:pt x="152" y="65"/>
                  <a:pt x="151" y="66"/>
                </a:cubicBezTo>
                <a:moveTo>
                  <a:pt x="168" y="58"/>
                </a:moveTo>
                <a:cubicBezTo>
                  <a:pt x="170" y="53"/>
                  <a:pt x="172" y="48"/>
                  <a:pt x="174" y="43"/>
                </a:cubicBezTo>
                <a:cubicBezTo>
                  <a:pt x="172" y="47"/>
                  <a:pt x="171" y="52"/>
                  <a:pt x="171" y="57"/>
                </a:cubicBezTo>
                <a:cubicBezTo>
                  <a:pt x="170" y="57"/>
                  <a:pt x="169" y="57"/>
                  <a:pt x="168" y="58"/>
                </a:cubicBezTo>
                <a:moveTo>
                  <a:pt x="160" y="62"/>
                </a:moveTo>
                <a:cubicBezTo>
                  <a:pt x="162" y="56"/>
                  <a:pt x="164" y="50"/>
                  <a:pt x="166" y="44"/>
                </a:cubicBezTo>
                <a:cubicBezTo>
                  <a:pt x="167" y="44"/>
                  <a:pt x="168" y="43"/>
                  <a:pt x="169" y="43"/>
                </a:cubicBezTo>
                <a:cubicBezTo>
                  <a:pt x="168" y="49"/>
                  <a:pt x="166" y="54"/>
                  <a:pt x="163" y="60"/>
                </a:cubicBezTo>
                <a:cubicBezTo>
                  <a:pt x="162" y="61"/>
                  <a:pt x="161" y="61"/>
                  <a:pt x="160" y="62"/>
                </a:cubicBezTo>
                <a:moveTo>
                  <a:pt x="46" y="152"/>
                </a:moveTo>
                <a:cubicBezTo>
                  <a:pt x="41" y="149"/>
                  <a:pt x="35" y="145"/>
                  <a:pt x="29" y="141"/>
                </a:cubicBezTo>
                <a:cubicBezTo>
                  <a:pt x="21" y="135"/>
                  <a:pt x="15" y="126"/>
                  <a:pt x="11" y="116"/>
                </a:cubicBezTo>
                <a:cubicBezTo>
                  <a:pt x="11" y="115"/>
                  <a:pt x="11" y="114"/>
                  <a:pt x="10" y="114"/>
                </a:cubicBezTo>
                <a:cubicBezTo>
                  <a:pt x="7" y="106"/>
                  <a:pt x="6" y="98"/>
                  <a:pt x="6" y="90"/>
                </a:cubicBezTo>
                <a:cubicBezTo>
                  <a:pt x="6" y="90"/>
                  <a:pt x="6" y="89"/>
                  <a:pt x="6" y="89"/>
                </a:cubicBezTo>
                <a:cubicBezTo>
                  <a:pt x="6" y="88"/>
                  <a:pt x="6" y="88"/>
                  <a:pt x="6" y="87"/>
                </a:cubicBezTo>
                <a:cubicBezTo>
                  <a:pt x="6" y="73"/>
                  <a:pt x="10" y="59"/>
                  <a:pt x="18" y="48"/>
                </a:cubicBezTo>
                <a:cubicBezTo>
                  <a:pt x="33" y="26"/>
                  <a:pt x="60" y="13"/>
                  <a:pt x="90" y="11"/>
                </a:cubicBezTo>
                <a:cubicBezTo>
                  <a:pt x="89" y="12"/>
                  <a:pt x="89" y="15"/>
                  <a:pt x="89" y="17"/>
                </a:cubicBezTo>
                <a:cubicBezTo>
                  <a:pt x="89" y="31"/>
                  <a:pt x="89" y="54"/>
                  <a:pt x="89" y="71"/>
                </a:cubicBezTo>
                <a:cubicBezTo>
                  <a:pt x="89" y="81"/>
                  <a:pt x="89" y="88"/>
                  <a:pt x="89" y="91"/>
                </a:cubicBezTo>
                <a:cubicBezTo>
                  <a:pt x="89" y="92"/>
                  <a:pt x="89" y="92"/>
                  <a:pt x="89" y="92"/>
                </a:cubicBezTo>
                <a:cubicBezTo>
                  <a:pt x="89" y="93"/>
                  <a:pt x="89" y="93"/>
                  <a:pt x="89" y="93"/>
                </a:cubicBezTo>
                <a:cubicBezTo>
                  <a:pt x="90" y="95"/>
                  <a:pt x="92" y="104"/>
                  <a:pt x="96" y="114"/>
                </a:cubicBezTo>
                <a:cubicBezTo>
                  <a:pt x="95" y="114"/>
                  <a:pt x="95" y="114"/>
                  <a:pt x="95" y="114"/>
                </a:cubicBezTo>
                <a:cubicBezTo>
                  <a:pt x="95" y="115"/>
                  <a:pt x="95" y="117"/>
                  <a:pt x="96" y="117"/>
                </a:cubicBezTo>
                <a:cubicBezTo>
                  <a:pt x="97" y="117"/>
                  <a:pt x="97" y="117"/>
                  <a:pt x="97" y="117"/>
                </a:cubicBezTo>
                <a:cubicBezTo>
                  <a:pt x="99" y="124"/>
                  <a:pt x="102" y="132"/>
                  <a:pt x="105" y="140"/>
                </a:cubicBezTo>
                <a:cubicBezTo>
                  <a:pt x="104" y="140"/>
                  <a:pt x="105" y="141"/>
                  <a:pt x="105" y="141"/>
                </a:cubicBezTo>
                <a:cubicBezTo>
                  <a:pt x="108" y="149"/>
                  <a:pt x="110" y="156"/>
                  <a:pt x="113" y="161"/>
                </a:cubicBezTo>
                <a:cubicBezTo>
                  <a:pt x="112" y="161"/>
                  <a:pt x="112" y="161"/>
                  <a:pt x="112" y="161"/>
                </a:cubicBezTo>
                <a:cubicBezTo>
                  <a:pt x="112" y="161"/>
                  <a:pt x="112" y="161"/>
                  <a:pt x="111" y="161"/>
                </a:cubicBezTo>
                <a:cubicBezTo>
                  <a:pt x="111" y="161"/>
                  <a:pt x="111" y="161"/>
                  <a:pt x="110" y="162"/>
                </a:cubicBezTo>
                <a:cubicBezTo>
                  <a:pt x="104" y="163"/>
                  <a:pt x="98" y="163"/>
                  <a:pt x="92" y="163"/>
                </a:cubicBezTo>
                <a:cubicBezTo>
                  <a:pt x="91" y="163"/>
                  <a:pt x="91" y="163"/>
                  <a:pt x="91" y="163"/>
                </a:cubicBezTo>
                <a:cubicBezTo>
                  <a:pt x="91" y="163"/>
                  <a:pt x="90" y="163"/>
                  <a:pt x="90" y="162"/>
                </a:cubicBezTo>
                <a:cubicBezTo>
                  <a:pt x="90" y="162"/>
                  <a:pt x="89" y="162"/>
                  <a:pt x="89" y="162"/>
                </a:cubicBezTo>
                <a:cubicBezTo>
                  <a:pt x="89" y="162"/>
                  <a:pt x="88" y="163"/>
                  <a:pt x="88" y="163"/>
                </a:cubicBezTo>
                <a:cubicBezTo>
                  <a:pt x="82" y="163"/>
                  <a:pt x="77" y="162"/>
                  <a:pt x="71" y="161"/>
                </a:cubicBezTo>
                <a:cubicBezTo>
                  <a:pt x="71" y="161"/>
                  <a:pt x="71" y="160"/>
                  <a:pt x="71" y="160"/>
                </a:cubicBezTo>
                <a:cubicBezTo>
                  <a:pt x="70" y="160"/>
                  <a:pt x="70" y="160"/>
                  <a:pt x="70" y="160"/>
                </a:cubicBezTo>
                <a:cubicBezTo>
                  <a:pt x="69" y="160"/>
                  <a:pt x="69" y="160"/>
                  <a:pt x="68" y="160"/>
                </a:cubicBezTo>
                <a:cubicBezTo>
                  <a:pt x="62" y="159"/>
                  <a:pt x="55" y="156"/>
                  <a:pt x="49" y="153"/>
                </a:cubicBezTo>
                <a:cubicBezTo>
                  <a:pt x="49" y="153"/>
                  <a:pt x="48" y="153"/>
                  <a:pt x="48" y="152"/>
                </a:cubicBezTo>
                <a:cubicBezTo>
                  <a:pt x="48" y="152"/>
                  <a:pt x="47" y="152"/>
                  <a:pt x="47" y="152"/>
                </a:cubicBezTo>
                <a:cubicBezTo>
                  <a:pt x="47" y="152"/>
                  <a:pt x="47" y="152"/>
                  <a:pt x="46" y="152"/>
                </a:cubicBezTo>
                <a:moveTo>
                  <a:pt x="99" y="78"/>
                </a:moveTo>
                <a:cubicBezTo>
                  <a:pt x="101" y="51"/>
                  <a:pt x="104" y="32"/>
                  <a:pt x="108" y="4"/>
                </a:cubicBezTo>
                <a:cubicBezTo>
                  <a:pt x="111" y="4"/>
                  <a:pt x="114" y="4"/>
                  <a:pt x="117" y="5"/>
                </a:cubicBezTo>
                <a:cubicBezTo>
                  <a:pt x="138" y="7"/>
                  <a:pt x="158" y="15"/>
                  <a:pt x="170" y="29"/>
                </a:cubicBezTo>
                <a:cubicBezTo>
                  <a:pt x="172" y="32"/>
                  <a:pt x="173" y="34"/>
                  <a:pt x="174" y="36"/>
                </a:cubicBezTo>
                <a:cubicBezTo>
                  <a:pt x="172" y="37"/>
                  <a:pt x="168" y="39"/>
                  <a:pt x="165" y="40"/>
                </a:cubicBezTo>
                <a:cubicBezTo>
                  <a:pt x="165" y="40"/>
                  <a:pt x="165" y="40"/>
                  <a:pt x="165" y="40"/>
                </a:cubicBezTo>
                <a:cubicBezTo>
                  <a:pt x="164" y="40"/>
                  <a:pt x="164" y="41"/>
                  <a:pt x="163" y="41"/>
                </a:cubicBezTo>
                <a:cubicBezTo>
                  <a:pt x="151" y="47"/>
                  <a:pt x="138" y="55"/>
                  <a:pt x="126" y="62"/>
                </a:cubicBezTo>
                <a:cubicBezTo>
                  <a:pt x="117" y="67"/>
                  <a:pt x="110" y="72"/>
                  <a:pt x="105" y="75"/>
                </a:cubicBezTo>
                <a:cubicBezTo>
                  <a:pt x="102" y="76"/>
                  <a:pt x="100" y="77"/>
                  <a:pt x="99" y="78"/>
                </a:cubicBezTo>
                <a:moveTo>
                  <a:pt x="107" y="0"/>
                </a:moveTo>
                <a:cubicBezTo>
                  <a:pt x="106" y="0"/>
                  <a:pt x="106" y="0"/>
                  <a:pt x="105" y="1"/>
                </a:cubicBezTo>
                <a:cubicBezTo>
                  <a:pt x="105" y="1"/>
                  <a:pt x="104" y="2"/>
                  <a:pt x="104" y="3"/>
                </a:cubicBezTo>
                <a:cubicBezTo>
                  <a:pt x="101" y="32"/>
                  <a:pt x="97" y="50"/>
                  <a:pt x="95" y="79"/>
                </a:cubicBezTo>
                <a:cubicBezTo>
                  <a:pt x="95" y="79"/>
                  <a:pt x="94" y="80"/>
                  <a:pt x="94" y="80"/>
                </a:cubicBezTo>
                <a:cubicBezTo>
                  <a:pt x="94" y="83"/>
                  <a:pt x="94" y="88"/>
                  <a:pt x="94" y="91"/>
                </a:cubicBezTo>
                <a:cubicBezTo>
                  <a:pt x="93" y="91"/>
                  <a:pt x="93" y="91"/>
                  <a:pt x="93" y="91"/>
                </a:cubicBezTo>
                <a:cubicBezTo>
                  <a:pt x="93" y="91"/>
                  <a:pt x="93" y="91"/>
                  <a:pt x="93" y="91"/>
                </a:cubicBezTo>
                <a:cubicBezTo>
                  <a:pt x="93" y="88"/>
                  <a:pt x="92" y="81"/>
                  <a:pt x="92" y="71"/>
                </a:cubicBezTo>
                <a:cubicBezTo>
                  <a:pt x="92" y="60"/>
                  <a:pt x="93" y="46"/>
                  <a:pt x="93" y="33"/>
                </a:cubicBezTo>
                <a:cubicBezTo>
                  <a:pt x="93" y="27"/>
                  <a:pt x="93" y="22"/>
                  <a:pt x="93" y="18"/>
                </a:cubicBezTo>
                <a:cubicBezTo>
                  <a:pt x="93" y="13"/>
                  <a:pt x="94" y="10"/>
                  <a:pt x="94" y="9"/>
                </a:cubicBezTo>
                <a:cubicBezTo>
                  <a:pt x="94" y="9"/>
                  <a:pt x="94" y="9"/>
                  <a:pt x="94" y="9"/>
                </a:cubicBezTo>
                <a:cubicBezTo>
                  <a:pt x="94" y="8"/>
                  <a:pt x="94" y="8"/>
                  <a:pt x="94" y="8"/>
                </a:cubicBezTo>
                <a:cubicBezTo>
                  <a:pt x="94" y="8"/>
                  <a:pt x="94" y="8"/>
                  <a:pt x="94" y="8"/>
                </a:cubicBezTo>
                <a:cubicBezTo>
                  <a:pt x="94" y="8"/>
                  <a:pt x="94" y="8"/>
                  <a:pt x="94" y="8"/>
                </a:cubicBezTo>
                <a:cubicBezTo>
                  <a:pt x="93" y="7"/>
                  <a:pt x="93" y="7"/>
                  <a:pt x="93" y="7"/>
                </a:cubicBezTo>
                <a:cubicBezTo>
                  <a:pt x="93" y="7"/>
                  <a:pt x="93" y="7"/>
                  <a:pt x="93" y="7"/>
                </a:cubicBezTo>
                <a:cubicBezTo>
                  <a:pt x="93" y="7"/>
                  <a:pt x="93" y="7"/>
                  <a:pt x="93" y="7"/>
                </a:cubicBezTo>
                <a:cubicBezTo>
                  <a:pt x="93" y="7"/>
                  <a:pt x="93" y="7"/>
                  <a:pt x="93" y="7"/>
                </a:cubicBezTo>
                <a:cubicBezTo>
                  <a:pt x="92" y="7"/>
                  <a:pt x="92" y="7"/>
                  <a:pt x="92" y="7"/>
                </a:cubicBezTo>
                <a:cubicBezTo>
                  <a:pt x="92" y="6"/>
                  <a:pt x="92" y="6"/>
                  <a:pt x="92" y="6"/>
                </a:cubicBezTo>
                <a:cubicBezTo>
                  <a:pt x="92" y="6"/>
                  <a:pt x="92" y="6"/>
                  <a:pt x="92" y="6"/>
                </a:cubicBezTo>
                <a:cubicBezTo>
                  <a:pt x="92" y="6"/>
                  <a:pt x="92" y="6"/>
                  <a:pt x="92" y="6"/>
                </a:cubicBezTo>
                <a:cubicBezTo>
                  <a:pt x="61" y="9"/>
                  <a:pt x="31" y="22"/>
                  <a:pt x="14" y="46"/>
                </a:cubicBezTo>
                <a:cubicBezTo>
                  <a:pt x="6" y="58"/>
                  <a:pt x="2" y="74"/>
                  <a:pt x="2" y="89"/>
                </a:cubicBezTo>
                <a:cubicBezTo>
                  <a:pt x="2" y="90"/>
                  <a:pt x="2" y="90"/>
                  <a:pt x="2" y="90"/>
                </a:cubicBezTo>
                <a:cubicBezTo>
                  <a:pt x="1" y="95"/>
                  <a:pt x="0" y="99"/>
                  <a:pt x="0" y="104"/>
                </a:cubicBezTo>
                <a:cubicBezTo>
                  <a:pt x="0" y="111"/>
                  <a:pt x="1" y="117"/>
                  <a:pt x="3" y="123"/>
                </a:cubicBezTo>
                <a:cubicBezTo>
                  <a:pt x="2" y="123"/>
                  <a:pt x="2" y="123"/>
                  <a:pt x="2" y="123"/>
                </a:cubicBezTo>
                <a:cubicBezTo>
                  <a:pt x="2" y="124"/>
                  <a:pt x="2" y="125"/>
                  <a:pt x="3" y="126"/>
                </a:cubicBezTo>
                <a:cubicBezTo>
                  <a:pt x="3" y="126"/>
                  <a:pt x="3" y="126"/>
                  <a:pt x="3" y="126"/>
                </a:cubicBezTo>
                <a:cubicBezTo>
                  <a:pt x="4" y="129"/>
                  <a:pt x="5" y="131"/>
                  <a:pt x="6" y="134"/>
                </a:cubicBezTo>
                <a:cubicBezTo>
                  <a:pt x="6" y="134"/>
                  <a:pt x="6" y="135"/>
                  <a:pt x="6" y="135"/>
                </a:cubicBezTo>
                <a:cubicBezTo>
                  <a:pt x="8" y="138"/>
                  <a:pt x="9" y="140"/>
                  <a:pt x="10" y="143"/>
                </a:cubicBezTo>
                <a:cubicBezTo>
                  <a:pt x="10" y="144"/>
                  <a:pt x="10" y="145"/>
                  <a:pt x="11" y="145"/>
                </a:cubicBezTo>
                <a:cubicBezTo>
                  <a:pt x="11" y="146"/>
                  <a:pt x="11" y="146"/>
                  <a:pt x="11" y="146"/>
                </a:cubicBezTo>
                <a:cubicBezTo>
                  <a:pt x="12" y="147"/>
                  <a:pt x="13" y="149"/>
                  <a:pt x="14" y="150"/>
                </a:cubicBezTo>
                <a:cubicBezTo>
                  <a:pt x="14" y="151"/>
                  <a:pt x="14" y="151"/>
                  <a:pt x="14" y="151"/>
                </a:cubicBezTo>
                <a:cubicBezTo>
                  <a:pt x="14" y="151"/>
                  <a:pt x="15" y="152"/>
                  <a:pt x="16" y="152"/>
                </a:cubicBezTo>
                <a:cubicBezTo>
                  <a:pt x="17" y="154"/>
                  <a:pt x="19" y="156"/>
                  <a:pt x="20" y="158"/>
                </a:cubicBezTo>
                <a:cubicBezTo>
                  <a:pt x="20" y="159"/>
                  <a:pt x="21" y="160"/>
                  <a:pt x="21" y="161"/>
                </a:cubicBezTo>
                <a:cubicBezTo>
                  <a:pt x="22" y="161"/>
                  <a:pt x="22" y="161"/>
                  <a:pt x="22" y="161"/>
                </a:cubicBezTo>
                <a:cubicBezTo>
                  <a:pt x="23" y="161"/>
                  <a:pt x="24" y="162"/>
                  <a:pt x="24" y="163"/>
                </a:cubicBezTo>
                <a:cubicBezTo>
                  <a:pt x="29" y="168"/>
                  <a:pt x="36" y="174"/>
                  <a:pt x="46" y="179"/>
                </a:cubicBezTo>
                <a:cubicBezTo>
                  <a:pt x="46" y="180"/>
                  <a:pt x="46" y="180"/>
                  <a:pt x="46" y="180"/>
                </a:cubicBezTo>
                <a:cubicBezTo>
                  <a:pt x="46" y="181"/>
                  <a:pt x="47" y="181"/>
                  <a:pt x="48" y="181"/>
                </a:cubicBezTo>
                <a:cubicBezTo>
                  <a:pt x="48" y="181"/>
                  <a:pt x="48" y="181"/>
                  <a:pt x="48" y="181"/>
                </a:cubicBezTo>
                <a:cubicBezTo>
                  <a:pt x="48" y="181"/>
                  <a:pt x="48" y="181"/>
                  <a:pt x="48" y="181"/>
                </a:cubicBezTo>
                <a:cubicBezTo>
                  <a:pt x="51" y="182"/>
                  <a:pt x="54" y="183"/>
                  <a:pt x="57" y="184"/>
                </a:cubicBezTo>
                <a:cubicBezTo>
                  <a:pt x="57" y="185"/>
                  <a:pt x="58" y="186"/>
                  <a:pt x="59" y="186"/>
                </a:cubicBezTo>
                <a:cubicBezTo>
                  <a:pt x="59" y="186"/>
                  <a:pt x="59" y="186"/>
                  <a:pt x="59" y="186"/>
                </a:cubicBezTo>
                <a:cubicBezTo>
                  <a:pt x="60" y="186"/>
                  <a:pt x="61" y="186"/>
                  <a:pt x="61" y="186"/>
                </a:cubicBezTo>
                <a:cubicBezTo>
                  <a:pt x="63" y="186"/>
                  <a:pt x="65" y="187"/>
                  <a:pt x="68" y="187"/>
                </a:cubicBezTo>
                <a:cubicBezTo>
                  <a:pt x="68" y="188"/>
                  <a:pt x="68" y="189"/>
                  <a:pt x="69" y="190"/>
                </a:cubicBezTo>
                <a:cubicBezTo>
                  <a:pt x="69" y="190"/>
                  <a:pt x="70" y="190"/>
                  <a:pt x="70" y="190"/>
                </a:cubicBezTo>
                <a:cubicBezTo>
                  <a:pt x="71" y="190"/>
                  <a:pt x="71" y="189"/>
                  <a:pt x="72" y="188"/>
                </a:cubicBezTo>
                <a:cubicBezTo>
                  <a:pt x="72" y="188"/>
                  <a:pt x="72" y="188"/>
                  <a:pt x="72" y="188"/>
                </a:cubicBezTo>
                <a:cubicBezTo>
                  <a:pt x="74" y="189"/>
                  <a:pt x="76" y="189"/>
                  <a:pt x="78" y="189"/>
                </a:cubicBezTo>
                <a:cubicBezTo>
                  <a:pt x="79" y="189"/>
                  <a:pt x="79" y="190"/>
                  <a:pt x="79" y="190"/>
                </a:cubicBezTo>
                <a:cubicBezTo>
                  <a:pt x="80" y="190"/>
                  <a:pt x="80" y="190"/>
                  <a:pt x="80" y="190"/>
                </a:cubicBezTo>
                <a:cubicBezTo>
                  <a:pt x="81" y="190"/>
                  <a:pt x="81" y="190"/>
                  <a:pt x="82" y="189"/>
                </a:cubicBezTo>
                <a:cubicBezTo>
                  <a:pt x="84" y="190"/>
                  <a:pt x="87" y="190"/>
                  <a:pt x="89" y="190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93" y="190"/>
                  <a:pt x="97" y="189"/>
                  <a:pt x="100" y="189"/>
                </a:cubicBezTo>
                <a:cubicBezTo>
                  <a:pt x="100" y="190"/>
                  <a:pt x="101" y="190"/>
                  <a:pt x="102" y="190"/>
                </a:cubicBezTo>
                <a:cubicBezTo>
                  <a:pt x="102" y="190"/>
                  <a:pt x="102" y="190"/>
                  <a:pt x="102" y="190"/>
                </a:cubicBezTo>
                <a:cubicBezTo>
                  <a:pt x="103" y="190"/>
                  <a:pt x="103" y="190"/>
                  <a:pt x="104" y="189"/>
                </a:cubicBezTo>
                <a:cubicBezTo>
                  <a:pt x="104" y="189"/>
                  <a:pt x="104" y="189"/>
                  <a:pt x="104" y="189"/>
                </a:cubicBezTo>
                <a:cubicBezTo>
                  <a:pt x="108" y="188"/>
                  <a:pt x="111" y="188"/>
                  <a:pt x="115" y="187"/>
                </a:cubicBezTo>
                <a:cubicBezTo>
                  <a:pt x="116" y="187"/>
                  <a:pt x="117" y="186"/>
                  <a:pt x="117" y="185"/>
                </a:cubicBezTo>
                <a:cubicBezTo>
                  <a:pt x="117" y="184"/>
                  <a:pt x="117" y="184"/>
                  <a:pt x="116" y="184"/>
                </a:cubicBezTo>
                <a:cubicBezTo>
                  <a:pt x="117" y="181"/>
                  <a:pt x="117" y="178"/>
                  <a:pt x="117" y="175"/>
                </a:cubicBezTo>
                <a:cubicBezTo>
                  <a:pt x="118" y="176"/>
                  <a:pt x="118" y="177"/>
                  <a:pt x="119" y="178"/>
                </a:cubicBezTo>
                <a:cubicBezTo>
                  <a:pt x="121" y="180"/>
                  <a:pt x="122" y="182"/>
                  <a:pt x="124" y="184"/>
                </a:cubicBezTo>
                <a:cubicBezTo>
                  <a:pt x="124" y="184"/>
                  <a:pt x="124" y="184"/>
                  <a:pt x="124" y="184"/>
                </a:cubicBezTo>
                <a:cubicBezTo>
                  <a:pt x="124" y="184"/>
                  <a:pt x="124" y="184"/>
                  <a:pt x="124" y="184"/>
                </a:cubicBezTo>
                <a:cubicBezTo>
                  <a:pt x="124" y="184"/>
                  <a:pt x="124" y="184"/>
                  <a:pt x="124" y="184"/>
                </a:cubicBezTo>
                <a:cubicBezTo>
                  <a:pt x="125" y="184"/>
                  <a:pt x="125" y="184"/>
                  <a:pt x="125" y="184"/>
                </a:cubicBezTo>
                <a:cubicBezTo>
                  <a:pt x="125" y="184"/>
                  <a:pt x="125" y="184"/>
                  <a:pt x="125" y="184"/>
                </a:cubicBezTo>
                <a:cubicBezTo>
                  <a:pt x="126" y="184"/>
                  <a:pt x="126" y="184"/>
                  <a:pt x="126" y="184"/>
                </a:cubicBezTo>
                <a:cubicBezTo>
                  <a:pt x="126" y="184"/>
                  <a:pt x="126" y="184"/>
                  <a:pt x="126" y="184"/>
                </a:cubicBezTo>
                <a:cubicBezTo>
                  <a:pt x="126" y="184"/>
                  <a:pt x="126" y="184"/>
                  <a:pt x="126" y="184"/>
                </a:cubicBezTo>
                <a:cubicBezTo>
                  <a:pt x="126" y="184"/>
                  <a:pt x="126" y="184"/>
                  <a:pt x="126" y="184"/>
                </a:cubicBezTo>
                <a:cubicBezTo>
                  <a:pt x="131" y="183"/>
                  <a:pt x="135" y="181"/>
                  <a:pt x="139" y="179"/>
                </a:cubicBezTo>
                <a:cubicBezTo>
                  <a:pt x="139" y="179"/>
                  <a:pt x="139" y="179"/>
                  <a:pt x="140" y="178"/>
                </a:cubicBezTo>
                <a:cubicBezTo>
                  <a:pt x="142" y="177"/>
                  <a:pt x="144" y="176"/>
                  <a:pt x="147" y="174"/>
                </a:cubicBezTo>
                <a:cubicBezTo>
                  <a:pt x="147" y="174"/>
                  <a:pt x="147" y="174"/>
                  <a:pt x="147" y="174"/>
                </a:cubicBezTo>
                <a:cubicBezTo>
                  <a:pt x="148" y="174"/>
                  <a:pt x="148" y="174"/>
                  <a:pt x="149" y="173"/>
                </a:cubicBezTo>
                <a:cubicBezTo>
                  <a:pt x="149" y="173"/>
                  <a:pt x="149" y="173"/>
                  <a:pt x="149" y="173"/>
                </a:cubicBezTo>
                <a:cubicBezTo>
                  <a:pt x="158" y="166"/>
                  <a:pt x="166" y="159"/>
                  <a:pt x="170" y="149"/>
                </a:cubicBezTo>
                <a:cubicBezTo>
                  <a:pt x="171" y="149"/>
                  <a:pt x="171" y="149"/>
                  <a:pt x="171" y="149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2" y="147"/>
                </a:cubicBezTo>
                <a:cubicBezTo>
                  <a:pt x="172" y="145"/>
                  <a:pt x="172" y="142"/>
                  <a:pt x="173" y="139"/>
                </a:cubicBezTo>
                <a:cubicBezTo>
                  <a:pt x="173" y="139"/>
                  <a:pt x="173" y="139"/>
                  <a:pt x="173" y="139"/>
                </a:cubicBezTo>
                <a:cubicBezTo>
                  <a:pt x="173" y="140"/>
                  <a:pt x="173" y="141"/>
                  <a:pt x="174" y="141"/>
                </a:cubicBezTo>
                <a:cubicBezTo>
                  <a:pt x="175" y="142"/>
                  <a:pt x="175" y="142"/>
                  <a:pt x="176" y="142"/>
                </a:cubicBezTo>
                <a:cubicBezTo>
                  <a:pt x="176" y="142"/>
                  <a:pt x="177" y="142"/>
                  <a:pt x="177" y="142"/>
                </a:cubicBezTo>
                <a:cubicBezTo>
                  <a:pt x="178" y="142"/>
                  <a:pt x="178" y="141"/>
                  <a:pt x="179" y="141"/>
                </a:cubicBezTo>
                <a:cubicBezTo>
                  <a:pt x="184" y="129"/>
                  <a:pt x="186" y="116"/>
                  <a:pt x="186" y="103"/>
                </a:cubicBezTo>
                <a:cubicBezTo>
                  <a:pt x="186" y="103"/>
                  <a:pt x="186" y="102"/>
                  <a:pt x="186" y="102"/>
                </a:cubicBezTo>
                <a:cubicBezTo>
                  <a:pt x="186" y="89"/>
                  <a:pt x="184" y="76"/>
                  <a:pt x="182" y="63"/>
                </a:cubicBezTo>
                <a:cubicBezTo>
                  <a:pt x="182" y="62"/>
                  <a:pt x="181" y="62"/>
                  <a:pt x="180" y="62"/>
                </a:cubicBezTo>
                <a:cubicBezTo>
                  <a:pt x="180" y="61"/>
                  <a:pt x="180" y="61"/>
                  <a:pt x="179" y="61"/>
                </a:cubicBezTo>
                <a:cubicBezTo>
                  <a:pt x="179" y="61"/>
                  <a:pt x="179" y="61"/>
                  <a:pt x="179" y="61"/>
                </a:cubicBezTo>
                <a:cubicBezTo>
                  <a:pt x="179" y="61"/>
                  <a:pt x="179" y="61"/>
                  <a:pt x="179" y="61"/>
                </a:cubicBezTo>
                <a:cubicBezTo>
                  <a:pt x="171" y="63"/>
                  <a:pt x="162" y="66"/>
                  <a:pt x="152" y="70"/>
                </a:cubicBezTo>
                <a:cubicBezTo>
                  <a:pt x="160" y="66"/>
                  <a:pt x="167" y="63"/>
                  <a:pt x="173" y="60"/>
                </a:cubicBezTo>
                <a:cubicBezTo>
                  <a:pt x="174" y="60"/>
                  <a:pt x="174" y="59"/>
                  <a:pt x="174" y="58"/>
                </a:cubicBezTo>
                <a:cubicBezTo>
                  <a:pt x="175" y="52"/>
                  <a:pt x="177" y="46"/>
                  <a:pt x="178" y="39"/>
                </a:cubicBezTo>
                <a:cubicBezTo>
                  <a:pt x="179" y="39"/>
                  <a:pt x="180" y="38"/>
                  <a:pt x="179" y="37"/>
                </a:cubicBezTo>
                <a:cubicBezTo>
                  <a:pt x="177" y="33"/>
                  <a:pt x="175" y="30"/>
                  <a:pt x="173" y="27"/>
                </a:cubicBezTo>
                <a:cubicBezTo>
                  <a:pt x="160" y="11"/>
                  <a:pt x="139" y="3"/>
                  <a:pt x="118" y="1"/>
                </a:cubicBezTo>
                <a:cubicBezTo>
                  <a:pt x="114" y="0"/>
                  <a:pt x="111" y="0"/>
                  <a:pt x="107" y="0"/>
                </a:cubicBezTo>
                <a:cubicBezTo>
                  <a:pt x="107" y="0"/>
                  <a:pt x="107" y="0"/>
                  <a:pt x="107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27"/>
          <p:cNvSpPr/>
          <p:nvPr/>
        </p:nvSpPr>
        <p:spPr>
          <a:xfrm>
            <a:off x="6000840" y="3443400"/>
            <a:ext cx="89280" cy="114480"/>
          </a:xfrm>
          <a:custGeom>
            <a:avLst/>
            <a:gdLst/>
            <a:ahLst/>
            <a:rect l="l" t="t" r="r" b="b"/>
            <a:pathLst>
              <a:path w="21" h="27">
                <a:moveTo>
                  <a:pt x="9" y="24"/>
                </a:moveTo>
                <a:cubicBezTo>
                  <a:pt x="9" y="24"/>
                  <a:pt x="9" y="24"/>
                  <a:pt x="9" y="24"/>
                </a:cubicBezTo>
                <a:cubicBezTo>
                  <a:pt x="8" y="24"/>
                  <a:pt x="7" y="24"/>
                  <a:pt x="6" y="23"/>
                </a:cubicBezTo>
                <a:cubicBezTo>
                  <a:pt x="5" y="23"/>
                  <a:pt x="5" y="22"/>
                  <a:pt x="4" y="21"/>
                </a:cubicBezTo>
                <a:cubicBezTo>
                  <a:pt x="4" y="20"/>
                  <a:pt x="4" y="20"/>
                  <a:pt x="4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6" y="17"/>
                  <a:pt x="7" y="14"/>
                  <a:pt x="10" y="12"/>
                </a:cubicBezTo>
                <a:cubicBezTo>
                  <a:pt x="10" y="12"/>
                  <a:pt x="12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4" y="12"/>
                  <a:pt x="15" y="12"/>
                </a:cubicBezTo>
                <a:cubicBezTo>
                  <a:pt x="16" y="12"/>
                  <a:pt x="16" y="13"/>
                  <a:pt x="16" y="13"/>
                </a:cubicBezTo>
                <a:cubicBezTo>
                  <a:pt x="17" y="14"/>
                  <a:pt x="17" y="15"/>
                  <a:pt x="17" y="15"/>
                </a:cubicBezTo>
                <a:cubicBezTo>
                  <a:pt x="16" y="17"/>
                  <a:pt x="16" y="19"/>
                  <a:pt x="15" y="20"/>
                </a:cubicBezTo>
                <a:cubicBezTo>
                  <a:pt x="14" y="22"/>
                  <a:pt x="11" y="24"/>
                  <a:pt x="9" y="24"/>
                </a:cubicBezTo>
                <a:moveTo>
                  <a:pt x="5" y="12"/>
                </a:moveTo>
                <a:cubicBezTo>
                  <a:pt x="5" y="12"/>
                  <a:pt x="5" y="12"/>
                  <a:pt x="5" y="12"/>
                </a:cubicBezTo>
                <a:cubicBezTo>
                  <a:pt x="5" y="11"/>
                  <a:pt x="6" y="10"/>
                  <a:pt x="6" y="9"/>
                </a:cubicBezTo>
                <a:cubicBezTo>
                  <a:pt x="6" y="9"/>
                  <a:pt x="6" y="10"/>
                  <a:pt x="6" y="11"/>
                </a:cubicBezTo>
                <a:cubicBezTo>
                  <a:pt x="5" y="12"/>
                  <a:pt x="5" y="12"/>
                  <a:pt x="5" y="12"/>
                </a:cubicBezTo>
                <a:moveTo>
                  <a:pt x="17" y="9"/>
                </a:moveTo>
                <a:cubicBezTo>
                  <a:pt x="17" y="9"/>
                  <a:pt x="17" y="9"/>
                  <a:pt x="17" y="9"/>
                </a:cubicBezTo>
                <a:cubicBezTo>
                  <a:pt x="17" y="9"/>
                  <a:pt x="17" y="8"/>
                  <a:pt x="17" y="7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9"/>
                  <a:pt x="17" y="9"/>
                  <a:pt x="17" y="9"/>
                </a:cubicBezTo>
                <a:moveTo>
                  <a:pt x="9" y="9"/>
                </a:moveTo>
                <a:cubicBezTo>
                  <a:pt x="9" y="7"/>
                  <a:pt x="10" y="6"/>
                  <a:pt x="10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5"/>
                  <a:pt x="10" y="7"/>
                  <a:pt x="10" y="9"/>
                </a:cubicBezTo>
                <a:cubicBezTo>
                  <a:pt x="9" y="9"/>
                  <a:pt x="9" y="9"/>
                  <a:pt x="9" y="9"/>
                </a:cubicBezTo>
                <a:moveTo>
                  <a:pt x="14" y="8"/>
                </a:moveTo>
                <a:cubicBezTo>
                  <a:pt x="14" y="8"/>
                  <a:pt x="13" y="8"/>
                  <a:pt x="13" y="8"/>
                </a:cubicBezTo>
                <a:cubicBezTo>
                  <a:pt x="13" y="6"/>
                  <a:pt x="14" y="5"/>
                  <a:pt x="14" y="3"/>
                </a:cubicBezTo>
                <a:cubicBezTo>
                  <a:pt x="15" y="4"/>
                  <a:pt x="15" y="4"/>
                  <a:pt x="15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5" y="5"/>
                  <a:pt x="15" y="7"/>
                  <a:pt x="14" y="8"/>
                </a:cubicBezTo>
                <a:moveTo>
                  <a:pt x="13" y="0"/>
                </a:moveTo>
                <a:cubicBezTo>
                  <a:pt x="11" y="0"/>
                  <a:pt x="10" y="0"/>
                  <a:pt x="8" y="1"/>
                </a:cubicBezTo>
                <a:cubicBezTo>
                  <a:pt x="5" y="3"/>
                  <a:pt x="3" y="7"/>
                  <a:pt x="2" y="11"/>
                </a:cubicBezTo>
                <a:cubicBezTo>
                  <a:pt x="1" y="13"/>
                  <a:pt x="0" y="15"/>
                  <a:pt x="0" y="18"/>
                </a:cubicBezTo>
                <a:cubicBezTo>
                  <a:pt x="0" y="19"/>
                  <a:pt x="1" y="21"/>
                  <a:pt x="1" y="22"/>
                </a:cubicBezTo>
                <a:cubicBezTo>
                  <a:pt x="2" y="24"/>
                  <a:pt x="3" y="25"/>
                  <a:pt x="4" y="26"/>
                </a:cubicBezTo>
                <a:cubicBezTo>
                  <a:pt x="6" y="27"/>
                  <a:pt x="7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12" y="27"/>
                  <a:pt x="16" y="25"/>
                  <a:pt x="18" y="22"/>
                </a:cubicBezTo>
                <a:cubicBezTo>
                  <a:pt x="20" y="18"/>
                  <a:pt x="21" y="13"/>
                  <a:pt x="21" y="9"/>
                </a:cubicBezTo>
                <a:cubicBezTo>
                  <a:pt x="19" y="9"/>
                  <a:pt x="19" y="9"/>
                  <a:pt x="19" y="9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8"/>
                  <a:pt x="21" y="8"/>
                  <a:pt x="21" y="8"/>
                </a:cubicBezTo>
                <a:cubicBezTo>
                  <a:pt x="21" y="7"/>
                  <a:pt x="21" y="5"/>
                  <a:pt x="20" y="4"/>
                </a:cubicBezTo>
                <a:cubicBezTo>
                  <a:pt x="19" y="2"/>
                  <a:pt x="18" y="1"/>
                  <a:pt x="17" y="1"/>
                </a:cubicBezTo>
                <a:cubicBezTo>
                  <a:pt x="16" y="0"/>
                  <a:pt x="14" y="0"/>
                  <a:pt x="13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28"/>
          <p:cNvSpPr/>
          <p:nvPr/>
        </p:nvSpPr>
        <p:spPr>
          <a:xfrm>
            <a:off x="5950440" y="3393360"/>
            <a:ext cx="186120" cy="254160"/>
          </a:xfrm>
          <a:custGeom>
            <a:avLst/>
            <a:gdLst/>
            <a:ahLst/>
            <a:rect l="l" t="t" r="r" b="b"/>
            <a:pathLst>
              <a:path w="44" h="60">
                <a:moveTo>
                  <a:pt x="20" y="56"/>
                </a:moveTo>
                <a:cubicBezTo>
                  <a:pt x="18" y="56"/>
                  <a:pt x="17" y="56"/>
                  <a:pt x="16" y="56"/>
                </a:cubicBezTo>
                <a:cubicBezTo>
                  <a:pt x="17" y="54"/>
                  <a:pt x="17" y="52"/>
                  <a:pt x="18" y="51"/>
                </a:cubicBezTo>
                <a:cubicBezTo>
                  <a:pt x="19" y="51"/>
                  <a:pt x="20" y="51"/>
                  <a:pt x="21" y="51"/>
                </a:cubicBezTo>
                <a:cubicBezTo>
                  <a:pt x="22" y="51"/>
                  <a:pt x="22" y="51"/>
                  <a:pt x="22" y="51"/>
                </a:cubicBezTo>
                <a:cubicBezTo>
                  <a:pt x="21" y="53"/>
                  <a:pt x="21" y="54"/>
                  <a:pt x="20" y="56"/>
                </a:cubicBezTo>
                <a:cubicBezTo>
                  <a:pt x="20" y="56"/>
                  <a:pt x="20" y="56"/>
                  <a:pt x="20" y="56"/>
                </a:cubicBezTo>
                <a:moveTo>
                  <a:pt x="23" y="56"/>
                </a:moveTo>
                <a:cubicBezTo>
                  <a:pt x="24" y="54"/>
                  <a:pt x="24" y="53"/>
                  <a:pt x="25" y="51"/>
                </a:cubicBezTo>
                <a:cubicBezTo>
                  <a:pt x="25" y="51"/>
                  <a:pt x="25" y="51"/>
                  <a:pt x="25" y="51"/>
                </a:cubicBezTo>
                <a:cubicBezTo>
                  <a:pt x="26" y="50"/>
                  <a:pt x="26" y="50"/>
                  <a:pt x="27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7" y="51"/>
                  <a:pt x="27" y="53"/>
                  <a:pt x="26" y="54"/>
                </a:cubicBezTo>
                <a:cubicBezTo>
                  <a:pt x="26" y="55"/>
                  <a:pt x="26" y="55"/>
                  <a:pt x="26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5" y="55"/>
                  <a:pt x="24" y="55"/>
                  <a:pt x="23" y="56"/>
                </a:cubicBezTo>
                <a:moveTo>
                  <a:pt x="13" y="55"/>
                </a:moveTo>
                <a:cubicBezTo>
                  <a:pt x="13" y="55"/>
                  <a:pt x="12" y="54"/>
                  <a:pt x="12" y="54"/>
                </a:cubicBezTo>
                <a:cubicBezTo>
                  <a:pt x="12" y="54"/>
                  <a:pt x="12" y="54"/>
                  <a:pt x="12" y="54"/>
                </a:cubicBezTo>
                <a:cubicBezTo>
                  <a:pt x="12" y="52"/>
                  <a:pt x="13" y="51"/>
                  <a:pt x="13" y="50"/>
                </a:cubicBezTo>
                <a:cubicBezTo>
                  <a:pt x="14" y="50"/>
                  <a:pt x="15" y="50"/>
                  <a:pt x="15" y="50"/>
                </a:cubicBezTo>
                <a:cubicBezTo>
                  <a:pt x="15" y="52"/>
                  <a:pt x="14" y="53"/>
                  <a:pt x="13" y="55"/>
                </a:cubicBezTo>
                <a:moveTo>
                  <a:pt x="9" y="53"/>
                </a:moveTo>
                <a:cubicBezTo>
                  <a:pt x="9" y="52"/>
                  <a:pt x="8" y="52"/>
                  <a:pt x="8" y="51"/>
                </a:cubicBezTo>
                <a:cubicBezTo>
                  <a:pt x="8" y="50"/>
                  <a:pt x="9" y="48"/>
                  <a:pt x="9" y="47"/>
                </a:cubicBezTo>
                <a:cubicBezTo>
                  <a:pt x="10" y="47"/>
                  <a:pt x="10" y="48"/>
                  <a:pt x="11" y="48"/>
                </a:cubicBezTo>
                <a:cubicBezTo>
                  <a:pt x="11" y="50"/>
                  <a:pt x="10" y="51"/>
                  <a:pt x="9" y="53"/>
                </a:cubicBezTo>
                <a:moveTo>
                  <a:pt x="29" y="53"/>
                </a:moveTo>
                <a:cubicBezTo>
                  <a:pt x="30" y="51"/>
                  <a:pt x="31" y="50"/>
                  <a:pt x="31" y="48"/>
                </a:cubicBezTo>
                <a:cubicBezTo>
                  <a:pt x="32" y="47"/>
                  <a:pt x="33" y="47"/>
                  <a:pt x="33" y="47"/>
                </a:cubicBezTo>
                <a:cubicBezTo>
                  <a:pt x="33" y="48"/>
                  <a:pt x="33" y="49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2"/>
                  <a:pt x="31" y="53"/>
                  <a:pt x="29" y="53"/>
                </a:cubicBezTo>
                <a:moveTo>
                  <a:pt x="6" y="49"/>
                </a:moveTo>
                <a:cubicBezTo>
                  <a:pt x="6" y="48"/>
                  <a:pt x="5" y="48"/>
                  <a:pt x="5" y="47"/>
                </a:cubicBezTo>
                <a:cubicBezTo>
                  <a:pt x="6" y="46"/>
                  <a:pt x="6" y="45"/>
                  <a:pt x="6" y="44"/>
                </a:cubicBezTo>
                <a:cubicBezTo>
                  <a:pt x="7" y="45"/>
                  <a:pt x="7" y="45"/>
                  <a:pt x="7" y="45"/>
                </a:cubicBezTo>
                <a:cubicBezTo>
                  <a:pt x="7" y="46"/>
                  <a:pt x="6" y="47"/>
                  <a:pt x="6" y="49"/>
                </a:cubicBezTo>
                <a:moveTo>
                  <a:pt x="36" y="46"/>
                </a:moveTo>
                <a:cubicBezTo>
                  <a:pt x="37" y="45"/>
                  <a:pt x="37" y="44"/>
                  <a:pt x="37" y="43"/>
                </a:cubicBezTo>
                <a:cubicBezTo>
                  <a:pt x="38" y="42"/>
                  <a:pt x="38" y="42"/>
                  <a:pt x="38" y="41"/>
                </a:cubicBezTo>
                <a:cubicBezTo>
                  <a:pt x="38" y="42"/>
                  <a:pt x="38" y="42"/>
                  <a:pt x="38" y="43"/>
                </a:cubicBezTo>
                <a:cubicBezTo>
                  <a:pt x="37" y="44"/>
                  <a:pt x="37" y="45"/>
                  <a:pt x="36" y="46"/>
                </a:cubicBezTo>
                <a:moveTo>
                  <a:pt x="4" y="41"/>
                </a:moveTo>
                <a:cubicBezTo>
                  <a:pt x="4" y="41"/>
                  <a:pt x="4" y="41"/>
                  <a:pt x="4" y="41"/>
                </a:cubicBezTo>
                <a:cubicBezTo>
                  <a:pt x="4" y="41"/>
                  <a:pt x="4" y="41"/>
                  <a:pt x="4" y="41"/>
                </a:cubicBezTo>
                <a:cubicBezTo>
                  <a:pt x="4" y="41"/>
                  <a:pt x="4" y="41"/>
                  <a:pt x="4" y="41"/>
                </a:cubicBezTo>
                <a:moveTo>
                  <a:pt x="21" y="47"/>
                </a:moveTo>
                <a:cubicBezTo>
                  <a:pt x="17" y="47"/>
                  <a:pt x="13" y="46"/>
                  <a:pt x="10" y="43"/>
                </a:cubicBezTo>
                <a:cubicBezTo>
                  <a:pt x="6" y="39"/>
                  <a:pt x="5" y="35"/>
                  <a:pt x="5" y="30"/>
                </a:cubicBezTo>
                <a:cubicBezTo>
                  <a:pt x="5" y="26"/>
                  <a:pt x="6" y="23"/>
                  <a:pt x="7" y="20"/>
                </a:cubicBezTo>
                <a:cubicBezTo>
                  <a:pt x="9" y="14"/>
                  <a:pt x="12" y="8"/>
                  <a:pt x="17" y="5"/>
                </a:cubicBezTo>
                <a:cubicBezTo>
                  <a:pt x="20" y="4"/>
                  <a:pt x="23" y="3"/>
                  <a:pt x="25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9" y="3"/>
                  <a:pt x="32" y="4"/>
                  <a:pt x="34" y="7"/>
                </a:cubicBezTo>
                <a:cubicBezTo>
                  <a:pt x="35" y="8"/>
                  <a:pt x="36" y="9"/>
                  <a:pt x="37" y="11"/>
                </a:cubicBezTo>
                <a:cubicBezTo>
                  <a:pt x="37" y="11"/>
                  <a:pt x="37" y="11"/>
                  <a:pt x="37" y="11"/>
                </a:cubicBezTo>
                <a:cubicBezTo>
                  <a:pt x="39" y="15"/>
                  <a:pt x="40" y="19"/>
                  <a:pt x="40" y="24"/>
                </a:cubicBezTo>
                <a:cubicBezTo>
                  <a:pt x="40" y="27"/>
                  <a:pt x="39" y="31"/>
                  <a:pt x="38" y="34"/>
                </a:cubicBezTo>
                <a:cubicBezTo>
                  <a:pt x="36" y="40"/>
                  <a:pt x="31" y="45"/>
                  <a:pt x="26" y="47"/>
                </a:cubicBezTo>
                <a:cubicBezTo>
                  <a:pt x="24" y="47"/>
                  <a:pt x="23" y="47"/>
                  <a:pt x="21" y="47"/>
                </a:cubicBezTo>
                <a:cubicBezTo>
                  <a:pt x="21" y="47"/>
                  <a:pt x="21" y="47"/>
                  <a:pt x="21" y="47"/>
                </a:cubicBezTo>
                <a:moveTo>
                  <a:pt x="25" y="0"/>
                </a:moveTo>
                <a:cubicBezTo>
                  <a:pt x="22" y="0"/>
                  <a:pt x="19" y="1"/>
                  <a:pt x="16" y="2"/>
                </a:cubicBezTo>
                <a:cubicBezTo>
                  <a:pt x="9" y="6"/>
                  <a:pt x="5" y="12"/>
                  <a:pt x="3" y="19"/>
                </a:cubicBezTo>
                <a:cubicBezTo>
                  <a:pt x="2" y="22"/>
                  <a:pt x="2" y="25"/>
                  <a:pt x="1" y="28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33"/>
                  <a:pt x="0" y="36"/>
                  <a:pt x="0" y="40"/>
                </a:cubicBezTo>
                <a:cubicBezTo>
                  <a:pt x="0" y="44"/>
                  <a:pt x="1" y="49"/>
                  <a:pt x="4" y="52"/>
                </a:cubicBezTo>
                <a:cubicBezTo>
                  <a:pt x="8" y="58"/>
                  <a:pt x="14" y="60"/>
                  <a:pt x="20" y="60"/>
                </a:cubicBezTo>
                <a:cubicBezTo>
                  <a:pt x="20" y="60"/>
                  <a:pt x="20" y="60"/>
                  <a:pt x="20" y="60"/>
                </a:cubicBezTo>
                <a:cubicBezTo>
                  <a:pt x="20" y="60"/>
                  <a:pt x="20" y="59"/>
                  <a:pt x="21" y="59"/>
                </a:cubicBezTo>
                <a:cubicBezTo>
                  <a:pt x="21" y="59"/>
                  <a:pt x="21" y="59"/>
                  <a:pt x="21" y="59"/>
                </a:cubicBezTo>
                <a:cubicBezTo>
                  <a:pt x="23" y="59"/>
                  <a:pt x="25" y="59"/>
                  <a:pt x="27" y="58"/>
                </a:cubicBezTo>
                <a:cubicBezTo>
                  <a:pt x="34" y="56"/>
                  <a:pt x="39" y="50"/>
                  <a:pt x="41" y="44"/>
                </a:cubicBezTo>
                <a:cubicBezTo>
                  <a:pt x="43" y="39"/>
                  <a:pt x="44" y="31"/>
                  <a:pt x="44" y="23"/>
                </a:cubicBezTo>
                <a:cubicBezTo>
                  <a:pt x="44" y="23"/>
                  <a:pt x="44" y="22"/>
                  <a:pt x="43" y="22"/>
                </a:cubicBezTo>
                <a:cubicBezTo>
                  <a:pt x="43" y="17"/>
                  <a:pt x="42" y="13"/>
                  <a:pt x="40" y="9"/>
                </a:cubicBezTo>
                <a:cubicBezTo>
                  <a:pt x="39" y="7"/>
                  <a:pt x="38" y="6"/>
                  <a:pt x="36" y="4"/>
                </a:cubicBezTo>
                <a:cubicBezTo>
                  <a:pt x="33" y="1"/>
                  <a:pt x="29" y="0"/>
                  <a:pt x="25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29"/>
          <p:cNvSpPr/>
          <p:nvPr/>
        </p:nvSpPr>
        <p:spPr>
          <a:xfrm>
            <a:off x="6276960" y="3688920"/>
            <a:ext cx="83880" cy="114480"/>
          </a:xfrm>
          <a:custGeom>
            <a:avLst/>
            <a:gdLst/>
            <a:ahLst/>
            <a:rect l="l" t="t" r="r" b="b"/>
            <a:pathLst>
              <a:path w="20" h="27">
                <a:moveTo>
                  <a:pt x="8" y="24"/>
                </a:moveTo>
                <a:cubicBezTo>
                  <a:pt x="8" y="24"/>
                  <a:pt x="8" y="24"/>
                  <a:pt x="8" y="24"/>
                </a:cubicBezTo>
                <a:cubicBezTo>
                  <a:pt x="7" y="24"/>
                  <a:pt x="7" y="24"/>
                  <a:pt x="6" y="23"/>
                </a:cubicBezTo>
                <a:cubicBezTo>
                  <a:pt x="5" y="23"/>
                  <a:pt x="4" y="22"/>
                  <a:pt x="4" y="21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5" y="17"/>
                  <a:pt x="7" y="14"/>
                  <a:pt x="9" y="12"/>
                </a:cubicBezTo>
                <a:cubicBezTo>
                  <a:pt x="10" y="12"/>
                  <a:pt x="11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2"/>
                  <a:pt x="14" y="12"/>
                </a:cubicBezTo>
                <a:cubicBezTo>
                  <a:pt x="15" y="12"/>
                  <a:pt x="15" y="13"/>
                  <a:pt x="16" y="13"/>
                </a:cubicBezTo>
                <a:cubicBezTo>
                  <a:pt x="16" y="14"/>
                  <a:pt x="16" y="14"/>
                  <a:pt x="16" y="15"/>
                </a:cubicBezTo>
                <a:cubicBezTo>
                  <a:pt x="16" y="17"/>
                  <a:pt x="15" y="19"/>
                  <a:pt x="14" y="20"/>
                </a:cubicBezTo>
                <a:cubicBezTo>
                  <a:pt x="13" y="22"/>
                  <a:pt x="10" y="24"/>
                  <a:pt x="8" y="24"/>
                </a:cubicBezTo>
                <a:moveTo>
                  <a:pt x="4" y="12"/>
                </a:moveTo>
                <a:cubicBezTo>
                  <a:pt x="5" y="12"/>
                  <a:pt x="5" y="12"/>
                  <a:pt x="5" y="12"/>
                </a:cubicBezTo>
                <a:cubicBezTo>
                  <a:pt x="5" y="10"/>
                  <a:pt x="5" y="9"/>
                  <a:pt x="6" y="8"/>
                </a:cubicBezTo>
                <a:cubicBezTo>
                  <a:pt x="6" y="9"/>
                  <a:pt x="6" y="10"/>
                  <a:pt x="5" y="11"/>
                </a:cubicBezTo>
                <a:cubicBezTo>
                  <a:pt x="4" y="12"/>
                  <a:pt x="4" y="12"/>
                  <a:pt x="4" y="12"/>
                </a:cubicBezTo>
                <a:moveTo>
                  <a:pt x="17" y="9"/>
                </a:moveTo>
                <a:cubicBezTo>
                  <a:pt x="16" y="9"/>
                  <a:pt x="16" y="9"/>
                  <a:pt x="16" y="9"/>
                </a:cubicBezTo>
                <a:cubicBezTo>
                  <a:pt x="16" y="8"/>
                  <a:pt x="17" y="8"/>
                  <a:pt x="17" y="7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9"/>
                  <a:pt x="17" y="9"/>
                  <a:pt x="17" y="9"/>
                </a:cubicBezTo>
                <a:moveTo>
                  <a:pt x="9" y="9"/>
                </a:moveTo>
                <a:cubicBezTo>
                  <a:pt x="9" y="7"/>
                  <a:pt x="9" y="5"/>
                  <a:pt x="10" y="4"/>
                </a:cubicBezTo>
                <a:cubicBezTo>
                  <a:pt x="11" y="3"/>
                  <a:pt x="11" y="3"/>
                  <a:pt x="11" y="3"/>
                </a:cubicBezTo>
                <a:cubicBezTo>
                  <a:pt x="10" y="5"/>
                  <a:pt x="10" y="7"/>
                  <a:pt x="9" y="8"/>
                </a:cubicBezTo>
                <a:cubicBezTo>
                  <a:pt x="9" y="9"/>
                  <a:pt x="9" y="9"/>
                  <a:pt x="9" y="9"/>
                </a:cubicBezTo>
                <a:moveTo>
                  <a:pt x="14" y="8"/>
                </a:moveTo>
                <a:cubicBezTo>
                  <a:pt x="13" y="8"/>
                  <a:pt x="13" y="8"/>
                  <a:pt x="12" y="8"/>
                </a:cubicBezTo>
                <a:cubicBezTo>
                  <a:pt x="13" y="6"/>
                  <a:pt x="13" y="5"/>
                  <a:pt x="14" y="3"/>
                </a:cubicBezTo>
                <a:cubicBezTo>
                  <a:pt x="14" y="3"/>
                  <a:pt x="15" y="3"/>
                  <a:pt x="15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5"/>
                  <a:pt x="14" y="7"/>
                  <a:pt x="14" y="8"/>
                </a:cubicBezTo>
                <a:moveTo>
                  <a:pt x="13" y="0"/>
                </a:moveTo>
                <a:cubicBezTo>
                  <a:pt x="11" y="0"/>
                  <a:pt x="9" y="0"/>
                  <a:pt x="8" y="1"/>
                </a:cubicBezTo>
                <a:cubicBezTo>
                  <a:pt x="4" y="3"/>
                  <a:pt x="2" y="7"/>
                  <a:pt x="1" y="10"/>
                </a:cubicBezTo>
                <a:cubicBezTo>
                  <a:pt x="0" y="13"/>
                  <a:pt x="0" y="15"/>
                  <a:pt x="0" y="18"/>
                </a:cubicBezTo>
                <a:cubicBezTo>
                  <a:pt x="0" y="19"/>
                  <a:pt x="0" y="21"/>
                  <a:pt x="1" y="22"/>
                </a:cubicBezTo>
                <a:cubicBezTo>
                  <a:pt x="1" y="24"/>
                  <a:pt x="2" y="25"/>
                  <a:pt x="4" y="26"/>
                </a:cubicBezTo>
                <a:cubicBezTo>
                  <a:pt x="5" y="27"/>
                  <a:pt x="7" y="27"/>
                  <a:pt x="8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12" y="27"/>
                  <a:pt x="15" y="25"/>
                  <a:pt x="17" y="22"/>
                </a:cubicBezTo>
                <a:cubicBezTo>
                  <a:pt x="20" y="18"/>
                  <a:pt x="20" y="13"/>
                  <a:pt x="20" y="9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7"/>
                  <a:pt x="20" y="5"/>
                  <a:pt x="19" y="3"/>
                </a:cubicBezTo>
                <a:cubicBezTo>
                  <a:pt x="19" y="2"/>
                  <a:pt x="18" y="1"/>
                  <a:pt x="16" y="0"/>
                </a:cubicBezTo>
                <a:cubicBezTo>
                  <a:pt x="15" y="0"/>
                  <a:pt x="14" y="0"/>
                  <a:pt x="13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30"/>
          <p:cNvSpPr/>
          <p:nvPr/>
        </p:nvSpPr>
        <p:spPr>
          <a:xfrm>
            <a:off x="6226560" y="3638880"/>
            <a:ext cx="180720" cy="248760"/>
          </a:xfrm>
          <a:custGeom>
            <a:avLst/>
            <a:gdLst/>
            <a:ahLst/>
            <a:rect l="l" t="t" r="r" b="b"/>
            <a:pathLst>
              <a:path w="43" h="59">
                <a:moveTo>
                  <a:pt x="19" y="56"/>
                </a:moveTo>
                <a:cubicBezTo>
                  <a:pt x="18" y="56"/>
                  <a:pt x="17" y="56"/>
                  <a:pt x="16" y="56"/>
                </a:cubicBezTo>
                <a:cubicBezTo>
                  <a:pt x="16" y="54"/>
                  <a:pt x="17" y="52"/>
                  <a:pt x="18" y="51"/>
                </a:cubicBezTo>
                <a:cubicBezTo>
                  <a:pt x="19" y="51"/>
                  <a:pt x="20" y="51"/>
                  <a:pt x="21" y="51"/>
                </a:cubicBezTo>
                <a:cubicBezTo>
                  <a:pt x="22" y="51"/>
                  <a:pt x="22" y="51"/>
                  <a:pt x="22" y="51"/>
                </a:cubicBezTo>
                <a:cubicBezTo>
                  <a:pt x="21" y="52"/>
                  <a:pt x="20" y="54"/>
                  <a:pt x="20" y="56"/>
                </a:cubicBezTo>
                <a:cubicBezTo>
                  <a:pt x="19" y="56"/>
                  <a:pt x="19" y="56"/>
                  <a:pt x="19" y="56"/>
                </a:cubicBezTo>
                <a:moveTo>
                  <a:pt x="23" y="55"/>
                </a:moveTo>
                <a:cubicBezTo>
                  <a:pt x="23" y="54"/>
                  <a:pt x="24" y="53"/>
                  <a:pt x="24" y="51"/>
                </a:cubicBezTo>
                <a:cubicBezTo>
                  <a:pt x="25" y="50"/>
                  <a:pt x="25" y="50"/>
                  <a:pt x="25" y="50"/>
                </a:cubicBezTo>
                <a:cubicBezTo>
                  <a:pt x="25" y="50"/>
                  <a:pt x="26" y="50"/>
                  <a:pt x="26" y="50"/>
                </a:cubicBezTo>
                <a:cubicBezTo>
                  <a:pt x="27" y="50"/>
                  <a:pt x="27" y="50"/>
                  <a:pt x="27" y="50"/>
                </a:cubicBezTo>
                <a:cubicBezTo>
                  <a:pt x="27" y="51"/>
                  <a:pt x="26" y="53"/>
                  <a:pt x="26" y="54"/>
                </a:cubicBezTo>
                <a:cubicBezTo>
                  <a:pt x="26" y="55"/>
                  <a:pt x="26" y="55"/>
                  <a:pt x="26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4" y="55"/>
                  <a:pt x="23" y="55"/>
                </a:cubicBezTo>
                <a:moveTo>
                  <a:pt x="13" y="55"/>
                </a:moveTo>
                <a:cubicBezTo>
                  <a:pt x="12" y="55"/>
                  <a:pt x="12" y="54"/>
                  <a:pt x="11" y="54"/>
                </a:cubicBezTo>
                <a:cubicBezTo>
                  <a:pt x="11" y="53"/>
                  <a:pt x="11" y="53"/>
                  <a:pt x="11" y="53"/>
                </a:cubicBezTo>
                <a:cubicBezTo>
                  <a:pt x="12" y="52"/>
                  <a:pt x="12" y="51"/>
                  <a:pt x="13" y="49"/>
                </a:cubicBezTo>
                <a:cubicBezTo>
                  <a:pt x="14" y="50"/>
                  <a:pt x="14" y="50"/>
                  <a:pt x="15" y="50"/>
                </a:cubicBezTo>
                <a:cubicBezTo>
                  <a:pt x="14" y="52"/>
                  <a:pt x="13" y="53"/>
                  <a:pt x="13" y="55"/>
                </a:cubicBezTo>
                <a:moveTo>
                  <a:pt x="9" y="53"/>
                </a:moveTo>
                <a:cubicBezTo>
                  <a:pt x="8" y="52"/>
                  <a:pt x="8" y="52"/>
                  <a:pt x="7" y="51"/>
                </a:cubicBezTo>
                <a:cubicBezTo>
                  <a:pt x="8" y="50"/>
                  <a:pt x="8" y="48"/>
                  <a:pt x="9" y="47"/>
                </a:cubicBezTo>
                <a:cubicBezTo>
                  <a:pt x="9" y="47"/>
                  <a:pt x="10" y="48"/>
                  <a:pt x="11" y="48"/>
                </a:cubicBezTo>
                <a:cubicBezTo>
                  <a:pt x="10" y="50"/>
                  <a:pt x="9" y="51"/>
                  <a:pt x="9" y="53"/>
                </a:cubicBezTo>
                <a:moveTo>
                  <a:pt x="29" y="53"/>
                </a:moveTo>
                <a:cubicBezTo>
                  <a:pt x="30" y="51"/>
                  <a:pt x="30" y="50"/>
                  <a:pt x="31" y="48"/>
                </a:cubicBezTo>
                <a:cubicBezTo>
                  <a:pt x="32" y="47"/>
                  <a:pt x="32" y="47"/>
                  <a:pt x="33" y="46"/>
                </a:cubicBezTo>
                <a:cubicBezTo>
                  <a:pt x="33" y="48"/>
                  <a:pt x="32" y="49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1" y="52"/>
                  <a:pt x="30" y="52"/>
                  <a:pt x="29" y="53"/>
                </a:cubicBezTo>
                <a:moveTo>
                  <a:pt x="5" y="48"/>
                </a:moveTo>
                <a:cubicBezTo>
                  <a:pt x="5" y="48"/>
                  <a:pt x="5" y="48"/>
                  <a:pt x="5" y="47"/>
                </a:cubicBezTo>
                <a:cubicBezTo>
                  <a:pt x="5" y="46"/>
                  <a:pt x="5" y="45"/>
                  <a:pt x="6" y="44"/>
                </a:cubicBezTo>
                <a:cubicBezTo>
                  <a:pt x="6" y="45"/>
                  <a:pt x="6" y="45"/>
                  <a:pt x="6" y="45"/>
                </a:cubicBezTo>
                <a:cubicBezTo>
                  <a:pt x="6" y="46"/>
                  <a:pt x="6" y="47"/>
                  <a:pt x="5" y="48"/>
                </a:cubicBezTo>
                <a:moveTo>
                  <a:pt x="36" y="46"/>
                </a:moveTo>
                <a:cubicBezTo>
                  <a:pt x="36" y="45"/>
                  <a:pt x="36" y="44"/>
                  <a:pt x="37" y="43"/>
                </a:cubicBezTo>
                <a:cubicBezTo>
                  <a:pt x="37" y="42"/>
                  <a:pt x="37" y="41"/>
                  <a:pt x="38" y="41"/>
                </a:cubicBezTo>
                <a:cubicBezTo>
                  <a:pt x="38" y="41"/>
                  <a:pt x="38" y="42"/>
                  <a:pt x="37" y="43"/>
                </a:cubicBezTo>
                <a:cubicBezTo>
                  <a:pt x="37" y="44"/>
                  <a:pt x="36" y="45"/>
                  <a:pt x="36" y="46"/>
                </a:cubicBezTo>
                <a:moveTo>
                  <a:pt x="3" y="41"/>
                </a:moveTo>
                <a:cubicBezTo>
                  <a:pt x="3" y="41"/>
                  <a:pt x="3" y="41"/>
                  <a:pt x="3" y="41"/>
                </a:cubicBezTo>
                <a:cubicBezTo>
                  <a:pt x="3" y="41"/>
                  <a:pt x="3" y="41"/>
                  <a:pt x="3" y="41"/>
                </a:cubicBezTo>
                <a:cubicBezTo>
                  <a:pt x="3" y="41"/>
                  <a:pt x="3" y="41"/>
                  <a:pt x="3" y="41"/>
                </a:cubicBezTo>
                <a:moveTo>
                  <a:pt x="21" y="47"/>
                </a:moveTo>
                <a:cubicBezTo>
                  <a:pt x="16" y="47"/>
                  <a:pt x="12" y="46"/>
                  <a:pt x="9" y="43"/>
                </a:cubicBezTo>
                <a:cubicBezTo>
                  <a:pt x="6" y="39"/>
                  <a:pt x="4" y="35"/>
                  <a:pt x="4" y="29"/>
                </a:cubicBezTo>
                <a:cubicBezTo>
                  <a:pt x="4" y="26"/>
                  <a:pt x="5" y="23"/>
                  <a:pt x="6" y="20"/>
                </a:cubicBezTo>
                <a:cubicBezTo>
                  <a:pt x="8" y="14"/>
                  <a:pt x="12" y="8"/>
                  <a:pt x="17" y="5"/>
                </a:cubicBezTo>
                <a:cubicBezTo>
                  <a:pt x="19" y="4"/>
                  <a:pt x="22" y="3"/>
                  <a:pt x="25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8" y="3"/>
                  <a:pt x="31" y="4"/>
                  <a:pt x="33" y="6"/>
                </a:cubicBezTo>
                <a:cubicBezTo>
                  <a:pt x="35" y="8"/>
                  <a:pt x="36" y="9"/>
                  <a:pt x="36" y="11"/>
                </a:cubicBezTo>
                <a:cubicBezTo>
                  <a:pt x="38" y="10"/>
                  <a:pt x="38" y="10"/>
                  <a:pt x="38" y="10"/>
                </a:cubicBezTo>
                <a:cubicBezTo>
                  <a:pt x="36" y="11"/>
                  <a:pt x="36" y="11"/>
                  <a:pt x="36" y="11"/>
                </a:cubicBezTo>
                <a:cubicBezTo>
                  <a:pt x="38" y="15"/>
                  <a:pt x="39" y="19"/>
                  <a:pt x="39" y="24"/>
                </a:cubicBezTo>
                <a:cubicBezTo>
                  <a:pt x="39" y="27"/>
                  <a:pt x="39" y="31"/>
                  <a:pt x="37" y="34"/>
                </a:cubicBezTo>
                <a:cubicBezTo>
                  <a:pt x="35" y="40"/>
                  <a:pt x="31" y="45"/>
                  <a:pt x="25" y="47"/>
                </a:cubicBezTo>
                <a:cubicBezTo>
                  <a:pt x="24" y="47"/>
                  <a:pt x="22" y="47"/>
                  <a:pt x="21" y="47"/>
                </a:cubicBezTo>
                <a:cubicBezTo>
                  <a:pt x="21" y="47"/>
                  <a:pt x="21" y="47"/>
                  <a:pt x="21" y="47"/>
                </a:cubicBezTo>
                <a:moveTo>
                  <a:pt x="25" y="0"/>
                </a:moveTo>
                <a:cubicBezTo>
                  <a:pt x="21" y="0"/>
                  <a:pt x="18" y="0"/>
                  <a:pt x="15" y="2"/>
                </a:cubicBezTo>
                <a:cubicBezTo>
                  <a:pt x="9" y="6"/>
                  <a:pt x="5" y="12"/>
                  <a:pt x="3" y="18"/>
                </a:cubicBezTo>
                <a:cubicBezTo>
                  <a:pt x="2" y="22"/>
                  <a:pt x="1" y="25"/>
                  <a:pt x="1" y="28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32"/>
                  <a:pt x="0" y="36"/>
                  <a:pt x="0" y="40"/>
                </a:cubicBezTo>
                <a:cubicBezTo>
                  <a:pt x="0" y="44"/>
                  <a:pt x="1" y="49"/>
                  <a:pt x="3" y="52"/>
                </a:cubicBezTo>
                <a:cubicBezTo>
                  <a:pt x="8" y="58"/>
                  <a:pt x="14" y="59"/>
                  <a:pt x="19" y="59"/>
                </a:cubicBezTo>
                <a:cubicBezTo>
                  <a:pt x="19" y="59"/>
                  <a:pt x="19" y="59"/>
                  <a:pt x="19" y="59"/>
                </a:cubicBezTo>
                <a:cubicBezTo>
                  <a:pt x="20" y="59"/>
                  <a:pt x="20" y="59"/>
                  <a:pt x="20" y="59"/>
                </a:cubicBezTo>
                <a:cubicBezTo>
                  <a:pt x="21" y="59"/>
                  <a:pt x="21" y="59"/>
                  <a:pt x="21" y="59"/>
                </a:cubicBezTo>
                <a:cubicBezTo>
                  <a:pt x="23" y="59"/>
                  <a:pt x="25" y="59"/>
                  <a:pt x="26" y="58"/>
                </a:cubicBezTo>
                <a:cubicBezTo>
                  <a:pt x="33" y="56"/>
                  <a:pt x="38" y="50"/>
                  <a:pt x="41" y="44"/>
                </a:cubicBezTo>
                <a:cubicBezTo>
                  <a:pt x="43" y="39"/>
                  <a:pt x="43" y="31"/>
                  <a:pt x="43" y="23"/>
                </a:cubicBezTo>
                <a:cubicBezTo>
                  <a:pt x="43" y="22"/>
                  <a:pt x="43" y="22"/>
                  <a:pt x="43" y="22"/>
                </a:cubicBezTo>
                <a:cubicBezTo>
                  <a:pt x="43" y="17"/>
                  <a:pt x="42" y="13"/>
                  <a:pt x="40" y="9"/>
                </a:cubicBezTo>
                <a:cubicBezTo>
                  <a:pt x="39" y="7"/>
                  <a:pt x="38" y="5"/>
                  <a:pt x="36" y="4"/>
                </a:cubicBezTo>
                <a:cubicBezTo>
                  <a:pt x="33" y="1"/>
                  <a:pt x="29" y="0"/>
                  <a:pt x="25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31"/>
          <p:cNvSpPr/>
          <p:nvPr/>
        </p:nvSpPr>
        <p:spPr>
          <a:xfrm>
            <a:off x="6018840" y="3393360"/>
            <a:ext cx="316800" cy="494280"/>
          </a:xfrm>
          <a:custGeom>
            <a:avLst/>
            <a:gdLst/>
            <a:ahLst/>
            <a:rect l="l" t="t" r="r" b="b"/>
            <a:pathLst>
              <a:path w="75" h="117">
                <a:moveTo>
                  <a:pt x="14" y="111"/>
                </a:moveTo>
                <a:cubicBezTo>
                  <a:pt x="14" y="111"/>
                  <a:pt x="13" y="110"/>
                  <a:pt x="13" y="109"/>
                </a:cubicBezTo>
                <a:cubicBezTo>
                  <a:pt x="13" y="109"/>
                  <a:pt x="13" y="109"/>
                  <a:pt x="13" y="109"/>
                </a:cubicBezTo>
                <a:cubicBezTo>
                  <a:pt x="13" y="109"/>
                  <a:pt x="13" y="109"/>
                  <a:pt x="13" y="108"/>
                </a:cubicBezTo>
                <a:cubicBezTo>
                  <a:pt x="13" y="107"/>
                  <a:pt x="14" y="105"/>
                  <a:pt x="15" y="103"/>
                </a:cubicBezTo>
                <a:cubicBezTo>
                  <a:pt x="15" y="106"/>
                  <a:pt x="14" y="108"/>
                  <a:pt x="14" y="111"/>
                </a:cubicBezTo>
                <a:moveTo>
                  <a:pt x="10" y="107"/>
                </a:moveTo>
                <a:cubicBezTo>
                  <a:pt x="10" y="107"/>
                  <a:pt x="9" y="106"/>
                  <a:pt x="8" y="106"/>
                </a:cubicBezTo>
                <a:cubicBezTo>
                  <a:pt x="9" y="103"/>
                  <a:pt x="10" y="101"/>
                  <a:pt x="11" y="99"/>
                </a:cubicBezTo>
                <a:cubicBezTo>
                  <a:pt x="12" y="99"/>
                  <a:pt x="12" y="100"/>
                  <a:pt x="13" y="100"/>
                </a:cubicBezTo>
                <a:cubicBezTo>
                  <a:pt x="12" y="103"/>
                  <a:pt x="11" y="105"/>
                  <a:pt x="10" y="107"/>
                </a:cubicBezTo>
                <a:moveTo>
                  <a:pt x="6" y="104"/>
                </a:moveTo>
                <a:cubicBezTo>
                  <a:pt x="5" y="104"/>
                  <a:pt x="5" y="103"/>
                  <a:pt x="5" y="103"/>
                </a:cubicBezTo>
                <a:cubicBezTo>
                  <a:pt x="5" y="103"/>
                  <a:pt x="5" y="103"/>
                  <a:pt x="5" y="103"/>
                </a:cubicBezTo>
                <a:cubicBezTo>
                  <a:pt x="6" y="100"/>
                  <a:pt x="7" y="98"/>
                  <a:pt x="8" y="96"/>
                </a:cubicBezTo>
                <a:cubicBezTo>
                  <a:pt x="8" y="96"/>
                  <a:pt x="9" y="97"/>
                  <a:pt x="9" y="97"/>
                </a:cubicBezTo>
                <a:cubicBezTo>
                  <a:pt x="8" y="99"/>
                  <a:pt x="7" y="102"/>
                  <a:pt x="6" y="104"/>
                </a:cubicBezTo>
                <a:moveTo>
                  <a:pt x="4" y="97"/>
                </a:moveTo>
                <a:cubicBezTo>
                  <a:pt x="4" y="96"/>
                  <a:pt x="4" y="96"/>
                  <a:pt x="4" y="95"/>
                </a:cubicBezTo>
                <a:cubicBezTo>
                  <a:pt x="4" y="94"/>
                  <a:pt x="4" y="94"/>
                  <a:pt x="4" y="93"/>
                </a:cubicBezTo>
                <a:cubicBezTo>
                  <a:pt x="5" y="93"/>
                  <a:pt x="5" y="94"/>
                  <a:pt x="6" y="94"/>
                </a:cubicBezTo>
                <a:cubicBezTo>
                  <a:pt x="5" y="95"/>
                  <a:pt x="5" y="96"/>
                  <a:pt x="4" y="97"/>
                </a:cubicBezTo>
                <a:moveTo>
                  <a:pt x="18" y="110"/>
                </a:moveTo>
                <a:cubicBezTo>
                  <a:pt x="18" y="107"/>
                  <a:pt x="18" y="104"/>
                  <a:pt x="18" y="102"/>
                </a:cubicBezTo>
                <a:cubicBezTo>
                  <a:pt x="36" y="75"/>
                  <a:pt x="55" y="44"/>
                  <a:pt x="71" y="16"/>
                </a:cubicBezTo>
                <a:cubicBezTo>
                  <a:pt x="71" y="18"/>
                  <a:pt x="71" y="19"/>
                  <a:pt x="71" y="21"/>
                </a:cubicBezTo>
                <a:cubicBezTo>
                  <a:pt x="71" y="22"/>
                  <a:pt x="71" y="23"/>
                  <a:pt x="71" y="24"/>
                </a:cubicBezTo>
                <a:cubicBezTo>
                  <a:pt x="55" y="51"/>
                  <a:pt x="36" y="82"/>
                  <a:pt x="18" y="110"/>
                </a:cubicBezTo>
                <a:moveTo>
                  <a:pt x="16" y="98"/>
                </a:moveTo>
                <a:cubicBezTo>
                  <a:pt x="13" y="95"/>
                  <a:pt x="9" y="92"/>
                  <a:pt x="5" y="89"/>
                </a:cubicBezTo>
                <a:cubicBezTo>
                  <a:pt x="16" y="76"/>
                  <a:pt x="25" y="62"/>
                  <a:pt x="33" y="48"/>
                </a:cubicBezTo>
                <a:cubicBezTo>
                  <a:pt x="42" y="34"/>
                  <a:pt x="52" y="19"/>
                  <a:pt x="61" y="4"/>
                </a:cubicBezTo>
                <a:cubicBezTo>
                  <a:pt x="63" y="5"/>
                  <a:pt x="64" y="5"/>
                  <a:pt x="65" y="6"/>
                </a:cubicBezTo>
                <a:cubicBezTo>
                  <a:pt x="67" y="7"/>
                  <a:pt x="68" y="9"/>
                  <a:pt x="71" y="10"/>
                </a:cubicBezTo>
                <a:cubicBezTo>
                  <a:pt x="54" y="39"/>
                  <a:pt x="34" y="71"/>
                  <a:pt x="16" y="98"/>
                </a:cubicBezTo>
                <a:moveTo>
                  <a:pt x="60" y="0"/>
                </a:moveTo>
                <a:cubicBezTo>
                  <a:pt x="59" y="0"/>
                  <a:pt x="59" y="1"/>
                  <a:pt x="58" y="1"/>
                </a:cubicBezTo>
                <a:cubicBezTo>
                  <a:pt x="49" y="16"/>
                  <a:pt x="40" y="31"/>
                  <a:pt x="30" y="46"/>
                </a:cubicBezTo>
                <a:cubicBezTo>
                  <a:pt x="21" y="61"/>
                  <a:pt x="12" y="75"/>
                  <a:pt x="1" y="87"/>
                </a:cubicBezTo>
                <a:cubicBezTo>
                  <a:pt x="1" y="88"/>
                  <a:pt x="1" y="88"/>
                  <a:pt x="1" y="88"/>
                </a:cubicBezTo>
                <a:cubicBezTo>
                  <a:pt x="1" y="88"/>
                  <a:pt x="1" y="88"/>
                  <a:pt x="1" y="88"/>
                </a:cubicBezTo>
                <a:cubicBezTo>
                  <a:pt x="1" y="88"/>
                  <a:pt x="1" y="88"/>
                  <a:pt x="1" y="88"/>
                </a:cubicBezTo>
                <a:cubicBezTo>
                  <a:pt x="1" y="88"/>
                  <a:pt x="1" y="88"/>
                  <a:pt x="1" y="88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89"/>
                  <a:pt x="0" y="89"/>
                  <a:pt x="0" y="89"/>
                </a:cubicBezTo>
                <a:cubicBezTo>
                  <a:pt x="1" y="91"/>
                  <a:pt x="1" y="93"/>
                  <a:pt x="1" y="95"/>
                </a:cubicBezTo>
                <a:cubicBezTo>
                  <a:pt x="1" y="97"/>
                  <a:pt x="1" y="99"/>
                  <a:pt x="0" y="103"/>
                </a:cubicBezTo>
                <a:cubicBezTo>
                  <a:pt x="0" y="104"/>
                  <a:pt x="1" y="104"/>
                  <a:pt x="1" y="104"/>
                </a:cubicBezTo>
                <a:cubicBezTo>
                  <a:pt x="1" y="105"/>
                  <a:pt x="1" y="105"/>
                  <a:pt x="1" y="106"/>
                </a:cubicBezTo>
                <a:cubicBezTo>
                  <a:pt x="2" y="106"/>
                  <a:pt x="2" y="106"/>
                  <a:pt x="2" y="106"/>
                </a:cubicBezTo>
                <a:cubicBezTo>
                  <a:pt x="7" y="109"/>
                  <a:pt x="11" y="113"/>
                  <a:pt x="15" y="117"/>
                </a:cubicBezTo>
                <a:cubicBezTo>
                  <a:pt x="15" y="117"/>
                  <a:pt x="15" y="117"/>
                  <a:pt x="15" y="117"/>
                </a:cubicBezTo>
                <a:cubicBezTo>
                  <a:pt x="15" y="117"/>
                  <a:pt x="15" y="117"/>
                  <a:pt x="15" y="117"/>
                </a:cubicBezTo>
                <a:cubicBezTo>
                  <a:pt x="16" y="117"/>
                  <a:pt x="16" y="117"/>
                  <a:pt x="16" y="117"/>
                </a:cubicBezTo>
                <a:cubicBezTo>
                  <a:pt x="16" y="117"/>
                  <a:pt x="16" y="117"/>
                  <a:pt x="16" y="117"/>
                </a:cubicBezTo>
                <a:cubicBezTo>
                  <a:pt x="16" y="117"/>
                  <a:pt x="16" y="117"/>
                  <a:pt x="16" y="117"/>
                </a:cubicBezTo>
                <a:cubicBezTo>
                  <a:pt x="17" y="117"/>
                  <a:pt x="17" y="117"/>
                  <a:pt x="17" y="117"/>
                </a:cubicBezTo>
                <a:cubicBezTo>
                  <a:pt x="17" y="117"/>
                  <a:pt x="17" y="117"/>
                  <a:pt x="17" y="117"/>
                </a:cubicBezTo>
                <a:cubicBezTo>
                  <a:pt x="17" y="117"/>
                  <a:pt x="17" y="117"/>
                  <a:pt x="17" y="117"/>
                </a:cubicBezTo>
                <a:cubicBezTo>
                  <a:pt x="18" y="117"/>
                  <a:pt x="18" y="117"/>
                  <a:pt x="18" y="117"/>
                </a:cubicBezTo>
                <a:cubicBezTo>
                  <a:pt x="18" y="117"/>
                  <a:pt x="18" y="117"/>
                  <a:pt x="18" y="117"/>
                </a:cubicBezTo>
                <a:cubicBezTo>
                  <a:pt x="18" y="117"/>
                  <a:pt x="18" y="117"/>
                  <a:pt x="18" y="117"/>
                </a:cubicBezTo>
                <a:cubicBezTo>
                  <a:pt x="18" y="116"/>
                  <a:pt x="18" y="116"/>
                  <a:pt x="18" y="116"/>
                </a:cubicBezTo>
                <a:cubicBezTo>
                  <a:pt x="36" y="88"/>
                  <a:pt x="58" y="55"/>
                  <a:pt x="75" y="25"/>
                </a:cubicBezTo>
                <a:cubicBezTo>
                  <a:pt x="75" y="25"/>
                  <a:pt x="75" y="24"/>
                  <a:pt x="75" y="24"/>
                </a:cubicBezTo>
                <a:cubicBezTo>
                  <a:pt x="75" y="23"/>
                  <a:pt x="75" y="22"/>
                  <a:pt x="75" y="21"/>
                </a:cubicBezTo>
                <a:cubicBezTo>
                  <a:pt x="75" y="19"/>
                  <a:pt x="75" y="17"/>
                  <a:pt x="75" y="13"/>
                </a:cubicBezTo>
                <a:cubicBezTo>
                  <a:pt x="75" y="12"/>
                  <a:pt x="75" y="11"/>
                  <a:pt x="75" y="10"/>
                </a:cubicBezTo>
                <a:cubicBezTo>
                  <a:pt x="75" y="9"/>
                  <a:pt x="75" y="9"/>
                  <a:pt x="75" y="9"/>
                </a:cubicBezTo>
                <a:cubicBezTo>
                  <a:pt x="75" y="9"/>
                  <a:pt x="75" y="9"/>
                  <a:pt x="75" y="9"/>
                </a:cubicBezTo>
                <a:cubicBezTo>
                  <a:pt x="75" y="9"/>
                  <a:pt x="75" y="9"/>
                  <a:pt x="75" y="9"/>
                </a:cubicBezTo>
                <a:cubicBezTo>
                  <a:pt x="74" y="9"/>
                  <a:pt x="74" y="9"/>
                  <a:pt x="74" y="9"/>
                </a:cubicBezTo>
                <a:cubicBezTo>
                  <a:pt x="74" y="8"/>
                  <a:pt x="74" y="8"/>
                  <a:pt x="74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1" y="6"/>
                  <a:pt x="69" y="5"/>
                  <a:pt x="67" y="4"/>
                </a:cubicBezTo>
                <a:cubicBezTo>
                  <a:pt x="65" y="2"/>
                  <a:pt x="63" y="1"/>
                  <a:pt x="60" y="0"/>
                </a:cubicBezTo>
                <a:cubicBezTo>
                  <a:pt x="60" y="0"/>
                  <a:pt x="60" y="0"/>
                  <a:pt x="60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32"/>
          <p:cNvSpPr/>
          <p:nvPr/>
        </p:nvSpPr>
        <p:spPr>
          <a:xfrm>
            <a:off x="6866640" y="7048440"/>
            <a:ext cx="607320" cy="788040"/>
          </a:xfrm>
          <a:custGeom>
            <a:avLst/>
            <a:gdLst/>
            <a:ahLst/>
            <a:rect l="l" t="t" r="r" b="b"/>
            <a:pathLst>
              <a:path w="143" h="186">
                <a:moveTo>
                  <a:pt x="42" y="182"/>
                </a:moveTo>
                <a:cubicBezTo>
                  <a:pt x="48" y="176"/>
                  <a:pt x="53" y="170"/>
                  <a:pt x="59" y="165"/>
                </a:cubicBezTo>
                <a:cubicBezTo>
                  <a:pt x="60" y="164"/>
                  <a:pt x="60" y="164"/>
                  <a:pt x="60" y="163"/>
                </a:cubicBezTo>
                <a:cubicBezTo>
                  <a:pt x="63" y="164"/>
                  <a:pt x="65" y="164"/>
                  <a:pt x="68" y="164"/>
                </a:cubicBezTo>
                <a:cubicBezTo>
                  <a:pt x="63" y="169"/>
                  <a:pt x="58" y="174"/>
                  <a:pt x="52" y="179"/>
                </a:cubicBezTo>
                <a:cubicBezTo>
                  <a:pt x="52" y="180"/>
                  <a:pt x="52" y="180"/>
                  <a:pt x="52" y="181"/>
                </a:cubicBezTo>
                <a:cubicBezTo>
                  <a:pt x="49" y="181"/>
                  <a:pt x="45" y="181"/>
                  <a:pt x="42" y="182"/>
                </a:cubicBezTo>
                <a:moveTo>
                  <a:pt x="55" y="181"/>
                </a:moveTo>
                <a:cubicBezTo>
                  <a:pt x="60" y="175"/>
                  <a:pt x="66" y="170"/>
                  <a:pt x="72" y="165"/>
                </a:cubicBezTo>
                <a:cubicBezTo>
                  <a:pt x="72" y="164"/>
                  <a:pt x="72" y="164"/>
                  <a:pt x="72" y="164"/>
                </a:cubicBezTo>
                <a:cubicBezTo>
                  <a:pt x="75" y="164"/>
                  <a:pt x="78" y="164"/>
                  <a:pt x="81" y="163"/>
                </a:cubicBezTo>
                <a:cubicBezTo>
                  <a:pt x="76" y="169"/>
                  <a:pt x="71" y="174"/>
                  <a:pt x="66" y="179"/>
                </a:cubicBezTo>
                <a:cubicBezTo>
                  <a:pt x="65" y="180"/>
                  <a:pt x="65" y="180"/>
                  <a:pt x="65" y="180"/>
                </a:cubicBezTo>
                <a:cubicBezTo>
                  <a:pt x="62" y="180"/>
                  <a:pt x="58" y="181"/>
                  <a:pt x="55" y="181"/>
                </a:cubicBezTo>
                <a:moveTo>
                  <a:pt x="33" y="182"/>
                </a:moveTo>
                <a:cubicBezTo>
                  <a:pt x="33" y="182"/>
                  <a:pt x="33" y="182"/>
                  <a:pt x="33" y="182"/>
                </a:cubicBezTo>
                <a:cubicBezTo>
                  <a:pt x="31" y="182"/>
                  <a:pt x="30" y="182"/>
                  <a:pt x="29" y="182"/>
                </a:cubicBezTo>
                <a:cubicBezTo>
                  <a:pt x="36" y="175"/>
                  <a:pt x="44" y="169"/>
                  <a:pt x="51" y="163"/>
                </a:cubicBezTo>
                <a:cubicBezTo>
                  <a:pt x="53" y="163"/>
                  <a:pt x="55" y="163"/>
                  <a:pt x="57" y="163"/>
                </a:cubicBezTo>
                <a:cubicBezTo>
                  <a:pt x="50" y="169"/>
                  <a:pt x="44" y="175"/>
                  <a:pt x="38" y="181"/>
                </a:cubicBezTo>
                <a:cubicBezTo>
                  <a:pt x="38" y="181"/>
                  <a:pt x="38" y="181"/>
                  <a:pt x="37" y="181"/>
                </a:cubicBezTo>
                <a:cubicBezTo>
                  <a:pt x="37" y="181"/>
                  <a:pt x="37" y="181"/>
                  <a:pt x="36" y="182"/>
                </a:cubicBezTo>
                <a:cubicBezTo>
                  <a:pt x="35" y="182"/>
                  <a:pt x="34" y="182"/>
                  <a:pt x="33" y="182"/>
                </a:cubicBezTo>
                <a:moveTo>
                  <a:pt x="70" y="180"/>
                </a:moveTo>
                <a:cubicBezTo>
                  <a:pt x="75" y="174"/>
                  <a:pt x="80" y="169"/>
                  <a:pt x="86" y="163"/>
                </a:cubicBezTo>
                <a:cubicBezTo>
                  <a:pt x="86" y="163"/>
                  <a:pt x="86" y="163"/>
                  <a:pt x="86" y="163"/>
                </a:cubicBezTo>
                <a:cubicBezTo>
                  <a:pt x="89" y="162"/>
                  <a:pt x="91" y="162"/>
                  <a:pt x="94" y="161"/>
                </a:cubicBezTo>
                <a:cubicBezTo>
                  <a:pt x="88" y="167"/>
                  <a:pt x="83" y="173"/>
                  <a:pt x="77" y="178"/>
                </a:cubicBezTo>
                <a:cubicBezTo>
                  <a:pt x="77" y="179"/>
                  <a:pt x="77" y="179"/>
                  <a:pt x="77" y="179"/>
                </a:cubicBezTo>
                <a:cubicBezTo>
                  <a:pt x="74" y="179"/>
                  <a:pt x="72" y="179"/>
                  <a:pt x="70" y="180"/>
                </a:cubicBezTo>
                <a:moveTo>
                  <a:pt x="24" y="181"/>
                </a:moveTo>
                <a:cubicBezTo>
                  <a:pt x="23" y="181"/>
                  <a:pt x="22" y="181"/>
                  <a:pt x="21" y="181"/>
                </a:cubicBezTo>
                <a:cubicBezTo>
                  <a:pt x="19" y="181"/>
                  <a:pt x="16" y="181"/>
                  <a:pt x="14" y="181"/>
                </a:cubicBezTo>
                <a:cubicBezTo>
                  <a:pt x="19" y="176"/>
                  <a:pt x="32" y="166"/>
                  <a:pt x="38" y="161"/>
                </a:cubicBezTo>
                <a:cubicBezTo>
                  <a:pt x="39" y="160"/>
                  <a:pt x="39" y="160"/>
                  <a:pt x="39" y="160"/>
                </a:cubicBezTo>
                <a:cubicBezTo>
                  <a:pt x="42" y="161"/>
                  <a:pt x="45" y="162"/>
                  <a:pt x="47" y="162"/>
                </a:cubicBezTo>
                <a:cubicBezTo>
                  <a:pt x="40" y="169"/>
                  <a:pt x="32" y="175"/>
                  <a:pt x="24" y="181"/>
                </a:cubicBezTo>
                <a:moveTo>
                  <a:pt x="92" y="176"/>
                </a:moveTo>
                <a:cubicBezTo>
                  <a:pt x="97" y="171"/>
                  <a:pt x="102" y="166"/>
                  <a:pt x="108" y="161"/>
                </a:cubicBezTo>
                <a:cubicBezTo>
                  <a:pt x="108" y="160"/>
                  <a:pt x="108" y="160"/>
                  <a:pt x="109" y="160"/>
                </a:cubicBezTo>
                <a:cubicBezTo>
                  <a:pt x="105" y="164"/>
                  <a:pt x="102" y="169"/>
                  <a:pt x="99" y="174"/>
                </a:cubicBezTo>
                <a:cubicBezTo>
                  <a:pt x="97" y="174"/>
                  <a:pt x="94" y="175"/>
                  <a:pt x="92" y="176"/>
                </a:cubicBezTo>
                <a:moveTo>
                  <a:pt x="82" y="178"/>
                </a:moveTo>
                <a:cubicBezTo>
                  <a:pt x="88" y="172"/>
                  <a:pt x="94" y="166"/>
                  <a:pt x="99" y="160"/>
                </a:cubicBezTo>
                <a:cubicBezTo>
                  <a:pt x="102" y="159"/>
                  <a:pt x="105" y="158"/>
                  <a:pt x="107" y="157"/>
                </a:cubicBezTo>
                <a:cubicBezTo>
                  <a:pt x="107" y="158"/>
                  <a:pt x="106" y="158"/>
                  <a:pt x="106" y="159"/>
                </a:cubicBezTo>
                <a:cubicBezTo>
                  <a:pt x="100" y="164"/>
                  <a:pt x="94" y="170"/>
                  <a:pt x="88" y="175"/>
                </a:cubicBezTo>
                <a:cubicBezTo>
                  <a:pt x="88" y="176"/>
                  <a:pt x="88" y="176"/>
                  <a:pt x="88" y="177"/>
                </a:cubicBezTo>
                <a:cubicBezTo>
                  <a:pt x="86" y="177"/>
                  <a:pt x="84" y="177"/>
                  <a:pt x="82" y="178"/>
                </a:cubicBezTo>
                <a:moveTo>
                  <a:pt x="10" y="180"/>
                </a:moveTo>
                <a:cubicBezTo>
                  <a:pt x="8" y="180"/>
                  <a:pt x="7" y="179"/>
                  <a:pt x="5" y="179"/>
                </a:cubicBezTo>
                <a:cubicBezTo>
                  <a:pt x="5" y="179"/>
                  <a:pt x="5" y="179"/>
                  <a:pt x="5" y="179"/>
                </a:cubicBezTo>
                <a:cubicBezTo>
                  <a:pt x="8" y="175"/>
                  <a:pt x="10" y="172"/>
                  <a:pt x="13" y="168"/>
                </a:cubicBezTo>
                <a:cubicBezTo>
                  <a:pt x="15" y="163"/>
                  <a:pt x="18" y="159"/>
                  <a:pt x="20" y="156"/>
                </a:cubicBezTo>
                <a:cubicBezTo>
                  <a:pt x="21" y="156"/>
                  <a:pt x="21" y="156"/>
                  <a:pt x="21" y="156"/>
                </a:cubicBezTo>
                <a:cubicBezTo>
                  <a:pt x="21" y="156"/>
                  <a:pt x="21" y="156"/>
                  <a:pt x="21" y="156"/>
                </a:cubicBezTo>
                <a:cubicBezTo>
                  <a:pt x="25" y="157"/>
                  <a:pt x="30" y="159"/>
                  <a:pt x="35" y="160"/>
                </a:cubicBezTo>
                <a:cubicBezTo>
                  <a:pt x="31" y="163"/>
                  <a:pt x="25" y="168"/>
                  <a:pt x="20" y="172"/>
                </a:cubicBezTo>
                <a:cubicBezTo>
                  <a:pt x="17" y="174"/>
                  <a:pt x="14" y="176"/>
                  <a:pt x="12" y="178"/>
                </a:cubicBezTo>
                <a:cubicBezTo>
                  <a:pt x="12" y="179"/>
                  <a:pt x="11" y="179"/>
                  <a:pt x="10" y="180"/>
                </a:cubicBezTo>
                <a:cubicBezTo>
                  <a:pt x="10" y="180"/>
                  <a:pt x="10" y="180"/>
                  <a:pt x="10" y="180"/>
                </a:cubicBezTo>
                <a:moveTo>
                  <a:pt x="16" y="155"/>
                </a:moveTo>
                <a:cubicBezTo>
                  <a:pt x="18" y="151"/>
                  <a:pt x="20" y="146"/>
                  <a:pt x="23" y="141"/>
                </a:cubicBezTo>
                <a:cubicBezTo>
                  <a:pt x="23" y="140"/>
                  <a:pt x="24" y="139"/>
                  <a:pt x="24" y="139"/>
                </a:cubicBezTo>
                <a:cubicBezTo>
                  <a:pt x="25" y="138"/>
                  <a:pt x="26" y="137"/>
                  <a:pt x="28" y="136"/>
                </a:cubicBezTo>
                <a:cubicBezTo>
                  <a:pt x="27" y="137"/>
                  <a:pt x="27" y="138"/>
                  <a:pt x="27" y="138"/>
                </a:cubicBezTo>
                <a:cubicBezTo>
                  <a:pt x="25" y="142"/>
                  <a:pt x="23" y="145"/>
                  <a:pt x="21" y="148"/>
                </a:cubicBezTo>
                <a:cubicBezTo>
                  <a:pt x="21" y="149"/>
                  <a:pt x="20" y="150"/>
                  <a:pt x="20" y="151"/>
                </a:cubicBezTo>
                <a:cubicBezTo>
                  <a:pt x="19" y="152"/>
                  <a:pt x="19" y="152"/>
                  <a:pt x="19" y="152"/>
                </a:cubicBezTo>
                <a:cubicBezTo>
                  <a:pt x="19" y="152"/>
                  <a:pt x="19" y="152"/>
                  <a:pt x="19" y="152"/>
                </a:cubicBezTo>
                <a:cubicBezTo>
                  <a:pt x="19" y="152"/>
                  <a:pt x="18" y="152"/>
                  <a:pt x="18" y="153"/>
                </a:cubicBezTo>
                <a:cubicBezTo>
                  <a:pt x="17" y="153"/>
                  <a:pt x="17" y="154"/>
                  <a:pt x="16" y="155"/>
                </a:cubicBezTo>
                <a:moveTo>
                  <a:pt x="26" y="134"/>
                </a:moveTo>
                <a:cubicBezTo>
                  <a:pt x="27" y="132"/>
                  <a:pt x="28" y="131"/>
                  <a:pt x="29" y="129"/>
                </a:cubicBezTo>
                <a:cubicBezTo>
                  <a:pt x="30" y="128"/>
                  <a:pt x="31" y="127"/>
                  <a:pt x="33" y="127"/>
                </a:cubicBezTo>
                <a:cubicBezTo>
                  <a:pt x="32" y="129"/>
                  <a:pt x="31" y="131"/>
                  <a:pt x="30" y="133"/>
                </a:cubicBezTo>
                <a:cubicBezTo>
                  <a:pt x="29" y="133"/>
                  <a:pt x="29" y="133"/>
                  <a:pt x="29" y="133"/>
                </a:cubicBezTo>
                <a:cubicBezTo>
                  <a:pt x="29" y="133"/>
                  <a:pt x="28" y="133"/>
                  <a:pt x="28" y="133"/>
                </a:cubicBezTo>
                <a:cubicBezTo>
                  <a:pt x="28" y="133"/>
                  <a:pt x="27" y="133"/>
                  <a:pt x="26" y="134"/>
                </a:cubicBezTo>
                <a:moveTo>
                  <a:pt x="31" y="124"/>
                </a:moveTo>
                <a:cubicBezTo>
                  <a:pt x="31" y="124"/>
                  <a:pt x="31" y="124"/>
                  <a:pt x="31" y="124"/>
                </a:cubicBezTo>
                <a:cubicBezTo>
                  <a:pt x="32" y="122"/>
                  <a:pt x="33" y="120"/>
                  <a:pt x="33" y="118"/>
                </a:cubicBezTo>
                <a:cubicBezTo>
                  <a:pt x="35" y="118"/>
                  <a:pt x="36" y="117"/>
                  <a:pt x="38" y="116"/>
                </a:cubicBezTo>
                <a:cubicBezTo>
                  <a:pt x="37" y="118"/>
                  <a:pt x="36" y="120"/>
                  <a:pt x="35" y="123"/>
                </a:cubicBezTo>
                <a:cubicBezTo>
                  <a:pt x="35" y="122"/>
                  <a:pt x="34" y="122"/>
                  <a:pt x="34" y="122"/>
                </a:cubicBezTo>
                <a:cubicBezTo>
                  <a:pt x="34" y="122"/>
                  <a:pt x="33" y="123"/>
                  <a:pt x="33" y="123"/>
                </a:cubicBezTo>
                <a:cubicBezTo>
                  <a:pt x="32" y="123"/>
                  <a:pt x="32" y="124"/>
                  <a:pt x="31" y="124"/>
                </a:cubicBezTo>
                <a:moveTo>
                  <a:pt x="68" y="113"/>
                </a:moveTo>
                <a:cubicBezTo>
                  <a:pt x="69" y="111"/>
                  <a:pt x="70" y="110"/>
                  <a:pt x="71" y="109"/>
                </a:cubicBezTo>
                <a:cubicBezTo>
                  <a:pt x="72" y="109"/>
                  <a:pt x="72" y="109"/>
                  <a:pt x="72" y="109"/>
                </a:cubicBezTo>
                <a:cubicBezTo>
                  <a:pt x="74" y="108"/>
                  <a:pt x="76" y="107"/>
                  <a:pt x="78" y="107"/>
                </a:cubicBezTo>
                <a:cubicBezTo>
                  <a:pt x="77" y="108"/>
                  <a:pt x="75" y="110"/>
                  <a:pt x="73" y="112"/>
                </a:cubicBezTo>
                <a:cubicBezTo>
                  <a:pt x="73" y="112"/>
                  <a:pt x="73" y="112"/>
                  <a:pt x="73" y="112"/>
                </a:cubicBezTo>
                <a:cubicBezTo>
                  <a:pt x="73" y="112"/>
                  <a:pt x="73" y="112"/>
                  <a:pt x="73" y="112"/>
                </a:cubicBezTo>
                <a:cubicBezTo>
                  <a:pt x="71" y="112"/>
                  <a:pt x="69" y="112"/>
                  <a:pt x="68" y="113"/>
                </a:cubicBezTo>
                <a:moveTo>
                  <a:pt x="35" y="114"/>
                </a:moveTo>
                <a:cubicBezTo>
                  <a:pt x="37" y="111"/>
                  <a:pt x="40" y="108"/>
                  <a:pt x="42" y="105"/>
                </a:cubicBezTo>
                <a:cubicBezTo>
                  <a:pt x="41" y="107"/>
                  <a:pt x="40" y="109"/>
                  <a:pt x="40" y="112"/>
                </a:cubicBezTo>
                <a:cubicBezTo>
                  <a:pt x="38" y="112"/>
                  <a:pt x="37" y="113"/>
                  <a:pt x="35" y="114"/>
                </a:cubicBezTo>
                <a:moveTo>
                  <a:pt x="76" y="104"/>
                </a:moveTo>
                <a:cubicBezTo>
                  <a:pt x="78" y="102"/>
                  <a:pt x="80" y="99"/>
                  <a:pt x="82" y="96"/>
                </a:cubicBezTo>
                <a:cubicBezTo>
                  <a:pt x="84" y="95"/>
                  <a:pt x="87" y="95"/>
                  <a:pt x="89" y="94"/>
                </a:cubicBezTo>
                <a:cubicBezTo>
                  <a:pt x="87" y="96"/>
                  <a:pt x="85" y="99"/>
                  <a:pt x="83" y="101"/>
                </a:cubicBezTo>
                <a:cubicBezTo>
                  <a:pt x="80" y="102"/>
                  <a:pt x="78" y="103"/>
                  <a:pt x="76" y="104"/>
                </a:cubicBezTo>
                <a:moveTo>
                  <a:pt x="85" y="92"/>
                </a:moveTo>
                <a:cubicBezTo>
                  <a:pt x="87" y="89"/>
                  <a:pt x="89" y="86"/>
                  <a:pt x="91" y="83"/>
                </a:cubicBezTo>
                <a:cubicBezTo>
                  <a:pt x="93" y="82"/>
                  <a:pt x="95" y="82"/>
                  <a:pt x="97" y="81"/>
                </a:cubicBezTo>
                <a:cubicBezTo>
                  <a:pt x="96" y="84"/>
                  <a:pt x="94" y="86"/>
                  <a:pt x="92" y="89"/>
                </a:cubicBezTo>
                <a:cubicBezTo>
                  <a:pt x="92" y="89"/>
                  <a:pt x="92" y="89"/>
                  <a:pt x="92" y="89"/>
                </a:cubicBezTo>
                <a:cubicBezTo>
                  <a:pt x="90" y="90"/>
                  <a:pt x="88" y="91"/>
                  <a:pt x="85" y="92"/>
                </a:cubicBezTo>
                <a:moveTo>
                  <a:pt x="93" y="79"/>
                </a:moveTo>
                <a:cubicBezTo>
                  <a:pt x="94" y="77"/>
                  <a:pt x="95" y="76"/>
                  <a:pt x="95" y="74"/>
                </a:cubicBezTo>
                <a:cubicBezTo>
                  <a:pt x="97" y="73"/>
                  <a:pt x="99" y="73"/>
                  <a:pt x="101" y="72"/>
                </a:cubicBezTo>
                <a:cubicBezTo>
                  <a:pt x="101" y="74"/>
                  <a:pt x="100" y="76"/>
                  <a:pt x="99" y="77"/>
                </a:cubicBezTo>
                <a:cubicBezTo>
                  <a:pt x="98" y="77"/>
                  <a:pt x="98" y="77"/>
                  <a:pt x="98" y="77"/>
                </a:cubicBezTo>
                <a:cubicBezTo>
                  <a:pt x="97" y="78"/>
                  <a:pt x="95" y="79"/>
                  <a:pt x="93" y="79"/>
                </a:cubicBezTo>
                <a:moveTo>
                  <a:pt x="97" y="71"/>
                </a:moveTo>
                <a:cubicBezTo>
                  <a:pt x="98" y="68"/>
                  <a:pt x="99" y="66"/>
                  <a:pt x="100" y="63"/>
                </a:cubicBezTo>
                <a:cubicBezTo>
                  <a:pt x="100" y="63"/>
                  <a:pt x="100" y="63"/>
                  <a:pt x="100" y="63"/>
                </a:cubicBezTo>
                <a:cubicBezTo>
                  <a:pt x="102" y="62"/>
                  <a:pt x="104" y="61"/>
                  <a:pt x="106" y="61"/>
                </a:cubicBezTo>
                <a:cubicBezTo>
                  <a:pt x="105" y="63"/>
                  <a:pt x="104" y="66"/>
                  <a:pt x="103" y="69"/>
                </a:cubicBezTo>
                <a:cubicBezTo>
                  <a:pt x="101" y="69"/>
                  <a:pt x="99" y="70"/>
                  <a:pt x="97" y="71"/>
                </a:cubicBezTo>
                <a:moveTo>
                  <a:pt x="101" y="59"/>
                </a:moveTo>
                <a:cubicBezTo>
                  <a:pt x="102" y="57"/>
                  <a:pt x="102" y="55"/>
                  <a:pt x="103" y="53"/>
                </a:cubicBezTo>
                <a:cubicBezTo>
                  <a:pt x="103" y="52"/>
                  <a:pt x="103" y="52"/>
                  <a:pt x="103" y="52"/>
                </a:cubicBezTo>
                <a:cubicBezTo>
                  <a:pt x="105" y="52"/>
                  <a:pt x="107" y="51"/>
                  <a:pt x="108" y="51"/>
                </a:cubicBezTo>
                <a:cubicBezTo>
                  <a:pt x="108" y="53"/>
                  <a:pt x="107" y="55"/>
                  <a:pt x="107" y="58"/>
                </a:cubicBezTo>
                <a:cubicBezTo>
                  <a:pt x="106" y="58"/>
                  <a:pt x="106" y="58"/>
                  <a:pt x="106" y="58"/>
                </a:cubicBezTo>
                <a:cubicBezTo>
                  <a:pt x="105" y="58"/>
                  <a:pt x="103" y="58"/>
                  <a:pt x="101" y="59"/>
                </a:cubicBezTo>
                <a:moveTo>
                  <a:pt x="103" y="49"/>
                </a:moveTo>
                <a:cubicBezTo>
                  <a:pt x="104" y="47"/>
                  <a:pt x="104" y="44"/>
                  <a:pt x="104" y="42"/>
                </a:cubicBezTo>
                <a:cubicBezTo>
                  <a:pt x="106" y="42"/>
                  <a:pt x="108" y="41"/>
                  <a:pt x="110" y="40"/>
                </a:cubicBezTo>
                <a:cubicBezTo>
                  <a:pt x="110" y="43"/>
                  <a:pt x="109" y="45"/>
                  <a:pt x="109" y="47"/>
                </a:cubicBezTo>
                <a:cubicBezTo>
                  <a:pt x="107" y="48"/>
                  <a:pt x="105" y="48"/>
                  <a:pt x="103" y="49"/>
                </a:cubicBezTo>
                <a:moveTo>
                  <a:pt x="105" y="39"/>
                </a:moveTo>
                <a:cubicBezTo>
                  <a:pt x="105" y="37"/>
                  <a:pt x="105" y="35"/>
                  <a:pt x="105" y="33"/>
                </a:cubicBezTo>
                <a:cubicBezTo>
                  <a:pt x="107" y="32"/>
                  <a:pt x="109" y="32"/>
                  <a:pt x="111" y="31"/>
                </a:cubicBezTo>
                <a:cubicBezTo>
                  <a:pt x="110" y="33"/>
                  <a:pt x="110" y="35"/>
                  <a:pt x="110" y="37"/>
                </a:cubicBezTo>
                <a:cubicBezTo>
                  <a:pt x="108" y="38"/>
                  <a:pt x="106" y="38"/>
                  <a:pt x="105" y="39"/>
                </a:cubicBezTo>
                <a:moveTo>
                  <a:pt x="105" y="30"/>
                </a:moveTo>
                <a:cubicBezTo>
                  <a:pt x="105" y="29"/>
                  <a:pt x="105" y="28"/>
                  <a:pt x="105" y="27"/>
                </a:cubicBezTo>
                <a:cubicBezTo>
                  <a:pt x="107" y="26"/>
                  <a:pt x="109" y="25"/>
                  <a:pt x="110" y="24"/>
                </a:cubicBezTo>
                <a:cubicBezTo>
                  <a:pt x="110" y="25"/>
                  <a:pt x="111" y="27"/>
                  <a:pt x="111" y="28"/>
                </a:cubicBezTo>
                <a:cubicBezTo>
                  <a:pt x="109" y="29"/>
                  <a:pt x="107" y="29"/>
                  <a:pt x="105" y="30"/>
                </a:cubicBezTo>
                <a:moveTo>
                  <a:pt x="105" y="24"/>
                </a:moveTo>
                <a:cubicBezTo>
                  <a:pt x="105" y="22"/>
                  <a:pt x="104" y="21"/>
                  <a:pt x="104" y="20"/>
                </a:cubicBezTo>
                <a:cubicBezTo>
                  <a:pt x="106" y="19"/>
                  <a:pt x="108" y="19"/>
                  <a:pt x="110" y="18"/>
                </a:cubicBezTo>
                <a:cubicBezTo>
                  <a:pt x="110" y="19"/>
                  <a:pt x="110" y="20"/>
                  <a:pt x="110" y="21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110" y="21"/>
                  <a:pt x="109" y="21"/>
                  <a:pt x="109" y="21"/>
                </a:cubicBezTo>
                <a:cubicBezTo>
                  <a:pt x="108" y="22"/>
                  <a:pt x="106" y="23"/>
                  <a:pt x="105" y="24"/>
                </a:cubicBezTo>
                <a:moveTo>
                  <a:pt x="104" y="17"/>
                </a:moveTo>
                <a:cubicBezTo>
                  <a:pt x="104" y="16"/>
                  <a:pt x="103" y="14"/>
                  <a:pt x="103" y="13"/>
                </a:cubicBezTo>
                <a:cubicBezTo>
                  <a:pt x="104" y="12"/>
                  <a:pt x="105" y="11"/>
                  <a:pt x="106" y="9"/>
                </a:cubicBezTo>
                <a:cubicBezTo>
                  <a:pt x="107" y="8"/>
                  <a:pt x="107" y="7"/>
                  <a:pt x="108" y="6"/>
                </a:cubicBezTo>
                <a:cubicBezTo>
                  <a:pt x="109" y="9"/>
                  <a:pt x="109" y="12"/>
                  <a:pt x="110" y="15"/>
                </a:cubicBezTo>
                <a:cubicBezTo>
                  <a:pt x="108" y="16"/>
                  <a:pt x="106" y="16"/>
                  <a:pt x="104" y="17"/>
                </a:cubicBezTo>
                <a:moveTo>
                  <a:pt x="70" y="119"/>
                </a:moveTo>
                <a:cubicBezTo>
                  <a:pt x="71" y="119"/>
                  <a:pt x="71" y="119"/>
                  <a:pt x="72" y="119"/>
                </a:cubicBezTo>
                <a:cubicBezTo>
                  <a:pt x="107" y="87"/>
                  <a:pt x="115" y="53"/>
                  <a:pt x="114" y="29"/>
                </a:cubicBezTo>
                <a:cubicBezTo>
                  <a:pt x="114" y="19"/>
                  <a:pt x="113" y="11"/>
                  <a:pt x="112" y="5"/>
                </a:cubicBezTo>
                <a:cubicBezTo>
                  <a:pt x="113" y="5"/>
                  <a:pt x="113" y="5"/>
                  <a:pt x="113" y="5"/>
                </a:cubicBezTo>
                <a:cubicBezTo>
                  <a:pt x="118" y="7"/>
                  <a:pt x="126" y="7"/>
                  <a:pt x="131" y="7"/>
                </a:cubicBezTo>
                <a:cubicBezTo>
                  <a:pt x="133" y="14"/>
                  <a:pt x="139" y="32"/>
                  <a:pt x="139" y="53"/>
                </a:cubicBezTo>
                <a:cubicBezTo>
                  <a:pt x="139" y="80"/>
                  <a:pt x="130" y="113"/>
                  <a:pt x="98" y="140"/>
                </a:cubicBezTo>
                <a:cubicBezTo>
                  <a:pt x="98" y="140"/>
                  <a:pt x="97" y="141"/>
                  <a:pt x="97" y="141"/>
                </a:cubicBezTo>
                <a:cubicBezTo>
                  <a:pt x="97" y="142"/>
                  <a:pt x="98" y="142"/>
                  <a:pt x="98" y="143"/>
                </a:cubicBezTo>
                <a:cubicBezTo>
                  <a:pt x="103" y="145"/>
                  <a:pt x="107" y="148"/>
                  <a:pt x="112" y="151"/>
                </a:cubicBezTo>
                <a:cubicBezTo>
                  <a:pt x="100" y="157"/>
                  <a:pt x="86" y="160"/>
                  <a:pt x="70" y="160"/>
                </a:cubicBezTo>
                <a:cubicBezTo>
                  <a:pt x="56" y="160"/>
                  <a:pt x="40" y="158"/>
                  <a:pt x="23" y="153"/>
                </a:cubicBezTo>
                <a:cubicBezTo>
                  <a:pt x="23" y="152"/>
                  <a:pt x="24" y="152"/>
                  <a:pt x="24" y="151"/>
                </a:cubicBezTo>
                <a:cubicBezTo>
                  <a:pt x="26" y="147"/>
                  <a:pt x="32" y="137"/>
                  <a:pt x="37" y="127"/>
                </a:cubicBezTo>
                <a:cubicBezTo>
                  <a:pt x="40" y="122"/>
                  <a:pt x="42" y="117"/>
                  <a:pt x="44" y="112"/>
                </a:cubicBezTo>
                <a:cubicBezTo>
                  <a:pt x="45" y="108"/>
                  <a:pt x="46" y="105"/>
                  <a:pt x="47" y="102"/>
                </a:cubicBezTo>
                <a:cubicBezTo>
                  <a:pt x="51" y="105"/>
                  <a:pt x="57" y="110"/>
                  <a:pt x="62" y="114"/>
                </a:cubicBezTo>
                <a:cubicBezTo>
                  <a:pt x="62" y="114"/>
                  <a:pt x="62" y="114"/>
                  <a:pt x="63" y="115"/>
                </a:cubicBezTo>
                <a:cubicBezTo>
                  <a:pt x="63" y="115"/>
                  <a:pt x="64" y="115"/>
                  <a:pt x="64" y="115"/>
                </a:cubicBezTo>
                <a:cubicBezTo>
                  <a:pt x="64" y="115"/>
                  <a:pt x="64" y="115"/>
                  <a:pt x="64" y="115"/>
                </a:cubicBezTo>
                <a:cubicBezTo>
                  <a:pt x="65" y="115"/>
                  <a:pt x="65" y="116"/>
                  <a:pt x="66" y="116"/>
                </a:cubicBezTo>
                <a:cubicBezTo>
                  <a:pt x="66" y="116"/>
                  <a:pt x="66" y="116"/>
                  <a:pt x="66" y="116"/>
                </a:cubicBezTo>
                <a:cubicBezTo>
                  <a:pt x="67" y="117"/>
                  <a:pt x="68" y="118"/>
                  <a:pt x="69" y="119"/>
                </a:cubicBezTo>
                <a:cubicBezTo>
                  <a:pt x="70" y="119"/>
                  <a:pt x="70" y="119"/>
                  <a:pt x="70" y="119"/>
                </a:cubicBezTo>
                <a:moveTo>
                  <a:pt x="110" y="0"/>
                </a:moveTo>
                <a:cubicBezTo>
                  <a:pt x="109" y="0"/>
                  <a:pt x="109" y="0"/>
                  <a:pt x="109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08" y="1"/>
                  <a:pt x="108" y="1"/>
                  <a:pt x="108" y="1"/>
                </a:cubicBezTo>
                <a:cubicBezTo>
                  <a:pt x="106" y="3"/>
                  <a:pt x="104" y="5"/>
                  <a:pt x="103" y="7"/>
                </a:cubicBezTo>
                <a:cubicBezTo>
                  <a:pt x="101" y="9"/>
                  <a:pt x="100" y="11"/>
                  <a:pt x="100" y="11"/>
                </a:cubicBezTo>
                <a:cubicBezTo>
                  <a:pt x="100" y="12"/>
                  <a:pt x="100" y="12"/>
                  <a:pt x="100" y="12"/>
                </a:cubicBezTo>
                <a:cubicBezTo>
                  <a:pt x="99" y="12"/>
                  <a:pt x="99" y="12"/>
                  <a:pt x="99" y="12"/>
                </a:cubicBezTo>
                <a:cubicBezTo>
                  <a:pt x="99" y="12"/>
                  <a:pt x="99" y="12"/>
                  <a:pt x="99" y="12"/>
                </a:cubicBezTo>
                <a:cubicBezTo>
                  <a:pt x="99" y="13"/>
                  <a:pt x="99" y="13"/>
                  <a:pt x="99" y="13"/>
                </a:cubicBezTo>
                <a:cubicBezTo>
                  <a:pt x="99" y="13"/>
                  <a:pt x="99" y="13"/>
                  <a:pt x="99" y="13"/>
                </a:cubicBezTo>
                <a:cubicBezTo>
                  <a:pt x="99" y="13"/>
                  <a:pt x="99" y="13"/>
                  <a:pt x="99" y="13"/>
                </a:cubicBezTo>
                <a:cubicBezTo>
                  <a:pt x="100" y="15"/>
                  <a:pt x="101" y="19"/>
                  <a:pt x="101" y="25"/>
                </a:cubicBezTo>
                <a:cubicBezTo>
                  <a:pt x="101" y="25"/>
                  <a:pt x="100" y="26"/>
                  <a:pt x="101" y="26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28"/>
                  <a:pt x="101" y="29"/>
                  <a:pt x="101" y="31"/>
                </a:cubicBezTo>
                <a:cubicBezTo>
                  <a:pt x="101" y="50"/>
                  <a:pt x="95" y="81"/>
                  <a:pt x="64" y="110"/>
                </a:cubicBezTo>
                <a:cubicBezTo>
                  <a:pt x="58" y="105"/>
                  <a:pt x="51" y="100"/>
                  <a:pt x="46" y="96"/>
                </a:cubicBezTo>
                <a:cubicBezTo>
                  <a:pt x="46" y="96"/>
                  <a:pt x="46" y="96"/>
                  <a:pt x="46" y="96"/>
                </a:cubicBezTo>
                <a:cubicBezTo>
                  <a:pt x="45" y="96"/>
                  <a:pt x="45" y="96"/>
                  <a:pt x="45" y="96"/>
                </a:cubicBezTo>
                <a:cubicBezTo>
                  <a:pt x="45" y="96"/>
                  <a:pt x="45" y="96"/>
                  <a:pt x="45" y="96"/>
                </a:cubicBezTo>
                <a:cubicBezTo>
                  <a:pt x="44" y="96"/>
                  <a:pt x="44" y="96"/>
                  <a:pt x="44" y="96"/>
                </a:cubicBezTo>
                <a:cubicBezTo>
                  <a:pt x="44" y="96"/>
                  <a:pt x="44" y="96"/>
                  <a:pt x="44" y="96"/>
                </a:cubicBezTo>
                <a:cubicBezTo>
                  <a:pt x="44" y="96"/>
                  <a:pt x="44" y="96"/>
                  <a:pt x="44" y="96"/>
                </a:cubicBezTo>
                <a:cubicBezTo>
                  <a:pt x="43" y="97"/>
                  <a:pt x="43" y="97"/>
                  <a:pt x="43" y="97"/>
                </a:cubicBezTo>
                <a:cubicBezTo>
                  <a:pt x="37" y="104"/>
                  <a:pt x="32" y="112"/>
                  <a:pt x="27" y="120"/>
                </a:cubicBezTo>
                <a:cubicBezTo>
                  <a:pt x="26" y="121"/>
                  <a:pt x="26" y="122"/>
                  <a:pt x="27" y="122"/>
                </a:cubicBezTo>
                <a:cubicBezTo>
                  <a:pt x="27" y="122"/>
                  <a:pt x="27" y="122"/>
                  <a:pt x="27" y="122"/>
                </a:cubicBezTo>
                <a:cubicBezTo>
                  <a:pt x="24" y="130"/>
                  <a:pt x="19" y="140"/>
                  <a:pt x="14" y="150"/>
                </a:cubicBezTo>
                <a:cubicBezTo>
                  <a:pt x="11" y="157"/>
                  <a:pt x="7" y="164"/>
                  <a:pt x="5" y="169"/>
                </a:cubicBezTo>
                <a:cubicBezTo>
                  <a:pt x="5" y="170"/>
                  <a:pt x="4" y="170"/>
                  <a:pt x="4" y="171"/>
                </a:cubicBezTo>
                <a:cubicBezTo>
                  <a:pt x="4" y="171"/>
                  <a:pt x="4" y="171"/>
                  <a:pt x="4" y="171"/>
                </a:cubicBezTo>
                <a:cubicBezTo>
                  <a:pt x="3" y="172"/>
                  <a:pt x="3" y="172"/>
                  <a:pt x="3" y="172"/>
                </a:cubicBezTo>
                <a:cubicBezTo>
                  <a:pt x="3" y="172"/>
                  <a:pt x="3" y="173"/>
                  <a:pt x="3" y="173"/>
                </a:cubicBezTo>
                <a:cubicBezTo>
                  <a:pt x="2" y="174"/>
                  <a:pt x="2" y="176"/>
                  <a:pt x="1" y="177"/>
                </a:cubicBezTo>
                <a:cubicBezTo>
                  <a:pt x="1" y="177"/>
                  <a:pt x="1" y="177"/>
                  <a:pt x="1" y="178"/>
                </a:cubicBezTo>
                <a:cubicBezTo>
                  <a:pt x="1" y="178"/>
                  <a:pt x="1" y="178"/>
                  <a:pt x="1" y="178"/>
                </a:cubicBezTo>
                <a:cubicBezTo>
                  <a:pt x="1" y="179"/>
                  <a:pt x="1" y="179"/>
                  <a:pt x="1" y="179"/>
                </a:cubicBezTo>
                <a:cubicBezTo>
                  <a:pt x="1" y="179"/>
                  <a:pt x="0" y="179"/>
                  <a:pt x="0" y="179"/>
                </a:cubicBezTo>
                <a:cubicBezTo>
                  <a:pt x="1" y="180"/>
                  <a:pt x="1" y="180"/>
                  <a:pt x="1" y="180"/>
                </a:cubicBezTo>
                <a:cubicBezTo>
                  <a:pt x="1" y="180"/>
                  <a:pt x="1" y="181"/>
                  <a:pt x="1" y="181"/>
                </a:cubicBezTo>
                <a:cubicBezTo>
                  <a:pt x="1" y="182"/>
                  <a:pt x="2" y="182"/>
                  <a:pt x="2" y="182"/>
                </a:cubicBezTo>
                <a:cubicBezTo>
                  <a:pt x="3" y="183"/>
                  <a:pt x="3" y="183"/>
                  <a:pt x="4" y="183"/>
                </a:cubicBezTo>
                <a:cubicBezTo>
                  <a:pt x="9" y="184"/>
                  <a:pt x="15" y="185"/>
                  <a:pt x="21" y="185"/>
                </a:cubicBezTo>
                <a:cubicBezTo>
                  <a:pt x="22" y="185"/>
                  <a:pt x="23" y="185"/>
                  <a:pt x="23" y="185"/>
                </a:cubicBezTo>
                <a:cubicBezTo>
                  <a:pt x="24" y="185"/>
                  <a:pt x="24" y="185"/>
                  <a:pt x="24" y="185"/>
                </a:cubicBezTo>
                <a:cubicBezTo>
                  <a:pt x="27" y="186"/>
                  <a:pt x="30" y="186"/>
                  <a:pt x="33" y="186"/>
                </a:cubicBezTo>
                <a:cubicBezTo>
                  <a:pt x="33" y="186"/>
                  <a:pt x="34" y="186"/>
                  <a:pt x="35" y="186"/>
                </a:cubicBezTo>
                <a:cubicBezTo>
                  <a:pt x="35" y="186"/>
                  <a:pt x="35" y="186"/>
                  <a:pt x="35" y="186"/>
                </a:cubicBezTo>
                <a:cubicBezTo>
                  <a:pt x="35" y="186"/>
                  <a:pt x="36" y="186"/>
                  <a:pt x="36" y="186"/>
                </a:cubicBezTo>
                <a:cubicBezTo>
                  <a:pt x="36" y="186"/>
                  <a:pt x="37" y="186"/>
                  <a:pt x="37" y="186"/>
                </a:cubicBezTo>
                <a:cubicBezTo>
                  <a:pt x="37" y="186"/>
                  <a:pt x="37" y="186"/>
                  <a:pt x="37" y="186"/>
                </a:cubicBezTo>
                <a:cubicBezTo>
                  <a:pt x="58" y="185"/>
                  <a:pt x="84" y="183"/>
                  <a:pt x="100" y="177"/>
                </a:cubicBezTo>
                <a:cubicBezTo>
                  <a:pt x="101" y="177"/>
                  <a:pt x="101" y="177"/>
                  <a:pt x="101" y="177"/>
                </a:cubicBezTo>
                <a:cubicBezTo>
                  <a:pt x="107" y="169"/>
                  <a:pt x="113" y="160"/>
                  <a:pt x="119" y="152"/>
                </a:cubicBezTo>
                <a:cubicBezTo>
                  <a:pt x="119" y="151"/>
                  <a:pt x="119" y="150"/>
                  <a:pt x="118" y="149"/>
                </a:cubicBezTo>
                <a:cubicBezTo>
                  <a:pt x="118" y="149"/>
                  <a:pt x="117" y="149"/>
                  <a:pt x="117" y="149"/>
                </a:cubicBezTo>
                <a:cubicBezTo>
                  <a:pt x="117" y="149"/>
                  <a:pt x="117" y="149"/>
                  <a:pt x="117" y="149"/>
                </a:cubicBezTo>
                <a:cubicBezTo>
                  <a:pt x="112" y="146"/>
                  <a:pt x="107" y="143"/>
                  <a:pt x="103" y="141"/>
                </a:cubicBezTo>
                <a:cubicBezTo>
                  <a:pt x="134" y="113"/>
                  <a:pt x="143" y="80"/>
                  <a:pt x="143" y="53"/>
                </a:cubicBezTo>
                <a:cubicBezTo>
                  <a:pt x="143" y="30"/>
                  <a:pt x="137" y="11"/>
                  <a:pt x="134" y="5"/>
                </a:cubicBezTo>
                <a:cubicBezTo>
                  <a:pt x="134" y="4"/>
                  <a:pt x="133" y="4"/>
                  <a:pt x="132" y="4"/>
                </a:cubicBezTo>
                <a:cubicBezTo>
                  <a:pt x="130" y="3"/>
                  <a:pt x="125" y="3"/>
                  <a:pt x="120" y="3"/>
                </a:cubicBezTo>
                <a:cubicBezTo>
                  <a:pt x="118" y="2"/>
                  <a:pt x="116" y="2"/>
                  <a:pt x="114" y="2"/>
                </a:cubicBezTo>
                <a:cubicBezTo>
                  <a:pt x="112" y="1"/>
                  <a:pt x="111" y="1"/>
                  <a:pt x="111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0" y="0"/>
                  <a:pt x="110" y="0"/>
                  <a:pt x="110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33"/>
          <p:cNvSpPr/>
          <p:nvPr/>
        </p:nvSpPr>
        <p:spPr>
          <a:xfrm>
            <a:off x="4020120" y="3138840"/>
            <a:ext cx="601920" cy="583920"/>
          </a:xfrm>
          <a:custGeom>
            <a:avLst/>
            <a:gdLst/>
            <a:ahLst/>
            <a:rect l="l" t="t" r="r" b="b"/>
            <a:pathLst>
              <a:path w="142" h="138">
                <a:moveTo>
                  <a:pt x="90" y="131"/>
                </a:moveTo>
                <a:cubicBezTo>
                  <a:pt x="90" y="131"/>
                  <a:pt x="90" y="131"/>
                  <a:pt x="90" y="131"/>
                </a:cubicBezTo>
                <a:cubicBezTo>
                  <a:pt x="94" y="121"/>
                  <a:pt x="99" y="112"/>
                  <a:pt x="103" y="103"/>
                </a:cubicBezTo>
                <a:cubicBezTo>
                  <a:pt x="114" y="112"/>
                  <a:pt x="97" y="126"/>
                  <a:pt x="91" y="131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90" y="131"/>
                  <a:pt x="90" y="131"/>
                  <a:pt x="90" y="131"/>
                </a:cubicBezTo>
                <a:moveTo>
                  <a:pt x="80" y="133"/>
                </a:moveTo>
                <a:cubicBezTo>
                  <a:pt x="84" y="123"/>
                  <a:pt x="89" y="112"/>
                  <a:pt x="93" y="102"/>
                </a:cubicBezTo>
                <a:cubicBezTo>
                  <a:pt x="95" y="102"/>
                  <a:pt x="98" y="103"/>
                  <a:pt x="100" y="103"/>
                </a:cubicBezTo>
                <a:cubicBezTo>
                  <a:pt x="100" y="103"/>
                  <a:pt x="100" y="103"/>
                  <a:pt x="100" y="103"/>
                </a:cubicBezTo>
                <a:cubicBezTo>
                  <a:pt x="96" y="112"/>
                  <a:pt x="92" y="121"/>
                  <a:pt x="88" y="130"/>
                </a:cubicBezTo>
                <a:cubicBezTo>
                  <a:pt x="88" y="130"/>
                  <a:pt x="88" y="130"/>
                  <a:pt x="88" y="130"/>
                </a:cubicBezTo>
                <a:cubicBezTo>
                  <a:pt x="88" y="131"/>
                  <a:pt x="87" y="131"/>
                  <a:pt x="87" y="132"/>
                </a:cubicBezTo>
                <a:cubicBezTo>
                  <a:pt x="85" y="132"/>
                  <a:pt x="83" y="133"/>
                  <a:pt x="80" y="133"/>
                </a:cubicBezTo>
                <a:moveTo>
                  <a:pt x="71" y="133"/>
                </a:moveTo>
                <a:cubicBezTo>
                  <a:pt x="70" y="133"/>
                  <a:pt x="69" y="133"/>
                  <a:pt x="68" y="133"/>
                </a:cubicBezTo>
                <a:cubicBezTo>
                  <a:pt x="74" y="121"/>
                  <a:pt x="79" y="109"/>
                  <a:pt x="85" y="97"/>
                </a:cubicBezTo>
                <a:cubicBezTo>
                  <a:pt x="86" y="99"/>
                  <a:pt x="87" y="100"/>
                  <a:pt x="85" y="101"/>
                </a:cubicBezTo>
                <a:cubicBezTo>
                  <a:pt x="85" y="101"/>
                  <a:pt x="86" y="101"/>
                  <a:pt x="87" y="101"/>
                </a:cubicBezTo>
                <a:cubicBezTo>
                  <a:pt x="88" y="101"/>
                  <a:pt x="89" y="101"/>
                  <a:pt x="91" y="102"/>
                </a:cubicBezTo>
                <a:cubicBezTo>
                  <a:pt x="86" y="112"/>
                  <a:pt x="82" y="123"/>
                  <a:pt x="78" y="133"/>
                </a:cubicBezTo>
                <a:cubicBezTo>
                  <a:pt x="76" y="133"/>
                  <a:pt x="73" y="133"/>
                  <a:pt x="71" y="133"/>
                </a:cubicBezTo>
                <a:moveTo>
                  <a:pt x="66" y="133"/>
                </a:moveTo>
                <a:cubicBezTo>
                  <a:pt x="65" y="133"/>
                  <a:pt x="65" y="133"/>
                  <a:pt x="64" y="133"/>
                </a:cubicBezTo>
                <a:cubicBezTo>
                  <a:pt x="66" y="126"/>
                  <a:pt x="69" y="120"/>
                  <a:pt x="65" y="116"/>
                </a:cubicBezTo>
                <a:cubicBezTo>
                  <a:pt x="68" y="110"/>
                  <a:pt x="71" y="104"/>
                  <a:pt x="75" y="98"/>
                </a:cubicBezTo>
                <a:cubicBezTo>
                  <a:pt x="76" y="96"/>
                  <a:pt x="78" y="94"/>
                  <a:pt x="79" y="93"/>
                </a:cubicBezTo>
                <a:cubicBezTo>
                  <a:pt x="81" y="94"/>
                  <a:pt x="82" y="95"/>
                  <a:pt x="83" y="95"/>
                </a:cubicBezTo>
                <a:cubicBezTo>
                  <a:pt x="77" y="108"/>
                  <a:pt x="72" y="121"/>
                  <a:pt x="66" y="133"/>
                </a:cubicBezTo>
                <a:moveTo>
                  <a:pt x="63" y="115"/>
                </a:moveTo>
                <a:cubicBezTo>
                  <a:pt x="61" y="114"/>
                  <a:pt x="60" y="112"/>
                  <a:pt x="59" y="111"/>
                </a:cubicBezTo>
                <a:cubicBezTo>
                  <a:pt x="62" y="104"/>
                  <a:pt x="65" y="97"/>
                  <a:pt x="68" y="90"/>
                </a:cubicBezTo>
                <a:cubicBezTo>
                  <a:pt x="68" y="90"/>
                  <a:pt x="68" y="90"/>
                  <a:pt x="68" y="90"/>
                </a:cubicBezTo>
                <a:cubicBezTo>
                  <a:pt x="68" y="90"/>
                  <a:pt x="68" y="90"/>
                  <a:pt x="68" y="90"/>
                </a:cubicBezTo>
                <a:cubicBezTo>
                  <a:pt x="71" y="90"/>
                  <a:pt x="74" y="91"/>
                  <a:pt x="77" y="92"/>
                </a:cubicBezTo>
                <a:cubicBezTo>
                  <a:pt x="75" y="93"/>
                  <a:pt x="74" y="95"/>
                  <a:pt x="73" y="97"/>
                </a:cubicBezTo>
                <a:cubicBezTo>
                  <a:pt x="69" y="103"/>
                  <a:pt x="66" y="109"/>
                  <a:pt x="63" y="115"/>
                </a:cubicBezTo>
                <a:moveTo>
                  <a:pt x="50" y="75"/>
                </a:moveTo>
                <a:cubicBezTo>
                  <a:pt x="51" y="75"/>
                  <a:pt x="51" y="74"/>
                  <a:pt x="52" y="74"/>
                </a:cubicBezTo>
                <a:cubicBezTo>
                  <a:pt x="52" y="74"/>
                  <a:pt x="52" y="74"/>
                  <a:pt x="53" y="74"/>
                </a:cubicBezTo>
                <a:cubicBezTo>
                  <a:pt x="53" y="74"/>
                  <a:pt x="53" y="74"/>
                  <a:pt x="53" y="74"/>
                </a:cubicBezTo>
                <a:cubicBezTo>
                  <a:pt x="53" y="74"/>
                  <a:pt x="53" y="74"/>
                  <a:pt x="53" y="74"/>
                </a:cubicBezTo>
                <a:cubicBezTo>
                  <a:pt x="53" y="74"/>
                  <a:pt x="53" y="74"/>
                  <a:pt x="53" y="74"/>
                </a:cubicBezTo>
                <a:cubicBezTo>
                  <a:pt x="56" y="76"/>
                  <a:pt x="57" y="80"/>
                  <a:pt x="56" y="82"/>
                </a:cubicBezTo>
                <a:cubicBezTo>
                  <a:pt x="56" y="82"/>
                  <a:pt x="60" y="85"/>
                  <a:pt x="60" y="87"/>
                </a:cubicBezTo>
                <a:cubicBezTo>
                  <a:pt x="61" y="87"/>
                  <a:pt x="62" y="87"/>
                  <a:pt x="63" y="87"/>
                </a:cubicBezTo>
                <a:cubicBezTo>
                  <a:pt x="63" y="88"/>
                  <a:pt x="63" y="89"/>
                  <a:pt x="63" y="90"/>
                </a:cubicBezTo>
                <a:cubicBezTo>
                  <a:pt x="63" y="90"/>
                  <a:pt x="64" y="91"/>
                  <a:pt x="64" y="91"/>
                </a:cubicBezTo>
                <a:cubicBezTo>
                  <a:pt x="65" y="91"/>
                  <a:pt x="65" y="91"/>
                  <a:pt x="65" y="91"/>
                </a:cubicBezTo>
                <a:cubicBezTo>
                  <a:pt x="62" y="97"/>
                  <a:pt x="60" y="102"/>
                  <a:pt x="58" y="108"/>
                </a:cubicBezTo>
                <a:cubicBezTo>
                  <a:pt x="57" y="105"/>
                  <a:pt x="57" y="102"/>
                  <a:pt x="58" y="99"/>
                </a:cubicBezTo>
                <a:cubicBezTo>
                  <a:pt x="58" y="96"/>
                  <a:pt x="58" y="93"/>
                  <a:pt x="61" y="91"/>
                </a:cubicBezTo>
                <a:cubicBezTo>
                  <a:pt x="60" y="91"/>
                  <a:pt x="59" y="90"/>
                  <a:pt x="58" y="89"/>
                </a:cubicBezTo>
                <a:cubicBezTo>
                  <a:pt x="58" y="89"/>
                  <a:pt x="57" y="89"/>
                  <a:pt x="57" y="89"/>
                </a:cubicBezTo>
                <a:cubicBezTo>
                  <a:pt x="56" y="88"/>
                  <a:pt x="57" y="87"/>
                  <a:pt x="57" y="87"/>
                </a:cubicBezTo>
                <a:cubicBezTo>
                  <a:pt x="55" y="87"/>
                  <a:pt x="54" y="84"/>
                  <a:pt x="52" y="83"/>
                </a:cubicBezTo>
                <a:cubicBezTo>
                  <a:pt x="53" y="81"/>
                  <a:pt x="54" y="80"/>
                  <a:pt x="55" y="78"/>
                </a:cubicBezTo>
                <a:cubicBezTo>
                  <a:pt x="55" y="77"/>
                  <a:pt x="55" y="77"/>
                  <a:pt x="54" y="76"/>
                </a:cubicBezTo>
                <a:cubicBezTo>
                  <a:pt x="54" y="76"/>
                  <a:pt x="54" y="76"/>
                  <a:pt x="54" y="76"/>
                </a:cubicBezTo>
                <a:cubicBezTo>
                  <a:pt x="53" y="76"/>
                  <a:pt x="53" y="77"/>
                  <a:pt x="53" y="77"/>
                </a:cubicBezTo>
                <a:cubicBezTo>
                  <a:pt x="52" y="79"/>
                  <a:pt x="51" y="81"/>
                  <a:pt x="50" y="82"/>
                </a:cubicBezTo>
                <a:cubicBezTo>
                  <a:pt x="49" y="82"/>
                  <a:pt x="48" y="81"/>
                  <a:pt x="46" y="81"/>
                </a:cubicBezTo>
                <a:cubicBezTo>
                  <a:pt x="48" y="79"/>
                  <a:pt x="48" y="77"/>
                  <a:pt x="49" y="74"/>
                </a:cubicBezTo>
                <a:cubicBezTo>
                  <a:pt x="50" y="75"/>
                  <a:pt x="50" y="75"/>
                  <a:pt x="50" y="75"/>
                </a:cubicBezTo>
                <a:moveTo>
                  <a:pt x="128" y="82"/>
                </a:moveTo>
                <a:cubicBezTo>
                  <a:pt x="128" y="82"/>
                  <a:pt x="128" y="82"/>
                  <a:pt x="128" y="82"/>
                </a:cubicBezTo>
                <a:cubicBezTo>
                  <a:pt x="128" y="82"/>
                  <a:pt x="128" y="82"/>
                  <a:pt x="128" y="82"/>
                </a:cubicBezTo>
                <a:cubicBezTo>
                  <a:pt x="130" y="75"/>
                  <a:pt x="133" y="68"/>
                  <a:pt x="136" y="62"/>
                </a:cubicBezTo>
                <a:cubicBezTo>
                  <a:pt x="137" y="64"/>
                  <a:pt x="138" y="67"/>
                  <a:pt x="138" y="70"/>
                </a:cubicBezTo>
                <a:cubicBezTo>
                  <a:pt x="138" y="74"/>
                  <a:pt x="137" y="78"/>
                  <a:pt x="137" y="82"/>
                </a:cubicBezTo>
                <a:cubicBezTo>
                  <a:pt x="136" y="83"/>
                  <a:pt x="136" y="85"/>
                  <a:pt x="136" y="86"/>
                </a:cubicBezTo>
                <a:cubicBezTo>
                  <a:pt x="135" y="86"/>
                  <a:pt x="135" y="86"/>
                  <a:pt x="135" y="86"/>
                </a:cubicBezTo>
                <a:cubicBezTo>
                  <a:pt x="135" y="85"/>
                  <a:pt x="134" y="83"/>
                  <a:pt x="133" y="83"/>
                </a:cubicBezTo>
                <a:cubicBezTo>
                  <a:pt x="132" y="82"/>
                  <a:pt x="131" y="82"/>
                  <a:pt x="129" y="82"/>
                </a:cubicBezTo>
                <a:cubicBezTo>
                  <a:pt x="129" y="82"/>
                  <a:pt x="129" y="82"/>
                  <a:pt x="129" y="82"/>
                </a:cubicBezTo>
                <a:cubicBezTo>
                  <a:pt x="129" y="82"/>
                  <a:pt x="128" y="82"/>
                  <a:pt x="128" y="82"/>
                </a:cubicBezTo>
                <a:moveTo>
                  <a:pt x="124" y="83"/>
                </a:moveTo>
                <a:cubicBezTo>
                  <a:pt x="123" y="83"/>
                  <a:pt x="122" y="83"/>
                  <a:pt x="122" y="83"/>
                </a:cubicBezTo>
                <a:cubicBezTo>
                  <a:pt x="122" y="82"/>
                  <a:pt x="121" y="82"/>
                  <a:pt x="121" y="81"/>
                </a:cubicBezTo>
                <a:cubicBezTo>
                  <a:pt x="121" y="81"/>
                  <a:pt x="121" y="81"/>
                  <a:pt x="121" y="81"/>
                </a:cubicBezTo>
                <a:cubicBezTo>
                  <a:pt x="121" y="80"/>
                  <a:pt x="121" y="80"/>
                  <a:pt x="121" y="80"/>
                </a:cubicBezTo>
                <a:cubicBezTo>
                  <a:pt x="123" y="72"/>
                  <a:pt x="126" y="65"/>
                  <a:pt x="130" y="57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31" y="57"/>
                  <a:pt x="132" y="57"/>
                  <a:pt x="132" y="56"/>
                </a:cubicBezTo>
                <a:cubicBezTo>
                  <a:pt x="133" y="56"/>
                  <a:pt x="133" y="56"/>
                  <a:pt x="134" y="56"/>
                </a:cubicBezTo>
                <a:cubicBezTo>
                  <a:pt x="134" y="57"/>
                  <a:pt x="134" y="57"/>
                  <a:pt x="134" y="57"/>
                </a:cubicBezTo>
                <a:cubicBezTo>
                  <a:pt x="134" y="58"/>
                  <a:pt x="134" y="58"/>
                  <a:pt x="134" y="58"/>
                </a:cubicBezTo>
                <a:cubicBezTo>
                  <a:pt x="134" y="59"/>
                  <a:pt x="134" y="59"/>
                  <a:pt x="134" y="60"/>
                </a:cubicBezTo>
                <a:cubicBezTo>
                  <a:pt x="131" y="67"/>
                  <a:pt x="128" y="74"/>
                  <a:pt x="125" y="81"/>
                </a:cubicBezTo>
                <a:cubicBezTo>
                  <a:pt x="125" y="81"/>
                  <a:pt x="125" y="82"/>
                  <a:pt x="125" y="82"/>
                </a:cubicBezTo>
                <a:cubicBezTo>
                  <a:pt x="125" y="83"/>
                  <a:pt x="125" y="83"/>
                  <a:pt x="125" y="83"/>
                </a:cubicBezTo>
                <a:cubicBezTo>
                  <a:pt x="125" y="83"/>
                  <a:pt x="125" y="83"/>
                  <a:pt x="124" y="83"/>
                </a:cubicBezTo>
                <a:cubicBezTo>
                  <a:pt x="124" y="83"/>
                  <a:pt x="124" y="83"/>
                  <a:pt x="124" y="83"/>
                </a:cubicBezTo>
                <a:moveTo>
                  <a:pt x="120" y="76"/>
                </a:moveTo>
                <a:cubicBezTo>
                  <a:pt x="120" y="76"/>
                  <a:pt x="120" y="75"/>
                  <a:pt x="120" y="74"/>
                </a:cubicBezTo>
                <a:cubicBezTo>
                  <a:pt x="120" y="72"/>
                  <a:pt x="120" y="70"/>
                  <a:pt x="120" y="68"/>
                </a:cubicBezTo>
                <a:cubicBezTo>
                  <a:pt x="120" y="66"/>
                  <a:pt x="121" y="65"/>
                  <a:pt x="121" y="64"/>
                </a:cubicBezTo>
                <a:cubicBezTo>
                  <a:pt x="122" y="63"/>
                  <a:pt x="123" y="61"/>
                  <a:pt x="124" y="59"/>
                </a:cubicBezTo>
                <a:cubicBezTo>
                  <a:pt x="125" y="58"/>
                  <a:pt x="125" y="57"/>
                  <a:pt x="126" y="57"/>
                </a:cubicBezTo>
                <a:cubicBezTo>
                  <a:pt x="126" y="56"/>
                  <a:pt x="127" y="56"/>
                  <a:pt x="127" y="56"/>
                </a:cubicBezTo>
                <a:cubicBezTo>
                  <a:pt x="127" y="56"/>
                  <a:pt x="127" y="56"/>
                  <a:pt x="127" y="56"/>
                </a:cubicBezTo>
                <a:cubicBezTo>
                  <a:pt x="128" y="56"/>
                  <a:pt x="128" y="56"/>
                  <a:pt x="128" y="56"/>
                </a:cubicBezTo>
                <a:cubicBezTo>
                  <a:pt x="128" y="56"/>
                  <a:pt x="128" y="56"/>
                  <a:pt x="128" y="56"/>
                </a:cubicBezTo>
                <a:cubicBezTo>
                  <a:pt x="128" y="56"/>
                  <a:pt x="128" y="56"/>
                  <a:pt x="128" y="56"/>
                </a:cubicBezTo>
                <a:cubicBezTo>
                  <a:pt x="125" y="63"/>
                  <a:pt x="122" y="70"/>
                  <a:pt x="120" y="76"/>
                </a:cubicBezTo>
                <a:moveTo>
                  <a:pt x="75" y="48"/>
                </a:moveTo>
                <a:cubicBezTo>
                  <a:pt x="77" y="44"/>
                  <a:pt x="79" y="40"/>
                  <a:pt x="82" y="37"/>
                </a:cubicBezTo>
                <a:cubicBezTo>
                  <a:pt x="82" y="37"/>
                  <a:pt x="82" y="37"/>
                  <a:pt x="82" y="37"/>
                </a:cubicBezTo>
                <a:cubicBezTo>
                  <a:pt x="82" y="37"/>
                  <a:pt x="82" y="37"/>
                  <a:pt x="82" y="37"/>
                </a:cubicBezTo>
                <a:cubicBezTo>
                  <a:pt x="83" y="37"/>
                  <a:pt x="87" y="39"/>
                  <a:pt x="88" y="39"/>
                </a:cubicBezTo>
                <a:cubicBezTo>
                  <a:pt x="88" y="39"/>
                  <a:pt x="88" y="39"/>
                  <a:pt x="88" y="39"/>
                </a:cubicBezTo>
                <a:cubicBezTo>
                  <a:pt x="87" y="40"/>
                  <a:pt x="82" y="47"/>
                  <a:pt x="84" y="49"/>
                </a:cubicBezTo>
                <a:cubicBezTo>
                  <a:pt x="82" y="48"/>
                  <a:pt x="79" y="48"/>
                  <a:pt x="76" y="48"/>
                </a:cubicBezTo>
                <a:cubicBezTo>
                  <a:pt x="76" y="48"/>
                  <a:pt x="75" y="48"/>
                  <a:pt x="75" y="48"/>
                </a:cubicBezTo>
                <a:moveTo>
                  <a:pt x="44" y="80"/>
                </a:moveTo>
                <a:cubicBezTo>
                  <a:pt x="42" y="79"/>
                  <a:pt x="40" y="78"/>
                  <a:pt x="39" y="77"/>
                </a:cubicBezTo>
                <a:cubicBezTo>
                  <a:pt x="38" y="77"/>
                  <a:pt x="36" y="74"/>
                  <a:pt x="34" y="72"/>
                </a:cubicBezTo>
                <a:cubicBezTo>
                  <a:pt x="41" y="59"/>
                  <a:pt x="48" y="47"/>
                  <a:pt x="56" y="35"/>
                </a:cubicBezTo>
                <a:cubicBezTo>
                  <a:pt x="56" y="35"/>
                  <a:pt x="56" y="35"/>
                  <a:pt x="56" y="35"/>
                </a:cubicBezTo>
                <a:cubicBezTo>
                  <a:pt x="57" y="36"/>
                  <a:pt x="59" y="37"/>
                  <a:pt x="61" y="38"/>
                </a:cubicBezTo>
                <a:cubicBezTo>
                  <a:pt x="56" y="47"/>
                  <a:pt x="51" y="56"/>
                  <a:pt x="46" y="65"/>
                </a:cubicBezTo>
                <a:cubicBezTo>
                  <a:pt x="46" y="66"/>
                  <a:pt x="46" y="66"/>
                  <a:pt x="45" y="66"/>
                </a:cubicBezTo>
                <a:cubicBezTo>
                  <a:pt x="43" y="68"/>
                  <a:pt x="46" y="71"/>
                  <a:pt x="47" y="72"/>
                </a:cubicBezTo>
                <a:cubicBezTo>
                  <a:pt x="47" y="75"/>
                  <a:pt x="46" y="78"/>
                  <a:pt x="44" y="80"/>
                </a:cubicBezTo>
                <a:moveTo>
                  <a:pt x="124" y="37"/>
                </a:moveTo>
                <a:cubicBezTo>
                  <a:pt x="125" y="36"/>
                  <a:pt x="125" y="34"/>
                  <a:pt x="126" y="33"/>
                </a:cubicBezTo>
                <a:cubicBezTo>
                  <a:pt x="127" y="34"/>
                  <a:pt x="128" y="36"/>
                  <a:pt x="128" y="38"/>
                </a:cubicBezTo>
                <a:cubicBezTo>
                  <a:pt x="128" y="37"/>
                  <a:pt x="127" y="37"/>
                  <a:pt x="126" y="37"/>
                </a:cubicBezTo>
                <a:cubicBezTo>
                  <a:pt x="126" y="37"/>
                  <a:pt x="126" y="37"/>
                  <a:pt x="126" y="37"/>
                </a:cubicBezTo>
                <a:cubicBezTo>
                  <a:pt x="125" y="37"/>
                  <a:pt x="125" y="37"/>
                  <a:pt x="125" y="37"/>
                </a:cubicBezTo>
                <a:cubicBezTo>
                  <a:pt x="124" y="37"/>
                  <a:pt x="124" y="37"/>
                  <a:pt x="124" y="37"/>
                </a:cubicBezTo>
                <a:moveTo>
                  <a:pt x="33" y="70"/>
                </a:moveTo>
                <a:cubicBezTo>
                  <a:pt x="31" y="68"/>
                  <a:pt x="30" y="66"/>
                  <a:pt x="29" y="64"/>
                </a:cubicBezTo>
                <a:cubicBezTo>
                  <a:pt x="35" y="53"/>
                  <a:pt x="44" y="43"/>
                  <a:pt x="49" y="32"/>
                </a:cubicBezTo>
                <a:cubicBezTo>
                  <a:pt x="50" y="32"/>
                  <a:pt x="50" y="32"/>
                  <a:pt x="50" y="32"/>
                </a:cubicBezTo>
                <a:cubicBezTo>
                  <a:pt x="52" y="34"/>
                  <a:pt x="53" y="33"/>
                  <a:pt x="54" y="34"/>
                </a:cubicBezTo>
                <a:cubicBezTo>
                  <a:pt x="46" y="45"/>
                  <a:pt x="39" y="57"/>
                  <a:pt x="33" y="70"/>
                </a:cubicBezTo>
                <a:moveTo>
                  <a:pt x="59" y="69"/>
                </a:moveTo>
                <a:cubicBezTo>
                  <a:pt x="58" y="69"/>
                  <a:pt x="58" y="68"/>
                  <a:pt x="57" y="67"/>
                </a:cubicBezTo>
                <a:cubicBezTo>
                  <a:pt x="62" y="54"/>
                  <a:pt x="68" y="43"/>
                  <a:pt x="75" y="31"/>
                </a:cubicBezTo>
                <a:cubicBezTo>
                  <a:pt x="75" y="31"/>
                  <a:pt x="75" y="31"/>
                  <a:pt x="75" y="31"/>
                </a:cubicBezTo>
                <a:cubicBezTo>
                  <a:pt x="77" y="32"/>
                  <a:pt x="80" y="31"/>
                  <a:pt x="81" y="34"/>
                </a:cubicBezTo>
                <a:cubicBezTo>
                  <a:pt x="78" y="39"/>
                  <a:pt x="75" y="43"/>
                  <a:pt x="72" y="48"/>
                </a:cubicBezTo>
                <a:cubicBezTo>
                  <a:pt x="71" y="49"/>
                  <a:pt x="71" y="49"/>
                  <a:pt x="71" y="50"/>
                </a:cubicBezTo>
                <a:cubicBezTo>
                  <a:pt x="71" y="51"/>
                  <a:pt x="59" y="69"/>
                  <a:pt x="59" y="69"/>
                </a:cubicBezTo>
                <a:moveTo>
                  <a:pt x="111" y="30"/>
                </a:moveTo>
                <a:cubicBezTo>
                  <a:pt x="111" y="30"/>
                  <a:pt x="111" y="30"/>
                  <a:pt x="111" y="30"/>
                </a:cubicBezTo>
                <a:cubicBezTo>
                  <a:pt x="111" y="30"/>
                  <a:pt x="111" y="30"/>
                  <a:pt x="111" y="30"/>
                </a:cubicBezTo>
                <a:moveTo>
                  <a:pt x="61" y="32"/>
                </a:moveTo>
                <a:cubicBezTo>
                  <a:pt x="60" y="32"/>
                  <a:pt x="59" y="32"/>
                  <a:pt x="59" y="31"/>
                </a:cubicBezTo>
                <a:cubicBezTo>
                  <a:pt x="58" y="31"/>
                  <a:pt x="58" y="31"/>
                  <a:pt x="58" y="31"/>
                </a:cubicBezTo>
                <a:cubicBezTo>
                  <a:pt x="59" y="30"/>
                  <a:pt x="60" y="30"/>
                  <a:pt x="61" y="29"/>
                </a:cubicBezTo>
                <a:cubicBezTo>
                  <a:pt x="61" y="30"/>
                  <a:pt x="61" y="31"/>
                  <a:pt x="61" y="32"/>
                </a:cubicBezTo>
                <a:moveTo>
                  <a:pt x="50" y="66"/>
                </a:moveTo>
                <a:cubicBezTo>
                  <a:pt x="49" y="65"/>
                  <a:pt x="49" y="65"/>
                  <a:pt x="49" y="65"/>
                </a:cubicBezTo>
                <a:cubicBezTo>
                  <a:pt x="54" y="56"/>
                  <a:pt x="59" y="47"/>
                  <a:pt x="64" y="38"/>
                </a:cubicBezTo>
                <a:cubicBezTo>
                  <a:pt x="65" y="38"/>
                  <a:pt x="66" y="37"/>
                  <a:pt x="65" y="34"/>
                </a:cubicBezTo>
                <a:cubicBezTo>
                  <a:pt x="65" y="29"/>
                  <a:pt x="65" y="28"/>
                  <a:pt x="66" y="28"/>
                </a:cubicBezTo>
                <a:cubicBezTo>
                  <a:pt x="67" y="28"/>
                  <a:pt x="69" y="30"/>
                  <a:pt x="72" y="31"/>
                </a:cubicBezTo>
                <a:cubicBezTo>
                  <a:pt x="66" y="42"/>
                  <a:pt x="60" y="53"/>
                  <a:pt x="55" y="65"/>
                </a:cubicBezTo>
                <a:cubicBezTo>
                  <a:pt x="55" y="65"/>
                  <a:pt x="55" y="65"/>
                  <a:pt x="54" y="65"/>
                </a:cubicBezTo>
                <a:cubicBezTo>
                  <a:pt x="54" y="65"/>
                  <a:pt x="53" y="65"/>
                  <a:pt x="51" y="65"/>
                </a:cubicBezTo>
                <a:cubicBezTo>
                  <a:pt x="51" y="65"/>
                  <a:pt x="50" y="66"/>
                  <a:pt x="50" y="66"/>
                </a:cubicBezTo>
                <a:moveTo>
                  <a:pt x="25" y="47"/>
                </a:moveTo>
                <a:cubicBezTo>
                  <a:pt x="25" y="45"/>
                  <a:pt x="24" y="43"/>
                  <a:pt x="24" y="42"/>
                </a:cubicBezTo>
                <a:cubicBezTo>
                  <a:pt x="27" y="37"/>
                  <a:pt x="34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35" y="33"/>
                  <a:pt x="30" y="40"/>
                  <a:pt x="25" y="47"/>
                </a:cubicBezTo>
                <a:moveTo>
                  <a:pt x="121" y="40"/>
                </a:moveTo>
                <a:cubicBezTo>
                  <a:pt x="121" y="40"/>
                  <a:pt x="120" y="39"/>
                  <a:pt x="120" y="39"/>
                </a:cubicBezTo>
                <a:cubicBezTo>
                  <a:pt x="119" y="38"/>
                  <a:pt x="119" y="37"/>
                  <a:pt x="118" y="35"/>
                </a:cubicBezTo>
                <a:cubicBezTo>
                  <a:pt x="119" y="32"/>
                  <a:pt x="120" y="29"/>
                  <a:pt x="121" y="25"/>
                </a:cubicBezTo>
                <a:cubicBezTo>
                  <a:pt x="122" y="27"/>
                  <a:pt x="123" y="28"/>
                  <a:pt x="124" y="30"/>
                </a:cubicBezTo>
                <a:cubicBezTo>
                  <a:pt x="124" y="30"/>
                  <a:pt x="124" y="30"/>
                  <a:pt x="124" y="30"/>
                </a:cubicBezTo>
                <a:cubicBezTo>
                  <a:pt x="123" y="33"/>
                  <a:pt x="122" y="37"/>
                  <a:pt x="121" y="40"/>
                </a:cubicBezTo>
                <a:moveTo>
                  <a:pt x="28" y="61"/>
                </a:moveTo>
                <a:cubicBezTo>
                  <a:pt x="26" y="58"/>
                  <a:pt x="26" y="56"/>
                  <a:pt x="26" y="55"/>
                </a:cubicBezTo>
                <a:cubicBezTo>
                  <a:pt x="26" y="53"/>
                  <a:pt x="26" y="51"/>
                  <a:pt x="26" y="50"/>
                </a:cubicBezTo>
                <a:cubicBezTo>
                  <a:pt x="31" y="42"/>
                  <a:pt x="37" y="35"/>
                  <a:pt x="42" y="27"/>
                </a:cubicBezTo>
                <a:cubicBezTo>
                  <a:pt x="42" y="27"/>
                  <a:pt x="43" y="26"/>
                  <a:pt x="43" y="26"/>
                </a:cubicBezTo>
                <a:cubicBezTo>
                  <a:pt x="46" y="25"/>
                  <a:pt x="52" y="22"/>
                  <a:pt x="55" y="20"/>
                </a:cubicBezTo>
                <a:cubicBezTo>
                  <a:pt x="54" y="21"/>
                  <a:pt x="55" y="21"/>
                  <a:pt x="55" y="22"/>
                </a:cubicBezTo>
                <a:cubicBezTo>
                  <a:pt x="56" y="23"/>
                  <a:pt x="57" y="24"/>
                  <a:pt x="58" y="25"/>
                </a:cubicBezTo>
                <a:cubicBezTo>
                  <a:pt x="59" y="26"/>
                  <a:pt x="52" y="28"/>
                  <a:pt x="50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0" y="29"/>
                  <a:pt x="49" y="29"/>
                </a:cubicBezTo>
                <a:cubicBezTo>
                  <a:pt x="49" y="29"/>
                  <a:pt x="49" y="29"/>
                  <a:pt x="49" y="29"/>
                </a:cubicBezTo>
                <a:cubicBezTo>
                  <a:pt x="49" y="29"/>
                  <a:pt x="48" y="29"/>
                  <a:pt x="48" y="29"/>
                </a:cubicBezTo>
                <a:cubicBezTo>
                  <a:pt x="43" y="41"/>
                  <a:pt x="34" y="50"/>
                  <a:pt x="28" y="61"/>
                </a:cubicBezTo>
                <a:moveTo>
                  <a:pt x="117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116" y="31"/>
                  <a:pt x="116" y="30"/>
                  <a:pt x="115" y="29"/>
                </a:cubicBezTo>
                <a:cubicBezTo>
                  <a:pt x="115" y="28"/>
                  <a:pt x="115" y="28"/>
                  <a:pt x="115" y="28"/>
                </a:cubicBezTo>
                <a:cubicBezTo>
                  <a:pt x="115" y="27"/>
                  <a:pt x="115" y="25"/>
                  <a:pt x="115" y="24"/>
                </a:cubicBezTo>
                <a:cubicBezTo>
                  <a:pt x="115" y="22"/>
                  <a:pt x="115" y="21"/>
                  <a:pt x="115" y="19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116" y="20"/>
                  <a:pt x="118" y="22"/>
                  <a:pt x="119" y="23"/>
                </a:cubicBezTo>
                <a:cubicBezTo>
                  <a:pt x="119" y="23"/>
                  <a:pt x="119" y="23"/>
                  <a:pt x="119" y="23"/>
                </a:cubicBezTo>
                <a:cubicBezTo>
                  <a:pt x="119" y="24"/>
                  <a:pt x="119" y="24"/>
                  <a:pt x="119" y="24"/>
                </a:cubicBezTo>
                <a:cubicBezTo>
                  <a:pt x="118" y="27"/>
                  <a:pt x="118" y="30"/>
                  <a:pt x="117" y="32"/>
                </a:cubicBezTo>
                <a:moveTo>
                  <a:pt x="38" y="20"/>
                </a:moveTo>
                <a:cubicBezTo>
                  <a:pt x="42" y="20"/>
                  <a:pt x="45" y="18"/>
                  <a:pt x="48" y="17"/>
                </a:cubicBezTo>
                <a:cubicBezTo>
                  <a:pt x="53" y="13"/>
                  <a:pt x="59" y="12"/>
                  <a:pt x="65" y="12"/>
                </a:cubicBezTo>
                <a:cubicBezTo>
                  <a:pt x="65" y="12"/>
                  <a:pt x="65" y="12"/>
                  <a:pt x="65" y="12"/>
                </a:cubicBezTo>
                <a:cubicBezTo>
                  <a:pt x="71" y="12"/>
                  <a:pt x="76" y="13"/>
                  <a:pt x="81" y="15"/>
                </a:cubicBezTo>
                <a:cubicBezTo>
                  <a:pt x="81" y="15"/>
                  <a:pt x="81" y="16"/>
                  <a:pt x="81" y="16"/>
                </a:cubicBezTo>
                <a:cubicBezTo>
                  <a:pt x="81" y="17"/>
                  <a:pt x="81" y="17"/>
                  <a:pt x="82" y="18"/>
                </a:cubicBezTo>
                <a:cubicBezTo>
                  <a:pt x="82" y="18"/>
                  <a:pt x="82" y="18"/>
                  <a:pt x="82" y="18"/>
                </a:cubicBezTo>
                <a:cubicBezTo>
                  <a:pt x="83" y="18"/>
                  <a:pt x="83" y="17"/>
                  <a:pt x="83" y="17"/>
                </a:cubicBezTo>
                <a:cubicBezTo>
                  <a:pt x="84" y="16"/>
                  <a:pt x="84" y="16"/>
                  <a:pt x="84" y="16"/>
                </a:cubicBezTo>
                <a:cubicBezTo>
                  <a:pt x="84" y="16"/>
                  <a:pt x="84" y="16"/>
                  <a:pt x="84" y="16"/>
                </a:cubicBezTo>
                <a:cubicBezTo>
                  <a:pt x="85" y="16"/>
                  <a:pt x="85" y="16"/>
                  <a:pt x="85" y="16"/>
                </a:cubicBezTo>
                <a:cubicBezTo>
                  <a:pt x="87" y="18"/>
                  <a:pt x="89" y="19"/>
                  <a:pt x="91" y="20"/>
                </a:cubicBezTo>
                <a:cubicBezTo>
                  <a:pt x="92" y="20"/>
                  <a:pt x="93" y="20"/>
                  <a:pt x="93" y="21"/>
                </a:cubicBezTo>
                <a:cubicBezTo>
                  <a:pt x="94" y="21"/>
                  <a:pt x="94" y="22"/>
                  <a:pt x="95" y="23"/>
                </a:cubicBezTo>
                <a:cubicBezTo>
                  <a:pt x="95" y="23"/>
                  <a:pt x="96" y="24"/>
                  <a:pt x="97" y="24"/>
                </a:cubicBezTo>
                <a:cubicBezTo>
                  <a:pt x="97" y="24"/>
                  <a:pt x="97" y="24"/>
                  <a:pt x="97" y="24"/>
                </a:cubicBezTo>
                <a:cubicBezTo>
                  <a:pt x="98" y="23"/>
                  <a:pt x="98" y="23"/>
                  <a:pt x="98" y="23"/>
                </a:cubicBezTo>
                <a:cubicBezTo>
                  <a:pt x="98" y="23"/>
                  <a:pt x="99" y="23"/>
                  <a:pt x="99" y="22"/>
                </a:cubicBezTo>
                <a:cubicBezTo>
                  <a:pt x="99" y="22"/>
                  <a:pt x="101" y="20"/>
                  <a:pt x="102" y="18"/>
                </a:cubicBezTo>
                <a:cubicBezTo>
                  <a:pt x="104" y="17"/>
                  <a:pt x="106" y="16"/>
                  <a:pt x="108" y="15"/>
                </a:cubicBezTo>
                <a:cubicBezTo>
                  <a:pt x="108" y="15"/>
                  <a:pt x="108" y="15"/>
                  <a:pt x="108" y="15"/>
                </a:cubicBezTo>
                <a:cubicBezTo>
                  <a:pt x="109" y="15"/>
                  <a:pt x="110" y="16"/>
                  <a:pt x="110" y="16"/>
                </a:cubicBezTo>
                <a:cubicBezTo>
                  <a:pt x="110" y="17"/>
                  <a:pt x="110" y="18"/>
                  <a:pt x="110" y="19"/>
                </a:cubicBezTo>
                <a:cubicBezTo>
                  <a:pt x="110" y="19"/>
                  <a:pt x="110" y="19"/>
                  <a:pt x="110" y="19"/>
                </a:cubicBezTo>
                <a:cubicBezTo>
                  <a:pt x="110" y="19"/>
                  <a:pt x="110" y="19"/>
                  <a:pt x="111" y="20"/>
                </a:cubicBezTo>
                <a:cubicBezTo>
                  <a:pt x="111" y="22"/>
                  <a:pt x="111" y="23"/>
                  <a:pt x="111" y="24"/>
                </a:cubicBezTo>
                <a:cubicBezTo>
                  <a:pt x="111" y="25"/>
                  <a:pt x="111" y="27"/>
                  <a:pt x="110" y="27"/>
                </a:cubicBezTo>
                <a:cubicBezTo>
                  <a:pt x="110" y="28"/>
                  <a:pt x="110" y="29"/>
                  <a:pt x="111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11" y="30"/>
                  <a:pt x="111" y="30"/>
                  <a:pt x="111" y="31"/>
                </a:cubicBezTo>
                <a:cubicBezTo>
                  <a:pt x="112" y="32"/>
                  <a:pt x="113" y="35"/>
                  <a:pt x="114" y="38"/>
                </a:cubicBezTo>
                <a:cubicBezTo>
                  <a:pt x="115" y="39"/>
                  <a:pt x="116" y="40"/>
                  <a:pt x="116" y="41"/>
                </a:cubicBezTo>
                <a:cubicBezTo>
                  <a:pt x="117" y="43"/>
                  <a:pt x="118" y="44"/>
                  <a:pt x="118" y="44"/>
                </a:cubicBezTo>
                <a:cubicBezTo>
                  <a:pt x="119" y="45"/>
                  <a:pt x="119" y="45"/>
                  <a:pt x="120" y="46"/>
                </a:cubicBezTo>
                <a:cubicBezTo>
                  <a:pt x="121" y="46"/>
                  <a:pt x="121" y="46"/>
                  <a:pt x="122" y="46"/>
                </a:cubicBezTo>
                <a:cubicBezTo>
                  <a:pt x="122" y="46"/>
                  <a:pt x="122" y="46"/>
                  <a:pt x="122" y="46"/>
                </a:cubicBezTo>
                <a:cubicBezTo>
                  <a:pt x="123" y="46"/>
                  <a:pt x="123" y="46"/>
                  <a:pt x="124" y="46"/>
                </a:cubicBezTo>
                <a:cubicBezTo>
                  <a:pt x="125" y="45"/>
                  <a:pt x="125" y="44"/>
                  <a:pt x="125" y="44"/>
                </a:cubicBezTo>
                <a:cubicBezTo>
                  <a:pt x="126" y="43"/>
                  <a:pt x="126" y="42"/>
                  <a:pt x="126" y="42"/>
                </a:cubicBezTo>
                <a:cubicBezTo>
                  <a:pt x="127" y="42"/>
                  <a:pt x="128" y="42"/>
                  <a:pt x="129" y="43"/>
                </a:cubicBezTo>
                <a:cubicBezTo>
                  <a:pt x="131" y="44"/>
                  <a:pt x="132" y="46"/>
                  <a:pt x="133" y="47"/>
                </a:cubicBezTo>
                <a:cubicBezTo>
                  <a:pt x="134" y="48"/>
                  <a:pt x="134" y="48"/>
                  <a:pt x="135" y="48"/>
                </a:cubicBezTo>
                <a:cubicBezTo>
                  <a:pt x="135" y="49"/>
                  <a:pt x="135" y="51"/>
                  <a:pt x="136" y="52"/>
                </a:cubicBezTo>
                <a:cubicBezTo>
                  <a:pt x="135" y="52"/>
                  <a:pt x="134" y="52"/>
                  <a:pt x="134" y="52"/>
                </a:cubicBezTo>
                <a:cubicBezTo>
                  <a:pt x="133" y="52"/>
                  <a:pt x="132" y="52"/>
                  <a:pt x="132" y="52"/>
                </a:cubicBezTo>
                <a:cubicBezTo>
                  <a:pt x="131" y="52"/>
                  <a:pt x="130" y="52"/>
                  <a:pt x="130" y="52"/>
                </a:cubicBezTo>
                <a:cubicBezTo>
                  <a:pt x="130" y="52"/>
                  <a:pt x="130" y="52"/>
                  <a:pt x="130" y="52"/>
                </a:cubicBezTo>
                <a:cubicBezTo>
                  <a:pt x="129" y="52"/>
                  <a:pt x="129" y="52"/>
                  <a:pt x="129" y="52"/>
                </a:cubicBezTo>
                <a:cubicBezTo>
                  <a:pt x="129" y="52"/>
                  <a:pt x="129" y="52"/>
                  <a:pt x="129" y="52"/>
                </a:cubicBezTo>
                <a:cubicBezTo>
                  <a:pt x="129" y="52"/>
                  <a:pt x="128" y="52"/>
                  <a:pt x="127" y="52"/>
                </a:cubicBezTo>
                <a:cubicBezTo>
                  <a:pt x="127" y="52"/>
                  <a:pt x="127" y="52"/>
                  <a:pt x="127" y="52"/>
                </a:cubicBezTo>
                <a:cubicBezTo>
                  <a:pt x="126" y="52"/>
                  <a:pt x="124" y="52"/>
                  <a:pt x="123" y="53"/>
                </a:cubicBezTo>
                <a:cubicBezTo>
                  <a:pt x="122" y="55"/>
                  <a:pt x="120" y="56"/>
                  <a:pt x="119" y="58"/>
                </a:cubicBezTo>
                <a:cubicBezTo>
                  <a:pt x="118" y="60"/>
                  <a:pt x="117" y="61"/>
                  <a:pt x="117" y="63"/>
                </a:cubicBezTo>
                <a:cubicBezTo>
                  <a:pt x="116" y="64"/>
                  <a:pt x="116" y="65"/>
                  <a:pt x="116" y="67"/>
                </a:cubicBezTo>
                <a:cubicBezTo>
                  <a:pt x="115" y="69"/>
                  <a:pt x="115" y="72"/>
                  <a:pt x="115" y="74"/>
                </a:cubicBezTo>
                <a:cubicBezTo>
                  <a:pt x="115" y="77"/>
                  <a:pt x="116" y="80"/>
                  <a:pt x="117" y="83"/>
                </a:cubicBezTo>
                <a:cubicBezTo>
                  <a:pt x="117" y="84"/>
                  <a:pt x="118" y="85"/>
                  <a:pt x="119" y="86"/>
                </a:cubicBezTo>
                <a:cubicBezTo>
                  <a:pt x="121" y="87"/>
                  <a:pt x="122" y="88"/>
                  <a:pt x="124" y="88"/>
                </a:cubicBezTo>
                <a:cubicBezTo>
                  <a:pt x="124" y="88"/>
                  <a:pt x="124" y="88"/>
                  <a:pt x="124" y="88"/>
                </a:cubicBezTo>
                <a:cubicBezTo>
                  <a:pt x="125" y="87"/>
                  <a:pt x="125" y="87"/>
                  <a:pt x="125" y="87"/>
                </a:cubicBezTo>
                <a:cubicBezTo>
                  <a:pt x="125" y="87"/>
                  <a:pt x="125" y="87"/>
                  <a:pt x="125" y="87"/>
                </a:cubicBezTo>
                <a:cubicBezTo>
                  <a:pt x="126" y="87"/>
                  <a:pt x="128" y="87"/>
                  <a:pt x="128" y="86"/>
                </a:cubicBezTo>
                <a:cubicBezTo>
                  <a:pt x="129" y="86"/>
                  <a:pt x="129" y="86"/>
                  <a:pt x="129" y="86"/>
                </a:cubicBezTo>
                <a:cubicBezTo>
                  <a:pt x="129" y="86"/>
                  <a:pt x="129" y="86"/>
                  <a:pt x="129" y="86"/>
                </a:cubicBezTo>
                <a:cubicBezTo>
                  <a:pt x="129" y="86"/>
                  <a:pt x="129" y="86"/>
                  <a:pt x="129" y="86"/>
                </a:cubicBezTo>
                <a:cubicBezTo>
                  <a:pt x="129" y="86"/>
                  <a:pt x="130" y="86"/>
                  <a:pt x="131" y="87"/>
                </a:cubicBezTo>
                <a:cubicBezTo>
                  <a:pt x="131" y="87"/>
                  <a:pt x="131" y="87"/>
                  <a:pt x="131" y="87"/>
                </a:cubicBezTo>
                <a:cubicBezTo>
                  <a:pt x="131" y="88"/>
                  <a:pt x="132" y="88"/>
                  <a:pt x="132" y="89"/>
                </a:cubicBezTo>
                <a:cubicBezTo>
                  <a:pt x="132" y="91"/>
                  <a:pt x="131" y="94"/>
                  <a:pt x="130" y="97"/>
                </a:cubicBezTo>
                <a:cubicBezTo>
                  <a:pt x="130" y="99"/>
                  <a:pt x="129" y="102"/>
                  <a:pt x="128" y="103"/>
                </a:cubicBezTo>
                <a:cubicBezTo>
                  <a:pt x="128" y="104"/>
                  <a:pt x="128" y="104"/>
                  <a:pt x="128" y="104"/>
                </a:cubicBezTo>
                <a:cubicBezTo>
                  <a:pt x="128" y="104"/>
                  <a:pt x="128" y="104"/>
                  <a:pt x="128" y="104"/>
                </a:cubicBezTo>
                <a:cubicBezTo>
                  <a:pt x="122" y="114"/>
                  <a:pt x="113" y="122"/>
                  <a:pt x="102" y="127"/>
                </a:cubicBezTo>
                <a:cubicBezTo>
                  <a:pt x="107" y="122"/>
                  <a:pt x="111" y="117"/>
                  <a:pt x="111" y="111"/>
                </a:cubicBezTo>
                <a:cubicBezTo>
                  <a:pt x="111" y="106"/>
                  <a:pt x="109" y="102"/>
                  <a:pt x="106" y="99"/>
                </a:cubicBezTo>
                <a:cubicBezTo>
                  <a:pt x="105" y="99"/>
                  <a:pt x="104" y="98"/>
                  <a:pt x="103" y="98"/>
                </a:cubicBezTo>
                <a:cubicBezTo>
                  <a:pt x="102" y="98"/>
                  <a:pt x="102" y="98"/>
                  <a:pt x="102" y="98"/>
                </a:cubicBezTo>
                <a:cubicBezTo>
                  <a:pt x="101" y="98"/>
                  <a:pt x="101" y="98"/>
                  <a:pt x="100" y="98"/>
                </a:cubicBezTo>
                <a:cubicBezTo>
                  <a:pt x="98" y="98"/>
                  <a:pt x="96" y="98"/>
                  <a:pt x="94" y="98"/>
                </a:cubicBezTo>
                <a:cubicBezTo>
                  <a:pt x="92" y="97"/>
                  <a:pt x="91" y="97"/>
                  <a:pt x="90" y="97"/>
                </a:cubicBezTo>
                <a:cubicBezTo>
                  <a:pt x="87" y="90"/>
                  <a:pt x="74" y="85"/>
                  <a:pt x="68" y="85"/>
                </a:cubicBezTo>
                <a:cubicBezTo>
                  <a:pt x="67" y="85"/>
                  <a:pt x="67" y="85"/>
                  <a:pt x="67" y="85"/>
                </a:cubicBezTo>
                <a:cubicBezTo>
                  <a:pt x="67" y="84"/>
                  <a:pt x="65" y="83"/>
                  <a:pt x="63" y="83"/>
                </a:cubicBezTo>
                <a:cubicBezTo>
                  <a:pt x="63" y="83"/>
                  <a:pt x="63" y="83"/>
                  <a:pt x="63" y="83"/>
                </a:cubicBezTo>
                <a:cubicBezTo>
                  <a:pt x="63" y="83"/>
                  <a:pt x="63" y="83"/>
                  <a:pt x="63" y="83"/>
                </a:cubicBezTo>
                <a:cubicBezTo>
                  <a:pt x="62" y="82"/>
                  <a:pt x="61" y="81"/>
                  <a:pt x="61" y="80"/>
                </a:cubicBezTo>
                <a:cubicBezTo>
                  <a:pt x="61" y="79"/>
                  <a:pt x="61" y="78"/>
                  <a:pt x="61" y="77"/>
                </a:cubicBezTo>
                <a:cubicBezTo>
                  <a:pt x="60" y="76"/>
                  <a:pt x="60" y="74"/>
                  <a:pt x="59" y="73"/>
                </a:cubicBezTo>
                <a:cubicBezTo>
                  <a:pt x="59" y="73"/>
                  <a:pt x="59" y="73"/>
                  <a:pt x="59" y="73"/>
                </a:cubicBezTo>
                <a:cubicBezTo>
                  <a:pt x="62" y="73"/>
                  <a:pt x="63" y="72"/>
                  <a:pt x="64" y="70"/>
                </a:cubicBezTo>
                <a:cubicBezTo>
                  <a:pt x="65" y="68"/>
                  <a:pt x="68" y="63"/>
                  <a:pt x="70" y="60"/>
                </a:cubicBezTo>
                <a:cubicBezTo>
                  <a:pt x="73" y="56"/>
                  <a:pt x="74" y="54"/>
                  <a:pt x="75" y="52"/>
                </a:cubicBezTo>
                <a:cubicBezTo>
                  <a:pt x="75" y="52"/>
                  <a:pt x="76" y="52"/>
                  <a:pt x="76" y="52"/>
                </a:cubicBezTo>
                <a:cubicBezTo>
                  <a:pt x="79" y="52"/>
                  <a:pt x="82" y="53"/>
                  <a:pt x="83" y="53"/>
                </a:cubicBezTo>
                <a:cubicBezTo>
                  <a:pt x="84" y="53"/>
                  <a:pt x="84" y="53"/>
                  <a:pt x="84" y="53"/>
                </a:cubicBezTo>
                <a:cubicBezTo>
                  <a:pt x="85" y="53"/>
                  <a:pt x="87" y="52"/>
                  <a:pt x="87" y="51"/>
                </a:cubicBezTo>
                <a:cubicBezTo>
                  <a:pt x="88" y="50"/>
                  <a:pt x="88" y="49"/>
                  <a:pt x="88" y="48"/>
                </a:cubicBezTo>
                <a:cubicBezTo>
                  <a:pt x="88" y="47"/>
                  <a:pt x="89" y="45"/>
                  <a:pt x="91" y="42"/>
                </a:cubicBezTo>
                <a:cubicBezTo>
                  <a:pt x="91" y="42"/>
                  <a:pt x="92" y="41"/>
                  <a:pt x="92" y="41"/>
                </a:cubicBezTo>
                <a:cubicBezTo>
                  <a:pt x="93" y="39"/>
                  <a:pt x="92" y="37"/>
                  <a:pt x="91" y="36"/>
                </a:cubicBezTo>
                <a:cubicBezTo>
                  <a:pt x="90" y="35"/>
                  <a:pt x="89" y="35"/>
                  <a:pt x="88" y="34"/>
                </a:cubicBezTo>
                <a:cubicBezTo>
                  <a:pt x="88" y="34"/>
                  <a:pt x="87" y="34"/>
                  <a:pt x="87" y="34"/>
                </a:cubicBezTo>
                <a:cubicBezTo>
                  <a:pt x="86" y="34"/>
                  <a:pt x="86" y="34"/>
                  <a:pt x="86" y="33"/>
                </a:cubicBezTo>
                <a:cubicBezTo>
                  <a:pt x="84" y="28"/>
                  <a:pt x="80" y="27"/>
                  <a:pt x="77" y="27"/>
                </a:cubicBezTo>
                <a:cubicBezTo>
                  <a:pt x="76" y="27"/>
                  <a:pt x="75" y="27"/>
                  <a:pt x="74" y="27"/>
                </a:cubicBezTo>
                <a:cubicBezTo>
                  <a:pt x="73" y="26"/>
                  <a:pt x="72" y="26"/>
                  <a:pt x="71" y="25"/>
                </a:cubicBezTo>
                <a:cubicBezTo>
                  <a:pt x="69" y="24"/>
                  <a:pt x="68" y="23"/>
                  <a:pt x="66" y="23"/>
                </a:cubicBezTo>
                <a:cubicBezTo>
                  <a:pt x="66" y="23"/>
                  <a:pt x="66" y="23"/>
                  <a:pt x="66" y="23"/>
                </a:cubicBezTo>
                <a:cubicBezTo>
                  <a:pt x="65" y="23"/>
                  <a:pt x="64" y="24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2" y="23"/>
                  <a:pt x="62" y="22"/>
                  <a:pt x="61" y="22"/>
                </a:cubicBezTo>
                <a:cubicBezTo>
                  <a:pt x="60" y="21"/>
                  <a:pt x="60" y="20"/>
                  <a:pt x="59" y="20"/>
                </a:cubicBezTo>
                <a:cubicBezTo>
                  <a:pt x="59" y="18"/>
                  <a:pt x="58" y="17"/>
                  <a:pt x="57" y="17"/>
                </a:cubicBezTo>
                <a:cubicBezTo>
                  <a:pt x="56" y="16"/>
                  <a:pt x="56" y="16"/>
                  <a:pt x="55" y="16"/>
                </a:cubicBezTo>
                <a:cubicBezTo>
                  <a:pt x="54" y="16"/>
                  <a:pt x="53" y="16"/>
                  <a:pt x="52" y="17"/>
                </a:cubicBezTo>
                <a:cubicBezTo>
                  <a:pt x="49" y="19"/>
                  <a:pt x="41" y="22"/>
                  <a:pt x="39" y="22"/>
                </a:cubicBezTo>
                <a:cubicBezTo>
                  <a:pt x="39" y="22"/>
                  <a:pt x="39" y="22"/>
                  <a:pt x="39" y="22"/>
                </a:cubicBezTo>
                <a:cubicBezTo>
                  <a:pt x="32" y="22"/>
                  <a:pt x="26" y="30"/>
                  <a:pt x="21" y="39"/>
                </a:cubicBezTo>
                <a:cubicBezTo>
                  <a:pt x="20" y="40"/>
                  <a:pt x="20" y="40"/>
                  <a:pt x="20" y="41"/>
                </a:cubicBezTo>
                <a:cubicBezTo>
                  <a:pt x="20" y="43"/>
                  <a:pt x="20" y="45"/>
                  <a:pt x="21" y="48"/>
                </a:cubicBezTo>
                <a:cubicBezTo>
                  <a:pt x="21" y="49"/>
                  <a:pt x="21" y="51"/>
                  <a:pt x="22" y="52"/>
                </a:cubicBezTo>
                <a:cubicBezTo>
                  <a:pt x="21" y="52"/>
                  <a:pt x="21" y="52"/>
                  <a:pt x="21" y="52"/>
                </a:cubicBezTo>
                <a:cubicBezTo>
                  <a:pt x="21" y="53"/>
                  <a:pt x="21" y="53"/>
                  <a:pt x="22" y="53"/>
                </a:cubicBezTo>
                <a:cubicBezTo>
                  <a:pt x="22" y="54"/>
                  <a:pt x="22" y="54"/>
                  <a:pt x="22" y="54"/>
                </a:cubicBezTo>
                <a:cubicBezTo>
                  <a:pt x="21" y="57"/>
                  <a:pt x="22" y="61"/>
                  <a:pt x="25" y="66"/>
                </a:cubicBezTo>
                <a:cubicBezTo>
                  <a:pt x="25" y="67"/>
                  <a:pt x="25" y="68"/>
                  <a:pt x="24" y="68"/>
                </a:cubicBezTo>
                <a:cubicBezTo>
                  <a:pt x="24" y="69"/>
                  <a:pt x="24" y="69"/>
                  <a:pt x="25" y="70"/>
                </a:cubicBezTo>
                <a:cubicBezTo>
                  <a:pt x="25" y="70"/>
                  <a:pt x="25" y="70"/>
                  <a:pt x="25" y="70"/>
                </a:cubicBezTo>
                <a:cubicBezTo>
                  <a:pt x="26" y="70"/>
                  <a:pt x="26" y="69"/>
                  <a:pt x="26" y="69"/>
                </a:cubicBezTo>
                <a:cubicBezTo>
                  <a:pt x="27" y="69"/>
                  <a:pt x="27" y="69"/>
                  <a:pt x="27" y="69"/>
                </a:cubicBezTo>
                <a:cubicBezTo>
                  <a:pt x="27" y="69"/>
                  <a:pt x="27" y="69"/>
                  <a:pt x="27" y="69"/>
                </a:cubicBezTo>
                <a:cubicBezTo>
                  <a:pt x="28" y="71"/>
                  <a:pt x="33" y="79"/>
                  <a:pt x="37" y="81"/>
                </a:cubicBezTo>
                <a:cubicBezTo>
                  <a:pt x="40" y="83"/>
                  <a:pt x="46" y="86"/>
                  <a:pt x="50" y="87"/>
                </a:cubicBezTo>
                <a:cubicBezTo>
                  <a:pt x="51" y="88"/>
                  <a:pt x="51" y="88"/>
                  <a:pt x="51" y="88"/>
                </a:cubicBezTo>
                <a:cubicBezTo>
                  <a:pt x="51" y="89"/>
                  <a:pt x="52" y="89"/>
                  <a:pt x="52" y="90"/>
                </a:cubicBezTo>
                <a:cubicBezTo>
                  <a:pt x="53" y="90"/>
                  <a:pt x="53" y="91"/>
                  <a:pt x="53" y="92"/>
                </a:cubicBezTo>
                <a:cubicBezTo>
                  <a:pt x="54" y="92"/>
                  <a:pt x="54" y="92"/>
                  <a:pt x="54" y="93"/>
                </a:cubicBezTo>
                <a:cubicBezTo>
                  <a:pt x="54" y="94"/>
                  <a:pt x="54" y="96"/>
                  <a:pt x="54" y="97"/>
                </a:cubicBezTo>
                <a:cubicBezTo>
                  <a:pt x="54" y="97"/>
                  <a:pt x="53" y="98"/>
                  <a:pt x="53" y="99"/>
                </a:cubicBezTo>
                <a:cubicBezTo>
                  <a:pt x="53" y="101"/>
                  <a:pt x="52" y="108"/>
                  <a:pt x="55" y="114"/>
                </a:cubicBezTo>
                <a:cubicBezTo>
                  <a:pt x="55" y="114"/>
                  <a:pt x="55" y="114"/>
                  <a:pt x="55" y="114"/>
                </a:cubicBezTo>
                <a:cubicBezTo>
                  <a:pt x="55" y="115"/>
                  <a:pt x="55" y="115"/>
                  <a:pt x="55" y="116"/>
                </a:cubicBezTo>
                <a:cubicBezTo>
                  <a:pt x="55" y="116"/>
                  <a:pt x="55" y="117"/>
                  <a:pt x="56" y="117"/>
                </a:cubicBezTo>
                <a:cubicBezTo>
                  <a:pt x="56" y="117"/>
                  <a:pt x="56" y="117"/>
                  <a:pt x="56" y="117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7" y="118"/>
                  <a:pt x="57" y="117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59" y="117"/>
                  <a:pt x="60" y="118"/>
                  <a:pt x="61" y="119"/>
                </a:cubicBezTo>
                <a:cubicBezTo>
                  <a:pt x="61" y="119"/>
                  <a:pt x="60" y="120"/>
                  <a:pt x="60" y="121"/>
                </a:cubicBezTo>
                <a:cubicBezTo>
                  <a:pt x="60" y="121"/>
                  <a:pt x="60" y="122"/>
                  <a:pt x="61" y="122"/>
                </a:cubicBezTo>
                <a:cubicBezTo>
                  <a:pt x="61" y="122"/>
                  <a:pt x="61" y="122"/>
                  <a:pt x="61" y="122"/>
                </a:cubicBezTo>
                <a:cubicBezTo>
                  <a:pt x="61" y="122"/>
                  <a:pt x="62" y="122"/>
                  <a:pt x="62" y="121"/>
                </a:cubicBezTo>
                <a:cubicBezTo>
                  <a:pt x="62" y="121"/>
                  <a:pt x="62" y="121"/>
                  <a:pt x="62" y="121"/>
                </a:cubicBezTo>
                <a:cubicBezTo>
                  <a:pt x="63" y="122"/>
                  <a:pt x="62" y="124"/>
                  <a:pt x="61" y="127"/>
                </a:cubicBezTo>
                <a:cubicBezTo>
                  <a:pt x="61" y="129"/>
                  <a:pt x="60" y="131"/>
                  <a:pt x="60" y="132"/>
                </a:cubicBezTo>
                <a:cubicBezTo>
                  <a:pt x="31" y="128"/>
                  <a:pt x="5" y="107"/>
                  <a:pt x="5" y="69"/>
                </a:cubicBezTo>
                <a:cubicBezTo>
                  <a:pt x="5" y="46"/>
                  <a:pt x="15" y="29"/>
                  <a:pt x="29" y="18"/>
                </a:cubicBezTo>
                <a:cubicBezTo>
                  <a:pt x="30" y="19"/>
                  <a:pt x="30" y="19"/>
                  <a:pt x="30" y="19"/>
                </a:cubicBezTo>
                <a:cubicBezTo>
                  <a:pt x="31" y="19"/>
                  <a:pt x="32" y="19"/>
                  <a:pt x="33" y="19"/>
                </a:cubicBezTo>
                <a:cubicBezTo>
                  <a:pt x="34" y="19"/>
                  <a:pt x="35" y="19"/>
                  <a:pt x="35" y="20"/>
                </a:cubicBezTo>
                <a:cubicBezTo>
                  <a:pt x="36" y="20"/>
                  <a:pt x="37" y="20"/>
                  <a:pt x="38" y="20"/>
                </a:cubicBezTo>
                <a:moveTo>
                  <a:pt x="97" y="18"/>
                </a:moveTo>
                <a:cubicBezTo>
                  <a:pt x="96" y="17"/>
                  <a:pt x="96" y="17"/>
                  <a:pt x="96" y="17"/>
                </a:cubicBezTo>
                <a:cubicBezTo>
                  <a:pt x="95" y="17"/>
                  <a:pt x="94" y="16"/>
                  <a:pt x="93" y="16"/>
                </a:cubicBezTo>
                <a:cubicBezTo>
                  <a:pt x="94" y="14"/>
                  <a:pt x="95" y="12"/>
                  <a:pt x="96" y="10"/>
                </a:cubicBezTo>
                <a:cubicBezTo>
                  <a:pt x="98" y="11"/>
                  <a:pt x="100" y="12"/>
                  <a:pt x="102" y="13"/>
                </a:cubicBezTo>
                <a:cubicBezTo>
                  <a:pt x="101" y="14"/>
                  <a:pt x="99" y="15"/>
                  <a:pt x="98" y="16"/>
                </a:cubicBezTo>
                <a:cubicBezTo>
                  <a:pt x="98" y="17"/>
                  <a:pt x="97" y="17"/>
                  <a:pt x="97" y="18"/>
                </a:cubicBezTo>
                <a:moveTo>
                  <a:pt x="38" y="15"/>
                </a:moveTo>
                <a:cubicBezTo>
                  <a:pt x="38" y="15"/>
                  <a:pt x="38" y="15"/>
                  <a:pt x="38" y="15"/>
                </a:cubicBezTo>
                <a:cubicBezTo>
                  <a:pt x="38" y="15"/>
                  <a:pt x="37" y="15"/>
                  <a:pt x="37" y="15"/>
                </a:cubicBezTo>
                <a:cubicBezTo>
                  <a:pt x="36" y="15"/>
                  <a:pt x="35" y="15"/>
                  <a:pt x="34" y="15"/>
                </a:cubicBezTo>
                <a:cubicBezTo>
                  <a:pt x="38" y="12"/>
                  <a:pt x="43" y="10"/>
                  <a:pt x="47" y="9"/>
                </a:cubicBezTo>
                <a:cubicBezTo>
                  <a:pt x="47" y="10"/>
                  <a:pt x="46" y="11"/>
                  <a:pt x="46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3" y="14"/>
                  <a:pt x="41" y="15"/>
                  <a:pt x="38" y="15"/>
                </a:cubicBezTo>
                <a:moveTo>
                  <a:pt x="91" y="15"/>
                </a:moveTo>
                <a:cubicBezTo>
                  <a:pt x="89" y="14"/>
                  <a:pt x="88" y="13"/>
                  <a:pt x="87" y="12"/>
                </a:cubicBezTo>
                <a:cubicBezTo>
                  <a:pt x="87" y="12"/>
                  <a:pt x="86" y="12"/>
                  <a:pt x="85" y="12"/>
                </a:cubicBezTo>
                <a:cubicBezTo>
                  <a:pt x="85" y="12"/>
                  <a:pt x="85" y="12"/>
                  <a:pt x="85" y="12"/>
                </a:cubicBezTo>
                <a:cubicBezTo>
                  <a:pt x="86" y="10"/>
                  <a:pt x="87" y="9"/>
                  <a:pt x="88" y="7"/>
                </a:cubicBezTo>
                <a:cubicBezTo>
                  <a:pt x="90" y="8"/>
                  <a:pt x="92" y="8"/>
                  <a:pt x="94" y="9"/>
                </a:cubicBezTo>
                <a:cubicBezTo>
                  <a:pt x="93" y="11"/>
                  <a:pt x="92" y="13"/>
                  <a:pt x="91" y="15"/>
                </a:cubicBezTo>
                <a:moveTo>
                  <a:pt x="49" y="11"/>
                </a:moveTo>
                <a:cubicBezTo>
                  <a:pt x="49" y="10"/>
                  <a:pt x="49" y="9"/>
                  <a:pt x="49" y="8"/>
                </a:cubicBezTo>
                <a:cubicBezTo>
                  <a:pt x="52" y="7"/>
                  <a:pt x="55" y="7"/>
                  <a:pt x="58" y="6"/>
                </a:cubicBezTo>
                <a:cubicBezTo>
                  <a:pt x="58" y="7"/>
                  <a:pt x="58" y="7"/>
                  <a:pt x="58" y="8"/>
                </a:cubicBezTo>
                <a:cubicBezTo>
                  <a:pt x="55" y="9"/>
                  <a:pt x="52" y="10"/>
                  <a:pt x="49" y="11"/>
                </a:cubicBezTo>
                <a:moveTo>
                  <a:pt x="83" y="11"/>
                </a:moveTo>
                <a:cubicBezTo>
                  <a:pt x="81" y="10"/>
                  <a:pt x="78" y="9"/>
                  <a:pt x="75" y="8"/>
                </a:cubicBezTo>
                <a:cubicBezTo>
                  <a:pt x="75" y="7"/>
                  <a:pt x="76" y="6"/>
                  <a:pt x="77" y="5"/>
                </a:cubicBezTo>
                <a:cubicBezTo>
                  <a:pt x="79" y="6"/>
                  <a:pt x="82" y="6"/>
                  <a:pt x="84" y="7"/>
                </a:cubicBezTo>
                <a:cubicBezTo>
                  <a:pt x="84" y="7"/>
                  <a:pt x="84" y="7"/>
                  <a:pt x="84" y="7"/>
                </a:cubicBezTo>
                <a:cubicBezTo>
                  <a:pt x="84" y="7"/>
                  <a:pt x="85" y="7"/>
                  <a:pt x="86" y="7"/>
                </a:cubicBezTo>
                <a:cubicBezTo>
                  <a:pt x="85" y="8"/>
                  <a:pt x="84" y="10"/>
                  <a:pt x="83" y="11"/>
                </a:cubicBezTo>
                <a:moveTo>
                  <a:pt x="61" y="8"/>
                </a:moveTo>
                <a:cubicBezTo>
                  <a:pt x="61" y="7"/>
                  <a:pt x="61" y="6"/>
                  <a:pt x="62" y="6"/>
                </a:cubicBezTo>
                <a:cubicBezTo>
                  <a:pt x="63" y="5"/>
                  <a:pt x="64" y="5"/>
                  <a:pt x="65" y="5"/>
                </a:cubicBezTo>
                <a:cubicBezTo>
                  <a:pt x="66" y="5"/>
                  <a:pt x="68" y="5"/>
                  <a:pt x="69" y="5"/>
                </a:cubicBezTo>
                <a:cubicBezTo>
                  <a:pt x="71" y="5"/>
                  <a:pt x="73" y="5"/>
                  <a:pt x="74" y="5"/>
                </a:cubicBezTo>
                <a:cubicBezTo>
                  <a:pt x="74" y="6"/>
                  <a:pt x="73" y="7"/>
                  <a:pt x="73" y="8"/>
                </a:cubicBezTo>
                <a:cubicBezTo>
                  <a:pt x="70" y="8"/>
                  <a:pt x="67" y="7"/>
                  <a:pt x="65" y="7"/>
                </a:cubicBezTo>
                <a:cubicBezTo>
                  <a:pt x="64" y="7"/>
                  <a:pt x="62" y="7"/>
                  <a:pt x="61" y="8"/>
                </a:cubicBezTo>
                <a:moveTo>
                  <a:pt x="71" y="0"/>
                </a:moveTo>
                <a:cubicBezTo>
                  <a:pt x="69" y="0"/>
                  <a:pt x="68" y="1"/>
                  <a:pt x="66" y="1"/>
                </a:cubicBezTo>
                <a:cubicBezTo>
                  <a:pt x="65" y="1"/>
                  <a:pt x="65" y="1"/>
                  <a:pt x="65" y="1"/>
                </a:cubicBezTo>
                <a:cubicBezTo>
                  <a:pt x="64" y="1"/>
                  <a:pt x="64" y="1"/>
                  <a:pt x="64" y="1"/>
                </a:cubicBezTo>
                <a:cubicBezTo>
                  <a:pt x="53" y="2"/>
                  <a:pt x="41" y="5"/>
                  <a:pt x="27" y="13"/>
                </a:cubicBezTo>
                <a:cubicBezTo>
                  <a:pt x="27" y="14"/>
                  <a:pt x="27" y="14"/>
                  <a:pt x="27" y="14"/>
                </a:cubicBezTo>
                <a:cubicBezTo>
                  <a:pt x="26" y="14"/>
                  <a:pt x="26" y="15"/>
                  <a:pt x="26" y="15"/>
                </a:cubicBezTo>
                <a:cubicBezTo>
                  <a:pt x="25" y="16"/>
                  <a:pt x="24" y="17"/>
                  <a:pt x="23" y="18"/>
                </a:cubicBezTo>
                <a:cubicBezTo>
                  <a:pt x="8" y="30"/>
                  <a:pt x="0" y="48"/>
                  <a:pt x="0" y="69"/>
                </a:cubicBezTo>
                <a:cubicBezTo>
                  <a:pt x="0" y="110"/>
                  <a:pt x="30" y="133"/>
                  <a:pt x="62" y="137"/>
                </a:cubicBezTo>
                <a:cubicBezTo>
                  <a:pt x="62" y="138"/>
                  <a:pt x="63" y="138"/>
                  <a:pt x="64" y="138"/>
                </a:cubicBezTo>
                <a:cubicBezTo>
                  <a:pt x="64" y="138"/>
                  <a:pt x="67" y="138"/>
                  <a:pt x="72" y="138"/>
                </a:cubicBezTo>
                <a:cubicBezTo>
                  <a:pt x="85" y="138"/>
                  <a:pt x="90" y="136"/>
                  <a:pt x="92" y="135"/>
                </a:cubicBezTo>
                <a:cubicBezTo>
                  <a:pt x="103" y="132"/>
                  <a:pt x="112" y="127"/>
                  <a:pt x="120" y="121"/>
                </a:cubicBezTo>
                <a:cubicBezTo>
                  <a:pt x="131" y="111"/>
                  <a:pt x="138" y="98"/>
                  <a:pt x="141" y="82"/>
                </a:cubicBezTo>
                <a:cubicBezTo>
                  <a:pt x="142" y="79"/>
                  <a:pt x="142" y="75"/>
                  <a:pt x="142" y="72"/>
                </a:cubicBezTo>
                <a:cubicBezTo>
                  <a:pt x="142" y="71"/>
                  <a:pt x="142" y="71"/>
                  <a:pt x="142" y="70"/>
                </a:cubicBezTo>
                <a:cubicBezTo>
                  <a:pt x="142" y="69"/>
                  <a:pt x="142" y="69"/>
                  <a:pt x="142" y="69"/>
                </a:cubicBezTo>
                <a:cubicBezTo>
                  <a:pt x="142" y="49"/>
                  <a:pt x="135" y="32"/>
                  <a:pt x="122" y="20"/>
                </a:cubicBezTo>
                <a:cubicBezTo>
                  <a:pt x="122" y="19"/>
                  <a:pt x="122" y="19"/>
                  <a:pt x="122" y="19"/>
                </a:cubicBezTo>
                <a:cubicBezTo>
                  <a:pt x="120" y="18"/>
                  <a:pt x="119" y="17"/>
                  <a:pt x="118" y="16"/>
                </a:cubicBezTo>
                <a:cubicBezTo>
                  <a:pt x="118" y="15"/>
                  <a:pt x="117" y="15"/>
                  <a:pt x="117" y="15"/>
                </a:cubicBezTo>
                <a:cubicBezTo>
                  <a:pt x="104" y="6"/>
                  <a:pt x="88" y="0"/>
                  <a:pt x="71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34"/>
          <p:cNvSpPr/>
          <p:nvPr/>
        </p:nvSpPr>
        <p:spPr>
          <a:xfrm>
            <a:off x="5113440" y="2407680"/>
            <a:ext cx="582120" cy="777240"/>
          </a:xfrm>
          <a:custGeom>
            <a:avLst/>
            <a:gdLst/>
            <a:ahLst/>
            <a:rect l="l" t="t" r="r" b="b"/>
            <a:pathLst>
              <a:path w="137" h="183">
                <a:moveTo>
                  <a:pt x="41" y="66"/>
                </a:moveTo>
                <a:cubicBezTo>
                  <a:pt x="43" y="66"/>
                  <a:pt x="45" y="66"/>
                  <a:pt x="45" y="66"/>
                </a:cubicBezTo>
                <a:cubicBezTo>
                  <a:pt x="62" y="65"/>
                  <a:pt x="72" y="64"/>
                  <a:pt x="80" y="62"/>
                </a:cubicBezTo>
                <a:cubicBezTo>
                  <a:pt x="80" y="63"/>
                  <a:pt x="81" y="64"/>
                  <a:pt x="82" y="65"/>
                </a:cubicBezTo>
                <a:cubicBezTo>
                  <a:pt x="84" y="67"/>
                  <a:pt x="87" y="69"/>
                  <a:pt x="90" y="71"/>
                </a:cubicBezTo>
                <a:cubicBezTo>
                  <a:pt x="95" y="75"/>
                  <a:pt x="101" y="79"/>
                  <a:pt x="107" y="84"/>
                </a:cubicBezTo>
                <a:cubicBezTo>
                  <a:pt x="113" y="88"/>
                  <a:pt x="118" y="93"/>
                  <a:pt x="122" y="98"/>
                </a:cubicBezTo>
                <a:cubicBezTo>
                  <a:pt x="128" y="107"/>
                  <a:pt x="131" y="117"/>
                  <a:pt x="131" y="128"/>
                </a:cubicBezTo>
                <a:cubicBezTo>
                  <a:pt x="131" y="131"/>
                  <a:pt x="131" y="134"/>
                  <a:pt x="130" y="137"/>
                </a:cubicBezTo>
                <a:cubicBezTo>
                  <a:pt x="129" y="141"/>
                  <a:pt x="128" y="143"/>
                  <a:pt x="127" y="146"/>
                </a:cubicBezTo>
                <a:cubicBezTo>
                  <a:pt x="126" y="149"/>
                  <a:pt x="125" y="153"/>
                  <a:pt x="125" y="157"/>
                </a:cubicBezTo>
                <a:cubicBezTo>
                  <a:pt x="125" y="157"/>
                  <a:pt x="125" y="157"/>
                  <a:pt x="125" y="157"/>
                </a:cubicBezTo>
                <a:cubicBezTo>
                  <a:pt x="125" y="157"/>
                  <a:pt x="125" y="157"/>
                  <a:pt x="125" y="157"/>
                </a:cubicBezTo>
                <a:cubicBezTo>
                  <a:pt x="125" y="157"/>
                  <a:pt x="125" y="157"/>
                  <a:pt x="125" y="157"/>
                </a:cubicBezTo>
                <a:cubicBezTo>
                  <a:pt x="125" y="157"/>
                  <a:pt x="125" y="157"/>
                  <a:pt x="125" y="157"/>
                </a:cubicBezTo>
                <a:cubicBezTo>
                  <a:pt x="125" y="158"/>
                  <a:pt x="125" y="159"/>
                  <a:pt x="126" y="160"/>
                </a:cubicBezTo>
                <a:cubicBezTo>
                  <a:pt x="126" y="162"/>
                  <a:pt x="126" y="163"/>
                  <a:pt x="127" y="165"/>
                </a:cubicBezTo>
                <a:cubicBezTo>
                  <a:pt x="127" y="167"/>
                  <a:pt x="128" y="168"/>
                  <a:pt x="128" y="169"/>
                </a:cubicBezTo>
                <a:cubicBezTo>
                  <a:pt x="128" y="170"/>
                  <a:pt x="128" y="170"/>
                  <a:pt x="128" y="170"/>
                </a:cubicBezTo>
                <a:cubicBezTo>
                  <a:pt x="127" y="170"/>
                  <a:pt x="127" y="170"/>
                  <a:pt x="127" y="170"/>
                </a:cubicBezTo>
                <a:cubicBezTo>
                  <a:pt x="127" y="170"/>
                  <a:pt x="126" y="170"/>
                  <a:pt x="126" y="170"/>
                </a:cubicBezTo>
                <a:cubicBezTo>
                  <a:pt x="126" y="170"/>
                  <a:pt x="126" y="170"/>
                  <a:pt x="126" y="170"/>
                </a:cubicBezTo>
                <a:cubicBezTo>
                  <a:pt x="126" y="170"/>
                  <a:pt x="126" y="170"/>
                  <a:pt x="126" y="170"/>
                </a:cubicBezTo>
                <a:cubicBezTo>
                  <a:pt x="125" y="170"/>
                  <a:pt x="122" y="170"/>
                  <a:pt x="121" y="169"/>
                </a:cubicBezTo>
                <a:cubicBezTo>
                  <a:pt x="120" y="168"/>
                  <a:pt x="119" y="168"/>
                  <a:pt x="118" y="168"/>
                </a:cubicBezTo>
                <a:cubicBezTo>
                  <a:pt x="117" y="167"/>
                  <a:pt x="117" y="167"/>
                  <a:pt x="117" y="167"/>
                </a:cubicBezTo>
                <a:cubicBezTo>
                  <a:pt x="117" y="167"/>
                  <a:pt x="117" y="167"/>
                  <a:pt x="117" y="167"/>
                </a:cubicBezTo>
                <a:cubicBezTo>
                  <a:pt x="117" y="167"/>
                  <a:pt x="116" y="167"/>
                  <a:pt x="116" y="167"/>
                </a:cubicBezTo>
                <a:cubicBezTo>
                  <a:pt x="116" y="167"/>
                  <a:pt x="116" y="167"/>
                  <a:pt x="116" y="167"/>
                </a:cubicBezTo>
                <a:cubicBezTo>
                  <a:pt x="116" y="167"/>
                  <a:pt x="116" y="167"/>
                  <a:pt x="116" y="167"/>
                </a:cubicBezTo>
                <a:cubicBezTo>
                  <a:pt x="111" y="168"/>
                  <a:pt x="108" y="168"/>
                  <a:pt x="105" y="169"/>
                </a:cubicBezTo>
                <a:cubicBezTo>
                  <a:pt x="102" y="169"/>
                  <a:pt x="99" y="170"/>
                  <a:pt x="94" y="171"/>
                </a:cubicBezTo>
                <a:cubicBezTo>
                  <a:pt x="86" y="172"/>
                  <a:pt x="79" y="173"/>
                  <a:pt x="71" y="173"/>
                </a:cubicBezTo>
                <a:cubicBezTo>
                  <a:pt x="67" y="173"/>
                  <a:pt x="64" y="173"/>
                  <a:pt x="61" y="173"/>
                </a:cubicBezTo>
                <a:cubicBezTo>
                  <a:pt x="56" y="173"/>
                  <a:pt x="51" y="173"/>
                  <a:pt x="46" y="173"/>
                </a:cubicBezTo>
                <a:cubicBezTo>
                  <a:pt x="43" y="173"/>
                  <a:pt x="39" y="172"/>
                  <a:pt x="35" y="172"/>
                </a:cubicBezTo>
                <a:cubicBezTo>
                  <a:pt x="30" y="172"/>
                  <a:pt x="25" y="173"/>
                  <a:pt x="21" y="176"/>
                </a:cubicBezTo>
                <a:cubicBezTo>
                  <a:pt x="20" y="176"/>
                  <a:pt x="19" y="177"/>
                  <a:pt x="19" y="177"/>
                </a:cubicBezTo>
                <a:cubicBezTo>
                  <a:pt x="18" y="177"/>
                  <a:pt x="17" y="178"/>
                  <a:pt x="17" y="178"/>
                </a:cubicBezTo>
                <a:cubicBezTo>
                  <a:pt x="17" y="178"/>
                  <a:pt x="17" y="178"/>
                  <a:pt x="17" y="178"/>
                </a:cubicBezTo>
                <a:cubicBezTo>
                  <a:pt x="16" y="178"/>
                  <a:pt x="16" y="178"/>
                  <a:pt x="16" y="178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16" y="176"/>
                  <a:pt x="16" y="174"/>
                  <a:pt x="16" y="173"/>
                </a:cubicBezTo>
                <a:cubicBezTo>
                  <a:pt x="16" y="172"/>
                  <a:pt x="16" y="172"/>
                  <a:pt x="16" y="171"/>
                </a:cubicBezTo>
                <a:cubicBezTo>
                  <a:pt x="16" y="170"/>
                  <a:pt x="16" y="170"/>
                  <a:pt x="16" y="170"/>
                </a:cubicBezTo>
                <a:cubicBezTo>
                  <a:pt x="16" y="170"/>
                  <a:pt x="16" y="170"/>
                  <a:pt x="16" y="169"/>
                </a:cubicBezTo>
                <a:cubicBezTo>
                  <a:pt x="13" y="162"/>
                  <a:pt x="11" y="157"/>
                  <a:pt x="9" y="151"/>
                </a:cubicBezTo>
                <a:cubicBezTo>
                  <a:pt x="7" y="146"/>
                  <a:pt x="6" y="140"/>
                  <a:pt x="5" y="133"/>
                </a:cubicBezTo>
                <a:cubicBezTo>
                  <a:pt x="5" y="132"/>
                  <a:pt x="5" y="131"/>
                  <a:pt x="5" y="130"/>
                </a:cubicBezTo>
                <a:cubicBezTo>
                  <a:pt x="5" y="117"/>
                  <a:pt x="9" y="103"/>
                  <a:pt x="16" y="92"/>
                </a:cubicBezTo>
                <a:cubicBezTo>
                  <a:pt x="20" y="88"/>
                  <a:pt x="24" y="84"/>
                  <a:pt x="28" y="81"/>
                </a:cubicBezTo>
                <a:cubicBezTo>
                  <a:pt x="33" y="77"/>
                  <a:pt x="37" y="72"/>
                  <a:pt x="39" y="66"/>
                </a:cubicBezTo>
                <a:cubicBezTo>
                  <a:pt x="40" y="66"/>
                  <a:pt x="41" y="66"/>
                  <a:pt x="41" y="66"/>
                </a:cubicBezTo>
                <a:moveTo>
                  <a:pt x="39" y="62"/>
                </a:moveTo>
                <a:cubicBezTo>
                  <a:pt x="39" y="62"/>
                  <a:pt x="38" y="62"/>
                  <a:pt x="38" y="62"/>
                </a:cubicBezTo>
                <a:cubicBezTo>
                  <a:pt x="37" y="61"/>
                  <a:pt x="36" y="61"/>
                  <a:pt x="36" y="61"/>
                </a:cubicBezTo>
                <a:cubicBezTo>
                  <a:pt x="36" y="60"/>
                  <a:pt x="36" y="60"/>
                  <a:pt x="36" y="60"/>
                </a:cubicBezTo>
                <a:cubicBezTo>
                  <a:pt x="35" y="59"/>
                  <a:pt x="35" y="59"/>
                  <a:pt x="35" y="59"/>
                </a:cubicBezTo>
                <a:cubicBezTo>
                  <a:pt x="35" y="59"/>
                  <a:pt x="35" y="59"/>
                  <a:pt x="35" y="59"/>
                </a:cubicBezTo>
                <a:cubicBezTo>
                  <a:pt x="35" y="59"/>
                  <a:pt x="35" y="59"/>
                  <a:pt x="35" y="59"/>
                </a:cubicBezTo>
                <a:cubicBezTo>
                  <a:pt x="36" y="59"/>
                  <a:pt x="37" y="59"/>
                  <a:pt x="38" y="59"/>
                </a:cubicBezTo>
                <a:cubicBezTo>
                  <a:pt x="38" y="59"/>
                  <a:pt x="39" y="59"/>
                  <a:pt x="39" y="59"/>
                </a:cubicBezTo>
                <a:cubicBezTo>
                  <a:pt x="40" y="59"/>
                  <a:pt x="40" y="59"/>
                  <a:pt x="41" y="59"/>
                </a:cubicBezTo>
                <a:cubicBezTo>
                  <a:pt x="40" y="60"/>
                  <a:pt x="40" y="61"/>
                  <a:pt x="39" y="62"/>
                </a:cubicBezTo>
                <a:moveTo>
                  <a:pt x="124" y="64"/>
                </a:moveTo>
                <a:cubicBezTo>
                  <a:pt x="123" y="64"/>
                  <a:pt x="123" y="64"/>
                  <a:pt x="122" y="64"/>
                </a:cubicBezTo>
                <a:cubicBezTo>
                  <a:pt x="123" y="62"/>
                  <a:pt x="125" y="60"/>
                  <a:pt x="126" y="58"/>
                </a:cubicBezTo>
                <a:cubicBezTo>
                  <a:pt x="127" y="58"/>
                  <a:pt x="129" y="58"/>
                  <a:pt x="130" y="58"/>
                </a:cubicBezTo>
                <a:cubicBezTo>
                  <a:pt x="130" y="58"/>
                  <a:pt x="131" y="58"/>
                  <a:pt x="131" y="58"/>
                </a:cubicBezTo>
                <a:cubicBezTo>
                  <a:pt x="131" y="60"/>
                  <a:pt x="131" y="62"/>
                  <a:pt x="131" y="64"/>
                </a:cubicBezTo>
                <a:cubicBezTo>
                  <a:pt x="129" y="64"/>
                  <a:pt x="127" y="64"/>
                  <a:pt x="124" y="64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24" y="64"/>
                  <a:pt x="124" y="64"/>
                  <a:pt x="124" y="64"/>
                </a:cubicBezTo>
                <a:moveTo>
                  <a:pt x="44" y="62"/>
                </a:moveTo>
                <a:cubicBezTo>
                  <a:pt x="45" y="61"/>
                  <a:pt x="46" y="60"/>
                  <a:pt x="46" y="59"/>
                </a:cubicBezTo>
                <a:cubicBezTo>
                  <a:pt x="46" y="59"/>
                  <a:pt x="46" y="59"/>
                  <a:pt x="46" y="59"/>
                </a:cubicBezTo>
                <a:cubicBezTo>
                  <a:pt x="48" y="58"/>
                  <a:pt x="51" y="58"/>
                  <a:pt x="54" y="58"/>
                </a:cubicBezTo>
                <a:cubicBezTo>
                  <a:pt x="53" y="59"/>
                  <a:pt x="53" y="59"/>
                  <a:pt x="52" y="60"/>
                </a:cubicBezTo>
                <a:cubicBezTo>
                  <a:pt x="52" y="61"/>
                  <a:pt x="52" y="61"/>
                  <a:pt x="52" y="61"/>
                </a:cubicBezTo>
                <a:cubicBezTo>
                  <a:pt x="50" y="61"/>
                  <a:pt x="48" y="61"/>
                  <a:pt x="45" y="62"/>
                </a:cubicBezTo>
                <a:cubicBezTo>
                  <a:pt x="44" y="62"/>
                  <a:pt x="44" y="62"/>
                  <a:pt x="44" y="62"/>
                </a:cubicBezTo>
                <a:moveTo>
                  <a:pt x="117" y="64"/>
                </a:moveTo>
                <a:cubicBezTo>
                  <a:pt x="115" y="64"/>
                  <a:pt x="113" y="63"/>
                  <a:pt x="111" y="63"/>
                </a:cubicBezTo>
                <a:cubicBezTo>
                  <a:pt x="112" y="61"/>
                  <a:pt x="113" y="59"/>
                  <a:pt x="115" y="57"/>
                </a:cubicBezTo>
                <a:cubicBezTo>
                  <a:pt x="117" y="58"/>
                  <a:pt x="119" y="58"/>
                  <a:pt x="121" y="58"/>
                </a:cubicBezTo>
                <a:cubicBezTo>
                  <a:pt x="119" y="60"/>
                  <a:pt x="118" y="62"/>
                  <a:pt x="117" y="64"/>
                </a:cubicBezTo>
                <a:moveTo>
                  <a:pt x="57" y="61"/>
                </a:moveTo>
                <a:cubicBezTo>
                  <a:pt x="58" y="60"/>
                  <a:pt x="58" y="58"/>
                  <a:pt x="59" y="57"/>
                </a:cubicBezTo>
                <a:cubicBezTo>
                  <a:pt x="61" y="57"/>
                  <a:pt x="63" y="56"/>
                  <a:pt x="65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5" y="57"/>
                  <a:pt x="64" y="58"/>
                  <a:pt x="64" y="59"/>
                </a:cubicBezTo>
                <a:cubicBezTo>
                  <a:pt x="64" y="60"/>
                  <a:pt x="64" y="60"/>
                  <a:pt x="64" y="60"/>
                </a:cubicBezTo>
                <a:cubicBezTo>
                  <a:pt x="62" y="60"/>
                  <a:pt x="59" y="61"/>
                  <a:pt x="57" y="61"/>
                </a:cubicBezTo>
                <a:moveTo>
                  <a:pt x="106" y="62"/>
                </a:moveTo>
                <a:cubicBezTo>
                  <a:pt x="104" y="62"/>
                  <a:pt x="102" y="61"/>
                  <a:pt x="100" y="61"/>
                </a:cubicBezTo>
                <a:cubicBezTo>
                  <a:pt x="102" y="59"/>
                  <a:pt x="103" y="57"/>
                  <a:pt x="104" y="56"/>
                </a:cubicBezTo>
                <a:cubicBezTo>
                  <a:pt x="106" y="56"/>
                  <a:pt x="108" y="57"/>
                  <a:pt x="110" y="57"/>
                </a:cubicBezTo>
                <a:cubicBezTo>
                  <a:pt x="109" y="59"/>
                  <a:pt x="107" y="60"/>
                  <a:pt x="106" y="62"/>
                </a:cubicBezTo>
                <a:moveTo>
                  <a:pt x="69" y="60"/>
                </a:moveTo>
                <a:cubicBezTo>
                  <a:pt x="69" y="58"/>
                  <a:pt x="70" y="57"/>
                  <a:pt x="71" y="56"/>
                </a:cubicBezTo>
                <a:cubicBezTo>
                  <a:pt x="71" y="55"/>
                  <a:pt x="71" y="55"/>
                  <a:pt x="71" y="55"/>
                </a:cubicBezTo>
                <a:cubicBezTo>
                  <a:pt x="73" y="55"/>
                  <a:pt x="74" y="55"/>
                  <a:pt x="76" y="54"/>
                </a:cubicBezTo>
                <a:cubicBezTo>
                  <a:pt x="75" y="56"/>
                  <a:pt x="74" y="57"/>
                  <a:pt x="73" y="58"/>
                </a:cubicBezTo>
                <a:cubicBezTo>
                  <a:pt x="73" y="59"/>
                  <a:pt x="73" y="59"/>
                  <a:pt x="73" y="59"/>
                </a:cubicBezTo>
                <a:cubicBezTo>
                  <a:pt x="72" y="59"/>
                  <a:pt x="70" y="59"/>
                  <a:pt x="69" y="60"/>
                </a:cubicBezTo>
                <a:moveTo>
                  <a:pt x="96" y="60"/>
                </a:moveTo>
                <a:cubicBezTo>
                  <a:pt x="95" y="59"/>
                  <a:pt x="94" y="59"/>
                  <a:pt x="93" y="59"/>
                </a:cubicBezTo>
                <a:cubicBezTo>
                  <a:pt x="94" y="57"/>
                  <a:pt x="95" y="55"/>
                  <a:pt x="96" y="54"/>
                </a:cubicBezTo>
                <a:cubicBezTo>
                  <a:pt x="97" y="54"/>
                  <a:pt x="97" y="54"/>
                  <a:pt x="97" y="54"/>
                </a:cubicBezTo>
                <a:cubicBezTo>
                  <a:pt x="97" y="54"/>
                  <a:pt x="98" y="55"/>
                  <a:pt x="99" y="55"/>
                </a:cubicBezTo>
                <a:cubicBezTo>
                  <a:pt x="98" y="56"/>
                  <a:pt x="97" y="58"/>
                  <a:pt x="96" y="60"/>
                </a:cubicBezTo>
                <a:moveTo>
                  <a:pt x="79" y="58"/>
                </a:moveTo>
                <a:cubicBezTo>
                  <a:pt x="79" y="56"/>
                  <a:pt x="80" y="55"/>
                  <a:pt x="81" y="54"/>
                </a:cubicBezTo>
                <a:cubicBezTo>
                  <a:pt x="82" y="53"/>
                  <a:pt x="82" y="53"/>
                  <a:pt x="82" y="53"/>
                </a:cubicBezTo>
                <a:cubicBezTo>
                  <a:pt x="82" y="53"/>
                  <a:pt x="83" y="53"/>
                  <a:pt x="83" y="53"/>
                </a:cubicBezTo>
                <a:cubicBezTo>
                  <a:pt x="83" y="54"/>
                  <a:pt x="84" y="55"/>
                  <a:pt x="84" y="55"/>
                </a:cubicBezTo>
                <a:cubicBezTo>
                  <a:pt x="84" y="56"/>
                  <a:pt x="83" y="56"/>
                  <a:pt x="83" y="56"/>
                </a:cubicBezTo>
                <a:cubicBezTo>
                  <a:pt x="83" y="57"/>
                  <a:pt x="83" y="57"/>
                  <a:pt x="82" y="57"/>
                </a:cubicBezTo>
                <a:cubicBezTo>
                  <a:pt x="82" y="57"/>
                  <a:pt x="82" y="57"/>
                  <a:pt x="82" y="57"/>
                </a:cubicBezTo>
                <a:cubicBezTo>
                  <a:pt x="81" y="57"/>
                  <a:pt x="81" y="57"/>
                  <a:pt x="81" y="57"/>
                </a:cubicBezTo>
                <a:cubicBezTo>
                  <a:pt x="81" y="57"/>
                  <a:pt x="81" y="57"/>
                  <a:pt x="81" y="57"/>
                </a:cubicBezTo>
                <a:cubicBezTo>
                  <a:pt x="80" y="57"/>
                  <a:pt x="80" y="57"/>
                  <a:pt x="80" y="57"/>
                </a:cubicBezTo>
                <a:cubicBezTo>
                  <a:pt x="80" y="58"/>
                  <a:pt x="79" y="58"/>
                  <a:pt x="79" y="58"/>
                </a:cubicBezTo>
                <a:moveTo>
                  <a:pt x="89" y="57"/>
                </a:moveTo>
                <a:cubicBezTo>
                  <a:pt x="88" y="57"/>
                  <a:pt x="88" y="57"/>
                  <a:pt x="88" y="57"/>
                </a:cubicBezTo>
                <a:cubicBezTo>
                  <a:pt x="88" y="56"/>
                  <a:pt x="88" y="56"/>
                  <a:pt x="88" y="55"/>
                </a:cubicBezTo>
                <a:cubicBezTo>
                  <a:pt x="88" y="54"/>
                  <a:pt x="87" y="52"/>
                  <a:pt x="87" y="51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51"/>
                  <a:pt x="88" y="51"/>
                  <a:pt x="88" y="51"/>
                </a:cubicBezTo>
                <a:cubicBezTo>
                  <a:pt x="89" y="52"/>
                  <a:pt x="90" y="52"/>
                  <a:pt x="91" y="52"/>
                </a:cubicBezTo>
                <a:cubicBezTo>
                  <a:pt x="90" y="54"/>
                  <a:pt x="89" y="55"/>
                  <a:pt x="89" y="57"/>
                </a:cubicBezTo>
                <a:moveTo>
                  <a:pt x="37" y="48"/>
                </a:moveTo>
                <a:cubicBezTo>
                  <a:pt x="38" y="48"/>
                  <a:pt x="38" y="48"/>
                  <a:pt x="39" y="48"/>
                </a:cubicBezTo>
                <a:cubicBezTo>
                  <a:pt x="39" y="47"/>
                  <a:pt x="39" y="47"/>
                  <a:pt x="40" y="47"/>
                </a:cubicBezTo>
                <a:cubicBezTo>
                  <a:pt x="40" y="47"/>
                  <a:pt x="41" y="47"/>
                  <a:pt x="41" y="47"/>
                </a:cubicBezTo>
                <a:cubicBezTo>
                  <a:pt x="40" y="50"/>
                  <a:pt x="40" y="52"/>
                  <a:pt x="38" y="54"/>
                </a:cubicBezTo>
                <a:cubicBezTo>
                  <a:pt x="38" y="55"/>
                  <a:pt x="38" y="55"/>
                  <a:pt x="38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37" y="55"/>
                  <a:pt x="36" y="55"/>
                  <a:pt x="35" y="54"/>
                </a:cubicBezTo>
                <a:cubicBezTo>
                  <a:pt x="35" y="54"/>
                  <a:pt x="34" y="54"/>
                  <a:pt x="34" y="52"/>
                </a:cubicBezTo>
                <a:cubicBezTo>
                  <a:pt x="34" y="51"/>
                  <a:pt x="34" y="51"/>
                  <a:pt x="34" y="51"/>
                </a:cubicBezTo>
                <a:cubicBezTo>
                  <a:pt x="34" y="51"/>
                  <a:pt x="34" y="50"/>
                  <a:pt x="35" y="49"/>
                </a:cubicBezTo>
                <a:cubicBezTo>
                  <a:pt x="35" y="49"/>
                  <a:pt x="36" y="48"/>
                  <a:pt x="37" y="48"/>
                </a:cubicBezTo>
                <a:cubicBezTo>
                  <a:pt x="37" y="48"/>
                  <a:pt x="37" y="48"/>
                  <a:pt x="37" y="48"/>
                </a:cubicBezTo>
                <a:moveTo>
                  <a:pt x="91" y="48"/>
                </a:moveTo>
                <a:cubicBezTo>
                  <a:pt x="91" y="48"/>
                  <a:pt x="90" y="48"/>
                  <a:pt x="89" y="47"/>
                </a:cubicBezTo>
                <a:cubicBezTo>
                  <a:pt x="89" y="47"/>
                  <a:pt x="89" y="47"/>
                  <a:pt x="89" y="47"/>
                </a:cubicBezTo>
                <a:cubicBezTo>
                  <a:pt x="89" y="46"/>
                  <a:pt x="89" y="46"/>
                  <a:pt x="89" y="46"/>
                </a:cubicBezTo>
                <a:cubicBezTo>
                  <a:pt x="90" y="46"/>
                  <a:pt x="90" y="46"/>
                  <a:pt x="91" y="46"/>
                </a:cubicBezTo>
                <a:cubicBezTo>
                  <a:pt x="91" y="47"/>
                  <a:pt x="91" y="47"/>
                  <a:pt x="91" y="48"/>
                </a:cubicBezTo>
                <a:moveTo>
                  <a:pt x="43" y="55"/>
                </a:moveTo>
                <a:cubicBezTo>
                  <a:pt x="44" y="52"/>
                  <a:pt x="45" y="49"/>
                  <a:pt x="45" y="47"/>
                </a:cubicBezTo>
                <a:cubicBezTo>
                  <a:pt x="48" y="46"/>
                  <a:pt x="51" y="46"/>
                  <a:pt x="54" y="45"/>
                </a:cubicBezTo>
                <a:cubicBezTo>
                  <a:pt x="53" y="48"/>
                  <a:pt x="52" y="51"/>
                  <a:pt x="51" y="53"/>
                </a:cubicBezTo>
                <a:cubicBezTo>
                  <a:pt x="51" y="54"/>
                  <a:pt x="51" y="54"/>
                  <a:pt x="51" y="54"/>
                </a:cubicBezTo>
                <a:cubicBezTo>
                  <a:pt x="48" y="54"/>
                  <a:pt x="45" y="54"/>
                  <a:pt x="43" y="55"/>
                </a:cubicBezTo>
                <a:moveTo>
                  <a:pt x="56" y="53"/>
                </a:moveTo>
                <a:cubicBezTo>
                  <a:pt x="57" y="50"/>
                  <a:pt x="58" y="48"/>
                  <a:pt x="59" y="45"/>
                </a:cubicBezTo>
                <a:cubicBezTo>
                  <a:pt x="61" y="45"/>
                  <a:pt x="64" y="44"/>
                  <a:pt x="66" y="44"/>
                </a:cubicBezTo>
                <a:cubicBezTo>
                  <a:pt x="65" y="47"/>
                  <a:pt x="64" y="49"/>
                  <a:pt x="63" y="52"/>
                </a:cubicBezTo>
                <a:cubicBezTo>
                  <a:pt x="61" y="52"/>
                  <a:pt x="58" y="53"/>
                  <a:pt x="56" y="53"/>
                </a:cubicBezTo>
                <a:moveTo>
                  <a:pt x="96" y="49"/>
                </a:moveTo>
                <a:cubicBezTo>
                  <a:pt x="95" y="49"/>
                  <a:pt x="95" y="49"/>
                  <a:pt x="95" y="49"/>
                </a:cubicBezTo>
                <a:cubicBezTo>
                  <a:pt x="95" y="49"/>
                  <a:pt x="95" y="48"/>
                  <a:pt x="95" y="48"/>
                </a:cubicBezTo>
                <a:cubicBezTo>
                  <a:pt x="95" y="47"/>
                  <a:pt x="96" y="46"/>
                  <a:pt x="96" y="45"/>
                </a:cubicBezTo>
                <a:cubicBezTo>
                  <a:pt x="97" y="44"/>
                  <a:pt x="99" y="44"/>
                  <a:pt x="100" y="43"/>
                </a:cubicBezTo>
                <a:cubicBezTo>
                  <a:pt x="100" y="45"/>
                  <a:pt x="100" y="46"/>
                  <a:pt x="100" y="48"/>
                </a:cubicBezTo>
                <a:cubicBezTo>
                  <a:pt x="99" y="48"/>
                  <a:pt x="98" y="49"/>
                  <a:pt x="96" y="49"/>
                </a:cubicBezTo>
                <a:moveTo>
                  <a:pt x="68" y="51"/>
                </a:moveTo>
                <a:cubicBezTo>
                  <a:pt x="69" y="49"/>
                  <a:pt x="70" y="46"/>
                  <a:pt x="71" y="43"/>
                </a:cubicBezTo>
                <a:cubicBezTo>
                  <a:pt x="73" y="43"/>
                  <a:pt x="75" y="43"/>
                  <a:pt x="76" y="43"/>
                </a:cubicBezTo>
                <a:cubicBezTo>
                  <a:pt x="75" y="45"/>
                  <a:pt x="74" y="48"/>
                  <a:pt x="73" y="50"/>
                </a:cubicBezTo>
                <a:cubicBezTo>
                  <a:pt x="72" y="51"/>
                  <a:pt x="70" y="51"/>
                  <a:pt x="68" y="51"/>
                </a:cubicBezTo>
                <a:moveTo>
                  <a:pt x="78" y="50"/>
                </a:moveTo>
                <a:cubicBezTo>
                  <a:pt x="79" y="47"/>
                  <a:pt x="80" y="45"/>
                  <a:pt x="81" y="43"/>
                </a:cubicBezTo>
                <a:cubicBezTo>
                  <a:pt x="81" y="43"/>
                  <a:pt x="82" y="43"/>
                  <a:pt x="83" y="43"/>
                </a:cubicBezTo>
                <a:cubicBezTo>
                  <a:pt x="83" y="43"/>
                  <a:pt x="84" y="43"/>
                  <a:pt x="84" y="44"/>
                </a:cubicBezTo>
                <a:cubicBezTo>
                  <a:pt x="85" y="44"/>
                  <a:pt x="85" y="44"/>
                  <a:pt x="85" y="45"/>
                </a:cubicBezTo>
                <a:cubicBezTo>
                  <a:pt x="85" y="45"/>
                  <a:pt x="85" y="45"/>
                  <a:pt x="85" y="45"/>
                </a:cubicBezTo>
                <a:cubicBezTo>
                  <a:pt x="85" y="46"/>
                  <a:pt x="85" y="46"/>
                  <a:pt x="8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84" y="47"/>
                  <a:pt x="84" y="47"/>
                  <a:pt x="84" y="47"/>
                </a:cubicBezTo>
                <a:cubicBezTo>
                  <a:pt x="84" y="47"/>
                  <a:pt x="84" y="47"/>
                  <a:pt x="84" y="47"/>
                </a:cubicBezTo>
                <a:cubicBezTo>
                  <a:pt x="83" y="48"/>
                  <a:pt x="83" y="49"/>
                  <a:pt x="82" y="49"/>
                </a:cubicBezTo>
                <a:cubicBezTo>
                  <a:pt x="82" y="49"/>
                  <a:pt x="82" y="49"/>
                  <a:pt x="81" y="49"/>
                </a:cubicBezTo>
                <a:cubicBezTo>
                  <a:pt x="80" y="49"/>
                  <a:pt x="79" y="49"/>
                  <a:pt x="78" y="50"/>
                </a:cubicBezTo>
                <a:moveTo>
                  <a:pt x="104" y="45"/>
                </a:moveTo>
                <a:cubicBezTo>
                  <a:pt x="105" y="44"/>
                  <a:pt x="105" y="42"/>
                  <a:pt x="105" y="41"/>
                </a:cubicBezTo>
                <a:cubicBezTo>
                  <a:pt x="107" y="40"/>
                  <a:pt x="109" y="39"/>
                  <a:pt x="110" y="37"/>
                </a:cubicBezTo>
                <a:cubicBezTo>
                  <a:pt x="111" y="38"/>
                  <a:pt x="111" y="39"/>
                  <a:pt x="111" y="40"/>
                </a:cubicBezTo>
                <a:cubicBezTo>
                  <a:pt x="109" y="42"/>
                  <a:pt x="107" y="44"/>
                  <a:pt x="104" y="45"/>
                </a:cubicBezTo>
                <a:moveTo>
                  <a:pt x="47" y="35"/>
                </a:moveTo>
                <a:cubicBezTo>
                  <a:pt x="48" y="35"/>
                  <a:pt x="48" y="35"/>
                  <a:pt x="48" y="35"/>
                </a:cubicBezTo>
                <a:cubicBezTo>
                  <a:pt x="49" y="35"/>
                  <a:pt x="50" y="35"/>
                  <a:pt x="50" y="34"/>
                </a:cubicBezTo>
                <a:cubicBezTo>
                  <a:pt x="50" y="33"/>
                  <a:pt x="50" y="32"/>
                  <a:pt x="50" y="32"/>
                </a:cubicBezTo>
                <a:cubicBezTo>
                  <a:pt x="50" y="30"/>
                  <a:pt x="50" y="29"/>
                  <a:pt x="49" y="28"/>
                </a:cubicBezTo>
                <a:cubicBezTo>
                  <a:pt x="46" y="21"/>
                  <a:pt x="41" y="14"/>
                  <a:pt x="39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7"/>
                  <a:pt x="39" y="7"/>
                  <a:pt x="40" y="7"/>
                </a:cubicBezTo>
                <a:cubicBezTo>
                  <a:pt x="50" y="7"/>
                  <a:pt x="56" y="5"/>
                  <a:pt x="65" y="5"/>
                </a:cubicBezTo>
                <a:cubicBezTo>
                  <a:pt x="65" y="5"/>
                  <a:pt x="65" y="5"/>
                  <a:pt x="65" y="5"/>
                </a:cubicBezTo>
                <a:cubicBezTo>
                  <a:pt x="65" y="5"/>
                  <a:pt x="65" y="5"/>
                  <a:pt x="65" y="5"/>
                </a:cubicBezTo>
                <a:cubicBezTo>
                  <a:pt x="65" y="5"/>
                  <a:pt x="65" y="5"/>
                  <a:pt x="65" y="5"/>
                </a:cubicBezTo>
                <a:cubicBezTo>
                  <a:pt x="65" y="6"/>
                  <a:pt x="65" y="6"/>
                  <a:pt x="65" y="6"/>
                </a:cubicBezTo>
                <a:cubicBezTo>
                  <a:pt x="65" y="6"/>
                  <a:pt x="65" y="6"/>
                  <a:pt x="65" y="6"/>
                </a:cubicBezTo>
                <a:cubicBezTo>
                  <a:pt x="64" y="8"/>
                  <a:pt x="62" y="11"/>
                  <a:pt x="61" y="14"/>
                </a:cubicBezTo>
                <a:cubicBezTo>
                  <a:pt x="61" y="16"/>
                  <a:pt x="60" y="19"/>
                  <a:pt x="60" y="21"/>
                </a:cubicBezTo>
                <a:cubicBezTo>
                  <a:pt x="60" y="24"/>
                  <a:pt x="61" y="27"/>
                  <a:pt x="63" y="30"/>
                </a:cubicBezTo>
                <a:cubicBezTo>
                  <a:pt x="63" y="31"/>
                  <a:pt x="64" y="32"/>
                  <a:pt x="65" y="32"/>
                </a:cubicBezTo>
                <a:cubicBezTo>
                  <a:pt x="65" y="32"/>
                  <a:pt x="65" y="32"/>
                  <a:pt x="65" y="32"/>
                </a:cubicBezTo>
                <a:cubicBezTo>
                  <a:pt x="66" y="31"/>
                  <a:pt x="67" y="31"/>
                  <a:pt x="67" y="30"/>
                </a:cubicBezTo>
                <a:cubicBezTo>
                  <a:pt x="69" y="26"/>
                  <a:pt x="69" y="23"/>
                  <a:pt x="70" y="19"/>
                </a:cubicBezTo>
                <a:cubicBezTo>
                  <a:pt x="71" y="16"/>
                  <a:pt x="72" y="13"/>
                  <a:pt x="74" y="10"/>
                </a:cubicBezTo>
                <a:cubicBezTo>
                  <a:pt x="75" y="9"/>
                  <a:pt x="76" y="9"/>
                  <a:pt x="78" y="8"/>
                </a:cubicBezTo>
                <a:cubicBezTo>
                  <a:pt x="79" y="9"/>
                  <a:pt x="79" y="9"/>
                  <a:pt x="80" y="10"/>
                </a:cubicBezTo>
                <a:cubicBezTo>
                  <a:pt x="85" y="10"/>
                  <a:pt x="90" y="11"/>
                  <a:pt x="94" y="13"/>
                </a:cubicBezTo>
                <a:cubicBezTo>
                  <a:pt x="86" y="19"/>
                  <a:pt x="80" y="29"/>
                  <a:pt x="79" y="38"/>
                </a:cubicBezTo>
                <a:cubicBezTo>
                  <a:pt x="78" y="38"/>
                  <a:pt x="78" y="38"/>
                  <a:pt x="78" y="38"/>
                </a:cubicBezTo>
                <a:cubicBezTo>
                  <a:pt x="75" y="39"/>
                  <a:pt x="65" y="40"/>
                  <a:pt x="56" y="41"/>
                </a:cubicBezTo>
                <a:cubicBezTo>
                  <a:pt x="52" y="41"/>
                  <a:pt x="47" y="42"/>
                  <a:pt x="44" y="42"/>
                </a:cubicBezTo>
                <a:cubicBezTo>
                  <a:pt x="42" y="43"/>
                  <a:pt x="40" y="43"/>
                  <a:pt x="39" y="43"/>
                </a:cubicBezTo>
                <a:cubicBezTo>
                  <a:pt x="39" y="42"/>
                  <a:pt x="39" y="41"/>
                  <a:pt x="39" y="40"/>
                </a:cubicBezTo>
                <a:cubicBezTo>
                  <a:pt x="37" y="35"/>
                  <a:pt x="35" y="31"/>
                  <a:pt x="31" y="27"/>
                </a:cubicBezTo>
                <a:cubicBezTo>
                  <a:pt x="29" y="24"/>
                  <a:pt x="25" y="22"/>
                  <a:pt x="21" y="20"/>
                </a:cubicBezTo>
                <a:cubicBezTo>
                  <a:pt x="24" y="17"/>
                  <a:pt x="27" y="16"/>
                  <a:pt x="31" y="15"/>
                </a:cubicBezTo>
                <a:cubicBezTo>
                  <a:pt x="33" y="18"/>
                  <a:pt x="36" y="24"/>
                  <a:pt x="41" y="32"/>
                </a:cubicBezTo>
                <a:cubicBezTo>
                  <a:pt x="42" y="33"/>
                  <a:pt x="43" y="34"/>
                  <a:pt x="44" y="34"/>
                </a:cubicBezTo>
                <a:cubicBezTo>
                  <a:pt x="45" y="35"/>
                  <a:pt x="46" y="35"/>
                  <a:pt x="47" y="35"/>
                </a:cubicBezTo>
                <a:moveTo>
                  <a:pt x="65" y="0"/>
                </a:moveTo>
                <a:cubicBezTo>
                  <a:pt x="65" y="0"/>
                  <a:pt x="65" y="0"/>
                  <a:pt x="6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55" y="0"/>
                  <a:pt x="49" y="1"/>
                  <a:pt x="40" y="1"/>
                </a:cubicBezTo>
                <a:cubicBezTo>
                  <a:pt x="36" y="1"/>
                  <a:pt x="33" y="4"/>
                  <a:pt x="33" y="8"/>
                </a:cubicBezTo>
                <a:cubicBezTo>
                  <a:pt x="33" y="9"/>
                  <a:pt x="33" y="9"/>
                  <a:pt x="34" y="10"/>
                </a:cubicBezTo>
                <a:cubicBezTo>
                  <a:pt x="34" y="11"/>
                  <a:pt x="34" y="11"/>
                  <a:pt x="34" y="11"/>
                </a:cubicBezTo>
                <a:cubicBezTo>
                  <a:pt x="34" y="10"/>
                  <a:pt x="33" y="10"/>
                  <a:pt x="32" y="10"/>
                </a:cubicBezTo>
                <a:cubicBezTo>
                  <a:pt x="32" y="10"/>
                  <a:pt x="32" y="10"/>
                  <a:pt x="31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25" y="10"/>
                  <a:pt x="19" y="14"/>
                  <a:pt x="15" y="19"/>
                </a:cubicBezTo>
                <a:cubicBezTo>
                  <a:pt x="15" y="20"/>
                  <a:pt x="15" y="21"/>
                  <a:pt x="16" y="22"/>
                </a:cubicBezTo>
                <a:cubicBezTo>
                  <a:pt x="16" y="23"/>
                  <a:pt x="16" y="23"/>
                  <a:pt x="17" y="24"/>
                </a:cubicBezTo>
                <a:cubicBezTo>
                  <a:pt x="21" y="26"/>
                  <a:pt x="25" y="28"/>
                  <a:pt x="28" y="31"/>
                </a:cubicBezTo>
                <a:cubicBezTo>
                  <a:pt x="30" y="34"/>
                  <a:pt x="32" y="37"/>
                  <a:pt x="34" y="42"/>
                </a:cubicBezTo>
                <a:cubicBezTo>
                  <a:pt x="34" y="42"/>
                  <a:pt x="34" y="43"/>
                  <a:pt x="34" y="44"/>
                </a:cubicBezTo>
                <a:cubicBezTo>
                  <a:pt x="33" y="45"/>
                  <a:pt x="33" y="46"/>
                  <a:pt x="32" y="46"/>
                </a:cubicBezTo>
                <a:cubicBezTo>
                  <a:pt x="31" y="48"/>
                  <a:pt x="30" y="49"/>
                  <a:pt x="30" y="51"/>
                </a:cubicBezTo>
                <a:cubicBezTo>
                  <a:pt x="30" y="52"/>
                  <a:pt x="30" y="52"/>
                  <a:pt x="30" y="53"/>
                </a:cubicBezTo>
                <a:cubicBezTo>
                  <a:pt x="30" y="54"/>
                  <a:pt x="31" y="56"/>
                  <a:pt x="32" y="57"/>
                </a:cubicBezTo>
                <a:cubicBezTo>
                  <a:pt x="31" y="58"/>
                  <a:pt x="31" y="59"/>
                  <a:pt x="31" y="59"/>
                </a:cubicBezTo>
                <a:cubicBezTo>
                  <a:pt x="31" y="61"/>
                  <a:pt x="31" y="62"/>
                  <a:pt x="32" y="63"/>
                </a:cubicBezTo>
                <a:cubicBezTo>
                  <a:pt x="32" y="63"/>
                  <a:pt x="33" y="64"/>
                  <a:pt x="34" y="65"/>
                </a:cubicBezTo>
                <a:cubicBezTo>
                  <a:pt x="32" y="70"/>
                  <a:pt x="29" y="73"/>
                  <a:pt x="25" y="77"/>
                </a:cubicBezTo>
                <a:cubicBezTo>
                  <a:pt x="21" y="80"/>
                  <a:pt x="16" y="84"/>
                  <a:pt x="12" y="89"/>
                </a:cubicBezTo>
                <a:cubicBezTo>
                  <a:pt x="4" y="101"/>
                  <a:pt x="0" y="116"/>
                  <a:pt x="0" y="130"/>
                </a:cubicBezTo>
                <a:cubicBezTo>
                  <a:pt x="0" y="131"/>
                  <a:pt x="0" y="132"/>
                  <a:pt x="0" y="133"/>
                </a:cubicBezTo>
                <a:cubicBezTo>
                  <a:pt x="0" y="141"/>
                  <a:pt x="2" y="147"/>
                  <a:pt x="4" y="153"/>
                </a:cubicBezTo>
                <a:cubicBezTo>
                  <a:pt x="6" y="159"/>
                  <a:pt x="8" y="164"/>
                  <a:pt x="11" y="171"/>
                </a:cubicBezTo>
                <a:cubicBezTo>
                  <a:pt x="11" y="171"/>
                  <a:pt x="11" y="172"/>
                  <a:pt x="11" y="173"/>
                </a:cubicBezTo>
                <a:cubicBezTo>
                  <a:pt x="11" y="174"/>
                  <a:pt x="11" y="176"/>
                  <a:pt x="11" y="177"/>
                </a:cubicBezTo>
                <a:cubicBezTo>
                  <a:pt x="11" y="178"/>
                  <a:pt x="11" y="178"/>
                  <a:pt x="11" y="179"/>
                </a:cubicBezTo>
                <a:cubicBezTo>
                  <a:pt x="11" y="179"/>
                  <a:pt x="12" y="180"/>
                  <a:pt x="12" y="180"/>
                </a:cubicBezTo>
                <a:cubicBezTo>
                  <a:pt x="12" y="180"/>
                  <a:pt x="12" y="181"/>
                  <a:pt x="13" y="182"/>
                </a:cubicBezTo>
                <a:cubicBezTo>
                  <a:pt x="14" y="183"/>
                  <a:pt x="15" y="183"/>
                  <a:pt x="16" y="183"/>
                </a:cubicBezTo>
                <a:cubicBezTo>
                  <a:pt x="17" y="183"/>
                  <a:pt x="17" y="183"/>
                  <a:pt x="17" y="183"/>
                </a:cubicBezTo>
                <a:cubicBezTo>
                  <a:pt x="18" y="183"/>
                  <a:pt x="20" y="182"/>
                  <a:pt x="21" y="182"/>
                </a:cubicBezTo>
                <a:cubicBezTo>
                  <a:pt x="22" y="181"/>
                  <a:pt x="23" y="180"/>
                  <a:pt x="24" y="180"/>
                </a:cubicBezTo>
                <a:cubicBezTo>
                  <a:pt x="27" y="178"/>
                  <a:pt x="31" y="177"/>
                  <a:pt x="35" y="177"/>
                </a:cubicBezTo>
                <a:cubicBezTo>
                  <a:pt x="35" y="177"/>
                  <a:pt x="35" y="177"/>
                  <a:pt x="35" y="177"/>
                </a:cubicBezTo>
                <a:cubicBezTo>
                  <a:pt x="39" y="177"/>
                  <a:pt x="42" y="178"/>
                  <a:pt x="46" y="178"/>
                </a:cubicBezTo>
                <a:cubicBezTo>
                  <a:pt x="51" y="178"/>
                  <a:pt x="56" y="179"/>
                  <a:pt x="61" y="179"/>
                </a:cubicBezTo>
                <a:cubicBezTo>
                  <a:pt x="64" y="179"/>
                  <a:pt x="67" y="179"/>
                  <a:pt x="71" y="178"/>
                </a:cubicBezTo>
                <a:cubicBezTo>
                  <a:pt x="79" y="178"/>
                  <a:pt x="87" y="177"/>
                  <a:pt x="95" y="176"/>
                </a:cubicBezTo>
                <a:cubicBezTo>
                  <a:pt x="100" y="175"/>
                  <a:pt x="103" y="175"/>
                  <a:pt x="106" y="174"/>
                </a:cubicBezTo>
                <a:cubicBezTo>
                  <a:pt x="109" y="173"/>
                  <a:pt x="112" y="173"/>
                  <a:pt x="116" y="172"/>
                </a:cubicBezTo>
                <a:cubicBezTo>
                  <a:pt x="116" y="172"/>
                  <a:pt x="116" y="173"/>
                  <a:pt x="117" y="173"/>
                </a:cubicBezTo>
                <a:cubicBezTo>
                  <a:pt x="118" y="173"/>
                  <a:pt x="119" y="174"/>
                  <a:pt x="121" y="174"/>
                </a:cubicBezTo>
                <a:cubicBezTo>
                  <a:pt x="122" y="175"/>
                  <a:pt x="124" y="175"/>
                  <a:pt x="126" y="175"/>
                </a:cubicBezTo>
                <a:cubicBezTo>
                  <a:pt x="127" y="175"/>
                  <a:pt x="128" y="175"/>
                  <a:pt x="129" y="175"/>
                </a:cubicBezTo>
                <a:cubicBezTo>
                  <a:pt x="130" y="175"/>
                  <a:pt x="131" y="174"/>
                  <a:pt x="131" y="173"/>
                </a:cubicBezTo>
                <a:cubicBezTo>
                  <a:pt x="133" y="172"/>
                  <a:pt x="133" y="170"/>
                  <a:pt x="133" y="169"/>
                </a:cubicBezTo>
                <a:cubicBezTo>
                  <a:pt x="133" y="167"/>
                  <a:pt x="132" y="164"/>
                  <a:pt x="131" y="162"/>
                </a:cubicBezTo>
                <a:cubicBezTo>
                  <a:pt x="131" y="161"/>
                  <a:pt x="131" y="160"/>
                  <a:pt x="131" y="159"/>
                </a:cubicBezTo>
                <a:cubicBezTo>
                  <a:pt x="130" y="158"/>
                  <a:pt x="130" y="157"/>
                  <a:pt x="130" y="157"/>
                </a:cubicBezTo>
                <a:cubicBezTo>
                  <a:pt x="130" y="157"/>
                  <a:pt x="130" y="157"/>
                  <a:pt x="130" y="157"/>
                </a:cubicBezTo>
                <a:cubicBezTo>
                  <a:pt x="130" y="157"/>
                  <a:pt x="130" y="157"/>
                  <a:pt x="130" y="157"/>
                </a:cubicBezTo>
                <a:cubicBezTo>
                  <a:pt x="130" y="153"/>
                  <a:pt x="131" y="151"/>
                  <a:pt x="132" y="148"/>
                </a:cubicBezTo>
                <a:cubicBezTo>
                  <a:pt x="133" y="145"/>
                  <a:pt x="134" y="142"/>
                  <a:pt x="135" y="138"/>
                </a:cubicBezTo>
                <a:cubicBezTo>
                  <a:pt x="136" y="135"/>
                  <a:pt x="136" y="131"/>
                  <a:pt x="136" y="128"/>
                </a:cubicBezTo>
                <a:cubicBezTo>
                  <a:pt x="136" y="116"/>
                  <a:pt x="133" y="105"/>
                  <a:pt x="126" y="95"/>
                </a:cubicBezTo>
                <a:cubicBezTo>
                  <a:pt x="120" y="86"/>
                  <a:pt x="110" y="79"/>
                  <a:pt x="101" y="73"/>
                </a:cubicBezTo>
                <a:cubicBezTo>
                  <a:pt x="96" y="69"/>
                  <a:pt x="92" y="67"/>
                  <a:pt x="89" y="64"/>
                </a:cubicBezTo>
                <a:cubicBezTo>
                  <a:pt x="88" y="63"/>
                  <a:pt x="86" y="62"/>
                  <a:pt x="86" y="61"/>
                </a:cubicBezTo>
                <a:cubicBezTo>
                  <a:pt x="85" y="60"/>
                  <a:pt x="85" y="60"/>
                  <a:pt x="85" y="60"/>
                </a:cubicBezTo>
                <a:cubicBezTo>
                  <a:pt x="85" y="60"/>
                  <a:pt x="85" y="60"/>
                  <a:pt x="85" y="60"/>
                </a:cubicBezTo>
                <a:cubicBezTo>
                  <a:pt x="91" y="63"/>
                  <a:pt x="98" y="65"/>
                  <a:pt x="106" y="67"/>
                </a:cubicBezTo>
                <a:cubicBezTo>
                  <a:pt x="106" y="67"/>
                  <a:pt x="106" y="67"/>
                  <a:pt x="106" y="67"/>
                </a:cubicBezTo>
                <a:cubicBezTo>
                  <a:pt x="112" y="68"/>
                  <a:pt x="119" y="69"/>
                  <a:pt x="124" y="69"/>
                </a:cubicBezTo>
                <a:cubicBezTo>
                  <a:pt x="128" y="69"/>
                  <a:pt x="131" y="69"/>
                  <a:pt x="133" y="68"/>
                </a:cubicBezTo>
                <a:cubicBezTo>
                  <a:pt x="134" y="68"/>
                  <a:pt x="135" y="67"/>
                  <a:pt x="135" y="66"/>
                </a:cubicBezTo>
                <a:cubicBezTo>
                  <a:pt x="135" y="65"/>
                  <a:pt x="135" y="65"/>
                  <a:pt x="135" y="64"/>
                </a:cubicBezTo>
                <a:cubicBezTo>
                  <a:pt x="135" y="62"/>
                  <a:pt x="135" y="59"/>
                  <a:pt x="136" y="57"/>
                </a:cubicBezTo>
                <a:cubicBezTo>
                  <a:pt x="137" y="56"/>
                  <a:pt x="137" y="56"/>
                  <a:pt x="136" y="55"/>
                </a:cubicBezTo>
                <a:cubicBezTo>
                  <a:pt x="136" y="54"/>
                  <a:pt x="135" y="54"/>
                  <a:pt x="134" y="54"/>
                </a:cubicBezTo>
                <a:cubicBezTo>
                  <a:pt x="134" y="54"/>
                  <a:pt x="134" y="54"/>
                  <a:pt x="134" y="54"/>
                </a:cubicBezTo>
                <a:cubicBezTo>
                  <a:pt x="133" y="54"/>
                  <a:pt x="131" y="54"/>
                  <a:pt x="130" y="54"/>
                </a:cubicBezTo>
                <a:cubicBezTo>
                  <a:pt x="121" y="54"/>
                  <a:pt x="112" y="53"/>
                  <a:pt x="103" y="51"/>
                </a:cubicBezTo>
                <a:cubicBezTo>
                  <a:pt x="104" y="50"/>
                  <a:pt x="104" y="50"/>
                  <a:pt x="104" y="50"/>
                </a:cubicBezTo>
                <a:cubicBezTo>
                  <a:pt x="108" y="48"/>
                  <a:pt x="111" y="46"/>
                  <a:pt x="115" y="43"/>
                </a:cubicBezTo>
                <a:cubicBezTo>
                  <a:pt x="115" y="43"/>
                  <a:pt x="115" y="43"/>
                  <a:pt x="115" y="43"/>
                </a:cubicBezTo>
                <a:cubicBezTo>
                  <a:pt x="115" y="42"/>
                  <a:pt x="115" y="42"/>
                  <a:pt x="115" y="42"/>
                </a:cubicBezTo>
                <a:cubicBezTo>
                  <a:pt x="116" y="42"/>
                  <a:pt x="116" y="42"/>
                  <a:pt x="116" y="41"/>
                </a:cubicBezTo>
                <a:cubicBezTo>
                  <a:pt x="116" y="40"/>
                  <a:pt x="116" y="40"/>
                  <a:pt x="116" y="40"/>
                </a:cubicBezTo>
                <a:cubicBezTo>
                  <a:pt x="116" y="40"/>
                  <a:pt x="116" y="40"/>
                  <a:pt x="116" y="40"/>
                </a:cubicBezTo>
                <a:cubicBezTo>
                  <a:pt x="115" y="37"/>
                  <a:pt x="114" y="35"/>
                  <a:pt x="113" y="33"/>
                </a:cubicBezTo>
                <a:cubicBezTo>
                  <a:pt x="113" y="33"/>
                  <a:pt x="112" y="32"/>
                  <a:pt x="112" y="32"/>
                </a:cubicBezTo>
                <a:cubicBezTo>
                  <a:pt x="112" y="32"/>
                  <a:pt x="111" y="32"/>
                  <a:pt x="111" y="32"/>
                </a:cubicBezTo>
                <a:cubicBezTo>
                  <a:pt x="111" y="32"/>
                  <a:pt x="110" y="32"/>
                  <a:pt x="110" y="32"/>
                </a:cubicBezTo>
                <a:cubicBezTo>
                  <a:pt x="103" y="37"/>
                  <a:pt x="96" y="42"/>
                  <a:pt x="88" y="42"/>
                </a:cubicBezTo>
                <a:cubicBezTo>
                  <a:pt x="88" y="41"/>
                  <a:pt x="88" y="41"/>
                  <a:pt x="87" y="41"/>
                </a:cubicBezTo>
                <a:cubicBezTo>
                  <a:pt x="87" y="40"/>
                  <a:pt x="85" y="39"/>
                  <a:pt x="84" y="39"/>
                </a:cubicBezTo>
                <a:cubicBezTo>
                  <a:pt x="85" y="30"/>
                  <a:pt x="92" y="21"/>
                  <a:pt x="100" y="15"/>
                </a:cubicBezTo>
                <a:cubicBezTo>
                  <a:pt x="101" y="15"/>
                  <a:pt x="101" y="14"/>
                  <a:pt x="101" y="13"/>
                </a:cubicBezTo>
                <a:cubicBezTo>
                  <a:pt x="101" y="12"/>
                  <a:pt x="101" y="11"/>
                  <a:pt x="100" y="11"/>
                </a:cubicBezTo>
                <a:cubicBezTo>
                  <a:pt x="95" y="8"/>
                  <a:pt x="90" y="6"/>
                  <a:pt x="84" y="5"/>
                </a:cubicBezTo>
                <a:cubicBezTo>
                  <a:pt x="84" y="4"/>
                  <a:pt x="83" y="4"/>
                  <a:pt x="83" y="4"/>
                </a:cubicBezTo>
                <a:cubicBezTo>
                  <a:pt x="82" y="4"/>
                  <a:pt x="82" y="4"/>
                  <a:pt x="82" y="4"/>
                </a:cubicBezTo>
                <a:cubicBezTo>
                  <a:pt x="82" y="4"/>
                  <a:pt x="82" y="4"/>
                  <a:pt x="82" y="4"/>
                </a:cubicBezTo>
                <a:cubicBezTo>
                  <a:pt x="81" y="3"/>
                  <a:pt x="81" y="3"/>
                  <a:pt x="80" y="3"/>
                </a:cubicBezTo>
                <a:cubicBezTo>
                  <a:pt x="80" y="3"/>
                  <a:pt x="80" y="3"/>
                  <a:pt x="80" y="3"/>
                </a:cubicBezTo>
                <a:cubicBezTo>
                  <a:pt x="80" y="3"/>
                  <a:pt x="79" y="3"/>
                  <a:pt x="79" y="3"/>
                </a:cubicBezTo>
                <a:cubicBezTo>
                  <a:pt x="76" y="3"/>
                  <a:pt x="73" y="4"/>
                  <a:pt x="70" y="6"/>
                </a:cubicBezTo>
                <a:cubicBezTo>
                  <a:pt x="71" y="6"/>
                  <a:pt x="71" y="6"/>
                  <a:pt x="71" y="6"/>
                </a:cubicBezTo>
                <a:cubicBezTo>
                  <a:pt x="71" y="4"/>
                  <a:pt x="70" y="3"/>
                  <a:pt x="69" y="2"/>
                </a:cubicBezTo>
                <a:cubicBezTo>
                  <a:pt x="68" y="1"/>
                  <a:pt x="67" y="0"/>
                  <a:pt x="65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35"/>
          <p:cNvSpPr/>
          <p:nvPr/>
        </p:nvSpPr>
        <p:spPr>
          <a:xfrm>
            <a:off x="5287320" y="2760840"/>
            <a:ext cx="225360" cy="338400"/>
          </a:xfrm>
          <a:custGeom>
            <a:avLst/>
            <a:gdLst/>
            <a:ahLst/>
            <a:rect l="l" t="t" r="r" b="b"/>
            <a:pathLst>
              <a:path w="53" h="80">
                <a:moveTo>
                  <a:pt x="24" y="66"/>
                </a:moveTo>
                <a:cubicBezTo>
                  <a:pt x="25" y="66"/>
                  <a:pt x="25" y="66"/>
                  <a:pt x="26" y="65"/>
                </a:cubicBezTo>
                <a:cubicBezTo>
                  <a:pt x="26" y="65"/>
                  <a:pt x="27" y="64"/>
                  <a:pt x="27" y="63"/>
                </a:cubicBezTo>
                <a:cubicBezTo>
                  <a:pt x="26" y="57"/>
                  <a:pt x="25" y="50"/>
                  <a:pt x="24" y="43"/>
                </a:cubicBezTo>
                <a:cubicBezTo>
                  <a:pt x="24" y="42"/>
                  <a:pt x="23" y="41"/>
                  <a:pt x="22" y="41"/>
                </a:cubicBezTo>
                <a:cubicBezTo>
                  <a:pt x="16" y="39"/>
                  <a:pt x="12" y="37"/>
                  <a:pt x="10" y="34"/>
                </a:cubicBezTo>
                <a:cubicBezTo>
                  <a:pt x="7" y="32"/>
                  <a:pt x="7" y="29"/>
                  <a:pt x="7" y="27"/>
                </a:cubicBezTo>
                <a:cubicBezTo>
                  <a:pt x="7" y="25"/>
                  <a:pt x="7" y="24"/>
                  <a:pt x="8" y="22"/>
                </a:cubicBezTo>
                <a:cubicBezTo>
                  <a:pt x="8" y="21"/>
                  <a:pt x="9" y="20"/>
                  <a:pt x="10" y="19"/>
                </a:cubicBezTo>
                <a:cubicBezTo>
                  <a:pt x="12" y="16"/>
                  <a:pt x="16" y="15"/>
                  <a:pt x="20" y="13"/>
                </a:cubicBezTo>
                <a:cubicBezTo>
                  <a:pt x="21" y="13"/>
                  <a:pt x="22" y="12"/>
                  <a:pt x="22" y="11"/>
                </a:cubicBezTo>
                <a:cubicBezTo>
                  <a:pt x="22" y="9"/>
                  <a:pt x="21" y="7"/>
                  <a:pt x="21" y="5"/>
                </a:cubicBezTo>
                <a:cubicBezTo>
                  <a:pt x="23" y="4"/>
                  <a:pt x="24" y="4"/>
                  <a:pt x="25" y="4"/>
                </a:cubicBezTo>
                <a:cubicBezTo>
                  <a:pt x="25" y="6"/>
                  <a:pt x="25" y="8"/>
                  <a:pt x="25" y="9"/>
                </a:cubicBezTo>
                <a:cubicBezTo>
                  <a:pt x="25" y="10"/>
                  <a:pt x="26" y="11"/>
                  <a:pt x="26" y="11"/>
                </a:cubicBezTo>
                <a:cubicBezTo>
                  <a:pt x="27" y="11"/>
                  <a:pt x="27" y="11"/>
                  <a:pt x="2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28" y="11"/>
                  <a:pt x="30" y="12"/>
                  <a:pt x="31" y="12"/>
                </a:cubicBezTo>
                <a:cubicBezTo>
                  <a:pt x="33" y="13"/>
                  <a:pt x="36" y="13"/>
                  <a:pt x="39" y="14"/>
                </a:cubicBezTo>
                <a:cubicBezTo>
                  <a:pt x="41" y="15"/>
                  <a:pt x="43" y="16"/>
                  <a:pt x="45" y="17"/>
                </a:cubicBezTo>
                <a:cubicBezTo>
                  <a:pt x="44" y="18"/>
                  <a:pt x="44" y="18"/>
                  <a:pt x="44" y="18"/>
                </a:cubicBezTo>
                <a:cubicBezTo>
                  <a:pt x="43" y="19"/>
                  <a:pt x="42" y="21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39" y="22"/>
                  <a:pt x="37" y="20"/>
                  <a:pt x="35" y="19"/>
                </a:cubicBezTo>
                <a:cubicBezTo>
                  <a:pt x="34" y="18"/>
                  <a:pt x="32" y="18"/>
                  <a:pt x="31" y="17"/>
                </a:cubicBezTo>
                <a:cubicBezTo>
                  <a:pt x="30" y="17"/>
                  <a:pt x="29" y="16"/>
                  <a:pt x="29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6"/>
                  <a:pt x="27" y="16"/>
                  <a:pt x="27" y="17"/>
                </a:cubicBezTo>
                <a:cubicBezTo>
                  <a:pt x="26" y="17"/>
                  <a:pt x="26" y="18"/>
                  <a:pt x="26" y="18"/>
                </a:cubicBezTo>
                <a:cubicBezTo>
                  <a:pt x="26" y="25"/>
                  <a:pt x="27" y="31"/>
                  <a:pt x="27" y="37"/>
                </a:cubicBezTo>
                <a:cubicBezTo>
                  <a:pt x="27" y="38"/>
                  <a:pt x="28" y="39"/>
                  <a:pt x="29" y="39"/>
                </a:cubicBezTo>
                <a:cubicBezTo>
                  <a:pt x="30" y="39"/>
                  <a:pt x="30" y="39"/>
                  <a:pt x="30" y="39"/>
                </a:cubicBezTo>
                <a:cubicBezTo>
                  <a:pt x="34" y="41"/>
                  <a:pt x="38" y="43"/>
                  <a:pt x="42" y="46"/>
                </a:cubicBezTo>
                <a:cubicBezTo>
                  <a:pt x="45" y="48"/>
                  <a:pt x="47" y="50"/>
                  <a:pt x="48" y="52"/>
                </a:cubicBezTo>
                <a:cubicBezTo>
                  <a:pt x="48" y="53"/>
                  <a:pt x="49" y="54"/>
                  <a:pt x="49" y="55"/>
                </a:cubicBezTo>
                <a:cubicBezTo>
                  <a:pt x="49" y="58"/>
                  <a:pt x="48" y="61"/>
                  <a:pt x="46" y="63"/>
                </a:cubicBezTo>
                <a:cubicBezTo>
                  <a:pt x="43" y="66"/>
                  <a:pt x="40" y="68"/>
                  <a:pt x="35" y="69"/>
                </a:cubicBezTo>
                <a:cubicBezTo>
                  <a:pt x="35" y="69"/>
                  <a:pt x="34" y="69"/>
                  <a:pt x="33" y="69"/>
                </a:cubicBezTo>
                <a:cubicBezTo>
                  <a:pt x="32" y="69"/>
                  <a:pt x="31" y="71"/>
                  <a:pt x="31" y="72"/>
                </a:cubicBezTo>
                <a:cubicBezTo>
                  <a:pt x="31" y="73"/>
                  <a:pt x="31" y="74"/>
                  <a:pt x="31" y="75"/>
                </a:cubicBezTo>
                <a:cubicBezTo>
                  <a:pt x="30" y="75"/>
                  <a:pt x="29" y="76"/>
                  <a:pt x="28" y="76"/>
                </a:cubicBezTo>
                <a:cubicBezTo>
                  <a:pt x="28" y="74"/>
                  <a:pt x="28" y="73"/>
                  <a:pt x="28" y="71"/>
                </a:cubicBezTo>
                <a:cubicBezTo>
                  <a:pt x="28" y="70"/>
                  <a:pt x="27" y="69"/>
                  <a:pt x="26" y="69"/>
                </a:cubicBezTo>
                <a:cubicBezTo>
                  <a:pt x="25" y="69"/>
                  <a:pt x="24" y="69"/>
                  <a:pt x="23" y="69"/>
                </a:cubicBezTo>
                <a:cubicBezTo>
                  <a:pt x="19" y="69"/>
                  <a:pt x="12" y="68"/>
                  <a:pt x="6" y="66"/>
                </a:cubicBezTo>
                <a:cubicBezTo>
                  <a:pt x="7" y="64"/>
                  <a:pt x="8" y="62"/>
                  <a:pt x="9" y="60"/>
                </a:cubicBezTo>
                <a:cubicBezTo>
                  <a:pt x="14" y="63"/>
                  <a:pt x="19" y="65"/>
                  <a:pt x="24" y="66"/>
                </a:cubicBezTo>
                <a:cubicBezTo>
                  <a:pt x="24" y="66"/>
                  <a:pt x="24" y="66"/>
                  <a:pt x="24" y="66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4" y="0"/>
                  <a:pt x="22" y="0"/>
                  <a:pt x="19" y="1"/>
                </a:cubicBezTo>
                <a:cubicBezTo>
                  <a:pt x="18" y="1"/>
                  <a:pt x="17" y="2"/>
                  <a:pt x="17" y="3"/>
                </a:cubicBezTo>
                <a:cubicBezTo>
                  <a:pt x="17" y="5"/>
                  <a:pt x="17" y="7"/>
                  <a:pt x="17" y="10"/>
                </a:cubicBezTo>
                <a:cubicBezTo>
                  <a:pt x="13" y="11"/>
                  <a:pt x="10" y="13"/>
                  <a:pt x="7" y="16"/>
                </a:cubicBezTo>
                <a:cubicBezTo>
                  <a:pt x="6" y="17"/>
                  <a:pt x="5" y="19"/>
                  <a:pt x="4" y="20"/>
                </a:cubicBezTo>
                <a:cubicBezTo>
                  <a:pt x="3" y="22"/>
                  <a:pt x="2" y="25"/>
                  <a:pt x="2" y="27"/>
                </a:cubicBezTo>
                <a:cubicBezTo>
                  <a:pt x="2" y="30"/>
                  <a:pt x="3" y="34"/>
                  <a:pt x="6" y="37"/>
                </a:cubicBezTo>
                <a:cubicBezTo>
                  <a:pt x="9" y="40"/>
                  <a:pt x="14" y="43"/>
                  <a:pt x="20" y="45"/>
                </a:cubicBezTo>
                <a:cubicBezTo>
                  <a:pt x="20" y="50"/>
                  <a:pt x="21" y="56"/>
                  <a:pt x="22" y="61"/>
                </a:cubicBezTo>
                <a:cubicBezTo>
                  <a:pt x="17" y="60"/>
                  <a:pt x="13" y="58"/>
                  <a:pt x="9" y="56"/>
                </a:cubicBezTo>
                <a:cubicBezTo>
                  <a:pt x="9" y="55"/>
                  <a:pt x="8" y="55"/>
                  <a:pt x="8" y="55"/>
                </a:cubicBezTo>
                <a:cubicBezTo>
                  <a:pt x="8" y="55"/>
                  <a:pt x="8" y="55"/>
                  <a:pt x="7" y="55"/>
                </a:cubicBezTo>
                <a:cubicBezTo>
                  <a:pt x="7" y="56"/>
                  <a:pt x="6" y="56"/>
                  <a:pt x="6" y="57"/>
                </a:cubicBezTo>
                <a:cubicBezTo>
                  <a:pt x="5" y="60"/>
                  <a:pt x="3" y="62"/>
                  <a:pt x="0" y="65"/>
                </a:cubicBezTo>
                <a:cubicBezTo>
                  <a:pt x="0" y="65"/>
                  <a:pt x="0" y="66"/>
                  <a:pt x="0" y="67"/>
                </a:cubicBezTo>
                <a:cubicBezTo>
                  <a:pt x="0" y="67"/>
                  <a:pt x="0" y="68"/>
                  <a:pt x="1" y="68"/>
                </a:cubicBezTo>
                <a:cubicBezTo>
                  <a:pt x="7" y="71"/>
                  <a:pt x="12" y="72"/>
                  <a:pt x="17" y="73"/>
                </a:cubicBezTo>
                <a:cubicBezTo>
                  <a:pt x="19" y="73"/>
                  <a:pt x="21" y="73"/>
                  <a:pt x="22" y="73"/>
                </a:cubicBezTo>
                <a:cubicBezTo>
                  <a:pt x="23" y="73"/>
                  <a:pt x="23" y="73"/>
                  <a:pt x="24" y="74"/>
                </a:cubicBezTo>
                <a:cubicBezTo>
                  <a:pt x="24" y="75"/>
                  <a:pt x="24" y="77"/>
                  <a:pt x="25" y="78"/>
                </a:cubicBezTo>
                <a:cubicBezTo>
                  <a:pt x="25" y="80"/>
                  <a:pt x="26" y="80"/>
                  <a:pt x="27" y="80"/>
                </a:cubicBezTo>
                <a:cubicBezTo>
                  <a:pt x="27" y="80"/>
                  <a:pt x="27" y="80"/>
                  <a:pt x="27" y="80"/>
                </a:cubicBezTo>
                <a:cubicBezTo>
                  <a:pt x="29" y="80"/>
                  <a:pt x="32" y="80"/>
                  <a:pt x="34" y="79"/>
                </a:cubicBezTo>
                <a:cubicBezTo>
                  <a:pt x="35" y="79"/>
                  <a:pt x="36" y="78"/>
                  <a:pt x="36" y="77"/>
                </a:cubicBezTo>
                <a:cubicBezTo>
                  <a:pt x="36" y="76"/>
                  <a:pt x="36" y="74"/>
                  <a:pt x="35" y="73"/>
                </a:cubicBezTo>
                <a:cubicBezTo>
                  <a:pt x="36" y="73"/>
                  <a:pt x="36" y="73"/>
                  <a:pt x="36" y="73"/>
                </a:cubicBezTo>
                <a:cubicBezTo>
                  <a:pt x="41" y="72"/>
                  <a:pt x="46" y="69"/>
                  <a:pt x="49" y="65"/>
                </a:cubicBezTo>
                <a:cubicBezTo>
                  <a:pt x="52" y="63"/>
                  <a:pt x="53" y="59"/>
                  <a:pt x="53" y="55"/>
                </a:cubicBezTo>
                <a:cubicBezTo>
                  <a:pt x="53" y="54"/>
                  <a:pt x="53" y="52"/>
                  <a:pt x="52" y="50"/>
                </a:cubicBezTo>
                <a:cubicBezTo>
                  <a:pt x="50" y="47"/>
                  <a:pt x="47" y="44"/>
                  <a:pt x="45" y="42"/>
                </a:cubicBezTo>
                <a:cubicBezTo>
                  <a:pt x="41" y="39"/>
                  <a:pt x="36" y="37"/>
                  <a:pt x="32" y="35"/>
                </a:cubicBezTo>
                <a:cubicBezTo>
                  <a:pt x="31" y="31"/>
                  <a:pt x="31" y="26"/>
                  <a:pt x="31" y="22"/>
                </a:cubicBezTo>
                <a:cubicBezTo>
                  <a:pt x="33" y="23"/>
                  <a:pt x="37" y="25"/>
                  <a:pt x="38" y="26"/>
                </a:cubicBezTo>
                <a:cubicBezTo>
                  <a:pt x="39" y="27"/>
                  <a:pt x="39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2" y="27"/>
                  <a:pt x="43" y="27"/>
                  <a:pt x="43" y="26"/>
                </a:cubicBezTo>
                <a:cubicBezTo>
                  <a:pt x="44" y="26"/>
                  <a:pt x="44" y="26"/>
                  <a:pt x="44" y="25"/>
                </a:cubicBezTo>
                <a:cubicBezTo>
                  <a:pt x="45" y="24"/>
                  <a:pt x="47" y="22"/>
                  <a:pt x="48" y="20"/>
                </a:cubicBezTo>
                <a:cubicBezTo>
                  <a:pt x="48" y="20"/>
                  <a:pt x="48" y="20"/>
                  <a:pt x="49" y="19"/>
                </a:cubicBezTo>
                <a:cubicBezTo>
                  <a:pt x="49" y="18"/>
                  <a:pt x="49" y="18"/>
                  <a:pt x="49" y="17"/>
                </a:cubicBezTo>
                <a:cubicBezTo>
                  <a:pt x="49" y="16"/>
                  <a:pt x="49" y="15"/>
                  <a:pt x="48" y="14"/>
                </a:cubicBezTo>
                <a:cubicBezTo>
                  <a:pt x="46" y="12"/>
                  <a:pt x="42" y="11"/>
                  <a:pt x="38" y="9"/>
                </a:cubicBezTo>
                <a:cubicBezTo>
                  <a:pt x="36" y="9"/>
                  <a:pt x="34" y="8"/>
                  <a:pt x="32" y="8"/>
                </a:cubicBezTo>
                <a:cubicBezTo>
                  <a:pt x="31" y="8"/>
                  <a:pt x="30" y="7"/>
                  <a:pt x="30" y="7"/>
                </a:cubicBezTo>
                <a:cubicBezTo>
                  <a:pt x="29" y="5"/>
                  <a:pt x="29" y="3"/>
                  <a:pt x="29" y="2"/>
                </a:cubicBezTo>
                <a:cubicBezTo>
                  <a:pt x="29" y="1"/>
                  <a:pt x="29" y="0"/>
                  <a:pt x="28" y="0"/>
                </a:cubicBezTo>
                <a:cubicBezTo>
                  <a:pt x="28" y="0"/>
                  <a:pt x="28" y="0"/>
                  <a:pt x="27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36"/>
          <p:cNvSpPr/>
          <p:nvPr/>
        </p:nvSpPr>
        <p:spPr>
          <a:xfrm>
            <a:off x="5335920" y="2828880"/>
            <a:ext cx="49680" cy="83880"/>
          </a:xfrm>
          <a:custGeom>
            <a:avLst/>
            <a:gdLst/>
            <a:ahLst/>
            <a:rect l="l" t="t" r="r" b="b"/>
            <a:pathLst>
              <a:path w="12" h="20">
                <a:moveTo>
                  <a:pt x="7" y="14"/>
                </a:moveTo>
                <a:cubicBezTo>
                  <a:pt x="7" y="13"/>
                  <a:pt x="6" y="13"/>
                  <a:pt x="6" y="13"/>
                </a:cubicBezTo>
                <a:cubicBezTo>
                  <a:pt x="5" y="12"/>
                  <a:pt x="5" y="11"/>
                  <a:pt x="5" y="9"/>
                </a:cubicBezTo>
                <a:cubicBezTo>
                  <a:pt x="5" y="9"/>
                  <a:pt x="5" y="9"/>
                  <a:pt x="5" y="9"/>
                </a:cubicBezTo>
                <a:cubicBezTo>
                  <a:pt x="5" y="9"/>
                  <a:pt x="5" y="8"/>
                  <a:pt x="5" y="8"/>
                </a:cubicBezTo>
                <a:cubicBezTo>
                  <a:pt x="5" y="7"/>
                  <a:pt x="6" y="6"/>
                  <a:pt x="7" y="6"/>
                </a:cubicBezTo>
                <a:cubicBezTo>
                  <a:pt x="7" y="8"/>
                  <a:pt x="7" y="11"/>
                  <a:pt x="7" y="14"/>
                </a:cubicBezTo>
                <a:moveTo>
                  <a:pt x="9" y="0"/>
                </a:moveTo>
                <a:cubicBezTo>
                  <a:pt x="9" y="0"/>
                  <a:pt x="8" y="0"/>
                  <a:pt x="8" y="0"/>
                </a:cubicBezTo>
                <a:cubicBezTo>
                  <a:pt x="7" y="0"/>
                  <a:pt x="7" y="1"/>
                  <a:pt x="6" y="1"/>
                </a:cubicBezTo>
                <a:cubicBezTo>
                  <a:pt x="5" y="2"/>
                  <a:pt x="3" y="3"/>
                  <a:pt x="2" y="4"/>
                </a:cubicBezTo>
                <a:cubicBezTo>
                  <a:pt x="1" y="6"/>
                  <a:pt x="0" y="7"/>
                  <a:pt x="0" y="9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2"/>
                  <a:pt x="1" y="14"/>
                  <a:pt x="3" y="15"/>
                </a:cubicBezTo>
                <a:cubicBezTo>
                  <a:pt x="4" y="17"/>
                  <a:pt x="6" y="18"/>
                  <a:pt x="7" y="19"/>
                </a:cubicBezTo>
                <a:cubicBezTo>
                  <a:pt x="8" y="19"/>
                  <a:pt x="9" y="20"/>
                  <a:pt x="9" y="20"/>
                </a:cubicBezTo>
                <a:cubicBezTo>
                  <a:pt x="9" y="20"/>
                  <a:pt x="10" y="20"/>
                  <a:pt x="10" y="20"/>
                </a:cubicBezTo>
                <a:cubicBezTo>
                  <a:pt x="10" y="20"/>
                  <a:pt x="11" y="20"/>
                  <a:pt x="11" y="20"/>
                </a:cubicBezTo>
                <a:cubicBezTo>
                  <a:pt x="12" y="19"/>
                  <a:pt x="12" y="18"/>
                  <a:pt x="12" y="18"/>
                </a:cubicBezTo>
                <a:cubicBezTo>
                  <a:pt x="12" y="12"/>
                  <a:pt x="11" y="7"/>
                  <a:pt x="11" y="2"/>
                </a:cubicBezTo>
                <a:cubicBezTo>
                  <a:pt x="11" y="1"/>
                  <a:pt x="11" y="1"/>
                  <a:pt x="10" y="0"/>
                </a:cubicBezTo>
                <a:cubicBezTo>
                  <a:pt x="10" y="0"/>
                  <a:pt x="9" y="0"/>
                  <a:pt x="9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37"/>
          <p:cNvSpPr/>
          <p:nvPr/>
        </p:nvSpPr>
        <p:spPr>
          <a:xfrm>
            <a:off x="5407560" y="2946960"/>
            <a:ext cx="58680" cy="92880"/>
          </a:xfrm>
          <a:custGeom>
            <a:avLst/>
            <a:gdLst/>
            <a:ahLst/>
            <a:rect l="l" t="t" r="r" b="b"/>
            <a:pathLst>
              <a:path w="14" h="22">
                <a:moveTo>
                  <a:pt x="6" y="18"/>
                </a:moveTo>
                <a:cubicBezTo>
                  <a:pt x="6" y="14"/>
                  <a:pt x="5" y="10"/>
                  <a:pt x="5" y="7"/>
                </a:cubicBezTo>
                <a:cubicBezTo>
                  <a:pt x="6" y="7"/>
                  <a:pt x="7" y="8"/>
                  <a:pt x="7" y="9"/>
                </a:cubicBezTo>
                <a:cubicBezTo>
                  <a:pt x="9" y="10"/>
                  <a:pt x="10" y="12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9" y="15"/>
                  <a:pt x="9" y="16"/>
                  <a:pt x="8" y="16"/>
                </a:cubicBezTo>
                <a:cubicBezTo>
                  <a:pt x="8" y="17"/>
                  <a:pt x="7" y="17"/>
                  <a:pt x="6" y="18"/>
                </a:cubicBezTo>
                <a:moveTo>
                  <a:pt x="2" y="0"/>
                </a:moveTo>
                <a:cubicBezTo>
                  <a:pt x="2" y="0"/>
                  <a:pt x="2" y="1"/>
                  <a:pt x="1" y="1"/>
                </a:cubicBezTo>
                <a:cubicBezTo>
                  <a:pt x="1" y="1"/>
                  <a:pt x="0" y="2"/>
                  <a:pt x="0" y="3"/>
                </a:cubicBezTo>
                <a:cubicBezTo>
                  <a:pt x="1" y="9"/>
                  <a:pt x="1" y="15"/>
                  <a:pt x="2" y="21"/>
                </a:cubicBezTo>
                <a:cubicBezTo>
                  <a:pt x="2" y="21"/>
                  <a:pt x="2" y="22"/>
                  <a:pt x="3" y="22"/>
                </a:cubicBezTo>
                <a:cubicBezTo>
                  <a:pt x="3" y="22"/>
                  <a:pt x="4" y="22"/>
                  <a:pt x="4" y="22"/>
                </a:cubicBezTo>
                <a:cubicBezTo>
                  <a:pt x="4" y="22"/>
                  <a:pt x="4" y="22"/>
                  <a:pt x="5" y="22"/>
                </a:cubicBezTo>
                <a:cubicBezTo>
                  <a:pt x="5" y="22"/>
                  <a:pt x="6" y="22"/>
                  <a:pt x="7" y="22"/>
                </a:cubicBezTo>
                <a:cubicBezTo>
                  <a:pt x="9" y="21"/>
                  <a:pt x="10" y="21"/>
                  <a:pt x="11" y="19"/>
                </a:cubicBezTo>
                <a:cubicBezTo>
                  <a:pt x="13" y="18"/>
                  <a:pt x="13" y="17"/>
                  <a:pt x="14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4"/>
                  <a:pt x="14" y="14"/>
                </a:cubicBezTo>
                <a:cubicBezTo>
                  <a:pt x="14" y="10"/>
                  <a:pt x="12" y="8"/>
                  <a:pt x="10" y="6"/>
                </a:cubicBezTo>
                <a:cubicBezTo>
                  <a:pt x="8" y="3"/>
                  <a:pt x="6" y="2"/>
                  <a:pt x="3" y="1"/>
                </a:cubicBezTo>
                <a:cubicBezTo>
                  <a:pt x="3" y="1"/>
                  <a:pt x="3" y="0"/>
                  <a:pt x="2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38"/>
          <p:cNvSpPr/>
          <p:nvPr/>
        </p:nvSpPr>
        <p:spPr>
          <a:xfrm>
            <a:off x="2987640" y="6657840"/>
            <a:ext cx="340200" cy="338400"/>
          </a:xfrm>
          <a:custGeom>
            <a:avLst/>
            <a:gdLst/>
            <a:ahLst/>
            <a:rect l="l" t="t" r="r" b="b"/>
            <a:pathLst>
              <a:path w="80" h="80">
                <a:moveTo>
                  <a:pt x="46" y="77"/>
                </a:moveTo>
                <a:cubicBezTo>
                  <a:pt x="47" y="76"/>
                  <a:pt x="47" y="76"/>
                  <a:pt x="47" y="76"/>
                </a:cubicBezTo>
                <a:cubicBezTo>
                  <a:pt x="48" y="76"/>
                  <a:pt x="48" y="76"/>
                  <a:pt x="48" y="76"/>
                </a:cubicBezTo>
                <a:cubicBezTo>
                  <a:pt x="47" y="76"/>
                  <a:pt x="46" y="77"/>
                  <a:pt x="46" y="77"/>
                </a:cubicBezTo>
                <a:moveTo>
                  <a:pt x="41" y="77"/>
                </a:moveTo>
                <a:cubicBezTo>
                  <a:pt x="42" y="77"/>
                  <a:pt x="42" y="76"/>
                  <a:pt x="43" y="76"/>
                </a:cubicBezTo>
                <a:cubicBezTo>
                  <a:pt x="43" y="76"/>
                  <a:pt x="44" y="76"/>
                  <a:pt x="44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3" y="77"/>
                  <a:pt x="43" y="77"/>
                  <a:pt x="43" y="77"/>
                </a:cubicBezTo>
                <a:cubicBezTo>
                  <a:pt x="43" y="77"/>
                  <a:pt x="42" y="77"/>
                  <a:pt x="41" y="77"/>
                </a:cubicBezTo>
                <a:moveTo>
                  <a:pt x="39" y="77"/>
                </a:moveTo>
                <a:cubicBezTo>
                  <a:pt x="39" y="77"/>
                  <a:pt x="38" y="77"/>
                  <a:pt x="37" y="77"/>
                </a:cubicBezTo>
                <a:cubicBezTo>
                  <a:pt x="38" y="76"/>
                  <a:pt x="38" y="76"/>
                  <a:pt x="39" y="75"/>
                </a:cubicBezTo>
                <a:cubicBezTo>
                  <a:pt x="39" y="75"/>
                  <a:pt x="40" y="75"/>
                  <a:pt x="41" y="75"/>
                </a:cubicBezTo>
                <a:cubicBezTo>
                  <a:pt x="40" y="76"/>
                  <a:pt x="40" y="77"/>
                  <a:pt x="39" y="77"/>
                </a:cubicBezTo>
                <a:moveTo>
                  <a:pt x="35" y="77"/>
                </a:moveTo>
                <a:cubicBezTo>
                  <a:pt x="35" y="77"/>
                  <a:pt x="34" y="77"/>
                  <a:pt x="34" y="76"/>
                </a:cubicBezTo>
                <a:cubicBezTo>
                  <a:pt x="34" y="76"/>
                  <a:pt x="35" y="75"/>
                  <a:pt x="35" y="74"/>
                </a:cubicBezTo>
                <a:cubicBezTo>
                  <a:pt x="36" y="74"/>
                  <a:pt x="36" y="74"/>
                  <a:pt x="37" y="75"/>
                </a:cubicBezTo>
                <a:cubicBezTo>
                  <a:pt x="36" y="75"/>
                  <a:pt x="36" y="76"/>
                  <a:pt x="35" y="77"/>
                </a:cubicBezTo>
                <a:moveTo>
                  <a:pt x="32" y="76"/>
                </a:moveTo>
                <a:cubicBezTo>
                  <a:pt x="31" y="76"/>
                  <a:pt x="31" y="76"/>
                  <a:pt x="31" y="76"/>
                </a:cubicBezTo>
                <a:cubicBezTo>
                  <a:pt x="32" y="75"/>
                  <a:pt x="32" y="74"/>
                  <a:pt x="33" y="73"/>
                </a:cubicBezTo>
                <a:cubicBezTo>
                  <a:pt x="33" y="73"/>
                  <a:pt x="33" y="73"/>
                  <a:pt x="34" y="74"/>
                </a:cubicBezTo>
                <a:cubicBezTo>
                  <a:pt x="33" y="74"/>
                  <a:pt x="33" y="75"/>
                  <a:pt x="32" y="76"/>
                </a:cubicBezTo>
                <a:moveTo>
                  <a:pt x="29" y="75"/>
                </a:moveTo>
                <a:cubicBezTo>
                  <a:pt x="28" y="75"/>
                  <a:pt x="28" y="75"/>
                  <a:pt x="27" y="75"/>
                </a:cubicBezTo>
                <a:cubicBezTo>
                  <a:pt x="28" y="74"/>
                  <a:pt x="29" y="73"/>
                  <a:pt x="29" y="71"/>
                </a:cubicBezTo>
                <a:cubicBezTo>
                  <a:pt x="30" y="72"/>
                  <a:pt x="30" y="72"/>
                  <a:pt x="31" y="72"/>
                </a:cubicBezTo>
                <a:cubicBezTo>
                  <a:pt x="31" y="73"/>
                  <a:pt x="30" y="74"/>
                  <a:pt x="29" y="75"/>
                </a:cubicBezTo>
                <a:moveTo>
                  <a:pt x="25" y="74"/>
                </a:moveTo>
                <a:cubicBezTo>
                  <a:pt x="25" y="74"/>
                  <a:pt x="24" y="74"/>
                  <a:pt x="24" y="73"/>
                </a:cubicBezTo>
                <a:cubicBezTo>
                  <a:pt x="25" y="72"/>
                  <a:pt x="26" y="71"/>
                  <a:pt x="27" y="70"/>
                </a:cubicBezTo>
                <a:cubicBezTo>
                  <a:pt x="27" y="70"/>
                  <a:pt x="28" y="70"/>
                  <a:pt x="28" y="71"/>
                </a:cubicBezTo>
                <a:cubicBezTo>
                  <a:pt x="27" y="72"/>
                  <a:pt x="26" y="73"/>
                  <a:pt x="25" y="74"/>
                </a:cubicBezTo>
                <a:moveTo>
                  <a:pt x="23" y="73"/>
                </a:moveTo>
                <a:cubicBezTo>
                  <a:pt x="21" y="72"/>
                  <a:pt x="19" y="70"/>
                  <a:pt x="17" y="69"/>
                </a:cubicBezTo>
                <a:cubicBezTo>
                  <a:pt x="18" y="68"/>
                  <a:pt x="19" y="66"/>
                  <a:pt x="21" y="65"/>
                </a:cubicBezTo>
                <a:cubicBezTo>
                  <a:pt x="22" y="66"/>
                  <a:pt x="24" y="68"/>
                  <a:pt x="25" y="69"/>
                </a:cubicBezTo>
                <a:cubicBezTo>
                  <a:pt x="24" y="70"/>
                  <a:pt x="23" y="71"/>
                  <a:pt x="23" y="73"/>
                </a:cubicBezTo>
                <a:moveTo>
                  <a:pt x="16" y="68"/>
                </a:moveTo>
                <a:cubicBezTo>
                  <a:pt x="15" y="67"/>
                  <a:pt x="14" y="66"/>
                  <a:pt x="13" y="64"/>
                </a:cubicBezTo>
                <a:cubicBezTo>
                  <a:pt x="13" y="63"/>
                  <a:pt x="15" y="61"/>
                  <a:pt x="16" y="59"/>
                </a:cubicBezTo>
                <a:cubicBezTo>
                  <a:pt x="17" y="61"/>
                  <a:pt x="18" y="62"/>
                  <a:pt x="19" y="64"/>
                </a:cubicBezTo>
                <a:cubicBezTo>
                  <a:pt x="18" y="65"/>
                  <a:pt x="17" y="67"/>
                  <a:pt x="16" y="68"/>
                </a:cubicBezTo>
                <a:moveTo>
                  <a:pt x="11" y="63"/>
                </a:moveTo>
                <a:cubicBezTo>
                  <a:pt x="11" y="62"/>
                  <a:pt x="10" y="61"/>
                  <a:pt x="9" y="60"/>
                </a:cubicBezTo>
                <a:cubicBezTo>
                  <a:pt x="11" y="58"/>
                  <a:pt x="12" y="57"/>
                  <a:pt x="13" y="55"/>
                </a:cubicBezTo>
                <a:cubicBezTo>
                  <a:pt x="14" y="56"/>
                  <a:pt x="14" y="57"/>
                  <a:pt x="15" y="58"/>
                </a:cubicBezTo>
                <a:cubicBezTo>
                  <a:pt x="14" y="59"/>
                  <a:pt x="12" y="61"/>
                  <a:pt x="11" y="63"/>
                </a:cubicBezTo>
                <a:moveTo>
                  <a:pt x="9" y="58"/>
                </a:moveTo>
                <a:cubicBezTo>
                  <a:pt x="8" y="57"/>
                  <a:pt x="7" y="56"/>
                  <a:pt x="7" y="54"/>
                </a:cubicBezTo>
                <a:cubicBezTo>
                  <a:pt x="7" y="54"/>
                  <a:pt x="7" y="54"/>
                  <a:pt x="7" y="54"/>
                </a:cubicBezTo>
                <a:cubicBezTo>
                  <a:pt x="8" y="53"/>
                  <a:pt x="10" y="51"/>
                  <a:pt x="11" y="50"/>
                </a:cubicBezTo>
                <a:cubicBezTo>
                  <a:pt x="11" y="50"/>
                  <a:pt x="11" y="51"/>
                  <a:pt x="12" y="52"/>
                </a:cubicBezTo>
                <a:cubicBezTo>
                  <a:pt x="12" y="52"/>
                  <a:pt x="12" y="53"/>
                  <a:pt x="12" y="53"/>
                </a:cubicBezTo>
                <a:cubicBezTo>
                  <a:pt x="11" y="55"/>
                  <a:pt x="10" y="57"/>
                  <a:pt x="9" y="58"/>
                </a:cubicBezTo>
                <a:moveTo>
                  <a:pt x="6" y="53"/>
                </a:moveTo>
                <a:cubicBezTo>
                  <a:pt x="6" y="51"/>
                  <a:pt x="5" y="50"/>
                  <a:pt x="5" y="49"/>
                </a:cubicBezTo>
                <a:cubicBezTo>
                  <a:pt x="7" y="47"/>
                  <a:pt x="8" y="46"/>
                  <a:pt x="9" y="44"/>
                </a:cubicBezTo>
                <a:cubicBezTo>
                  <a:pt x="10" y="45"/>
                  <a:pt x="10" y="47"/>
                  <a:pt x="10" y="48"/>
                </a:cubicBezTo>
                <a:cubicBezTo>
                  <a:pt x="9" y="49"/>
                  <a:pt x="8" y="50"/>
                  <a:pt x="8" y="51"/>
                </a:cubicBezTo>
                <a:cubicBezTo>
                  <a:pt x="7" y="52"/>
                  <a:pt x="7" y="52"/>
                  <a:pt x="6" y="53"/>
                </a:cubicBezTo>
                <a:moveTo>
                  <a:pt x="5" y="47"/>
                </a:moveTo>
                <a:cubicBezTo>
                  <a:pt x="4" y="44"/>
                  <a:pt x="4" y="41"/>
                  <a:pt x="4" y="39"/>
                </a:cubicBezTo>
                <a:cubicBezTo>
                  <a:pt x="5" y="38"/>
                  <a:pt x="6" y="37"/>
                  <a:pt x="7" y="36"/>
                </a:cubicBezTo>
                <a:cubicBezTo>
                  <a:pt x="7" y="36"/>
                  <a:pt x="8" y="35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7"/>
                  <a:pt x="9" y="40"/>
                  <a:pt x="9" y="42"/>
                </a:cubicBezTo>
                <a:cubicBezTo>
                  <a:pt x="8" y="44"/>
                  <a:pt x="6" y="45"/>
                  <a:pt x="5" y="47"/>
                </a:cubicBezTo>
                <a:moveTo>
                  <a:pt x="4" y="37"/>
                </a:moveTo>
                <a:cubicBezTo>
                  <a:pt x="4" y="36"/>
                  <a:pt x="4" y="35"/>
                  <a:pt x="4" y="34"/>
                </a:cubicBezTo>
                <a:cubicBezTo>
                  <a:pt x="6" y="33"/>
                  <a:pt x="7" y="31"/>
                  <a:pt x="9" y="30"/>
                </a:cubicBezTo>
                <a:cubicBezTo>
                  <a:pt x="9" y="31"/>
                  <a:pt x="9" y="31"/>
                  <a:pt x="9" y="32"/>
                </a:cubicBezTo>
                <a:cubicBezTo>
                  <a:pt x="8" y="33"/>
                  <a:pt x="7" y="34"/>
                  <a:pt x="6" y="35"/>
                </a:cubicBezTo>
                <a:cubicBezTo>
                  <a:pt x="5" y="36"/>
                  <a:pt x="4" y="36"/>
                  <a:pt x="4" y="37"/>
                </a:cubicBezTo>
                <a:moveTo>
                  <a:pt x="4" y="31"/>
                </a:moveTo>
                <a:cubicBezTo>
                  <a:pt x="5" y="31"/>
                  <a:pt x="5" y="30"/>
                  <a:pt x="5" y="29"/>
                </a:cubicBezTo>
                <a:cubicBezTo>
                  <a:pt x="6" y="28"/>
                  <a:pt x="8" y="27"/>
                  <a:pt x="9" y="27"/>
                </a:cubicBezTo>
                <a:cubicBezTo>
                  <a:pt x="9" y="28"/>
                  <a:pt x="9" y="28"/>
                  <a:pt x="9" y="28"/>
                </a:cubicBezTo>
                <a:cubicBezTo>
                  <a:pt x="8" y="29"/>
                  <a:pt x="6" y="30"/>
                  <a:pt x="4" y="31"/>
                </a:cubicBezTo>
                <a:moveTo>
                  <a:pt x="5" y="27"/>
                </a:moveTo>
                <a:cubicBezTo>
                  <a:pt x="6" y="26"/>
                  <a:pt x="6" y="25"/>
                  <a:pt x="7" y="24"/>
                </a:cubicBezTo>
                <a:cubicBezTo>
                  <a:pt x="8" y="23"/>
                  <a:pt x="9" y="22"/>
                  <a:pt x="10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0" y="22"/>
                  <a:pt x="10" y="23"/>
                  <a:pt x="10" y="24"/>
                </a:cubicBezTo>
                <a:cubicBezTo>
                  <a:pt x="8" y="25"/>
                  <a:pt x="7" y="26"/>
                  <a:pt x="5" y="27"/>
                </a:cubicBezTo>
                <a:moveTo>
                  <a:pt x="8" y="21"/>
                </a:moveTo>
                <a:cubicBezTo>
                  <a:pt x="8" y="20"/>
                  <a:pt x="9" y="19"/>
                  <a:pt x="9" y="19"/>
                </a:cubicBezTo>
                <a:cubicBezTo>
                  <a:pt x="10" y="18"/>
                  <a:pt x="11" y="18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8"/>
                  <a:pt x="11" y="19"/>
                </a:cubicBezTo>
                <a:cubicBezTo>
                  <a:pt x="11" y="19"/>
                  <a:pt x="10" y="20"/>
                  <a:pt x="9" y="20"/>
                </a:cubicBezTo>
                <a:cubicBezTo>
                  <a:pt x="9" y="20"/>
                  <a:pt x="8" y="21"/>
                  <a:pt x="8" y="21"/>
                </a:cubicBezTo>
                <a:moveTo>
                  <a:pt x="47" y="73"/>
                </a:moveTo>
                <a:cubicBezTo>
                  <a:pt x="34" y="73"/>
                  <a:pt x="20" y="63"/>
                  <a:pt x="15" y="50"/>
                </a:cubicBezTo>
                <a:cubicBezTo>
                  <a:pt x="13" y="46"/>
                  <a:pt x="12" y="40"/>
                  <a:pt x="12" y="35"/>
                </a:cubicBezTo>
                <a:cubicBezTo>
                  <a:pt x="12" y="28"/>
                  <a:pt x="13" y="21"/>
                  <a:pt x="17" y="16"/>
                </a:cubicBezTo>
                <a:cubicBezTo>
                  <a:pt x="20" y="10"/>
                  <a:pt x="25" y="6"/>
                  <a:pt x="32" y="5"/>
                </a:cubicBezTo>
                <a:cubicBezTo>
                  <a:pt x="35" y="4"/>
                  <a:pt x="37" y="4"/>
                  <a:pt x="40" y="4"/>
                </a:cubicBezTo>
                <a:cubicBezTo>
                  <a:pt x="48" y="4"/>
                  <a:pt x="55" y="7"/>
                  <a:pt x="61" y="11"/>
                </a:cubicBezTo>
                <a:cubicBezTo>
                  <a:pt x="67" y="16"/>
                  <a:pt x="72" y="23"/>
                  <a:pt x="75" y="30"/>
                </a:cubicBezTo>
                <a:cubicBezTo>
                  <a:pt x="76" y="34"/>
                  <a:pt x="77" y="38"/>
                  <a:pt x="77" y="42"/>
                </a:cubicBezTo>
                <a:cubicBezTo>
                  <a:pt x="77" y="48"/>
                  <a:pt x="75" y="55"/>
                  <a:pt x="71" y="61"/>
                </a:cubicBezTo>
                <a:cubicBezTo>
                  <a:pt x="67" y="66"/>
                  <a:pt x="62" y="70"/>
                  <a:pt x="55" y="72"/>
                </a:cubicBezTo>
                <a:cubicBezTo>
                  <a:pt x="53" y="73"/>
                  <a:pt x="50" y="73"/>
                  <a:pt x="48" y="73"/>
                </a:cubicBezTo>
                <a:cubicBezTo>
                  <a:pt x="48" y="73"/>
                  <a:pt x="48" y="73"/>
                  <a:pt x="47" y="73"/>
                </a:cubicBezTo>
                <a:moveTo>
                  <a:pt x="40" y="0"/>
                </a:moveTo>
                <a:cubicBezTo>
                  <a:pt x="40" y="0"/>
                  <a:pt x="40" y="0"/>
                  <a:pt x="40" y="0"/>
                </a:cubicBezTo>
                <a:cubicBezTo>
                  <a:pt x="37" y="0"/>
                  <a:pt x="34" y="1"/>
                  <a:pt x="31" y="1"/>
                </a:cubicBezTo>
                <a:cubicBezTo>
                  <a:pt x="28" y="2"/>
                  <a:pt x="24" y="4"/>
                  <a:pt x="22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17" y="8"/>
                  <a:pt x="13" y="10"/>
                  <a:pt x="9" y="14"/>
                </a:cubicBezTo>
                <a:cubicBezTo>
                  <a:pt x="9" y="14"/>
                  <a:pt x="8" y="14"/>
                  <a:pt x="8" y="14"/>
                </a:cubicBezTo>
                <a:cubicBezTo>
                  <a:pt x="8" y="15"/>
                  <a:pt x="8" y="15"/>
                  <a:pt x="8" y="15"/>
                </a:cubicBezTo>
                <a:cubicBezTo>
                  <a:pt x="7" y="16"/>
                  <a:pt x="7" y="16"/>
                  <a:pt x="7" y="16"/>
                </a:cubicBezTo>
                <a:cubicBezTo>
                  <a:pt x="3" y="22"/>
                  <a:pt x="0" y="30"/>
                  <a:pt x="0" y="39"/>
                </a:cubicBezTo>
                <a:cubicBezTo>
                  <a:pt x="0" y="44"/>
                  <a:pt x="1" y="50"/>
                  <a:pt x="3" y="55"/>
                </a:cubicBezTo>
                <a:cubicBezTo>
                  <a:pt x="9" y="68"/>
                  <a:pt x="20" y="78"/>
                  <a:pt x="34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5" y="80"/>
                  <a:pt x="35" y="80"/>
                  <a:pt x="35" y="80"/>
                </a:cubicBezTo>
                <a:cubicBezTo>
                  <a:pt x="37" y="80"/>
                  <a:pt x="39" y="80"/>
                  <a:pt x="41" y="80"/>
                </a:cubicBezTo>
                <a:cubicBezTo>
                  <a:pt x="41" y="80"/>
                  <a:pt x="41" y="80"/>
                  <a:pt x="41" y="80"/>
                </a:cubicBezTo>
                <a:cubicBezTo>
                  <a:pt x="42" y="80"/>
                  <a:pt x="44" y="80"/>
                  <a:pt x="45" y="80"/>
                </a:cubicBezTo>
                <a:cubicBezTo>
                  <a:pt x="46" y="80"/>
                  <a:pt x="46" y="80"/>
                  <a:pt x="46" y="80"/>
                </a:cubicBezTo>
                <a:cubicBezTo>
                  <a:pt x="46" y="80"/>
                  <a:pt x="46" y="80"/>
                  <a:pt x="46" y="80"/>
                </a:cubicBezTo>
                <a:cubicBezTo>
                  <a:pt x="47" y="80"/>
                  <a:pt x="47" y="80"/>
                  <a:pt x="47" y="80"/>
                </a:cubicBezTo>
                <a:cubicBezTo>
                  <a:pt x="47" y="80"/>
                  <a:pt x="47" y="80"/>
                  <a:pt x="47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52" y="78"/>
                  <a:pt x="58" y="75"/>
                  <a:pt x="62" y="73"/>
                </a:cubicBezTo>
                <a:cubicBezTo>
                  <a:pt x="63" y="72"/>
                  <a:pt x="63" y="72"/>
                  <a:pt x="63" y="72"/>
                </a:cubicBezTo>
                <a:cubicBezTo>
                  <a:pt x="67" y="70"/>
                  <a:pt x="71" y="66"/>
                  <a:pt x="74" y="62"/>
                </a:cubicBezTo>
                <a:cubicBezTo>
                  <a:pt x="78" y="56"/>
                  <a:pt x="80" y="49"/>
                  <a:pt x="80" y="42"/>
                </a:cubicBezTo>
                <a:cubicBezTo>
                  <a:pt x="80" y="37"/>
                  <a:pt x="79" y="33"/>
                  <a:pt x="78" y="29"/>
                </a:cubicBezTo>
                <a:cubicBezTo>
                  <a:pt x="75" y="21"/>
                  <a:pt x="70" y="14"/>
                  <a:pt x="63" y="9"/>
                </a:cubicBezTo>
                <a:cubicBezTo>
                  <a:pt x="57" y="4"/>
                  <a:pt x="49" y="0"/>
                  <a:pt x="40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39"/>
          <p:cNvSpPr/>
          <p:nvPr/>
        </p:nvSpPr>
        <p:spPr>
          <a:xfrm>
            <a:off x="3052080" y="6686640"/>
            <a:ext cx="248760" cy="263160"/>
          </a:xfrm>
          <a:custGeom>
            <a:avLst/>
            <a:gdLst/>
            <a:ahLst/>
            <a:rect l="l" t="t" r="r" b="b"/>
            <a:pathLst>
              <a:path w="59" h="62">
                <a:moveTo>
                  <a:pt x="55" y="38"/>
                </a:move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8"/>
                  <a:pt x="55" y="38"/>
                  <a:pt x="55" y="38"/>
                </a:cubicBezTo>
                <a:moveTo>
                  <a:pt x="55" y="35"/>
                </a:moveTo>
                <a:cubicBezTo>
                  <a:pt x="55" y="34"/>
                  <a:pt x="55" y="33"/>
                  <a:pt x="55" y="32"/>
                </a:cubicBezTo>
                <a:cubicBezTo>
                  <a:pt x="55" y="31"/>
                  <a:pt x="55" y="31"/>
                  <a:pt x="55" y="31"/>
                </a:cubicBezTo>
                <a:cubicBezTo>
                  <a:pt x="55" y="32"/>
                  <a:pt x="55" y="33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5"/>
                  <a:pt x="55" y="35"/>
                  <a:pt x="55" y="35"/>
                </a:cubicBezTo>
                <a:moveTo>
                  <a:pt x="54" y="30"/>
                </a:moveTo>
                <a:cubicBezTo>
                  <a:pt x="54" y="29"/>
                  <a:pt x="54" y="28"/>
                  <a:pt x="53" y="27"/>
                </a:cubicBezTo>
                <a:cubicBezTo>
                  <a:pt x="54" y="26"/>
                  <a:pt x="54" y="26"/>
                  <a:pt x="54" y="26"/>
                </a:cubicBezTo>
                <a:cubicBezTo>
                  <a:pt x="54" y="27"/>
                  <a:pt x="55" y="28"/>
                  <a:pt x="55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30"/>
                  <a:pt x="54" y="30"/>
                  <a:pt x="54" y="30"/>
                </a:cubicBezTo>
                <a:moveTo>
                  <a:pt x="55" y="25"/>
                </a:moveTo>
                <a:cubicBezTo>
                  <a:pt x="55" y="24"/>
                  <a:pt x="55" y="24"/>
                  <a:pt x="55" y="24"/>
                </a:cubicBezTo>
                <a:cubicBezTo>
                  <a:pt x="55" y="25"/>
                  <a:pt x="55" y="25"/>
                  <a:pt x="55" y="25"/>
                </a:cubicBezTo>
                <a:moveTo>
                  <a:pt x="53" y="25"/>
                </a:moveTo>
                <a:cubicBezTo>
                  <a:pt x="52" y="24"/>
                  <a:pt x="52" y="23"/>
                  <a:pt x="51" y="22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2"/>
                  <a:pt x="53" y="23"/>
                  <a:pt x="53" y="24"/>
                </a:cubicBezTo>
                <a:cubicBezTo>
                  <a:pt x="53" y="25"/>
                  <a:pt x="53" y="25"/>
                  <a:pt x="53" y="25"/>
                </a:cubicBezTo>
                <a:moveTo>
                  <a:pt x="50" y="20"/>
                </a:moveTo>
                <a:cubicBezTo>
                  <a:pt x="49" y="19"/>
                  <a:pt x="49" y="18"/>
                  <a:pt x="48" y="17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7"/>
                  <a:pt x="50" y="18"/>
                  <a:pt x="51" y="20"/>
                </a:cubicBezTo>
                <a:cubicBezTo>
                  <a:pt x="50" y="20"/>
                  <a:pt x="50" y="20"/>
                  <a:pt x="50" y="20"/>
                </a:cubicBezTo>
                <a:moveTo>
                  <a:pt x="47" y="16"/>
                </a:moveTo>
                <a:cubicBezTo>
                  <a:pt x="46" y="14"/>
                  <a:pt x="45" y="13"/>
                  <a:pt x="44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6" y="13"/>
                  <a:pt x="47" y="14"/>
                  <a:pt x="48" y="15"/>
                </a:cubicBezTo>
                <a:cubicBezTo>
                  <a:pt x="47" y="16"/>
                  <a:pt x="47" y="16"/>
                  <a:pt x="47" y="16"/>
                </a:cubicBezTo>
                <a:moveTo>
                  <a:pt x="43" y="11"/>
                </a:moveTo>
                <a:cubicBezTo>
                  <a:pt x="42" y="11"/>
                  <a:pt x="42" y="10"/>
                  <a:pt x="41" y="10"/>
                </a:cubicBezTo>
                <a:cubicBezTo>
                  <a:pt x="40" y="9"/>
                  <a:pt x="40" y="9"/>
                  <a:pt x="40" y="9"/>
                </a:cubicBezTo>
                <a:cubicBezTo>
                  <a:pt x="41" y="8"/>
                  <a:pt x="41" y="8"/>
                  <a:pt x="41" y="8"/>
                </a:cubicBezTo>
                <a:cubicBezTo>
                  <a:pt x="41" y="9"/>
                  <a:pt x="42" y="9"/>
                  <a:pt x="43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3" y="11"/>
                  <a:pt x="43" y="11"/>
                  <a:pt x="43" y="11"/>
                </a:cubicBezTo>
                <a:moveTo>
                  <a:pt x="32" y="59"/>
                </a:moveTo>
                <a:cubicBezTo>
                  <a:pt x="21" y="59"/>
                  <a:pt x="9" y="51"/>
                  <a:pt x="5" y="41"/>
                </a:cubicBezTo>
                <a:cubicBezTo>
                  <a:pt x="4" y="37"/>
                  <a:pt x="3" y="33"/>
                  <a:pt x="3" y="28"/>
                </a:cubicBezTo>
                <a:cubicBezTo>
                  <a:pt x="3" y="23"/>
                  <a:pt x="4" y="17"/>
                  <a:pt x="7" y="13"/>
                </a:cubicBezTo>
                <a:cubicBezTo>
                  <a:pt x="8" y="11"/>
                  <a:pt x="10" y="10"/>
                  <a:pt x="11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3" y="8"/>
                  <a:pt x="14" y="7"/>
                  <a:pt x="16" y="7"/>
                </a:cubicBezTo>
                <a:cubicBezTo>
                  <a:pt x="18" y="6"/>
                  <a:pt x="20" y="6"/>
                  <a:pt x="22" y="6"/>
                </a:cubicBezTo>
                <a:cubicBezTo>
                  <a:pt x="28" y="6"/>
                  <a:pt x="34" y="8"/>
                  <a:pt x="39" y="12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14"/>
                  <a:pt x="40" y="14"/>
                  <a:pt x="40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5" y="18"/>
                  <a:pt x="48" y="22"/>
                  <a:pt x="50" y="28"/>
                </a:cubicBezTo>
                <a:cubicBezTo>
                  <a:pt x="51" y="30"/>
                  <a:pt x="52" y="33"/>
                  <a:pt x="52" y="36"/>
                </a:cubicBezTo>
                <a:cubicBezTo>
                  <a:pt x="52" y="44"/>
                  <a:pt x="49" y="51"/>
                  <a:pt x="44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7"/>
                  <a:pt x="40" y="58"/>
                  <a:pt x="38" y="58"/>
                </a:cubicBezTo>
                <a:cubicBezTo>
                  <a:pt x="36" y="59"/>
                  <a:pt x="34" y="59"/>
                  <a:pt x="32" y="59"/>
                </a:cubicBezTo>
                <a:cubicBezTo>
                  <a:pt x="32" y="59"/>
                  <a:pt x="32" y="59"/>
                  <a:pt x="32" y="59"/>
                </a:cubicBezTo>
                <a:moveTo>
                  <a:pt x="39" y="8"/>
                </a:moveTo>
                <a:cubicBezTo>
                  <a:pt x="38" y="7"/>
                  <a:pt x="37" y="7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7" y="6"/>
                  <a:pt x="38" y="7"/>
                  <a:pt x="39" y="7"/>
                </a:cubicBezTo>
                <a:cubicBezTo>
                  <a:pt x="39" y="8"/>
                  <a:pt x="39" y="8"/>
                  <a:pt x="39" y="8"/>
                </a:cubicBezTo>
                <a:moveTo>
                  <a:pt x="34" y="5"/>
                </a:moveTo>
                <a:cubicBezTo>
                  <a:pt x="33" y="5"/>
                  <a:pt x="33" y="5"/>
                  <a:pt x="32" y="4"/>
                </a:cubicBezTo>
                <a:cubicBezTo>
                  <a:pt x="32" y="4"/>
                  <a:pt x="32" y="4"/>
                  <a:pt x="32" y="4"/>
                </a:cubicBezTo>
                <a:cubicBezTo>
                  <a:pt x="33" y="5"/>
                  <a:pt x="34" y="5"/>
                  <a:pt x="34" y="5"/>
                </a:cubicBezTo>
                <a:cubicBezTo>
                  <a:pt x="34" y="5"/>
                  <a:pt x="34" y="5"/>
                  <a:pt x="34" y="5"/>
                </a:cubicBezTo>
                <a:moveTo>
                  <a:pt x="30" y="4"/>
                </a:move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moveTo>
                  <a:pt x="26" y="0"/>
                </a:moveTo>
                <a:cubicBezTo>
                  <a:pt x="26" y="0"/>
                  <a:pt x="26" y="0"/>
                  <a:pt x="26" y="0"/>
                </a:cubicBezTo>
                <a:cubicBezTo>
                  <a:pt x="23" y="0"/>
                  <a:pt x="21" y="0"/>
                  <a:pt x="19" y="1"/>
                </a:cubicBezTo>
                <a:cubicBezTo>
                  <a:pt x="12" y="2"/>
                  <a:pt x="7" y="6"/>
                  <a:pt x="4" y="11"/>
                </a:cubicBezTo>
                <a:cubicBezTo>
                  <a:pt x="1" y="16"/>
                  <a:pt x="0" y="22"/>
                  <a:pt x="0" y="28"/>
                </a:cubicBezTo>
                <a:cubicBezTo>
                  <a:pt x="0" y="33"/>
                  <a:pt x="1" y="38"/>
                  <a:pt x="2" y="42"/>
                </a:cubicBezTo>
                <a:cubicBezTo>
                  <a:pt x="7" y="54"/>
                  <a:pt x="19" y="62"/>
                  <a:pt x="32" y="62"/>
                </a:cubicBezTo>
                <a:cubicBezTo>
                  <a:pt x="34" y="62"/>
                  <a:pt x="37" y="62"/>
                  <a:pt x="39" y="62"/>
                </a:cubicBezTo>
                <a:cubicBezTo>
                  <a:pt x="45" y="60"/>
                  <a:pt x="50" y="56"/>
                  <a:pt x="53" y="51"/>
                </a:cubicBezTo>
                <a:cubicBezTo>
                  <a:pt x="57" y="46"/>
                  <a:pt x="59" y="40"/>
                  <a:pt x="59" y="34"/>
                </a:cubicBezTo>
                <a:cubicBezTo>
                  <a:pt x="59" y="31"/>
                  <a:pt x="58" y="27"/>
                  <a:pt x="57" y="24"/>
                </a:cubicBezTo>
                <a:cubicBezTo>
                  <a:pt x="54" y="17"/>
                  <a:pt x="50" y="11"/>
                  <a:pt x="45" y="7"/>
                </a:cubicBezTo>
                <a:cubicBezTo>
                  <a:pt x="39" y="3"/>
                  <a:pt x="33" y="0"/>
                  <a:pt x="26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40"/>
          <p:cNvSpPr/>
          <p:nvPr/>
        </p:nvSpPr>
        <p:spPr>
          <a:xfrm>
            <a:off x="3098880" y="6733080"/>
            <a:ext cx="139320" cy="182520"/>
          </a:xfrm>
          <a:custGeom>
            <a:avLst/>
            <a:gdLst/>
            <a:ahLst/>
            <a:rect l="l" t="t" r="r" b="b"/>
            <a:pathLst>
              <a:path w="33" h="43">
                <a:moveTo>
                  <a:pt x="12" y="23"/>
                </a:moveTo>
                <a:cubicBezTo>
                  <a:pt x="11" y="23"/>
                  <a:pt x="9" y="22"/>
                  <a:pt x="7" y="21"/>
                </a:cubicBezTo>
                <a:cubicBezTo>
                  <a:pt x="6" y="21"/>
                  <a:pt x="5" y="20"/>
                  <a:pt x="4" y="19"/>
                </a:cubicBezTo>
                <a:cubicBezTo>
                  <a:pt x="4" y="18"/>
                  <a:pt x="3" y="17"/>
                  <a:pt x="3" y="15"/>
                </a:cubicBezTo>
                <a:cubicBezTo>
                  <a:pt x="3" y="14"/>
                  <a:pt x="3" y="14"/>
                  <a:pt x="3" y="14"/>
                </a:cubicBezTo>
                <a:cubicBezTo>
                  <a:pt x="4" y="13"/>
                  <a:pt x="4" y="12"/>
                  <a:pt x="4" y="12"/>
                </a:cubicBezTo>
                <a:cubicBezTo>
                  <a:pt x="5" y="11"/>
                  <a:pt x="5" y="10"/>
                  <a:pt x="6" y="10"/>
                </a:cubicBezTo>
                <a:cubicBezTo>
                  <a:pt x="7" y="10"/>
                  <a:pt x="7" y="10"/>
                  <a:pt x="7" y="9"/>
                </a:cubicBezTo>
                <a:cubicBezTo>
                  <a:pt x="7" y="9"/>
                  <a:pt x="7" y="8"/>
                  <a:pt x="7" y="8"/>
                </a:cubicBezTo>
                <a:cubicBezTo>
                  <a:pt x="7" y="7"/>
                  <a:pt x="6" y="6"/>
                  <a:pt x="6" y="5"/>
                </a:cubicBezTo>
                <a:cubicBezTo>
                  <a:pt x="6" y="4"/>
                  <a:pt x="6" y="4"/>
                  <a:pt x="6" y="4"/>
                </a:cubicBezTo>
                <a:cubicBezTo>
                  <a:pt x="6" y="4"/>
                  <a:pt x="6" y="4"/>
                  <a:pt x="6" y="4"/>
                </a:cubicBezTo>
                <a:cubicBezTo>
                  <a:pt x="7" y="4"/>
                  <a:pt x="7" y="3"/>
                  <a:pt x="7" y="3"/>
                </a:cubicBezTo>
                <a:cubicBezTo>
                  <a:pt x="7" y="3"/>
                  <a:pt x="7" y="3"/>
                  <a:pt x="7" y="3"/>
                </a:cubicBezTo>
                <a:cubicBezTo>
                  <a:pt x="7" y="3"/>
                  <a:pt x="7" y="3"/>
                  <a:pt x="7" y="3"/>
                </a:cubicBezTo>
                <a:cubicBezTo>
                  <a:pt x="7" y="3"/>
                  <a:pt x="7" y="3"/>
                  <a:pt x="7" y="3"/>
                </a:cubicBezTo>
                <a:cubicBezTo>
                  <a:pt x="7" y="3"/>
                  <a:pt x="7" y="3"/>
                  <a:pt x="7" y="3"/>
                </a:cubicBezTo>
                <a:cubicBezTo>
                  <a:pt x="7" y="3"/>
                  <a:pt x="8" y="4"/>
                  <a:pt x="8" y="4"/>
                </a:cubicBezTo>
                <a:cubicBezTo>
                  <a:pt x="8" y="5"/>
                  <a:pt x="8" y="5"/>
                  <a:pt x="8" y="5"/>
                </a:cubicBezTo>
                <a:cubicBezTo>
                  <a:pt x="9" y="6"/>
                  <a:pt x="9" y="7"/>
                  <a:pt x="10" y="7"/>
                </a:cubicBezTo>
                <a:cubicBezTo>
                  <a:pt x="10" y="7"/>
                  <a:pt x="10" y="8"/>
                  <a:pt x="11" y="8"/>
                </a:cubicBezTo>
                <a:cubicBezTo>
                  <a:pt x="11" y="8"/>
                  <a:pt x="11" y="8"/>
                  <a:pt x="11" y="7"/>
                </a:cubicBezTo>
                <a:cubicBezTo>
                  <a:pt x="12" y="7"/>
                  <a:pt x="14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7" y="7"/>
                  <a:pt x="19" y="7"/>
                  <a:pt x="20" y="9"/>
                </a:cubicBezTo>
                <a:cubicBezTo>
                  <a:pt x="20" y="9"/>
                  <a:pt x="19" y="10"/>
                  <a:pt x="18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7" y="9"/>
                  <a:pt x="16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3" y="9"/>
                  <a:pt x="11" y="10"/>
                  <a:pt x="10" y="11"/>
                </a:cubicBezTo>
                <a:cubicBezTo>
                  <a:pt x="9" y="12"/>
                  <a:pt x="8" y="12"/>
                  <a:pt x="8" y="13"/>
                </a:cubicBezTo>
                <a:cubicBezTo>
                  <a:pt x="7" y="14"/>
                  <a:pt x="6" y="15"/>
                  <a:pt x="6" y="16"/>
                </a:cubicBezTo>
                <a:cubicBezTo>
                  <a:pt x="6" y="16"/>
                  <a:pt x="7" y="17"/>
                  <a:pt x="7" y="17"/>
                </a:cubicBezTo>
                <a:cubicBezTo>
                  <a:pt x="7" y="19"/>
                  <a:pt x="8" y="20"/>
                  <a:pt x="9" y="20"/>
                </a:cubicBezTo>
                <a:cubicBezTo>
                  <a:pt x="10" y="20"/>
                  <a:pt x="12" y="20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5" y="20"/>
                  <a:pt x="18" y="20"/>
                  <a:pt x="21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3" y="20"/>
                  <a:pt x="25" y="20"/>
                  <a:pt x="27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9" y="22"/>
                  <a:pt x="30" y="25"/>
                  <a:pt x="30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30" y="28"/>
                  <a:pt x="29" y="29"/>
                  <a:pt x="28" y="31"/>
                </a:cubicBezTo>
                <a:cubicBezTo>
                  <a:pt x="28" y="31"/>
                  <a:pt x="28" y="32"/>
                  <a:pt x="27" y="32"/>
                </a:cubicBezTo>
                <a:cubicBezTo>
                  <a:pt x="27" y="33"/>
                  <a:pt x="27" y="33"/>
                  <a:pt x="27" y="33"/>
                </a:cubicBezTo>
                <a:cubicBezTo>
                  <a:pt x="27" y="33"/>
                  <a:pt x="27" y="33"/>
                  <a:pt x="27" y="33"/>
                </a:cubicBezTo>
                <a:cubicBezTo>
                  <a:pt x="26" y="34"/>
                  <a:pt x="26" y="35"/>
                  <a:pt x="27" y="35"/>
                </a:cubicBezTo>
                <a:cubicBezTo>
                  <a:pt x="27" y="35"/>
                  <a:pt x="27" y="36"/>
                  <a:pt x="27" y="36"/>
                </a:cubicBezTo>
                <a:cubicBezTo>
                  <a:pt x="28" y="36"/>
                  <a:pt x="28" y="37"/>
                  <a:pt x="29" y="38"/>
                </a:cubicBezTo>
                <a:cubicBezTo>
                  <a:pt x="29" y="39"/>
                  <a:pt x="29" y="39"/>
                  <a:pt x="29" y="39"/>
                </a:cubicBezTo>
                <a:cubicBezTo>
                  <a:pt x="29" y="39"/>
                  <a:pt x="29" y="39"/>
                  <a:pt x="29" y="39"/>
                </a:cubicBezTo>
                <a:cubicBezTo>
                  <a:pt x="29" y="39"/>
                  <a:pt x="28" y="39"/>
                  <a:pt x="28" y="39"/>
                </a:cubicBezTo>
                <a:cubicBezTo>
                  <a:pt x="27" y="38"/>
                  <a:pt x="27" y="38"/>
                  <a:pt x="26" y="37"/>
                </a:cubicBezTo>
                <a:cubicBezTo>
                  <a:pt x="26" y="36"/>
                  <a:pt x="26" y="36"/>
                  <a:pt x="26" y="36"/>
                </a:cubicBezTo>
                <a:cubicBezTo>
                  <a:pt x="25" y="36"/>
                  <a:pt x="25" y="35"/>
                  <a:pt x="24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3" y="35"/>
                  <a:pt x="22" y="36"/>
                  <a:pt x="22" y="36"/>
                </a:cubicBezTo>
                <a:cubicBezTo>
                  <a:pt x="21" y="36"/>
                  <a:pt x="20" y="36"/>
                  <a:pt x="20" y="36"/>
                </a:cubicBezTo>
                <a:cubicBezTo>
                  <a:pt x="20" y="36"/>
                  <a:pt x="20" y="36"/>
                  <a:pt x="19" y="36"/>
                </a:cubicBezTo>
                <a:cubicBezTo>
                  <a:pt x="17" y="36"/>
                  <a:pt x="15" y="35"/>
                  <a:pt x="14" y="34"/>
                </a:cubicBezTo>
                <a:cubicBezTo>
                  <a:pt x="15" y="33"/>
                  <a:pt x="15" y="33"/>
                  <a:pt x="16" y="33"/>
                </a:cubicBezTo>
                <a:cubicBezTo>
                  <a:pt x="17" y="33"/>
                  <a:pt x="18" y="33"/>
                  <a:pt x="20" y="33"/>
                </a:cubicBezTo>
                <a:cubicBezTo>
                  <a:pt x="21" y="33"/>
                  <a:pt x="23" y="33"/>
                  <a:pt x="24" y="32"/>
                </a:cubicBezTo>
                <a:cubicBezTo>
                  <a:pt x="26" y="31"/>
                  <a:pt x="27" y="29"/>
                  <a:pt x="27" y="27"/>
                </a:cubicBezTo>
                <a:cubicBezTo>
                  <a:pt x="27" y="25"/>
                  <a:pt x="27" y="24"/>
                  <a:pt x="26" y="23"/>
                </a:cubicBezTo>
                <a:cubicBezTo>
                  <a:pt x="24" y="22"/>
                  <a:pt x="23" y="22"/>
                  <a:pt x="21" y="22"/>
                </a:cubicBezTo>
                <a:cubicBezTo>
                  <a:pt x="21" y="22"/>
                  <a:pt x="20" y="22"/>
                  <a:pt x="19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7" y="22"/>
                  <a:pt x="15" y="22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moveTo>
                  <a:pt x="7" y="0"/>
                </a:moveTo>
                <a:cubicBezTo>
                  <a:pt x="6" y="0"/>
                  <a:pt x="5" y="1"/>
                  <a:pt x="4" y="1"/>
                </a:cubicBezTo>
                <a:cubicBezTo>
                  <a:pt x="3" y="2"/>
                  <a:pt x="3" y="2"/>
                  <a:pt x="3" y="2"/>
                </a:cubicBezTo>
                <a:cubicBezTo>
                  <a:pt x="3" y="2"/>
                  <a:pt x="3" y="2"/>
                  <a:pt x="3" y="2"/>
                </a:cubicBezTo>
                <a:cubicBezTo>
                  <a:pt x="3" y="2"/>
                  <a:pt x="3" y="2"/>
                  <a:pt x="3" y="2"/>
                </a:cubicBezTo>
                <a:cubicBezTo>
                  <a:pt x="3" y="2"/>
                  <a:pt x="2" y="3"/>
                  <a:pt x="2" y="3"/>
                </a:cubicBezTo>
                <a:cubicBezTo>
                  <a:pt x="2" y="4"/>
                  <a:pt x="2" y="4"/>
                  <a:pt x="2" y="5"/>
                </a:cubicBezTo>
                <a:cubicBezTo>
                  <a:pt x="2" y="5"/>
                  <a:pt x="2" y="5"/>
                  <a:pt x="3" y="6"/>
                </a:cubicBezTo>
                <a:cubicBezTo>
                  <a:pt x="3" y="7"/>
                  <a:pt x="3" y="7"/>
                  <a:pt x="3" y="8"/>
                </a:cubicBezTo>
                <a:cubicBezTo>
                  <a:pt x="3" y="9"/>
                  <a:pt x="2" y="9"/>
                  <a:pt x="2" y="10"/>
                </a:cubicBezTo>
                <a:cubicBezTo>
                  <a:pt x="1" y="11"/>
                  <a:pt x="0" y="13"/>
                  <a:pt x="0" y="14"/>
                </a:cubicBezTo>
                <a:cubicBezTo>
                  <a:pt x="0" y="14"/>
                  <a:pt x="0" y="15"/>
                  <a:pt x="0" y="15"/>
                </a:cubicBezTo>
                <a:cubicBezTo>
                  <a:pt x="0" y="18"/>
                  <a:pt x="1" y="19"/>
                  <a:pt x="2" y="21"/>
                </a:cubicBezTo>
                <a:cubicBezTo>
                  <a:pt x="3" y="23"/>
                  <a:pt x="5" y="24"/>
                  <a:pt x="7" y="25"/>
                </a:cubicBezTo>
                <a:cubicBezTo>
                  <a:pt x="9" y="26"/>
                  <a:pt x="11" y="26"/>
                  <a:pt x="12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15" y="26"/>
                  <a:pt x="17" y="25"/>
                  <a:pt x="20" y="25"/>
                </a:cubicBezTo>
                <a:cubicBezTo>
                  <a:pt x="20" y="25"/>
                  <a:pt x="21" y="25"/>
                  <a:pt x="21" y="25"/>
                </a:cubicBezTo>
                <a:cubicBezTo>
                  <a:pt x="21" y="25"/>
                  <a:pt x="21" y="25"/>
                  <a:pt x="21" y="25"/>
                </a:cubicBezTo>
                <a:cubicBezTo>
                  <a:pt x="22" y="25"/>
                  <a:pt x="23" y="25"/>
                  <a:pt x="23" y="26"/>
                </a:cubicBezTo>
                <a:cubicBezTo>
                  <a:pt x="24" y="26"/>
                  <a:pt x="24" y="26"/>
                  <a:pt x="24" y="27"/>
                </a:cubicBezTo>
                <a:cubicBezTo>
                  <a:pt x="24" y="28"/>
                  <a:pt x="23" y="29"/>
                  <a:pt x="22" y="29"/>
                </a:cubicBezTo>
                <a:cubicBezTo>
                  <a:pt x="22" y="30"/>
                  <a:pt x="21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19" y="30"/>
                  <a:pt x="18" y="30"/>
                  <a:pt x="17" y="29"/>
                </a:cubicBezTo>
                <a:cubicBezTo>
                  <a:pt x="17" y="29"/>
                  <a:pt x="16" y="29"/>
                  <a:pt x="16" y="29"/>
                </a:cubicBezTo>
                <a:cubicBezTo>
                  <a:pt x="16" y="29"/>
                  <a:pt x="15" y="29"/>
                  <a:pt x="15" y="29"/>
                </a:cubicBezTo>
                <a:cubicBezTo>
                  <a:pt x="14" y="30"/>
                  <a:pt x="12" y="31"/>
                  <a:pt x="11" y="32"/>
                </a:cubicBezTo>
                <a:cubicBezTo>
                  <a:pt x="10" y="33"/>
                  <a:pt x="10" y="33"/>
                  <a:pt x="10" y="34"/>
                </a:cubicBezTo>
                <a:cubicBezTo>
                  <a:pt x="12" y="38"/>
                  <a:pt x="16" y="39"/>
                  <a:pt x="20" y="39"/>
                </a:cubicBezTo>
                <a:cubicBezTo>
                  <a:pt x="21" y="39"/>
                  <a:pt x="22" y="39"/>
                  <a:pt x="23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40"/>
                  <a:pt x="25" y="41"/>
                  <a:pt x="26" y="42"/>
                </a:cubicBezTo>
                <a:cubicBezTo>
                  <a:pt x="26" y="42"/>
                  <a:pt x="26" y="42"/>
                  <a:pt x="26" y="42"/>
                </a:cubicBezTo>
                <a:cubicBezTo>
                  <a:pt x="26" y="42"/>
                  <a:pt x="26" y="42"/>
                  <a:pt x="26" y="42"/>
                </a:cubicBezTo>
                <a:cubicBezTo>
                  <a:pt x="27" y="43"/>
                  <a:pt x="27" y="43"/>
                  <a:pt x="28" y="43"/>
                </a:cubicBezTo>
                <a:cubicBezTo>
                  <a:pt x="28" y="43"/>
                  <a:pt x="28" y="43"/>
                  <a:pt x="28" y="43"/>
                </a:cubicBezTo>
                <a:cubicBezTo>
                  <a:pt x="29" y="43"/>
                  <a:pt x="29" y="43"/>
                  <a:pt x="29" y="43"/>
                </a:cubicBezTo>
                <a:cubicBezTo>
                  <a:pt x="29" y="43"/>
                  <a:pt x="29" y="43"/>
                  <a:pt x="29" y="43"/>
                </a:cubicBezTo>
                <a:cubicBezTo>
                  <a:pt x="29" y="42"/>
                  <a:pt x="30" y="42"/>
                  <a:pt x="30" y="42"/>
                </a:cubicBezTo>
                <a:cubicBezTo>
                  <a:pt x="31" y="42"/>
                  <a:pt x="32" y="41"/>
                  <a:pt x="32" y="41"/>
                </a:cubicBezTo>
                <a:cubicBezTo>
                  <a:pt x="33" y="41"/>
                  <a:pt x="33" y="40"/>
                  <a:pt x="33" y="40"/>
                </a:cubicBezTo>
                <a:cubicBezTo>
                  <a:pt x="33" y="40"/>
                  <a:pt x="33" y="40"/>
                  <a:pt x="33" y="40"/>
                </a:cubicBezTo>
                <a:cubicBezTo>
                  <a:pt x="33" y="39"/>
                  <a:pt x="33" y="39"/>
                  <a:pt x="33" y="38"/>
                </a:cubicBezTo>
                <a:cubicBezTo>
                  <a:pt x="32" y="37"/>
                  <a:pt x="31" y="36"/>
                  <a:pt x="31" y="35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1" y="33"/>
                  <a:pt x="31" y="33"/>
                </a:cubicBezTo>
                <a:cubicBezTo>
                  <a:pt x="32" y="31"/>
                  <a:pt x="33" y="29"/>
                  <a:pt x="33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3" y="23"/>
                  <a:pt x="31" y="20"/>
                  <a:pt x="28" y="18"/>
                </a:cubicBezTo>
                <a:cubicBezTo>
                  <a:pt x="26" y="17"/>
                  <a:pt x="23" y="17"/>
                  <a:pt x="21" y="17"/>
                </a:cubicBezTo>
                <a:cubicBezTo>
                  <a:pt x="18" y="17"/>
                  <a:pt x="15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2" y="17"/>
                </a:cubicBezTo>
                <a:cubicBezTo>
                  <a:pt x="12" y="17"/>
                  <a:pt x="11" y="17"/>
                  <a:pt x="11" y="17"/>
                </a:cubicBezTo>
                <a:cubicBezTo>
                  <a:pt x="10" y="17"/>
                  <a:pt x="10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6"/>
                  <a:pt x="10" y="15"/>
                </a:cubicBezTo>
                <a:cubicBezTo>
                  <a:pt x="11" y="15"/>
                  <a:pt x="11" y="14"/>
                  <a:pt x="12" y="14"/>
                </a:cubicBezTo>
                <a:cubicBezTo>
                  <a:pt x="13" y="13"/>
                  <a:pt x="14" y="12"/>
                  <a:pt x="15" y="12"/>
                </a:cubicBezTo>
                <a:cubicBezTo>
                  <a:pt x="15" y="12"/>
                  <a:pt x="15" y="12"/>
                  <a:pt x="15" y="12"/>
                </a:cubicBezTo>
                <a:cubicBezTo>
                  <a:pt x="16" y="12"/>
                  <a:pt x="16" y="13"/>
                  <a:pt x="16" y="13"/>
                </a:cubicBezTo>
                <a:cubicBezTo>
                  <a:pt x="16" y="13"/>
                  <a:pt x="16" y="13"/>
                  <a:pt x="16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3"/>
                  <a:pt x="18" y="14"/>
                  <a:pt x="18" y="14"/>
                </a:cubicBezTo>
                <a:cubicBezTo>
                  <a:pt x="18" y="14"/>
                  <a:pt x="18" y="14"/>
                  <a:pt x="18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20" y="13"/>
                  <a:pt x="20" y="13"/>
                  <a:pt x="20" y="13"/>
                </a:cubicBezTo>
                <a:cubicBezTo>
                  <a:pt x="21" y="12"/>
                  <a:pt x="23" y="11"/>
                  <a:pt x="24" y="9"/>
                </a:cubicBezTo>
                <a:cubicBezTo>
                  <a:pt x="24" y="9"/>
                  <a:pt x="24" y="8"/>
                  <a:pt x="24" y="7"/>
                </a:cubicBezTo>
                <a:cubicBezTo>
                  <a:pt x="22" y="5"/>
                  <a:pt x="18" y="3"/>
                  <a:pt x="15" y="3"/>
                </a:cubicBezTo>
                <a:cubicBezTo>
                  <a:pt x="14" y="3"/>
                  <a:pt x="13" y="4"/>
                  <a:pt x="11" y="4"/>
                </a:cubicBezTo>
                <a:cubicBezTo>
                  <a:pt x="11" y="4"/>
                  <a:pt x="11" y="3"/>
                  <a:pt x="11" y="3"/>
                </a:cubicBezTo>
                <a:cubicBezTo>
                  <a:pt x="10" y="2"/>
                  <a:pt x="10" y="2"/>
                  <a:pt x="10" y="1"/>
                </a:cubicBezTo>
                <a:cubicBezTo>
                  <a:pt x="9" y="1"/>
                  <a:pt x="8" y="0"/>
                  <a:pt x="8" y="0"/>
                </a:cubicBezTo>
                <a:cubicBezTo>
                  <a:pt x="8" y="0"/>
                  <a:pt x="8" y="0"/>
                  <a:pt x="8" y="0"/>
                </a:cubicBezTo>
                <a:cubicBezTo>
                  <a:pt x="7" y="0"/>
                  <a:pt x="7" y="0"/>
                  <a:pt x="7" y="0"/>
                </a:cubicBezTo>
                <a:cubicBezTo>
                  <a:pt x="8" y="0"/>
                  <a:pt x="8" y="0"/>
                  <a:pt x="8" y="0"/>
                </a:cubicBezTo>
                <a:cubicBezTo>
                  <a:pt x="7" y="0"/>
                  <a:pt x="7" y="0"/>
                  <a:pt x="7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41"/>
          <p:cNvSpPr/>
          <p:nvPr/>
        </p:nvSpPr>
        <p:spPr>
          <a:xfrm>
            <a:off x="2767320" y="7148880"/>
            <a:ext cx="334800" cy="343800"/>
          </a:xfrm>
          <a:custGeom>
            <a:avLst/>
            <a:gdLst/>
            <a:ahLst/>
            <a:rect l="l" t="t" r="r" b="b"/>
            <a:pathLst>
              <a:path w="79" h="81">
                <a:moveTo>
                  <a:pt x="20" y="71"/>
                </a:moveTo>
                <a:cubicBezTo>
                  <a:pt x="19" y="71"/>
                  <a:pt x="19" y="71"/>
                  <a:pt x="18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20" y="71"/>
                  <a:pt x="20" y="71"/>
                  <a:pt x="20" y="71"/>
                </a:cubicBezTo>
                <a:moveTo>
                  <a:pt x="16" y="69"/>
                </a:moveTo>
                <a:cubicBezTo>
                  <a:pt x="16" y="68"/>
                  <a:pt x="15" y="68"/>
                  <a:pt x="15" y="67"/>
                </a:cubicBezTo>
                <a:cubicBezTo>
                  <a:pt x="15" y="67"/>
                  <a:pt x="16" y="67"/>
                  <a:pt x="16" y="67"/>
                </a:cubicBezTo>
                <a:cubicBezTo>
                  <a:pt x="17" y="68"/>
                  <a:pt x="17" y="68"/>
                  <a:pt x="18" y="69"/>
                </a:cubicBezTo>
                <a:cubicBezTo>
                  <a:pt x="17" y="69"/>
                  <a:pt x="17" y="69"/>
                  <a:pt x="17" y="69"/>
                </a:cubicBezTo>
                <a:cubicBezTo>
                  <a:pt x="17" y="69"/>
                  <a:pt x="17" y="69"/>
                  <a:pt x="17" y="69"/>
                </a:cubicBezTo>
                <a:cubicBezTo>
                  <a:pt x="17" y="69"/>
                  <a:pt x="17" y="69"/>
                  <a:pt x="17" y="69"/>
                </a:cubicBezTo>
                <a:cubicBezTo>
                  <a:pt x="16" y="69"/>
                  <a:pt x="16" y="69"/>
                  <a:pt x="16" y="69"/>
                </a:cubicBezTo>
                <a:moveTo>
                  <a:pt x="13" y="66"/>
                </a:moveTo>
                <a:cubicBezTo>
                  <a:pt x="13" y="65"/>
                  <a:pt x="12" y="65"/>
                  <a:pt x="12" y="64"/>
                </a:cubicBezTo>
                <a:cubicBezTo>
                  <a:pt x="13" y="64"/>
                  <a:pt x="14" y="64"/>
                  <a:pt x="14" y="64"/>
                </a:cubicBezTo>
                <a:cubicBezTo>
                  <a:pt x="15" y="65"/>
                  <a:pt x="15" y="65"/>
                  <a:pt x="15" y="66"/>
                </a:cubicBezTo>
                <a:cubicBezTo>
                  <a:pt x="15" y="66"/>
                  <a:pt x="14" y="66"/>
                  <a:pt x="13" y="66"/>
                </a:cubicBezTo>
                <a:moveTo>
                  <a:pt x="11" y="63"/>
                </a:moveTo>
                <a:cubicBezTo>
                  <a:pt x="10" y="62"/>
                  <a:pt x="10" y="62"/>
                  <a:pt x="10" y="61"/>
                </a:cubicBezTo>
                <a:cubicBezTo>
                  <a:pt x="11" y="61"/>
                  <a:pt x="12" y="61"/>
                  <a:pt x="13" y="61"/>
                </a:cubicBezTo>
                <a:cubicBezTo>
                  <a:pt x="13" y="61"/>
                  <a:pt x="13" y="62"/>
                  <a:pt x="13" y="62"/>
                </a:cubicBezTo>
                <a:cubicBezTo>
                  <a:pt x="13" y="62"/>
                  <a:pt x="12" y="63"/>
                  <a:pt x="11" y="63"/>
                </a:cubicBezTo>
                <a:moveTo>
                  <a:pt x="9" y="60"/>
                </a:moveTo>
                <a:cubicBezTo>
                  <a:pt x="8" y="59"/>
                  <a:pt x="8" y="59"/>
                  <a:pt x="8" y="59"/>
                </a:cubicBezTo>
                <a:cubicBezTo>
                  <a:pt x="9" y="59"/>
                  <a:pt x="10" y="58"/>
                  <a:pt x="12" y="58"/>
                </a:cubicBezTo>
                <a:cubicBezTo>
                  <a:pt x="12" y="59"/>
                  <a:pt x="12" y="59"/>
                  <a:pt x="12" y="59"/>
                </a:cubicBezTo>
                <a:cubicBezTo>
                  <a:pt x="11" y="60"/>
                  <a:pt x="10" y="60"/>
                  <a:pt x="9" y="60"/>
                </a:cubicBezTo>
                <a:moveTo>
                  <a:pt x="7" y="57"/>
                </a:moveTo>
                <a:cubicBezTo>
                  <a:pt x="7" y="57"/>
                  <a:pt x="7" y="56"/>
                  <a:pt x="6" y="55"/>
                </a:cubicBezTo>
                <a:cubicBezTo>
                  <a:pt x="8" y="55"/>
                  <a:pt x="9" y="55"/>
                  <a:pt x="11" y="55"/>
                </a:cubicBezTo>
                <a:cubicBezTo>
                  <a:pt x="11" y="55"/>
                  <a:pt x="11" y="56"/>
                  <a:pt x="11" y="56"/>
                </a:cubicBezTo>
                <a:cubicBezTo>
                  <a:pt x="10" y="57"/>
                  <a:pt x="9" y="57"/>
                  <a:pt x="7" y="57"/>
                </a:cubicBezTo>
                <a:moveTo>
                  <a:pt x="6" y="53"/>
                </a:moveTo>
                <a:cubicBezTo>
                  <a:pt x="6" y="53"/>
                  <a:pt x="5" y="53"/>
                  <a:pt x="5" y="52"/>
                </a:cubicBezTo>
                <a:cubicBezTo>
                  <a:pt x="7" y="52"/>
                  <a:pt x="8" y="52"/>
                  <a:pt x="10" y="52"/>
                </a:cubicBezTo>
                <a:cubicBezTo>
                  <a:pt x="10" y="52"/>
                  <a:pt x="10" y="53"/>
                  <a:pt x="10" y="53"/>
                </a:cubicBezTo>
                <a:cubicBezTo>
                  <a:pt x="9" y="53"/>
                  <a:pt x="7" y="53"/>
                  <a:pt x="6" y="53"/>
                </a:cubicBezTo>
                <a:moveTo>
                  <a:pt x="5" y="51"/>
                </a:moveTo>
                <a:cubicBezTo>
                  <a:pt x="4" y="49"/>
                  <a:pt x="4" y="47"/>
                  <a:pt x="4" y="45"/>
                </a:cubicBezTo>
                <a:cubicBezTo>
                  <a:pt x="6" y="44"/>
                  <a:pt x="7" y="44"/>
                  <a:pt x="9" y="44"/>
                </a:cubicBezTo>
                <a:cubicBezTo>
                  <a:pt x="9" y="44"/>
                  <a:pt x="9" y="44"/>
                  <a:pt x="9" y="44"/>
                </a:cubicBezTo>
                <a:cubicBezTo>
                  <a:pt x="9" y="46"/>
                  <a:pt x="9" y="48"/>
                  <a:pt x="9" y="50"/>
                </a:cubicBezTo>
                <a:cubicBezTo>
                  <a:pt x="8" y="50"/>
                  <a:pt x="6" y="50"/>
                  <a:pt x="5" y="51"/>
                </a:cubicBezTo>
                <a:moveTo>
                  <a:pt x="4" y="43"/>
                </a:moveTo>
                <a:cubicBezTo>
                  <a:pt x="4" y="42"/>
                  <a:pt x="4" y="42"/>
                  <a:pt x="4" y="42"/>
                </a:cubicBezTo>
                <a:cubicBezTo>
                  <a:pt x="4" y="40"/>
                  <a:pt x="4" y="39"/>
                  <a:pt x="4" y="38"/>
                </a:cubicBezTo>
                <a:cubicBezTo>
                  <a:pt x="6" y="37"/>
                  <a:pt x="8" y="37"/>
                  <a:pt x="10" y="36"/>
                </a:cubicBezTo>
                <a:cubicBezTo>
                  <a:pt x="9" y="38"/>
                  <a:pt x="9" y="40"/>
                  <a:pt x="9" y="42"/>
                </a:cubicBezTo>
                <a:cubicBezTo>
                  <a:pt x="7" y="42"/>
                  <a:pt x="6" y="43"/>
                  <a:pt x="4" y="43"/>
                </a:cubicBezTo>
                <a:moveTo>
                  <a:pt x="4" y="36"/>
                </a:moveTo>
                <a:cubicBezTo>
                  <a:pt x="4" y="35"/>
                  <a:pt x="5" y="33"/>
                  <a:pt x="5" y="32"/>
                </a:cubicBezTo>
                <a:cubicBezTo>
                  <a:pt x="7" y="32"/>
                  <a:pt x="9" y="32"/>
                  <a:pt x="11" y="32"/>
                </a:cubicBezTo>
                <a:cubicBezTo>
                  <a:pt x="11" y="33"/>
                  <a:pt x="10" y="34"/>
                  <a:pt x="10" y="35"/>
                </a:cubicBezTo>
                <a:cubicBezTo>
                  <a:pt x="8" y="35"/>
                  <a:pt x="6" y="35"/>
                  <a:pt x="4" y="36"/>
                </a:cubicBezTo>
                <a:moveTo>
                  <a:pt x="5" y="31"/>
                </a:moveTo>
                <a:cubicBezTo>
                  <a:pt x="6" y="29"/>
                  <a:pt x="6" y="28"/>
                  <a:pt x="7" y="27"/>
                </a:cubicBezTo>
                <a:cubicBezTo>
                  <a:pt x="8" y="27"/>
                  <a:pt x="9" y="26"/>
                  <a:pt x="11" y="26"/>
                </a:cubicBezTo>
                <a:cubicBezTo>
                  <a:pt x="11" y="26"/>
                  <a:pt x="12" y="26"/>
                  <a:pt x="13" y="26"/>
                </a:cubicBezTo>
                <a:cubicBezTo>
                  <a:pt x="13" y="27"/>
                  <a:pt x="13" y="28"/>
                  <a:pt x="12" y="28"/>
                </a:cubicBezTo>
                <a:cubicBezTo>
                  <a:pt x="12" y="29"/>
                  <a:pt x="12" y="29"/>
                  <a:pt x="12" y="30"/>
                </a:cubicBezTo>
                <a:cubicBezTo>
                  <a:pt x="9" y="30"/>
                  <a:pt x="7" y="30"/>
                  <a:pt x="5" y="31"/>
                </a:cubicBezTo>
                <a:moveTo>
                  <a:pt x="8" y="25"/>
                </a:moveTo>
                <a:cubicBezTo>
                  <a:pt x="9" y="24"/>
                  <a:pt x="9" y="22"/>
                  <a:pt x="10" y="21"/>
                </a:cubicBezTo>
                <a:cubicBezTo>
                  <a:pt x="12" y="21"/>
                  <a:pt x="14" y="21"/>
                  <a:pt x="16" y="22"/>
                </a:cubicBezTo>
                <a:cubicBezTo>
                  <a:pt x="16" y="23"/>
                  <a:pt x="15" y="24"/>
                  <a:pt x="14" y="25"/>
                </a:cubicBezTo>
                <a:cubicBezTo>
                  <a:pt x="13" y="25"/>
                  <a:pt x="11" y="25"/>
                  <a:pt x="10" y="25"/>
                </a:cubicBezTo>
                <a:cubicBezTo>
                  <a:pt x="9" y="25"/>
                  <a:pt x="9" y="25"/>
                  <a:pt x="8" y="25"/>
                </a:cubicBezTo>
                <a:moveTo>
                  <a:pt x="17" y="20"/>
                </a:moveTo>
                <a:cubicBezTo>
                  <a:pt x="15" y="20"/>
                  <a:pt x="13" y="20"/>
                  <a:pt x="11" y="20"/>
                </a:cubicBezTo>
                <a:cubicBezTo>
                  <a:pt x="13" y="18"/>
                  <a:pt x="14" y="15"/>
                  <a:pt x="16" y="14"/>
                </a:cubicBezTo>
                <a:cubicBezTo>
                  <a:pt x="17" y="14"/>
                  <a:pt x="19" y="14"/>
                  <a:pt x="20" y="14"/>
                </a:cubicBezTo>
                <a:cubicBezTo>
                  <a:pt x="21" y="14"/>
                  <a:pt x="22" y="14"/>
                  <a:pt x="23" y="14"/>
                </a:cubicBezTo>
                <a:cubicBezTo>
                  <a:pt x="21" y="16"/>
                  <a:pt x="19" y="18"/>
                  <a:pt x="17" y="20"/>
                </a:cubicBezTo>
                <a:moveTo>
                  <a:pt x="24" y="13"/>
                </a:moveTo>
                <a:cubicBezTo>
                  <a:pt x="23" y="12"/>
                  <a:pt x="22" y="12"/>
                  <a:pt x="20" y="12"/>
                </a:cubicBezTo>
                <a:cubicBezTo>
                  <a:pt x="19" y="12"/>
                  <a:pt x="19" y="12"/>
                  <a:pt x="18" y="12"/>
                </a:cubicBezTo>
                <a:cubicBezTo>
                  <a:pt x="19" y="12"/>
                  <a:pt x="19" y="11"/>
                  <a:pt x="20" y="10"/>
                </a:cubicBezTo>
                <a:cubicBezTo>
                  <a:pt x="22" y="11"/>
                  <a:pt x="24" y="11"/>
                  <a:pt x="26" y="11"/>
                </a:cubicBezTo>
                <a:cubicBezTo>
                  <a:pt x="25" y="12"/>
                  <a:pt x="25" y="12"/>
                  <a:pt x="24" y="13"/>
                </a:cubicBezTo>
                <a:moveTo>
                  <a:pt x="28" y="10"/>
                </a:moveTo>
                <a:cubicBezTo>
                  <a:pt x="26" y="9"/>
                  <a:pt x="24" y="9"/>
                  <a:pt x="22" y="9"/>
                </a:cubicBezTo>
                <a:cubicBezTo>
                  <a:pt x="23" y="9"/>
                  <a:pt x="23" y="8"/>
                  <a:pt x="24" y="8"/>
                </a:cubicBezTo>
                <a:cubicBezTo>
                  <a:pt x="25" y="8"/>
                  <a:pt x="27" y="9"/>
                  <a:pt x="29" y="9"/>
                </a:cubicBezTo>
                <a:cubicBezTo>
                  <a:pt x="28" y="10"/>
                  <a:pt x="28" y="10"/>
                  <a:pt x="28" y="10"/>
                </a:cubicBezTo>
                <a:moveTo>
                  <a:pt x="42" y="78"/>
                </a:moveTo>
                <a:cubicBezTo>
                  <a:pt x="42" y="78"/>
                  <a:pt x="42" y="78"/>
                  <a:pt x="42" y="78"/>
                </a:cubicBezTo>
                <a:cubicBezTo>
                  <a:pt x="37" y="78"/>
                  <a:pt x="32" y="76"/>
                  <a:pt x="28" y="74"/>
                </a:cubicBezTo>
                <a:cubicBezTo>
                  <a:pt x="18" y="67"/>
                  <a:pt x="12" y="56"/>
                  <a:pt x="12" y="44"/>
                </a:cubicBezTo>
                <a:cubicBezTo>
                  <a:pt x="12" y="39"/>
                  <a:pt x="13" y="34"/>
                  <a:pt x="15" y="30"/>
                </a:cubicBezTo>
                <a:cubicBezTo>
                  <a:pt x="18" y="23"/>
                  <a:pt x="23" y="18"/>
                  <a:pt x="29" y="13"/>
                </a:cubicBezTo>
                <a:cubicBezTo>
                  <a:pt x="34" y="9"/>
                  <a:pt x="41" y="6"/>
                  <a:pt x="47" y="6"/>
                </a:cubicBezTo>
                <a:cubicBezTo>
                  <a:pt x="47" y="6"/>
                  <a:pt x="47" y="6"/>
                  <a:pt x="47" y="6"/>
                </a:cubicBezTo>
                <a:cubicBezTo>
                  <a:pt x="52" y="6"/>
                  <a:pt x="56" y="7"/>
                  <a:pt x="61" y="10"/>
                </a:cubicBezTo>
                <a:cubicBezTo>
                  <a:pt x="71" y="17"/>
                  <a:pt x="76" y="28"/>
                  <a:pt x="76" y="39"/>
                </a:cubicBezTo>
                <a:cubicBezTo>
                  <a:pt x="76" y="46"/>
                  <a:pt x="74" y="53"/>
                  <a:pt x="71" y="59"/>
                </a:cubicBezTo>
                <a:cubicBezTo>
                  <a:pt x="66" y="70"/>
                  <a:pt x="54" y="78"/>
                  <a:pt x="42" y="78"/>
                </a:cubicBezTo>
                <a:moveTo>
                  <a:pt x="31" y="8"/>
                </a:moveTo>
                <a:cubicBezTo>
                  <a:pt x="29" y="7"/>
                  <a:pt x="28" y="7"/>
                  <a:pt x="26" y="7"/>
                </a:cubicBezTo>
                <a:cubicBezTo>
                  <a:pt x="27" y="6"/>
                  <a:pt x="28" y="6"/>
                  <a:pt x="29" y="5"/>
                </a:cubicBezTo>
                <a:cubicBezTo>
                  <a:pt x="30" y="6"/>
                  <a:pt x="32" y="6"/>
                  <a:pt x="33" y="6"/>
                </a:cubicBezTo>
                <a:cubicBezTo>
                  <a:pt x="34" y="6"/>
                  <a:pt x="34" y="6"/>
                  <a:pt x="34" y="6"/>
                </a:cubicBezTo>
                <a:cubicBezTo>
                  <a:pt x="33" y="7"/>
                  <a:pt x="32" y="7"/>
                  <a:pt x="31" y="8"/>
                </a:cubicBezTo>
                <a:moveTo>
                  <a:pt x="36" y="5"/>
                </a:moveTo>
                <a:cubicBezTo>
                  <a:pt x="35" y="5"/>
                  <a:pt x="34" y="5"/>
                  <a:pt x="34" y="5"/>
                </a:cubicBezTo>
                <a:cubicBezTo>
                  <a:pt x="33" y="4"/>
                  <a:pt x="33" y="4"/>
                  <a:pt x="32" y="4"/>
                </a:cubicBezTo>
                <a:cubicBezTo>
                  <a:pt x="33" y="4"/>
                  <a:pt x="34" y="4"/>
                  <a:pt x="34" y="4"/>
                </a:cubicBezTo>
                <a:cubicBezTo>
                  <a:pt x="35" y="4"/>
                  <a:pt x="37" y="4"/>
                  <a:pt x="38" y="5"/>
                </a:cubicBezTo>
                <a:cubicBezTo>
                  <a:pt x="38" y="5"/>
                  <a:pt x="38" y="5"/>
                  <a:pt x="38" y="5"/>
                </a:cubicBezTo>
                <a:cubicBezTo>
                  <a:pt x="37" y="5"/>
                  <a:pt x="37" y="5"/>
                  <a:pt x="36" y="5"/>
                </a:cubicBezTo>
                <a:moveTo>
                  <a:pt x="37" y="0"/>
                </a:moveTo>
                <a:cubicBezTo>
                  <a:pt x="37" y="0"/>
                  <a:pt x="37" y="0"/>
                  <a:pt x="37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2" y="2"/>
                  <a:pt x="10" y="12"/>
                  <a:pt x="4" y="25"/>
                </a:cubicBezTo>
                <a:cubicBezTo>
                  <a:pt x="2" y="30"/>
                  <a:pt x="0" y="36"/>
                  <a:pt x="0" y="42"/>
                </a:cubicBezTo>
                <a:cubicBezTo>
                  <a:pt x="0" y="49"/>
                  <a:pt x="3" y="57"/>
                  <a:pt x="8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65"/>
                  <a:pt x="8" y="65"/>
                  <a:pt x="8" y="65"/>
                </a:cubicBezTo>
                <a:cubicBezTo>
                  <a:pt x="10" y="67"/>
                  <a:pt x="13" y="70"/>
                  <a:pt x="15" y="72"/>
                </a:cubicBezTo>
                <a:cubicBezTo>
                  <a:pt x="16" y="73"/>
                  <a:pt x="16" y="73"/>
                  <a:pt x="16" y="73"/>
                </a:cubicBezTo>
                <a:cubicBezTo>
                  <a:pt x="16" y="73"/>
                  <a:pt x="16" y="73"/>
                  <a:pt x="16" y="73"/>
                </a:cubicBezTo>
                <a:cubicBezTo>
                  <a:pt x="16" y="73"/>
                  <a:pt x="16" y="73"/>
                  <a:pt x="16" y="73"/>
                </a:cubicBezTo>
                <a:cubicBezTo>
                  <a:pt x="17" y="74"/>
                  <a:pt x="17" y="74"/>
                  <a:pt x="17" y="74"/>
                </a:cubicBezTo>
                <a:cubicBezTo>
                  <a:pt x="22" y="76"/>
                  <a:pt x="27" y="78"/>
                  <a:pt x="32" y="80"/>
                </a:cubicBezTo>
                <a:cubicBezTo>
                  <a:pt x="32" y="80"/>
                  <a:pt x="33" y="80"/>
                  <a:pt x="33" y="80"/>
                </a:cubicBezTo>
                <a:cubicBezTo>
                  <a:pt x="33" y="80"/>
                  <a:pt x="33" y="80"/>
                  <a:pt x="33" y="80"/>
                </a:cubicBezTo>
                <a:cubicBezTo>
                  <a:pt x="36" y="80"/>
                  <a:pt x="39" y="81"/>
                  <a:pt x="42" y="81"/>
                </a:cubicBezTo>
                <a:cubicBezTo>
                  <a:pt x="55" y="81"/>
                  <a:pt x="69" y="73"/>
                  <a:pt x="74" y="60"/>
                </a:cubicBezTo>
                <a:cubicBezTo>
                  <a:pt x="78" y="54"/>
                  <a:pt x="79" y="47"/>
                  <a:pt x="79" y="39"/>
                </a:cubicBezTo>
                <a:cubicBezTo>
                  <a:pt x="79" y="27"/>
                  <a:pt x="74" y="15"/>
                  <a:pt x="62" y="8"/>
                </a:cubicBezTo>
                <a:cubicBezTo>
                  <a:pt x="59" y="5"/>
                  <a:pt x="56" y="4"/>
                  <a:pt x="52" y="4"/>
                </a:cubicBezTo>
                <a:cubicBezTo>
                  <a:pt x="52" y="3"/>
                  <a:pt x="52" y="3"/>
                  <a:pt x="52" y="3"/>
                </a:cubicBezTo>
                <a:cubicBezTo>
                  <a:pt x="48" y="2"/>
                  <a:pt x="43" y="1"/>
                  <a:pt x="38" y="0"/>
                </a:cubicBezTo>
                <a:cubicBezTo>
                  <a:pt x="38" y="0"/>
                  <a:pt x="37" y="0"/>
                  <a:pt x="37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42"/>
          <p:cNvSpPr/>
          <p:nvPr/>
        </p:nvSpPr>
        <p:spPr>
          <a:xfrm>
            <a:off x="2831760" y="7191720"/>
            <a:ext cx="245160" cy="272160"/>
          </a:xfrm>
          <a:custGeom>
            <a:avLst/>
            <a:gdLst/>
            <a:ahLst/>
            <a:rect l="l" t="t" r="r" b="b"/>
            <a:pathLst>
              <a:path w="58" h="64">
                <a:moveTo>
                  <a:pt x="43" y="56"/>
                </a:moveTo>
                <a:cubicBezTo>
                  <a:pt x="43" y="55"/>
                  <a:pt x="43" y="55"/>
                  <a:pt x="43" y="55"/>
                </a:cubicBezTo>
                <a:cubicBezTo>
                  <a:pt x="43" y="55"/>
                  <a:pt x="43" y="55"/>
                  <a:pt x="43" y="55"/>
                </a:cubicBezTo>
                <a:cubicBezTo>
                  <a:pt x="43" y="56"/>
                  <a:pt x="43" y="56"/>
                  <a:pt x="43" y="56"/>
                </a:cubicBezTo>
                <a:moveTo>
                  <a:pt x="45" y="53"/>
                </a:moveTo>
                <a:cubicBezTo>
                  <a:pt x="45" y="53"/>
                  <a:pt x="45" y="53"/>
                  <a:pt x="45" y="53"/>
                </a:cubicBezTo>
                <a:cubicBezTo>
                  <a:pt x="46" y="53"/>
                  <a:pt x="46" y="52"/>
                  <a:pt x="47" y="51"/>
                </a:cubicBezTo>
                <a:cubicBezTo>
                  <a:pt x="48" y="51"/>
                  <a:pt x="48" y="51"/>
                  <a:pt x="48" y="51"/>
                </a:cubicBezTo>
                <a:cubicBezTo>
                  <a:pt x="47" y="52"/>
                  <a:pt x="46" y="53"/>
                  <a:pt x="45" y="53"/>
                </a:cubicBezTo>
                <a:moveTo>
                  <a:pt x="48" y="49"/>
                </a:moveTo>
                <a:cubicBezTo>
                  <a:pt x="49" y="48"/>
                  <a:pt x="49" y="48"/>
                  <a:pt x="50" y="47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9"/>
                  <a:pt x="49" y="50"/>
                </a:cubicBezTo>
                <a:cubicBezTo>
                  <a:pt x="48" y="49"/>
                  <a:pt x="48" y="49"/>
                  <a:pt x="48" y="49"/>
                </a:cubicBezTo>
                <a:cubicBezTo>
                  <a:pt x="48" y="49"/>
                  <a:pt x="48" y="49"/>
                  <a:pt x="48" y="49"/>
                </a:cubicBezTo>
                <a:moveTo>
                  <a:pt x="51" y="45"/>
                </a:moveTo>
                <a:cubicBezTo>
                  <a:pt x="51" y="45"/>
                  <a:pt x="51" y="45"/>
                  <a:pt x="50" y="45"/>
                </a:cubicBezTo>
                <a:cubicBezTo>
                  <a:pt x="51" y="44"/>
                  <a:pt x="51" y="43"/>
                  <a:pt x="52" y="41"/>
                </a:cubicBezTo>
                <a:cubicBezTo>
                  <a:pt x="52" y="42"/>
                  <a:pt x="52" y="42"/>
                  <a:pt x="53" y="42"/>
                </a:cubicBezTo>
                <a:cubicBezTo>
                  <a:pt x="52" y="43"/>
                  <a:pt x="52" y="44"/>
                  <a:pt x="51" y="45"/>
                </a:cubicBezTo>
                <a:moveTo>
                  <a:pt x="53" y="40"/>
                </a:moveTo>
                <a:cubicBezTo>
                  <a:pt x="53" y="40"/>
                  <a:pt x="52" y="40"/>
                  <a:pt x="52" y="40"/>
                </a:cubicBezTo>
                <a:cubicBezTo>
                  <a:pt x="52" y="39"/>
                  <a:pt x="53" y="37"/>
                  <a:pt x="53" y="36"/>
                </a:cubicBezTo>
                <a:cubicBezTo>
                  <a:pt x="53" y="36"/>
                  <a:pt x="54" y="36"/>
                  <a:pt x="54" y="36"/>
                </a:cubicBezTo>
                <a:cubicBezTo>
                  <a:pt x="54" y="38"/>
                  <a:pt x="54" y="39"/>
                  <a:pt x="53" y="40"/>
                </a:cubicBezTo>
                <a:moveTo>
                  <a:pt x="54" y="35"/>
                </a:moveTo>
                <a:cubicBezTo>
                  <a:pt x="54" y="34"/>
                  <a:pt x="54" y="34"/>
                  <a:pt x="53" y="34"/>
                </a:cubicBezTo>
                <a:cubicBezTo>
                  <a:pt x="53" y="33"/>
                  <a:pt x="54" y="31"/>
                  <a:pt x="54" y="30"/>
                </a:cubicBezTo>
                <a:cubicBezTo>
                  <a:pt x="54" y="30"/>
                  <a:pt x="54" y="30"/>
                  <a:pt x="55" y="30"/>
                </a:cubicBezTo>
                <a:cubicBezTo>
                  <a:pt x="55" y="30"/>
                  <a:pt x="55" y="30"/>
                  <a:pt x="55" y="30"/>
                </a:cubicBezTo>
                <a:cubicBezTo>
                  <a:pt x="55" y="32"/>
                  <a:pt x="55" y="33"/>
                  <a:pt x="54" y="35"/>
                </a:cubicBezTo>
                <a:moveTo>
                  <a:pt x="55" y="28"/>
                </a:moveTo>
                <a:cubicBezTo>
                  <a:pt x="54" y="28"/>
                  <a:pt x="54" y="28"/>
                  <a:pt x="54" y="28"/>
                </a:cubicBezTo>
                <a:cubicBezTo>
                  <a:pt x="54" y="27"/>
                  <a:pt x="53" y="26"/>
                  <a:pt x="53" y="25"/>
                </a:cubicBezTo>
                <a:cubicBezTo>
                  <a:pt x="54" y="25"/>
                  <a:pt x="54" y="25"/>
                  <a:pt x="54" y="25"/>
                </a:cubicBezTo>
                <a:cubicBezTo>
                  <a:pt x="54" y="26"/>
                  <a:pt x="55" y="27"/>
                  <a:pt x="55" y="28"/>
                </a:cubicBezTo>
                <a:moveTo>
                  <a:pt x="54" y="23"/>
                </a:moveTo>
                <a:cubicBezTo>
                  <a:pt x="53" y="23"/>
                  <a:pt x="53" y="23"/>
                  <a:pt x="53" y="23"/>
                </a:cubicBezTo>
                <a:cubicBezTo>
                  <a:pt x="53" y="22"/>
                  <a:pt x="53" y="21"/>
                  <a:pt x="52" y="20"/>
                </a:cubicBezTo>
                <a:cubicBezTo>
                  <a:pt x="53" y="20"/>
                  <a:pt x="53" y="20"/>
                  <a:pt x="53" y="20"/>
                </a:cubicBezTo>
                <a:cubicBezTo>
                  <a:pt x="53" y="21"/>
                  <a:pt x="54" y="22"/>
                  <a:pt x="54" y="23"/>
                </a:cubicBezTo>
                <a:moveTo>
                  <a:pt x="52" y="18"/>
                </a:moveTo>
                <a:cubicBezTo>
                  <a:pt x="52" y="18"/>
                  <a:pt x="52" y="18"/>
                  <a:pt x="52" y="18"/>
                </a:cubicBezTo>
                <a:cubicBezTo>
                  <a:pt x="51" y="17"/>
                  <a:pt x="51" y="17"/>
                  <a:pt x="51" y="16"/>
                </a:cubicBezTo>
                <a:cubicBezTo>
                  <a:pt x="51" y="16"/>
                  <a:pt x="51" y="16"/>
                  <a:pt x="51" y="16"/>
                </a:cubicBezTo>
                <a:cubicBezTo>
                  <a:pt x="52" y="17"/>
                  <a:pt x="52" y="17"/>
                  <a:pt x="52" y="18"/>
                </a:cubicBezTo>
                <a:moveTo>
                  <a:pt x="50" y="14"/>
                </a:move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moveTo>
                  <a:pt x="22" y="60"/>
                </a:moveTo>
                <a:cubicBezTo>
                  <a:pt x="20" y="59"/>
                  <a:pt x="18" y="59"/>
                  <a:pt x="16" y="57"/>
                </a:cubicBezTo>
                <a:cubicBezTo>
                  <a:pt x="8" y="53"/>
                  <a:pt x="4" y="43"/>
                  <a:pt x="4" y="34"/>
                </a:cubicBezTo>
                <a:cubicBezTo>
                  <a:pt x="4" y="30"/>
                  <a:pt x="4" y="26"/>
                  <a:pt x="6" y="22"/>
                </a:cubicBezTo>
                <a:cubicBezTo>
                  <a:pt x="8" y="17"/>
                  <a:pt x="12" y="12"/>
                  <a:pt x="17" y="9"/>
                </a:cubicBezTo>
                <a:cubicBezTo>
                  <a:pt x="21" y="6"/>
                  <a:pt x="27" y="3"/>
                  <a:pt x="32" y="3"/>
                </a:cubicBezTo>
                <a:cubicBezTo>
                  <a:pt x="32" y="3"/>
                  <a:pt x="32" y="3"/>
                  <a:pt x="32" y="3"/>
                </a:cubicBezTo>
                <a:cubicBezTo>
                  <a:pt x="32" y="3"/>
                  <a:pt x="33" y="3"/>
                  <a:pt x="34" y="3"/>
                </a:cubicBezTo>
                <a:cubicBezTo>
                  <a:pt x="34" y="4"/>
                  <a:pt x="34" y="4"/>
                  <a:pt x="34" y="4"/>
                </a:cubicBezTo>
                <a:cubicBezTo>
                  <a:pt x="36" y="4"/>
                  <a:pt x="37" y="5"/>
                  <a:pt x="38" y="6"/>
                </a:cubicBezTo>
                <a:cubicBezTo>
                  <a:pt x="46" y="11"/>
                  <a:pt x="50" y="19"/>
                  <a:pt x="50" y="28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35"/>
                  <a:pt x="49" y="40"/>
                  <a:pt x="47" y="45"/>
                </a:cubicBezTo>
                <a:cubicBezTo>
                  <a:pt x="43" y="54"/>
                  <a:pt x="33" y="60"/>
                  <a:pt x="23" y="60"/>
                </a:cubicBezTo>
                <a:cubicBezTo>
                  <a:pt x="23" y="60"/>
                  <a:pt x="23" y="60"/>
                  <a:pt x="23" y="60"/>
                </a:cubicBezTo>
                <a:cubicBezTo>
                  <a:pt x="23" y="60"/>
                  <a:pt x="22" y="60"/>
                  <a:pt x="22" y="60"/>
                </a:cubicBezTo>
                <a:cubicBezTo>
                  <a:pt x="22" y="60"/>
                  <a:pt x="22" y="60"/>
                  <a:pt x="22" y="60"/>
                </a:cubicBezTo>
                <a:moveTo>
                  <a:pt x="32" y="0"/>
                </a:moveTo>
                <a:cubicBezTo>
                  <a:pt x="32" y="0"/>
                  <a:pt x="32" y="0"/>
                  <a:pt x="32" y="0"/>
                </a:cubicBezTo>
                <a:cubicBezTo>
                  <a:pt x="26" y="0"/>
                  <a:pt x="20" y="3"/>
                  <a:pt x="15" y="6"/>
                </a:cubicBezTo>
                <a:cubicBezTo>
                  <a:pt x="10" y="10"/>
                  <a:pt x="6" y="15"/>
                  <a:pt x="3" y="21"/>
                </a:cubicBezTo>
                <a:cubicBezTo>
                  <a:pt x="1" y="25"/>
                  <a:pt x="0" y="29"/>
                  <a:pt x="0" y="34"/>
                </a:cubicBezTo>
                <a:cubicBezTo>
                  <a:pt x="0" y="44"/>
                  <a:pt x="5" y="55"/>
                  <a:pt x="14" y="60"/>
                </a:cubicBezTo>
                <a:cubicBezTo>
                  <a:pt x="19" y="63"/>
                  <a:pt x="23" y="64"/>
                  <a:pt x="28" y="64"/>
                </a:cubicBezTo>
                <a:cubicBezTo>
                  <a:pt x="39" y="64"/>
                  <a:pt x="49" y="57"/>
                  <a:pt x="54" y="47"/>
                </a:cubicBezTo>
                <a:cubicBezTo>
                  <a:pt x="57" y="42"/>
                  <a:pt x="58" y="36"/>
                  <a:pt x="58" y="30"/>
                </a:cubicBezTo>
                <a:cubicBezTo>
                  <a:pt x="58" y="20"/>
                  <a:pt x="54" y="10"/>
                  <a:pt x="44" y="4"/>
                </a:cubicBezTo>
                <a:cubicBezTo>
                  <a:pt x="40" y="1"/>
                  <a:pt x="36" y="0"/>
                  <a:pt x="32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43"/>
          <p:cNvSpPr/>
          <p:nvPr/>
        </p:nvSpPr>
        <p:spPr>
          <a:xfrm>
            <a:off x="2890800" y="7229520"/>
            <a:ext cx="123480" cy="203760"/>
          </a:xfrm>
          <a:custGeom>
            <a:avLst/>
            <a:gdLst/>
            <a:ahLst/>
            <a:rect l="l" t="t" r="r" b="b"/>
            <a:pathLst>
              <a:path w="29" h="48">
                <a:moveTo>
                  <a:pt x="15" y="8"/>
                </a:moveTo>
                <a:cubicBezTo>
                  <a:pt x="15" y="8"/>
                  <a:pt x="16" y="8"/>
                  <a:pt x="16" y="8"/>
                </a:cubicBezTo>
                <a:cubicBezTo>
                  <a:pt x="16" y="8"/>
                  <a:pt x="17" y="7"/>
                  <a:pt x="17" y="7"/>
                </a:cubicBezTo>
                <a:cubicBezTo>
                  <a:pt x="17" y="6"/>
                  <a:pt x="18" y="5"/>
                  <a:pt x="18" y="4"/>
                </a:cubicBezTo>
                <a:cubicBezTo>
                  <a:pt x="18" y="3"/>
                  <a:pt x="18" y="3"/>
                  <a:pt x="18" y="3"/>
                </a:cubicBezTo>
                <a:cubicBezTo>
                  <a:pt x="19" y="4"/>
                  <a:pt x="19" y="4"/>
                  <a:pt x="19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5"/>
                </a:cubicBezTo>
                <a:cubicBezTo>
                  <a:pt x="20" y="5"/>
                  <a:pt x="20" y="6"/>
                  <a:pt x="20" y="6"/>
                </a:cubicBezTo>
                <a:cubicBezTo>
                  <a:pt x="19" y="6"/>
                  <a:pt x="19" y="7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9"/>
                  <a:pt x="20" y="9"/>
                  <a:pt x="20" y="10"/>
                </a:cubicBezTo>
                <a:cubicBezTo>
                  <a:pt x="23" y="11"/>
                  <a:pt x="25" y="14"/>
                  <a:pt x="25" y="17"/>
                </a:cubicBezTo>
                <a:cubicBezTo>
                  <a:pt x="25" y="17"/>
                  <a:pt x="24" y="17"/>
                  <a:pt x="23" y="16"/>
                </a:cubicBezTo>
                <a:cubicBezTo>
                  <a:pt x="23" y="16"/>
                  <a:pt x="23" y="16"/>
                  <a:pt x="23" y="16"/>
                </a:cubicBezTo>
                <a:cubicBezTo>
                  <a:pt x="23" y="16"/>
                  <a:pt x="23" y="16"/>
                  <a:pt x="23" y="16"/>
                </a:cubicBezTo>
                <a:cubicBezTo>
                  <a:pt x="23" y="16"/>
                  <a:pt x="23" y="16"/>
                  <a:pt x="23" y="16"/>
                </a:cubicBezTo>
                <a:cubicBezTo>
                  <a:pt x="23" y="15"/>
                  <a:pt x="21" y="13"/>
                  <a:pt x="20" y="13"/>
                </a:cubicBezTo>
                <a:cubicBezTo>
                  <a:pt x="19" y="12"/>
                  <a:pt x="18" y="11"/>
                  <a:pt x="17" y="11"/>
                </a:cubicBezTo>
                <a:cubicBezTo>
                  <a:pt x="16" y="11"/>
                  <a:pt x="15" y="11"/>
                  <a:pt x="14" y="11"/>
                </a:cubicBezTo>
                <a:cubicBezTo>
                  <a:pt x="13" y="11"/>
                  <a:pt x="13" y="11"/>
                  <a:pt x="12" y="11"/>
                </a:cubicBezTo>
                <a:cubicBezTo>
                  <a:pt x="11" y="12"/>
                  <a:pt x="10" y="12"/>
                  <a:pt x="10" y="13"/>
                </a:cubicBezTo>
                <a:cubicBezTo>
                  <a:pt x="9" y="14"/>
                  <a:pt x="9" y="14"/>
                  <a:pt x="9" y="15"/>
                </a:cubicBezTo>
                <a:cubicBezTo>
                  <a:pt x="9" y="17"/>
                  <a:pt x="11" y="18"/>
                  <a:pt x="12" y="19"/>
                </a:cubicBezTo>
                <a:cubicBezTo>
                  <a:pt x="14" y="21"/>
                  <a:pt x="16" y="23"/>
                  <a:pt x="17" y="25"/>
                </a:cubicBezTo>
                <a:cubicBezTo>
                  <a:pt x="19" y="26"/>
                  <a:pt x="20" y="28"/>
                  <a:pt x="21" y="30"/>
                </a:cubicBezTo>
                <a:cubicBezTo>
                  <a:pt x="21" y="31"/>
                  <a:pt x="21" y="31"/>
                  <a:pt x="21" y="32"/>
                </a:cubicBezTo>
                <a:cubicBezTo>
                  <a:pt x="21" y="34"/>
                  <a:pt x="20" y="35"/>
                  <a:pt x="19" y="37"/>
                </a:cubicBezTo>
                <a:cubicBezTo>
                  <a:pt x="19" y="37"/>
                  <a:pt x="17" y="38"/>
                  <a:pt x="15" y="38"/>
                </a:cubicBezTo>
                <a:cubicBezTo>
                  <a:pt x="14" y="38"/>
                  <a:pt x="14" y="38"/>
                  <a:pt x="13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1" y="38"/>
                  <a:pt x="11" y="39"/>
                  <a:pt x="11" y="40"/>
                </a:cubicBezTo>
                <a:cubicBezTo>
                  <a:pt x="11" y="40"/>
                  <a:pt x="11" y="40"/>
                  <a:pt x="11" y="41"/>
                </a:cubicBezTo>
                <a:cubicBezTo>
                  <a:pt x="10" y="42"/>
                  <a:pt x="10" y="43"/>
                  <a:pt x="10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4"/>
                  <a:pt x="9" y="44"/>
                  <a:pt x="9" y="44"/>
                </a:cubicBezTo>
                <a:cubicBezTo>
                  <a:pt x="9" y="43"/>
                  <a:pt x="9" y="42"/>
                  <a:pt x="9" y="41"/>
                </a:cubicBezTo>
                <a:cubicBezTo>
                  <a:pt x="9" y="40"/>
                  <a:pt x="9" y="40"/>
                  <a:pt x="9" y="40"/>
                </a:cubicBezTo>
                <a:cubicBezTo>
                  <a:pt x="9" y="39"/>
                  <a:pt x="9" y="39"/>
                  <a:pt x="9" y="38"/>
                </a:cubicBezTo>
                <a:cubicBezTo>
                  <a:pt x="8" y="37"/>
                  <a:pt x="8" y="37"/>
                  <a:pt x="7" y="37"/>
                </a:cubicBezTo>
                <a:cubicBezTo>
                  <a:pt x="5" y="36"/>
                  <a:pt x="3" y="33"/>
                  <a:pt x="3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4" y="30"/>
                  <a:pt x="5" y="30"/>
                  <a:pt x="5" y="30"/>
                </a:cubicBezTo>
                <a:cubicBezTo>
                  <a:pt x="6" y="33"/>
                  <a:pt x="9" y="35"/>
                  <a:pt x="11" y="36"/>
                </a:cubicBezTo>
                <a:cubicBezTo>
                  <a:pt x="12" y="36"/>
                  <a:pt x="12" y="36"/>
                  <a:pt x="13" y="36"/>
                </a:cubicBezTo>
                <a:cubicBezTo>
                  <a:pt x="14" y="36"/>
                  <a:pt x="15" y="36"/>
                  <a:pt x="17" y="35"/>
                </a:cubicBezTo>
                <a:cubicBezTo>
                  <a:pt x="18" y="34"/>
                  <a:pt x="19" y="33"/>
                  <a:pt x="19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19" y="29"/>
                  <a:pt x="18" y="28"/>
                  <a:pt x="17" y="27"/>
                </a:cubicBezTo>
                <a:cubicBezTo>
                  <a:pt x="17" y="27"/>
                  <a:pt x="16" y="26"/>
                  <a:pt x="15" y="25"/>
                </a:cubicBezTo>
                <a:cubicBezTo>
                  <a:pt x="13" y="24"/>
                  <a:pt x="12" y="22"/>
                  <a:pt x="10" y="21"/>
                </a:cubicBezTo>
                <a:cubicBezTo>
                  <a:pt x="10" y="21"/>
                  <a:pt x="9" y="20"/>
                  <a:pt x="8" y="18"/>
                </a:cubicBezTo>
                <a:cubicBezTo>
                  <a:pt x="7" y="17"/>
                  <a:pt x="7" y="16"/>
                  <a:pt x="7" y="14"/>
                </a:cubicBezTo>
                <a:cubicBezTo>
                  <a:pt x="7" y="12"/>
                  <a:pt x="7" y="11"/>
                  <a:pt x="10" y="9"/>
                </a:cubicBezTo>
                <a:cubicBezTo>
                  <a:pt x="11" y="8"/>
                  <a:pt x="12" y="7"/>
                  <a:pt x="13" y="7"/>
                </a:cubicBezTo>
                <a:cubicBezTo>
                  <a:pt x="13" y="7"/>
                  <a:pt x="13" y="7"/>
                  <a:pt x="13" y="7"/>
                </a:cubicBezTo>
                <a:cubicBezTo>
                  <a:pt x="14" y="7"/>
                  <a:pt x="14" y="7"/>
                  <a:pt x="14" y="8"/>
                </a:cubicBezTo>
                <a:cubicBezTo>
                  <a:pt x="15" y="8"/>
                  <a:pt x="15" y="8"/>
                  <a:pt x="15" y="8"/>
                </a:cubicBezTo>
                <a:moveTo>
                  <a:pt x="17" y="0"/>
                </a:moveTo>
                <a:cubicBezTo>
                  <a:pt x="17" y="0"/>
                  <a:pt x="17" y="0"/>
                  <a:pt x="17" y="0"/>
                </a:cubicBezTo>
                <a:cubicBezTo>
                  <a:pt x="16" y="0"/>
                  <a:pt x="16" y="1"/>
                  <a:pt x="16" y="1"/>
                </a:cubicBezTo>
                <a:cubicBezTo>
                  <a:pt x="16" y="1"/>
                  <a:pt x="15" y="2"/>
                  <a:pt x="15" y="3"/>
                </a:cubicBezTo>
                <a:cubicBezTo>
                  <a:pt x="15" y="3"/>
                  <a:pt x="14" y="4"/>
                  <a:pt x="14" y="4"/>
                </a:cubicBezTo>
                <a:cubicBezTo>
                  <a:pt x="14" y="4"/>
                  <a:pt x="13" y="4"/>
                  <a:pt x="13" y="4"/>
                </a:cubicBezTo>
                <a:cubicBezTo>
                  <a:pt x="11" y="4"/>
                  <a:pt x="9" y="5"/>
                  <a:pt x="8" y="6"/>
                </a:cubicBezTo>
                <a:cubicBezTo>
                  <a:pt x="5" y="8"/>
                  <a:pt x="3" y="11"/>
                  <a:pt x="3" y="14"/>
                </a:cubicBezTo>
                <a:cubicBezTo>
                  <a:pt x="3" y="16"/>
                  <a:pt x="4" y="18"/>
                  <a:pt x="5" y="20"/>
                </a:cubicBezTo>
                <a:cubicBezTo>
                  <a:pt x="6" y="22"/>
                  <a:pt x="7" y="23"/>
                  <a:pt x="8" y="23"/>
                </a:cubicBezTo>
                <a:cubicBezTo>
                  <a:pt x="10" y="25"/>
                  <a:pt x="11" y="26"/>
                  <a:pt x="13" y="28"/>
                </a:cubicBezTo>
                <a:cubicBezTo>
                  <a:pt x="14" y="28"/>
                  <a:pt x="14" y="29"/>
                  <a:pt x="15" y="29"/>
                </a:cubicBezTo>
                <a:cubicBezTo>
                  <a:pt x="15" y="30"/>
                  <a:pt x="15" y="30"/>
                  <a:pt x="15" y="31"/>
                </a:cubicBezTo>
                <a:cubicBezTo>
                  <a:pt x="15" y="31"/>
                  <a:pt x="15" y="31"/>
                  <a:pt x="15" y="31"/>
                </a:cubicBezTo>
                <a:cubicBezTo>
                  <a:pt x="15" y="31"/>
                  <a:pt x="15" y="32"/>
                  <a:pt x="15" y="32"/>
                </a:cubicBezTo>
                <a:cubicBezTo>
                  <a:pt x="14" y="32"/>
                  <a:pt x="13" y="33"/>
                  <a:pt x="13" y="33"/>
                </a:cubicBezTo>
                <a:cubicBezTo>
                  <a:pt x="13" y="33"/>
                  <a:pt x="13" y="33"/>
                  <a:pt x="13" y="33"/>
                </a:cubicBezTo>
                <a:cubicBezTo>
                  <a:pt x="12" y="33"/>
                  <a:pt x="12" y="33"/>
                  <a:pt x="12" y="33"/>
                </a:cubicBezTo>
                <a:cubicBezTo>
                  <a:pt x="10" y="32"/>
                  <a:pt x="9" y="31"/>
                  <a:pt x="8" y="29"/>
                </a:cubicBezTo>
                <a:cubicBezTo>
                  <a:pt x="8" y="28"/>
                  <a:pt x="8" y="28"/>
                  <a:pt x="7" y="27"/>
                </a:cubicBezTo>
                <a:cubicBezTo>
                  <a:pt x="5" y="27"/>
                  <a:pt x="4" y="26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6"/>
                  <a:pt x="0" y="27"/>
                  <a:pt x="0" y="27"/>
                </a:cubicBezTo>
                <a:cubicBezTo>
                  <a:pt x="0" y="28"/>
                  <a:pt x="0" y="29"/>
                  <a:pt x="0" y="30"/>
                </a:cubicBezTo>
                <a:cubicBezTo>
                  <a:pt x="0" y="34"/>
                  <a:pt x="2" y="38"/>
                  <a:pt x="6" y="40"/>
                </a:cubicBezTo>
                <a:cubicBezTo>
                  <a:pt x="6" y="40"/>
                  <a:pt x="6" y="40"/>
                  <a:pt x="6" y="40"/>
                </a:cubicBezTo>
                <a:cubicBezTo>
                  <a:pt x="6" y="40"/>
                  <a:pt x="6" y="40"/>
                  <a:pt x="6" y="40"/>
                </a:cubicBezTo>
                <a:cubicBezTo>
                  <a:pt x="6" y="41"/>
                  <a:pt x="6" y="43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5" y="45"/>
                  <a:pt x="5" y="45"/>
                  <a:pt x="5" y="45"/>
                </a:cubicBezTo>
                <a:cubicBezTo>
                  <a:pt x="5" y="45"/>
                  <a:pt x="6" y="46"/>
                  <a:pt x="6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7" y="47"/>
                  <a:pt x="7" y="47"/>
                  <a:pt x="7" y="47"/>
                </a:cubicBezTo>
                <a:cubicBezTo>
                  <a:pt x="8" y="47"/>
                  <a:pt x="9" y="48"/>
                  <a:pt x="10" y="48"/>
                </a:cubicBezTo>
                <a:cubicBezTo>
                  <a:pt x="11" y="48"/>
                  <a:pt x="11" y="48"/>
                  <a:pt x="11" y="48"/>
                </a:cubicBezTo>
                <a:cubicBezTo>
                  <a:pt x="11" y="48"/>
                  <a:pt x="12" y="48"/>
                  <a:pt x="12" y="48"/>
                </a:cubicBezTo>
                <a:cubicBezTo>
                  <a:pt x="12" y="47"/>
                  <a:pt x="13" y="47"/>
                  <a:pt x="13" y="47"/>
                </a:cubicBezTo>
                <a:cubicBezTo>
                  <a:pt x="13" y="45"/>
                  <a:pt x="13" y="44"/>
                  <a:pt x="14" y="43"/>
                </a:cubicBezTo>
                <a:cubicBezTo>
                  <a:pt x="14" y="42"/>
                  <a:pt x="14" y="42"/>
                  <a:pt x="14" y="42"/>
                </a:cubicBezTo>
                <a:cubicBezTo>
                  <a:pt x="14" y="42"/>
                  <a:pt x="15" y="41"/>
                  <a:pt x="16" y="41"/>
                </a:cubicBezTo>
                <a:cubicBezTo>
                  <a:pt x="18" y="41"/>
                  <a:pt x="20" y="40"/>
                  <a:pt x="21" y="39"/>
                </a:cubicBezTo>
                <a:cubicBezTo>
                  <a:pt x="23" y="37"/>
                  <a:pt x="24" y="34"/>
                  <a:pt x="24" y="32"/>
                </a:cubicBezTo>
                <a:cubicBezTo>
                  <a:pt x="24" y="31"/>
                  <a:pt x="24" y="30"/>
                  <a:pt x="24" y="29"/>
                </a:cubicBezTo>
                <a:cubicBezTo>
                  <a:pt x="23" y="26"/>
                  <a:pt x="21" y="24"/>
                  <a:pt x="20" y="22"/>
                </a:cubicBezTo>
                <a:cubicBezTo>
                  <a:pt x="18" y="20"/>
                  <a:pt x="16" y="19"/>
                  <a:pt x="14" y="17"/>
                </a:cubicBezTo>
                <a:cubicBezTo>
                  <a:pt x="13" y="16"/>
                  <a:pt x="13" y="15"/>
                  <a:pt x="13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4" y="14"/>
                  <a:pt x="14" y="14"/>
                </a:cubicBezTo>
                <a:cubicBezTo>
                  <a:pt x="15" y="14"/>
                  <a:pt x="15" y="14"/>
                  <a:pt x="16" y="14"/>
                </a:cubicBezTo>
                <a:cubicBezTo>
                  <a:pt x="17" y="14"/>
                  <a:pt x="18" y="15"/>
                  <a:pt x="19" y="15"/>
                </a:cubicBezTo>
                <a:cubicBezTo>
                  <a:pt x="19" y="16"/>
                  <a:pt x="20" y="16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8"/>
                  <a:pt x="20" y="18"/>
                  <a:pt x="20" y="18"/>
                </a:cubicBezTo>
                <a:cubicBezTo>
                  <a:pt x="20" y="18"/>
                  <a:pt x="20" y="19"/>
                  <a:pt x="21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2" y="20"/>
                  <a:pt x="22" y="20"/>
                  <a:pt x="22" y="20"/>
                </a:cubicBezTo>
                <a:cubicBezTo>
                  <a:pt x="23" y="20"/>
                  <a:pt x="24" y="20"/>
                  <a:pt x="26" y="20"/>
                </a:cubicBezTo>
                <a:cubicBezTo>
                  <a:pt x="26" y="20"/>
                  <a:pt x="27" y="20"/>
                  <a:pt x="27" y="20"/>
                </a:cubicBezTo>
                <a:cubicBezTo>
                  <a:pt x="28" y="20"/>
                  <a:pt x="29" y="19"/>
                  <a:pt x="29" y="19"/>
                </a:cubicBezTo>
                <a:cubicBezTo>
                  <a:pt x="29" y="18"/>
                  <a:pt x="29" y="18"/>
                  <a:pt x="29" y="17"/>
                </a:cubicBezTo>
                <a:cubicBezTo>
                  <a:pt x="29" y="13"/>
                  <a:pt x="26" y="9"/>
                  <a:pt x="23" y="7"/>
                </a:cubicBezTo>
                <a:cubicBezTo>
                  <a:pt x="23" y="7"/>
                  <a:pt x="23" y="6"/>
                  <a:pt x="23" y="6"/>
                </a:cubicBezTo>
                <a:cubicBezTo>
                  <a:pt x="23" y="5"/>
                  <a:pt x="23" y="5"/>
                  <a:pt x="24" y="4"/>
                </a:cubicBezTo>
                <a:cubicBezTo>
                  <a:pt x="24" y="3"/>
                  <a:pt x="23" y="2"/>
                  <a:pt x="23" y="2"/>
                </a:cubicBezTo>
                <a:cubicBezTo>
                  <a:pt x="23" y="2"/>
                  <a:pt x="23" y="2"/>
                  <a:pt x="23" y="2"/>
                </a:cubicBezTo>
                <a:cubicBezTo>
                  <a:pt x="22" y="1"/>
                  <a:pt x="20" y="0"/>
                  <a:pt x="20" y="0"/>
                </a:cubicBezTo>
                <a:cubicBezTo>
                  <a:pt x="19" y="0"/>
                  <a:pt x="19" y="0"/>
                  <a:pt x="1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8" y="0"/>
                  <a:pt x="17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44"/>
          <p:cNvSpPr/>
          <p:nvPr/>
        </p:nvSpPr>
        <p:spPr>
          <a:xfrm>
            <a:off x="2928600" y="7390800"/>
            <a:ext cx="1440" cy="144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45"/>
          <p:cNvSpPr/>
          <p:nvPr/>
        </p:nvSpPr>
        <p:spPr>
          <a:xfrm>
            <a:off x="2928600" y="7390800"/>
            <a:ext cx="1440" cy="144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46"/>
          <p:cNvSpPr/>
          <p:nvPr/>
        </p:nvSpPr>
        <p:spPr>
          <a:xfrm>
            <a:off x="2934000" y="7284960"/>
            <a:ext cx="1440" cy="144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47"/>
          <p:cNvSpPr/>
          <p:nvPr/>
        </p:nvSpPr>
        <p:spPr>
          <a:xfrm>
            <a:off x="2934000" y="7284960"/>
            <a:ext cx="1440" cy="144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48"/>
          <p:cNvSpPr/>
          <p:nvPr/>
        </p:nvSpPr>
        <p:spPr>
          <a:xfrm>
            <a:off x="2962800" y="5962680"/>
            <a:ext cx="306000" cy="121320"/>
          </a:xfrm>
          <a:custGeom>
            <a:avLst/>
            <a:gdLst/>
            <a:ahLst/>
            <a:rect l="l" t="t" r="r" b="b"/>
            <a:pathLst>
              <a:path w="72" h="29">
                <a:moveTo>
                  <a:pt x="35" y="25"/>
                </a:move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moveTo>
                  <a:pt x="50" y="16"/>
                </a:moveTo>
                <a:cubicBezTo>
                  <a:pt x="50" y="16"/>
                  <a:pt x="51" y="16"/>
                  <a:pt x="51" y="16"/>
                </a:cubicBezTo>
                <a:cubicBezTo>
                  <a:pt x="52" y="15"/>
                  <a:pt x="54" y="15"/>
                  <a:pt x="54" y="14"/>
                </a:cubicBezTo>
                <a:cubicBezTo>
                  <a:pt x="55" y="14"/>
                  <a:pt x="55" y="14"/>
                  <a:pt x="56" y="14"/>
                </a:cubicBezTo>
                <a:cubicBezTo>
                  <a:pt x="56" y="13"/>
                  <a:pt x="56" y="13"/>
                  <a:pt x="56" y="13"/>
                </a:cubicBezTo>
                <a:cubicBezTo>
                  <a:pt x="56" y="13"/>
                  <a:pt x="56" y="13"/>
                  <a:pt x="56" y="13"/>
                </a:cubicBezTo>
                <a:cubicBezTo>
                  <a:pt x="57" y="13"/>
                  <a:pt x="57" y="13"/>
                  <a:pt x="57" y="13"/>
                </a:cubicBezTo>
                <a:cubicBezTo>
                  <a:pt x="59" y="14"/>
                  <a:pt x="61" y="15"/>
                  <a:pt x="63" y="16"/>
                </a:cubicBezTo>
                <a:cubicBezTo>
                  <a:pt x="64" y="17"/>
                  <a:pt x="64" y="18"/>
                  <a:pt x="64" y="19"/>
                </a:cubicBezTo>
                <a:cubicBezTo>
                  <a:pt x="64" y="19"/>
                  <a:pt x="64" y="19"/>
                  <a:pt x="63" y="19"/>
                </a:cubicBezTo>
                <a:cubicBezTo>
                  <a:pt x="59" y="22"/>
                  <a:pt x="53" y="23"/>
                  <a:pt x="47" y="24"/>
                </a:cubicBezTo>
                <a:cubicBezTo>
                  <a:pt x="47" y="24"/>
                  <a:pt x="46" y="24"/>
                  <a:pt x="45" y="24"/>
                </a:cubicBezTo>
                <a:cubicBezTo>
                  <a:pt x="46" y="24"/>
                  <a:pt x="46" y="24"/>
                  <a:pt x="47" y="24"/>
                </a:cubicBezTo>
                <a:cubicBezTo>
                  <a:pt x="47" y="23"/>
                  <a:pt x="48" y="22"/>
                  <a:pt x="48" y="21"/>
                </a:cubicBezTo>
                <a:cubicBezTo>
                  <a:pt x="48" y="20"/>
                  <a:pt x="47" y="19"/>
                  <a:pt x="47" y="18"/>
                </a:cubicBezTo>
                <a:cubicBezTo>
                  <a:pt x="46" y="18"/>
                  <a:pt x="46" y="18"/>
                  <a:pt x="46" y="17"/>
                </a:cubicBezTo>
                <a:cubicBezTo>
                  <a:pt x="45" y="17"/>
                  <a:pt x="45" y="17"/>
                  <a:pt x="45" y="17"/>
                </a:cubicBezTo>
                <a:cubicBezTo>
                  <a:pt x="45" y="17"/>
                  <a:pt x="45" y="17"/>
                  <a:pt x="45" y="17"/>
                </a:cubicBezTo>
                <a:cubicBezTo>
                  <a:pt x="43" y="16"/>
                  <a:pt x="41" y="15"/>
                  <a:pt x="40" y="14"/>
                </a:cubicBezTo>
                <a:cubicBezTo>
                  <a:pt x="40" y="14"/>
                  <a:pt x="39" y="14"/>
                  <a:pt x="39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13"/>
                  <a:pt x="40" y="13"/>
                  <a:pt x="41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2" y="13"/>
                  <a:pt x="44" y="14"/>
                  <a:pt x="45" y="15"/>
                </a:cubicBezTo>
                <a:cubicBezTo>
                  <a:pt x="46" y="15"/>
                  <a:pt x="47" y="15"/>
                  <a:pt x="48" y="16"/>
                </a:cubicBezTo>
                <a:cubicBezTo>
                  <a:pt x="48" y="16"/>
                  <a:pt x="49" y="16"/>
                  <a:pt x="49" y="16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6"/>
                </a:cubicBezTo>
                <a:moveTo>
                  <a:pt x="9" y="16"/>
                </a:moveTo>
                <a:cubicBezTo>
                  <a:pt x="10" y="15"/>
                  <a:pt x="10" y="15"/>
                  <a:pt x="10" y="15"/>
                </a:cubicBezTo>
                <a:cubicBezTo>
                  <a:pt x="15" y="13"/>
                  <a:pt x="20" y="11"/>
                  <a:pt x="26" y="11"/>
                </a:cubicBezTo>
                <a:cubicBezTo>
                  <a:pt x="26" y="11"/>
                  <a:pt x="26" y="12"/>
                  <a:pt x="26" y="12"/>
                </a:cubicBezTo>
                <a:cubicBezTo>
                  <a:pt x="26" y="13"/>
                  <a:pt x="26" y="13"/>
                  <a:pt x="26" y="13"/>
                </a:cubicBezTo>
                <a:cubicBezTo>
                  <a:pt x="26" y="13"/>
                  <a:pt x="26" y="13"/>
                  <a:pt x="26" y="13"/>
                </a:cubicBezTo>
                <a:cubicBezTo>
                  <a:pt x="26" y="14"/>
                  <a:pt x="26" y="14"/>
                  <a:pt x="27" y="14"/>
                </a:cubicBezTo>
                <a:cubicBezTo>
                  <a:pt x="27" y="15"/>
                  <a:pt x="28" y="16"/>
                  <a:pt x="29" y="16"/>
                </a:cubicBezTo>
                <a:cubicBezTo>
                  <a:pt x="28" y="16"/>
                  <a:pt x="26" y="16"/>
                  <a:pt x="25" y="15"/>
                </a:cubicBezTo>
                <a:cubicBezTo>
                  <a:pt x="25" y="15"/>
                  <a:pt x="25" y="15"/>
                  <a:pt x="25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3" y="15"/>
                  <a:pt x="21" y="15"/>
                  <a:pt x="20" y="16"/>
                </a:cubicBezTo>
                <a:cubicBezTo>
                  <a:pt x="19" y="16"/>
                  <a:pt x="18" y="16"/>
                  <a:pt x="17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18"/>
                  <a:pt x="16" y="18"/>
                  <a:pt x="16" y="19"/>
                </a:cubicBezTo>
                <a:cubicBezTo>
                  <a:pt x="16" y="19"/>
                  <a:pt x="16" y="19"/>
                  <a:pt x="16" y="19"/>
                </a:cubicBezTo>
                <a:cubicBezTo>
                  <a:pt x="16" y="19"/>
                  <a:pt x="16" y="19"/>
                  <a:pt x="16" y="19"/>
                </a:cubicBezTo>
                <a:cubicBezTo>
                  <a:pt x="17" y="21"/>
                  <a:pt x="19" y="21"/>
                  <a:pt x="21" y="22"/>
                </a:cubicBezTo>
                <a:cubicBezTo>
                  <a:pt x="22" y="22"/>
                  <a:pt x="23" y="23"/>
                  <a:pt x="24" y="23"/>
                </a:cubicBezTo>
                <a:cubicBezTo>
                  <a:pt x="23" y="24"/>
                  <a:pt x="23" y="24"/>
                  <a:pt x="23" y="24"/>
                </a:cubicBezTo>
                <a:cubicBezTo>
                  <a:pt x="23" y="25"/>
                  <a:pt x="23" y="25"/>
                  <a:pt x="23" y="25"/>
                </a:cubicBezTo>
                <a:cubicBezTo>
                  <a:pt x="22" y="25"/>
                  <a:pt x="22" y="25"/>
                  <a:pt x="22" y="25"/>
                </a:cubicBezTo>
                <a:cubicBezTo>
                  <a:pt x="15" y="24"/>
                  <a:pt x="9" y="22"/>
                  <a:pt x="7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8"/>
                  <a:pt x="6" y="18"/>
                </a:cubicBezTo>
                <a:cubicBezTo>
                  <a:pt x="7" y="18"/>
                  <a:pt x="7" y="18"/>
                  <a:pt x="7" y="17"/>
                </a:cubicBezTo>
                <a:cubicBezTo>
                  <a:pt x="8" y="17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moveTo>
                  <a:pt x="40" y="9"/>
                </a:moveTo>
                <a:cubicBezTo>
                  <a:pt x="40" y="9"/>
                  <a:pt x="41" y="9"/>
                  <a:pt x="41" y="9"/>
                </a:cubicBezTo>
                <a:cubicBezTo>
                  <a:pt x="42" y="7"/>
                  <a:pt x="42" y="7"/>
                  <a:pt x="42" y="7"/>
                </a:cubicBezTo>
                <a:cubicBezTo>
                  <a:pt x="43" y="7"/>
                  <a:pt x="44" y="8"/>
                  <a:pt x="45" y="8"/>
                </a:cubicBezTo>
                <a:cubicBezTo>
                  <a:pt x="45" y="8"/>
                  <a:pt x="45" y="8"/>
                  <a:pt x="45" y="8"/>
                </a:cubicBezTo>
                <a:cubicBezTo>
                  <a:pt x="44" y="8"/>
                  <a:pt x="44" y="9"/>
                  <a:pt x="44" y="9"/>
                </a:cubicBezTo>
                <a:cubicBezTo>
                  <a:pt x="45" y="10"/>
                  <a:pt x="45" y="10"/>
                  <a:pt x="45" y="10"/>
                </a:cubicBezTo>
                <a:cubicBezTo>
                  <a:pt x="47" y="10"/>
                  <a:pt x="49" y="11"/>
                  <a:pt x="51" y="12"/>
                </a:cubicBezTo>
                <a:cubicBezTo>
                  <a:pt x="51" y="12"/>
                  <a:pt x="52" y="12"/>
                  <a:pt x="53" y="13"/>
                </a:cubicBezTo>
                <a:cubicBezTo>
                  <a:pt x="52" y="13"/>
                  <a:pt x="52" y="13"/>
                  <a:pt x="51" y="13"/>
                </a:cubicBezTo>
                <a:cubicBezTo>
                  <a:pt x="51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49" y="13"/>
                  <a:pt x="48" y="13"/>
                </a:cubicBezTo>
                <a:cubicBezTo>
                  <a:pt x="47" y="13"/>
                  <a:pt x="46" y="12"/>
                  <a:pt x="45" y="12"/>
                </a:cubicBezTo>
                <a:cubicBezTo>
                  <a:pt x="43" y="11"/>
                  <a:pt x="42" y="11"/>
                  <a:pt x="41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39" y="11"/>
                  <a:pt x="38" y="11"/>
                  <a:pt x="37" y="11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3"/>
                  <a:pt x="36" y="13"/>
                  <a:pt x="36" y="13"/>
                </a:cubicBezTo>
                <a:cubicBezTo>
                  <a:pt x="36" y="14"/>
                  <a:pt x="36" y="14"/>
                  <a:pt x="36" y="15"/>
                </a:cubicBezTo>
                <a:cubicBezTo>
                  <a:pt x="37" y="15"/>
                  <a:pt x="37" y="15"/>
                  <a:pt x="38" y="16"/>
                </a:cubicBezTo>
                <a:cubicBezTo>
                  <a:pt x="39" y="17"/>
                  <a:pt x="42" y="18"/>
                  <a:pt x="44" y="19"/>
                </a:cubicBezTo>
                <a:cubicBezTo>
                  <a:pt x="44" y="19"/>
                  <a:pt x="44" y="19"/>
                  <a:pt x="45" y="20"/>
                </a:cubicBezTo>
                <a:cubicBezTo>
                  <a:pt x="45" y="20"/>
                  <a:pt x="45" y="21"/>
                  <a:pt x="45" y="21"/>
                </a:cubicBezTo>
                <a:cubicBezTo>
                  <a:pt x="45" y="22"/>
                  <a:pt x="45" y="22"/>
                  <a:pt x="45" y="22"/>
                </a:cubicBezTo>
                <a:cubicBezTo>
                  <a:pt x="45" y="22"/>
                  <a:pt x="43" y="22"/>
                  <a:pt x="42" y="23"/>
                </a:cubicBezTo>
                <a:cubicBezTo>
                  <a:pt x="41" y="23"/>
                  <a:pt x="40" y="23"/>
                  <a:pt x="38" y="23"/>
                </a:cubicBezTo>
                <a:cubicBezTo>
                  <a:pt x="37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4" y="23"/>
                  <a:pt x="34" y="23"/>
                  <a:pt x="34" y="23"/>
                </a:cubicBezTo>
                <a:cubicBezTo>
                  <a:pt x="34" y="23"/>
                  <a:pt x="34" y="23"/>
                  <a:pt x="34" y="23"/>
                </a:cubicBezTo>
                <a:cubicBezTo>
                  <a:pt x="33" y="23"/>
                  <a:pt x="32" y="24"/>
                  <a:pt x="32" y="24"/>
                </a:cubicBezTo>
                <a:cubicBezTo>
                  <a:pt x="31" y="25"/>
                  <a:pt x="31" y="25"/>
                  <a:pt x="30" y="25"/>
                </a:cubicBezTo>
                <a:cubicBezTo>
                  <a:pt x="30" y="25"/>
                  <a:pt x="30" y="25"/>
                  <a:pt x="30" y="25"/>
                </a:cubicBezTo>
                <a:cubicBezTo>
                  <a:pt x="30" y="25"/>
                  <a:pt x="29" y="25"/>
                  <a:pt x="29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8" y="25"/>
                  <a:pt x="27" y="25"/>
                  <a:pt x="26" y="25"/>
                </a:cubicBezTo>
                <a:cubicBezTo>
                  <a:pt x="27" y="24"/>
                  <a:pt x="27" y="24"/>
                  <a:pt x="27" y="24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8" y="23"/>
                  <a:pt x="28" y="23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1"/>
                  <a:pt x="27" y="21"/>
                  <a:pt x="27" y="21"/>
                </a:cubicBezTo>
                <a:cubicBezTo>
                  <a:pt x="25" y="21"/>
                  <a:pt x="23" y="20"/>
                  <a:pt x="22" y="20"/>
                </a:cubicBezTo>
                <a:cubicBezTo>
                  <a:pt x="21" y="19"/>
                  <a:pt x="20" y="19"/>
                  <a:pt x="19" y="19"/>
                </a:cubicBezTo>
                <a:cubicBezTo>
                  <a:pt x="21" y="18"/>
                  <a:pt x="23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30" y="19"/>
                  <a:pt x="33" y="20"/>
                  <a:pt x="35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8" y="19"/>
                  <a:pt x="38" y="18"/>
                </a:cubicBezTo>
                <a:cubicBezTo>
                  <a:pt x="38" y="18"/>
                  <a:pt x="37" y="18"/>
                  <a:pt x="37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5" y="16"/>
                  <a:pt x="33" y="15"/>
                  <a:pt x="31" y="15"/>
                </a:cubicBezTo>
                <a:cubicBezTo>
                  <a:pt x="31" y="15"/>
                  <a:pt x="30" y="14"/>
                  <a:pt x="30" y="14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2"/>
                  <a:pt x="29" y="12"/>
                  <a:pt x="29" y="12"/>
                </a:cubicBezTo>
                <a:cubicBezTo>
                  <a:pt x="28" y="12"/>
                  <a:pt x="29" y="11"/>
                  <a:pt x="30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0"/>
                  <a:pt x="31" y="10"/>
                  <a:pt x="32" y="9"/>
                </a:cubicBezTo>
                <a:cubicBezTo>
                  <a:pt x="32" y="9"/>
                  <a:pt x="32" y="9"/>
                  <a:pt x="33" y="9"/>
                </a:cubicBezTo>
                <a:cubicBezTo>
                  <a:pt x="34" y="9"/>
                  <a:pt x="35" y="9"/>
                  <a:pt x="37" y="9"/>
                </a:cubicBezTo>
                <a:cubicBezTo>
                  <a:pt x="37" y="9"/>
                  <a:pt x="37" y="9"/>
                  <a:pt x="37" y="9"/>
                </a:cubicBezTo>
                <a:cubicBezTo>
                  <a:pt x="38" y="9"/>
                  <a:pt x="39" y="9"/>
                  <a:pt x="40" y="9"/>
                </a:cubicBezTo>
                <a:cubicBezTo>
                  <a:pt x="40" y="9"/>
                  <a:pt x="40" y="9"/>
                  <a:pt x="40" y="9"/>
                </a:cubicBezTo>
                <a:moveTo>
                  <a:pt x="4" y="16"/>
                </a:moveTo>
                <a:cubicBezTo>
                  <a:pt x="4" y="15"/>
                  <a:pt x="4" y="15"/>
                  <a:pt x="4" y="15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3"/>
                  <a:pt x="5" y="11"/>
                  <a:pt x="7" y="11"/>
                </a:cubicBezTo>
                <a:cubicBezTo>
                  <a:pt x="16" y="5"/>
                  <a:pt x="27" y="3"/>
                  <a:pt x="37" y="3"/>
                </a:cubicBezTo>
                <a:cubicBezTo>
                  <a:pt x="45" y="3"/>
                  <a:pt x="53" y="4"/>
                  <a:pt x="61" y="7"/>
                </a:cubicBezTo>
                <a:cubicBezTo>
                  <a:pt x="63" y="8"/>
                  <a:pt x="65" y="9"/>
                  <a:pt x="66" y="10"/>
                </a:cubicBezTo>
                <a:cubicBezTo>
                  <a:pt x="68" y="11"/>
                  <a:pt x="68" y="13"/>
                  <a:pt x="68" y="14"/>
                </a:cubicBezTo>
                <a:cubicBezTo>
                  <a:pt x="68" y="15"/>
                  <a:pt x="68" y="15"/>
                  <a:pt x="68" y="15"/>
                </a:cubicBezTo>
                <a:cubicBezTo>
                  <a:pt x="68" y="15"/>
                  <a:pt x="68" y="16"/>
                  <a:pt x="67" y="16"/>
                </a:cubicBezTo>
                <a:cubicBezTo>
                  <a:pt x="67" y="15"/>
                  <a:pt x="66" y="14"/>
                  <a:pt x="65" y="14"/>
                </a:cubicBezTo>
                <a:cubicBezTo>
                  <a:pt x="63" y="12"/>
                  <a:pt x="61" y="11"/>
                  <a:pt x="58" y="10"/>
                </a:cubicBezTo>
                <a:cubicBezTo>
                  <a:pt x="58" y="10"/>
                  <a:pt x="56" y="10"/>
                  <a:pt x="54" y="9"/>
                </a:cubicBezTo>
                <a:cubicBezTo>
                  <a:pt x="52" y="9"/>
                  <a:pt x="50" y="8"/>
                  <a:pt x="50" y="8"/>
                </a:cubicBezTo>
                <a:cubicBezTo>
                  <a:pt x="49" y="8"/>
                  <a:pt x="49" y="8"/>
                  <a:pt x="49" y="8"/>
                </a:cubicBezTo>
                <a:cubicBezTo>
                  <a:pt x="50" y="7"/>
                  <a:pt x="50" y="7"/>
                  <a:pt x="50" y="7"/>
                </a:cubicBezTo>
                <a:cubicBezTo>
                  <a:pt x="50" y="7"/>
                  <a:pt x="49" y="6"/>
                  <a:pt x="49" y="6"/>
                </a:cubicBezTo>
                <a:cubicBezTo>
                  <a:pt x="47" y="5"/>
                  <a:pt x="44" y="5"/>
                  <a:pt x="42" y="5"/>
                </a:cubicBezTo>
                <a:cubicBezTo>
                  <a:pt x="42" y="5"/>
                  <a:pt x="42" y="5"/>
                  <a:pt x="42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0" y="7"/>
                  <a:pt x="40" y="7"/>
                  <a:pt x="40" y="7"/>
                </a:cubicBezTo>
                <a:cubicBezTo>
                  <a:pt x="39" y="6"/>
                  <a:pt x="38" y="6"/>
                  <a:pt x="37" y="6"/>
                </a:cubicBezTo>
                <a:cubicBezTo>
                  <a:pt x="35" y="6"/>
                  <a:pt x="34" y="6"/>
                  <a:pt x="32" y="7"/>
                </a:cubicBezTo>
                <a:cubicBezTo>
                  <a:pt x="32" y="7"/>
                  <a:pt x="32" y="7"/>
                  <a:pt x="31" y="7"/>
                </a:cubicBezTo>
                <a:cubicBezTo>
                  <a:pt x="31" y="7"/>
                  <a:pt x="31" y="7"/>
                  <a:pt x="30" y="7"/>
                </a:cubicBezTo>
                <a:cubicBezTo>
                  <a:pt x="30" y="7"/>
                  <a:pt x="30" y="7"/>
                  <a:pt x="30" y="7"/>
                </a:cubicBezTo>
                <a:cubicBezTo>
                  <a:pt x="22" y="7"/>
                  <a:pt x="15" y="9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7" y="13"/>
                  <a:pt x="6" y="14"/>
                  <a:pt x="5" y="14"/>
                </a:cubicBezTo>
                <a:cubicBezTo>
                  <a:pt x="5" y="15"/>
                  <a:pt x="4" y="15"/>
                  <a:pt x="4" y="16"/>
                </a:cubicBezTo>
                <a:moveTo>
                  <a:pt x="37" y="0"/>
                </a:moveTo>
                <a:cubicBezTo>
                  <a:pt x="26" y="0"/>
                  <a:pt x="15" y="2"/>
                  <a:pt x="5" y="8"/>
                </a:cubicBezTo>
                <a:cubicBezTo>
                  <a:pt x="3" y="9"/>
                  <a:pt x="1" y="12"/>
                  <a:pt x="0" y="14"/>
                </a:cubicBezTo>
                <a:cubicBezTo>
                  <a:pt x="0" y="14"/>
                  <a:pt x="0" y="15"/>
                  <a:pt x="0" y="15"/>
                </a:cubicBezTo>
                <a:cubicBezTo>
                  <a:pt x="0" y="18"/>
                  <a:pt x="2" y="20"/>
                  <a:pt x="4" y="21"/>
                </a:cubicBezTo>
                <a:cubicBezTo>
                  <a:pt x="8" y="25"/>
                  <a:pt x="17" y="29"/>
                  <a:pt x="32" y="29"/>
                </a:cubicBezTo>
                <a:cubicBezTo>
                  <a:pt x="37" y="29"/>
                  <a:pt x="46" y="28"/>
                  <a:pt x="54" y="26"/>
                </a:cubicBezTo>
                <a:cubicBezTo>
                  <a:pt x="58" y="25"/>
                  <a:pt x="62" y="24"/>
                  <a:pt x="65" y="22"/>
                </a:cubicBezTo>
                <a:cubicBezTo>
                  <a:pt x="68" y="21"/>
                  <a:pt x="70" y="19"/>
                  <a:pt x="71" y="16"/>
                </a:cubicBezTo>
                <a:cubicBezTo>
                  <a:pt x="72" y="15"/>
                  <a:pt x="72" y="15"/>
                  <a:pt x="72" y="14"/>
                </a:cubicBezTo>
                <a:cubicBezTo>
                  <a:pt x="72" y="11"/>
                  <a:pt x="70" y="9"/>
                  <a:pt x="69" y="8"/>
                </a:cubicBezTo>
                <a:cubicBezTo>
                  <a:pt x="67" y="6"/>
                  <a:pt x="64" y="5"/>
                  <a:pt x="62" y="4"/>
                </a:cubicBezTo>
                <a:cubicBezTo>
                  <a:pt x="54" y="1"/>
                  <a:pt x="46" y="0"/>
                  <a:pt x="37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49"/>
          <p:cNvSpPr/>
          <p:nvPr/>
        </p:nvSpPr>
        <p:spPr>
          <a:xfrm>
            <a:off x="2916000" y="5941080"/>
            <a:ext cx="393840" cy="228960"/>
          </a:xfrm>
          <a:custGeom>
            <a:avLst/>
            <a:gdLst/>
            <a:ahLst/>
            <a:rect l="l" t="t" r="r" b="b"/>
            <a:pathLst>
              <a:path w="93" h="54">
                <a:moveTo>
                  <a:pt x="42" y="51"/>
                </a:moveTo>
                <a:cubicBezTo>
                  <a:pt x="42" y="50"/>
                  <a:pt x="42" y="48"/>
                  <a:pt x="42" y="47"/>
                </a:cubicBezTo>
                <a:cubicBezTo>
                  <a:pt x="42" y="45"/>
                  <a:pt x="42" y="43"/>
                  <a:pt x="43" y="41"/>
                </a:cubicBezTo>
                <a:cubicBezTo>
                  <a:pt x="44" y="41"/>
                  <a:pt x="45" y="41"/>
                  <a:pt x="47" y="41"/>
                </a:cubicBezTo>
                <a:cubicBezTo>
                  <a:pt x="47" y="44"/>
                  <a:pt x="47" y="47"/>
                  <a:pt x="48" y="50"/>
                </a:cubicBezTo>
                <a:cubicBezTo>
                  <a:pt x="46" y="51"/>
                  <a:pt x="44" y="51"/>
                  <a:pt x="42" y="51"/>
                </a:cubicBezTo>
                <a:moveTo>
                  <a:pt x="41" y="51"/>
                </a:moveTo>
                <a:cubicBezTo>
                  <a:pt x="39" y="51"/>
                  <a:pt x="37" y="51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47"/>
                  <a:pt x="35" y="44"/>
                  <a:pt x="35" y="41"/>
                </a:cubicBezTo>
                <a:cubicBezTo>
                  <a:pt x="37" y="41"/>
                  <a:pt x="39" y="41"/>
                  <a:pt x="41" y="41"/>
                </a:cubicBezTo>
                <a:cubicBezTo>
                  <a:pt x="41" y="43"/>
                  <a:pt x="41" y="45"/>
                  <a:pt x="41" y="47"/>
                </a:cubicBezTo>
                <a:cubicBezTo>
                  <a:pt x="41" y="48"/>
                  <a:pt x="41" y="50"/>
                  <a:pt x="41" y="51"/>
                </a:cubicBezTo>
                <a:moveTo>
                  <a:pt x="49" y="50"/>
                </a:moveTo>
                <a:cubicBezTo>
                  <a:pt x="49" y="47"/>
                  <a:pt x="49" y="44"/>
                  <a:pt x="48" y="41"/>
                </a:cubicBezTo>
                <a:cubicBezTo>
                  <a:pt x="49" y="41"/>
                  <a:pt x="49" y="41"/>
                  <a:pt x="49" y="41"/>
                </a:cubicBezTo>
                <a:cubicBezTo>
                  <a:pt x="50" y="41"/>
                  <a:pt x="51" y="41"/>
                  <a:pt x="52" y="40"/>
                </a:cubicBezTo>
                <a:cubicBezTo>
                  <a:pt x="52" y="42"/>
                  <a:pt x="52" y="45"/>
                  <a:pt x="52" y="47"/>
                </a:cubicBezTo>
                <a:cubicBezTo>
                  <a:pt x="52" y="48"/>
                  <a:pt x="52" y="49"/>
                  <a:pt x="52" y="50"/>
                </a:cubicBezTo>
                <a:cubicBezTo>
                  <a:pt x="51" y="50"/>
                  <a:pt x="50" y="50"/>
                  <a:pt x="49" y="50"/>
                </a:cubicBezTo>
                <a:moveTo>
                  <a:pt x="54" y="50"/>
                </a:moveTo>
                <a:cubicBezTo>
                  <a:pt x="54" y="49"/>
                  <a:pt x="54" y="49"/>
                  <a:pt x="54" y="49"/>
                </a:cubicBezTo>
                <a:cubicBezTo>
                  <a:pt x="54" y="48"/>
                  <a:pt x="54" y="48"/>
                  <a:pt x="54" y="48"/>
                </a:cubicBezTo>
                <a:cubicBezTo>
                  <a:pt x="54" y="47"/>
                  <a:pt x="54" y="47"/>
                  <a:pt x="54" y="47"/>
                </a:cubicBezTo>
                <a:cubicBezTo>
                  <a:pt x="54" y="44"/>
                  <a:pt x="54" y="42"/>
                  <a:pt x="54" y="40"/>
                </a:cubicBezTo>
                <a:cubicBezTo>
                  <a:pt x="54" y="40"/>
                  <a:pt x="55" y="40"/>
                  <a:pt x="55" y="40"/>
                </a:cubicBezTo>
                <a:cubicBezTo>
                  <a:pt x="55" y="43"/>
                  <a:pt x="55" y="46"/>
                  <a:pt x="55" y="50"/>
                </a:cubicBezTo>
                <a:cubicBezTo>
                  <a:pt x="54" y="50"/>
                  <a:pt x="54" y="50"/>
                  <a:pt x="54" y="50"/>
                </a:cubicBezTo>
                <a:moveTo>
                  <a:pt x="34" y="50"/>
                </a:moveTo>
                <a:cubicBezTo>
                  <a:pt x="32" y="50"/>
                  <a:pt x="30" y="50"/>
                  <a:pt x="28" y="50"/>
                </a:cubicBezTo>
                <a:cubicBezTo>
                  <a:pt x="28" y="48"/>
                  <a:pt x="28" y="47"/>
                  <a:pt x="28" y="46"/>
                </a:cubicBezTo>
                <a:cubicBezTo>
                  <a:pt x="28" y="44"/>
                  <a:pt x="28" y="42"/>
                  <a:pt x="28" y="40"/>
                </a:cubicBezTo>
                <a:cubicBezTo>
                  <a:pt x="30" y="40"/>
                  <a:pt x="32" y="41"/>
                  <a:pt x="33" y="41"/>
                </a:cubicBezTo>
                <a:cubicBezTo>
                  <a:pt x="34" y="44"/>
                  <a:pt x="34" y="47"/>
                  <a:pt x="34" y="50"/>
                </a:cubicBezTo>
                <a:cubicBezTo>
                  <a:pt x="34" y="50"/>
                  <a:pt x="34" y="50"/>
                  <a:pt x="34" y="50"/>
                </a:cubicBezTo>
                <a:moveTo>
                  <a:pt x="57" y="49"/>
                </a:moveTo>
                <a:cubicBezTo>
                  <a:pt x="57" y="46"/>
                  <a:pt x="57" y="43"/>
                  <a:pt x="57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3"/>
                  <a:pt x="58" y="46"/>
                  <a:pt x="58" y="49"/>
                </a:cubicBezTo>
                <a:cubicBezTo>
                  <a:pt x="58" y="49"/>
                  <a:pt x="57" y="49"/>
                  <a:pt x="57" y="49"/>
                </a:cubicBezTo>
                <a:moveTo>
                  <a:pt x="60" y="49"/>
                </a:moveTo>
                <a:cubicBezTo>
                  <a:pt x="60" y="46"/>
                  <a:pt x="60" y="43"/>
                  <a:pt x="60" y="39"/>
                </a:cubicBezTo>
                <a:cubicBezTo>
                  <a:pt x="61" y="39"/>
                  <a:pt x="62" y="39"/>
                  <a:pt x="63" y="39"/>
                </a:cubicBezTo>
                <a:cubicBezTo>
                  <a:pt x="63" y="42"/>
                  <a:pt x="63" y="45"/>
                  <a:pt x="63" y="48"/>
                </a:cubicBezTo>
                <a:cubicBezTo>
                  <a:pt x="63" y="48"/>
                  <a:pt x="63" y="48"/>
                  <a:pt x="63" y="48"/>
                </a:cubicBezTo>
                <a:cubicBezTo>
                  <a:pt x="63" y="48"/>
                  <a:pt x="63" y="48"/>
                  <a:pt x="63" y="48"/>
                </a:cubicBezTo>
                <a:cubicBezTo>
                  <a:pt x="62" y="49"/>
                  <a:pt x="61" y="49"/>
                  <a:pt x="60" y="49"/>
                </a:cubicBezTo>
                <a:moveTo>
                  <a:pt x="26" y="49"/>
                </a:moveTo>
                <a:cubicBezTo>
                  <a:pt x="24" y="49"/>
                  <a:pt x="22" y="48"/>
                  <a:pt x="20" y="48"/>
                </a:cubicBezTo>
                <a:cubicBezTo>
                  <a:pt x="20" y="46"/>
                  <a:pt x="20" y="45"/>
                  <a:pt x="20" y="44"/>
                </a:cubicBezTo>
                <a:cubicBezTo>
                  <a:pt x="20" y="42"/>
                  <a:pt x="20" y="40"/>
                  <a:pt x="21" y="38"/>
                </a:cubicBezTo>
                <a:cubicBezTo>
                  <a:pt x="22" y="39"/>
                  <a:pt x="24" y="39"/>
                  <a:pt x="26" y="40"/>
                </a:cubicBezTo>
                <a:cubicBezTo>
                  <a:pt x="26" y="42"/>
                  <a:pt x="26" y="44"/>
                  <a:pt x="26" y="46"/>
                </a:cubicBezTo>
                <a:cubicBezTo>
                  <a:pt x="26" y="47"/>
                  <a:pt x="26" y="48"/>
                  <a:pt x="26" y="49"/>
                </a:cubicBezTo>
                <a:moveTo>
                  <a:pt x="65" y="48"/>
                </a:moveTo>
                <a:cubicBezTo>
                  <a:pt x="65" y="47"/>
                  <a:pt x="65" y="47"/>
                  <a:pt x="65" y="47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44"/>
                  <a:pt x="64" y="42"/>
                  <a:pt x="64" y="39"/>
                </a:cubicBezTo>
                <a:cubicBezTo>
                  <a:pt x="65" y="38"/>
                  <a:pt x="66" y="38"/>
                  <a:pt x="67" y="38"/>
                </a:cubicBezTo>
                <a:cubicBezTo>
                  <a:pt x="67" y="40"/>
                  <a:pt x="67" y="41"/>
                  <a:pt x="67" y="43"/>
                </a:cubicBezTo>
                <a:cubicBezTo>
                  <a:pt x="67" y="44"/>
                  <a:pt x="67" y="46"/>
                  <a:pt x="67" y="47"/>
                </a:cubicBezTo>
                <a:cubicBezTo>
                  <a:pt x="66" y="48"/>
                  <a:pt x="66" y="48"/>
                  <a:pt x="65" y="48"/>
                </a:cubicBezTo>
                <a:moveTo>
                  <a:pt x="69" y="47"/>
                </a:moveTo>
                <a:cubicBezTo>
                  <a:pt x="69" y="46"/>
                  <a:pt x="69" y="44"/>
                  <a:pt x="69" y="43"/>
                </a:cubicBezTo>
                <a:cubicBezTo>
                  <a:pt x="69" y="41"/>
                  <a:pt x="69" y="39"/>
                  <a:pt x="69" y="38"/>
                </a:cubicBezTo>
                <a:cubicBezTo>
                  <a:pt x="70" y="37"/>
                  <a:pt x="70" y="37"/>
                  <a:pt x="70" y="37"/>
                </a:cubicBezTo>
                <a:cubicBezTo>
                  <a:pt x="71" y="37"/>
                  <a:pt x="72" y="37"/>
                  <a:pt x="73" y="36"/>
                </a:cubicBezTo>
                <a:cubicBezTo>
                  <a:pt x="73" y="39"/>
                  <a:pt x="73" y="42"/>
                  <a:pt x="73" y="45"/>
                </a:cubicBezTo>
                <a:cubicBezTo>
                  <a:pt x="73" y="46"/>
                  <a:pt x="73" y="46"/>
                  <a:pt x="73" y="46"/>
                </a:cubicBezTo>
                <a:cubicBezTo>
                  <a:pt x="72" y="46"/>
                  <a:pt x="70" y="47"/>
                  <a:pt x="69" y="47"/>
                </a:cubicBezTo>
                <a:moveTo>
                  <a:pt x="19" y="47"/>
                </a:moveTo>
                <a:cubicBezTo>
                  <a:pt x="17" y="46"/>
                  <a:pt x="15" y="45"/>
                  <a:pt x="13" y="44"/>
                </a:cubicBezTo>
                <a:cubicBezTo>
                  <a:pt x="13" y="41"/>
                  <a:pt x="13" y="38"/>
                  <a:pt x="13" y="35"/>
                </a:cubicBezTo>
                <a:cubicBezTo>
                  <a:pt x="15" y="36"/>
                  <a:pt x="17" y="37"/>
                  <a:pt x="19" y="38"/>
                </a:cubicBezTo>
                <a:cubicBezTo>
                  <a:pt x="19" y="40"/>
                  <a:pt x="19" y="42"/>
                  <a:pt x="19" y="44"/>
                </a:cubicBezTo>
                <a:cubicBezTo>
                  <a:pt x="19" y="45"/>
                  <a:pt x="19" y="46"/>
                  <a:pt x="19" y="47"/>
                </a:cubicBezTo>
                <a:moveTo>
                  <a:pt x="75" y="45"/>
                </a:moveTo>
                <a:cubicBezTo>
                  <a:pt x="75" y="45"/>
                  <a:pt x="75" y="45"/>
                  <a:pt x="75" y="45"/>
                </a:cubicBezTo>
                <a:cubicBezTo>
                  <a:pt x="75" y="42"/>
                  <a:pt x="75" y="39"/>
                  <a:pt x="74" y="36"/>
                </a:cubicBezTo>
                <a:cubicBezTo>
                  <a:pt x="75" y="36"/>
                  <a:pt x="76" y="35"/>
                  <a:pt x="77" y="35"/>
                </a:cubicBezTo>
                <a:cubicBezTo>
                  <a:pt x="78" y="38"/>
                  <a:pt x="78" y="41"/>
                  <a:pt x="78" y="44"/>
                </a:cubicBezTo>
                <a:cubicBezTo>
                  <a:pt x="77" y="44"/>
                  <a:pt x="76" y="45"/>
                  <a:pt x="75" y="45"/>
                </a:cubicBezTo>
                <a:moveTo>
                  <a:pt x="11" y="43"/>
                </a:moveTo>
                <a:cubicBezTo>
                  <a:pt x="10" y="43"/>
                  <a:pt x="10" y="42"/>
                  <a:pt x="9" y="42"/>
                </a:cubicBezTo>
                <a:cubicBezTo>
                  <a:pt x="9" y="39"/>
                  <a:pt x="9" y="36"/>
                  <a:pt x="9" y="33"/>
                </a:cubicBezTo>
                <a:cubicBezTo>
                  <a:pt x="10" y="33"/>
                  <a:pt x="10" y="34"/>
                  <a:pt x="11" y="34"/>
                </a:cubicBezTo>
                <a:cubicBezTo>
                  <a:pt x="11" y="35"/>
                  <a:pt x="11" y="35"/>
                  <a:pt x="11" y="35"/>
                </a:cubicBezTo>
                <a:cubicBezTo>
                  <a:pt x="11" y="38"/>
                  <a:pt x="11" y="40"/>
                  <a:pt x="11" y="43"/>
                </a:cubicBezTo>
                <a:moveTo>
                  <a:pt x="79" y="43"/>
                </a:moveTo>
                <a:cubicBezTo>
                  <a:pt x="79" y="40"/>
                  <a:pt x="79" y="37"/>
                  <a:pt x="79" y="34"/>
                </a:cubicBezTo>
                <a:cubicBezTo>
                  <a:pt x="81" y="33"/>
                  <a:pt x="82" y="33"/>
                  <a:pt x="84" y="32"/>
                </a:cubicBezTo>
                <a:cubicBezTo>
                  <a:pt x="84" y="32"/>
                  <a:pt x="84" y="32"/>
                  <a:pt x="84" y="32"/>
                </a:cubicBezTo>
                <a:cubicBezTo>
                  <a:pt x="84" y="34"/>
                  <a:pt x="84" y="37"/>
                  <a:pt x="84" y="40"/>
                </a:cubicBezTo>
                <a:cubicBezTo>
                  <a:pt x="84" y="41"/>
                  <a:pt x="83" y="41"/>
                  <a:pt x="82" y="42"/>
                </a:cubicBezTo>
                <a:cubicBezTo>
                  <a:pt x="81" y="42"/>
                  <a:pt x="80" y="43"/>
                  <a:pt x="79" y="43"/>
                </a:cubicBezTo>
                <a:moveTo>
                  <a:pt x="7" y="40"/>
                </a:moveTo>
                <a:cubicBezTo>
                  <a:pt x="7" y="40"/>
                  <a:pt x="6" y="39"/>
                  <a:pt x="6" y="38"/>
                </a:cubicBezTo>
                <a:cubicBezTo>
                  <a:pt x="6" y="38"/>
                  <a:pt x="6" y="38"/>
                  <a:pt x="6" y="38"/>
                </a:cubicBezTo>
                <a:cubicBezTo>
                  <a:pt x="6" y="36"/>
                  <a:pt x="6" y="33"/>
                  <a:pt x="6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4"/>
                  <a:pt x="7" y="37"/>
                  <a:pt x="7" y="40"/>
                </a:cubicBezTo>
                <a:moveTo>
                  <a:pt x="4" y="32"/>
                </a:moveTo>
                <a:cubicBezTo>
                  <a:pt x="4" y="32"/>
                  <a:pt x="4" y="32"/>
                  <a:pt x="4" y="32"/>
                </a:cubicBezTo>
                <a:cubicBezTo>
                  <a:pt x="4" y="31"/>
                  <a:pt x="4" y="30"/>
                  <a:pt x="4" y="28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0"/>
                  <a:pt x="4" y="31"/>
                  <a:pt x="4" y="32"/>
                </a:cubicBezTo>
                <a:moveTo>
                  <a:pt x="86" y="39"/>
                </a:moveTo>
                <a:cubicBezTo>
                  <a:pt x="86" y="36"/>
                  <a:pt x="86" y="33"/>
                  <a:pt x="86" y="30"/>
                </a:cubicBezTo>
                <a:cubicBezTo>
                  <a:pt x="87" y="30"/>
                  <a:pt x="88" y="29"/>
                  <a:pt x="89" y="28"/>
                </a:cubicBezTo>
                <a:cubicBezTo>
                  <a:pt x="89" y="30"/>
                  <a:pt x="89" y="32"/>
                  <a:pt x="89" y="35"/>
                </a:cubicBezTo>
                <a:cubicBezTo>
                  <a:pt x="89" y="35"/>
                  <a:pt x="89" y="35"/>
                  <a:pt x="89" y="35"/>
                </a:cubicBezTo>
                <a:cubicBezTo>
                  <a:pt x="88" y="36"/>
                  <a:pt x="87" y="38"/>
                  <a:pt x="86" y="39"/>
                </a:cubicBezTo>
                <a:moveTo>
                  <a:pt x="41" y="38"/>
                </a:moveTo>
                <a:cubicBezTo>
                  <a:pt x="23" y="38"/>
                  <a:pt x="12" y="32"/>
                  <a:pt x="8" y="28"/>
                </a:cubicBezTo>
                <a:cubicBezTo>
                  <a:pt x="6" y="26"/>
                  <a:pt x="5" y="24"/>
                  <a:pt x="5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0"/>
                  <a:pt x="6" y="18"/>
                  <a:pt x="7" y="17"/>
                </a:cubicBezTo>
                <a:cubicBezTo>
                  <a:pt x="8" y="15"/>
                  <a:pt x="10" y="13"/>
                  <a:pt x="12" y="12"/>
                </a:cubicBezTo>
                <a:cubicBezTo>
                  <a:pt x="23" y="6"/>
                  <a:pt x="35" y="3"/>
                  <a:pt x="48" y="3"/>
                </a:cubicBezTo>
                <a:cubicBezTo>
                  <a:pt x="58" y="3"/>
                  <a:pt x="69" y="5"/>
                  <a:pt x="79" y="9"/>
                </a:cubicBezTo>
                <a:cubicBezTo>
                  <a:pt x="82" y="10"/>
                  <a:pt x="85" y="12"/>
                  <a:pt x="86" y="14"/>
                </a:cubicBezTo>
                <a:cubicBezTo>
                  <a:pt x="88" y="16"/>
                  <a:pt x="89" y="18"/>
                  <a:pt x="89" y="20"/>
                </a:cubicBezTo>
                <a:cubicBezTo>
                  <a:pt x="89" y="20"/>
                  <a:pt x="89" y="21"/>
                  <a:pt x="89" y="21"/>
                </a:cubicBezTo>
                <a:cubicBezTo>
                  <a:pt x="88" y="24"/>
                  <a:pt x="86" y="27"/>
                  <a:pt x="82" y="29"/>
                </a:cubicBezTo>
                <a:cubicBezTo>
                  <a:pt x="71" y="35"/>
                  <a:pt x="52" y="38"/>
                  <a:pt x="42" y="38"/>
                </a:cubicBezTo>
                <a:cubicBezTo>
                  <a:pt x="42" y="38"/>
                  <a:pt x="41" y="38"/>
                  <a:pt x="41" y="38"/>
                </a:cubicBezTo>
                <a:cubicBezTo>
                  <a:pt x="41" y="38"/>
                  <a:pt x="41" y="38"/>
                  <a:pt x="41" y="38"/>
                </a:cubicBezTo>
                <a:moveTo>
                  <a:pt x="48" y="0"/>
                </a:moveTo>
                <a:cubicBezTo>
                  <a:pt x="35" y="0"/>
                  <a:pt x="22" y="3"/>
                  <a:pt x="10" y="9"/>
                </a:cubicBezTo>
                <a:cubicBezTo>
                  <a:pt x="8" y="11"/>
                  <a:pt x="6" y="13"/>
                  <a:pt x="4" y="15"/>
                </a:cubicBezTo>
                <a:cubicBezTo>
                  <a:pt x="3" y="17"/>
                  <a:pt x="2" y="19"/>
                  <a:pt x="2" y="20"/>
                </a:cubicBezTo>
                <a:cubicBezTo>
                  <a:pt x="2" y="21"/>
                  <a:pt x="2" y="21"/>
                  <a:pt x="2" y="21"/>
                </a:cubicBezTo>
                <a:cubicBezTo>
                  <a:pt x="1" y="21"/>
                  <a:pt x="1" y="22"/>
                  <a:pt x="1" y="22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3"/>
                  <a:pt x="1" y="36"/>
                </a:cubicBezTo>
                <a:cubicBezTo>
                  <a:pt x="1" y="37"/>
                  <a:pt x="1" y="37"/>
                  <a:pt x="2" y="37"/>
                </a:cubicBezTo>
                <a:cubicBezTo>
                  <a:pt x="2" y="39"/>
                  <a:pt x="4" y="42"/>
                  <a:pt x="5" y="43"/>
                </a:cubicBezTo>
                <a:cubicBezTo>
                  <a:pt x="11" y="49"/>
                  <a:pt x="23" y="54"/>
                  <a:pt x="41" y="54"/>
                </a:cubicBezTo>
                <a:cubicBezTo>
                  <a:pt x="49" y="54"/>
                  <a:pt x="60" y="53"/>
                  <a:pt x="70" y="50"/>
                </a:cubicBezTo>
                <a:cubicBezTo>
                  <a:pt x="73" y="49"/>
                  <a:pt x="76" y="48"/>
                  <a:pt x="79" y="47"/>
                </a:cubicBezTo>
                <a:cubicBezTo>
                  <a:pt x="79" y="47"/>
                  <a:pt x="79" y="47"/>
                  <a:pt x="79" y="47"/>
                </a:cubicBezTo>
                <a:cubicBezTo>
                  <a:pt x="80" y="47"/>
                  <a:pt x="80" y="47"/>
                  <a:pt x="80" y="47"/>
                </a:cubicBezTo>
                <a:cubicBezTo>
                  <a:pt x="80" y="47"/>
                  <a:pt x="80" y="47"/>
                  <a:pt x="80" y="47"/>
                </a:cubicBezTo>
                <a:cubicBezTo>
                  <a:pt x="81" y="46"/>
                  <a:pt x="83" y="45"/>
                  <a:pt x="84" y="45"/>
                </a:cubicBezTo>
                <a:cubicBezTo>
                  <a:pt x="84" y="44"/>
                  <a:pt x="85" y="44"/>
                  <a:pt x="86" y="43"/>
                </a:cubicBezTo>
                <a:cubicBezTo>
                  <a:pt x="86" y="43"/>
                  <a:pt x="86" y="43"/>
                  <a:pt x="86" y="43"/>
                </a:cubicBezTo>
                <a:cubicBezTo>
                  <a:pt x="86" y="43"/>
                  <a:pt x="86" y="43"/>
                  <a:pt x="86" y="43"/>
                </a:cubicBezTo>
                <a:cubicBezTo>
                  <a:pt x="89" y="41"/>
                  <a:pt x="91" y="39"/>
                  <a:pt x="92" y="35"/>
                </a:cubicBezTo>
                <a:cubicBezTo>
                  <a:pt x="92" y="35"/>
                  <a:pt x="93" y="34"/>
                  <a:pt x="93" y="34"/>
                </a:cubicBezTo>
                <a:cubicBezTo>
                  <a:pt x="93" y="33"/>
                  <a:pt x="92" y="33"/>
                  <a:pt x="92" y="32"/>
                </a:cubicBezTo>
                <a:cubicBezTo>
                  <a:pt x="92" y="28"/>
                  <a:pt x="93" y="24"/>
                  <a:pt x="93" y="19"/>
                </a:cubicBezTo>
                <a:cubicBezTo>
                  <a:pt x="93" y="19"/>
                  <a:pt x="93" y="18"/>
                  <a:pt x="92" y="18"/>
                </a:cubicBezTo>
                <a:cubicBezTo>
                  <a:pt x="92" y="16"/>
                  <a:pt x="91" y="13"/>
                  <a:pt x="89" y="12"/>
                </a:cubicBezTo>
                <a:cubicBezTo>
                  <a:pt x="86" y="9"/>
                  <a:pt x="83" y="7"/>
                  <a:pt x="80" y="6"/>
                </a:cubicBezTo>
                <a:cubicBezTo>
                  <a:pt x="70" y="2"/>
                  <a:pt x="59" y="0"/>
                  <a:pt x="48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50"/>
          <p:cNvSpPr/>
          <p:nvPr/>
        </p:nvSpPr>
        <p:spPr>
          <a:xfrm>
            <a:off x="2916000" y="6111360"/>
            <a:ext cx="393840" cy="155520"/>
          </a:xfrm>
          <a:custGeom>
            <a:avLst/>
            <a:gdLst/>
            <a:ahLst/>
            <a:rect l="l" t="t" r="r" b="b"/>
            <a:pathLst>
              <a:path w="93" h="37">
                <a:moveTo>
                  <a:pt x="44" y="23"/>
                </a:moveTo>
                <a:cubicBezTo>
                  <a:pt x="45" y="23"/>
                  <a:pt x="46" y="23"/>
                  <a:pt x="47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47" y="24"/>
                  <a:pt x="47" y="24"/>
                  <a:pt x="47" y="24"/>
                </a:cubicBezTo>
                <a:cubicBezTo>
                  <a:pt x="47" y="27"/>
                  <a:pt x="47" y="30"/>
                  <a:pt x="48" y="33"/>
                </a:cubicBezTo>
                <a:cubicBezTo>
                  <a:pt x="46" y="33"/>
                  <a:pt x="44" y="33"/>
                  <a:pt x="42" y="33"/>
                </a:cubicBezTo>
                <a:cubicBezTo>
                  <a:pt x="42" y="32"/>
                  <a:pt x="42" y="31"/>
                  <a:pt x="42" y="30"/>
                </a:cubicBezTo>
                <a:cubicBezTo>
                  <a:pt x="42" y="28"/>
                  <a:pt x="42" y="26"/>
                  <a:pt x="43" y="23"/>
                </a:cubicBezTo>
                <a:cubicBezTo>
                  <a:pt x="44" y="23"/>
                  <a:pt x="44" y="23"/>
                  <a:pt x="44" y="23"/>
                </a:cubicBezTo>
                <a:moveTo>
                  <a:pt x="41" y="33"/>
                </a:moveTo>
                <a:cubicBezTo>
                  <a:pt x="39" y="33"/>
                  <a:pt x="37" y="33"/>
                  <a:pt x="35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5" y="30"/>
                  <a:pt x="35" y="26"/>
                  <a:pt x="35" y="23"/>
                </a:cubicBezTo>
                <a:cubicBezTo>
                  <a:pt x="37" y="23"/>
                  <a:pt x="39" y="23"/>
                  <a:pt x="41" y="23"/>
                </a:cubicBezTo>
                <a:cubicBezTo>
                  <a:pt x="41" y="26"/>
                  <a:pt x="41" y="28"/>
                  <a:pt x="41" y="30"/>
                </a:cubicBezTo>
                <a:cubicBezTo>
                  <a:pt x="41" y="31"/>
                  <a:pt x="41" y="32"/>
                  <a:pt x="41" y="33"/>
                </a:cubicBezTo>
                <a:moveTo>
                  <a:pt x="49" y="33"/>
                </a:moveTo>
                <a:cubicBezTo>
                  <a:pt x="49" y="30"/>
                  <a:pt x="49" y="27"/>
                  <a:pt x="48" y="24"/>
                </a:cubicBezTo>
                <a:cubicBezTo>
                  <a:pt x="49" y="23"/>
                  <a:pt x="49" y="23"/>
                  <a:pt x="49" y="23"/>
                </a:cubicBezTo>
                <a:cubicBezTo>
                  <a:pt x="49" y="23"/>
                  <a:pt x="49" y="23"/>
                  <a:pt x="49" y="23"/>
                </a:cubicBezTo>
                <a:cubicBezTo>
                  <a:pt x="50" y="23"/>
                  <a:pt x="51" y="23"/>
                  <a:pt x="52" y="23"/>
                </a:cubicBezTo>
                <a:cubicBezTo>
                  <a:pt x="52" y="25"/>
                  <a:pt x="52" y="27"/>
                  <a:pt x="52" y="29"/>
                </a:cubicBezTo>
                <a:cubicBezTo>
                  <a:pt x="52" y="31"/>
                  <a:pt x="52" y="32"/>
                  <a:pt x="52" y="33"/>
                </a:cubicBezTo>
                <a:cubicBezTo>
                  <a:pt x="51" y="33"/>
                  <a:pt x="50" y="33"/>
                  <a:pt x="49" y="33"/>
                </a:cubicBezTo>
                <a:moveTo>
                  <a:pt x="54" y="33"/>
                </a:moveTo>
                <a:cubicBezTo>
                  <a:pt x="54" y="32"/>
                  <a:pt x="54" y="32"/>
                  <a:pt x="54" y="32"/>
                </a:cubicBezTo>
                <a:cubicBezTo>
                  <a:pt x="54" y="31"/>
                  <a:pt x="54" y="31"/>
                  <a:pt x="54" y="31"/>
                </a:cubicBezTo>
                <a:cubicBezTo>
                  <a:pt x="54" y="30"/>
                  <a:pt x="54" y="30"/>
                  <a:pt x="54" y="29"/>
                </a:cubicBezTo>
                <a:cubicBezTo>
                  <a:pt x="54" y="27"/>
                  <a:pt x="54" y="25"/>
                  <a:pt x="54" y="23"/>
                </a:cubicBezTo>
                <a:cubicBezTo>
                  <a:pt x="54" y="23"/>
                  <a:pt x="55" y="23"/>
                  <a:pt x="55" y="23"/>
                </a:cubicBezTo>
                <a:cubicBezTo>
                  <a:pt x="55" y="26"/>
                  <a:pt x="55" y="29"/>
                  <a:pt x="55" y="32"/>
                </a:cubicBezTo>
                <a:cubicBezTo>
                  <a:pt x="54" y="33"/>
                  <a:pt x="54" y="33"/>
                  <a:pt x="54" y="33"/>
                </a:cubicBezTo>
                <a:moveTo>
                  <a:pt x="57" y="32"/>
                </a:moveTo>
                <a:cubicBezTo>
                  <a:pt x="57" y="29"/>
                  <a:pt x="57" y="26"/>
                  <a:pt x="57" y="22"/>
                </a:cubicBezTo>
                <a:cubicBezTo>
                  <a:pt x="58" y="22"/>
                  <a:pt x="58" y="22"/>
                  <a:pt x="58" y="22"/>
                </a:cubicBezTo>
                <a:cubicBezTo>
                  <a:pt x="58" y="26"/>
                  <a:pt x="58" y="29"/>
                  <a:pt x="58" y="32"/>
                </a:cubicBezTo>
                <a:cubicBezTo>
                  <a:pt x="58" y="32"/>
                  <a:pt x="57" y="32"/>
                  <a:pt x="57" y="32"/>
                </a:cubicBezTo>
                <a:moveTo>
                  <a:pt x="34" y="33"/>
                </a:moveTo>
                <a:cubicBezTo>
                  <a:pt x="32" y="33"/>
                  <a:pt x="30" y="33"/>
                  <a:pt x="28" y="32"/>
                </a:cubicBezTo>
                <a:cubicBezTo>
                  <a:pt x="28" y="31"/>
                  <a:pt x="28" y="30"/>
                  <a:pt x="28" y="29"/>
                </a:cubicBezTo>
                <a:cubicBezTo>
                  <a:pt x="28" y="27"/>
                  <a:pt x="28" y="25"/>
                  <a:pt x="28" y="22"/>
                </a:cubicBezTo>
                <a:cubicBezTo>
                  <a:pt x="29" y="22"/>
                  <a:pt x="31" y="23"/>
                  <a:pt x="32" y="23"/>
                </a:cubicBezTo>
                <a:cubicBezTo>
                  <a:pt x="32" y="23"/>
                  <a:pt x="33" y="23"/>
                  <a:pt x="33" y="23"/>
                </a:cubicBezTo>
                <a:cubicBezTo>
                  <a:pt x="34" y="26"/>
                  <a:pt x="34" y="30"/>
                  <a:pt x="34" y="33"/>
                </a:cubicBezTo>
                <a:cubicBezTo>
                  <a:pt x="34" y="33"/>
                  <a:pt x="34" y="33"/>
                  <a:pt x="34" y="33"/>
                </a:cubicBezTo>
                <a:moveTo>
                  <a:pt x="60" y="32"/>
                </a:moveTo>
                <a:cubicBezTo>
                  <a:pt x="60" y="29"/>
                  <a:pt x="60" y="25"/>
                  <a:pt x="59" y="22"/>
                </a:cubicBezTo>
                <a:cubicBezTo>
                  <a:pt x="61" y="22"/>
                  <a:pt x="62" y="22"/>
                  <a:pt x="63" y="22"/>
                </a:cubicBezTo>
                <a:cubicBezTo>
                  <a:pt x="63" y="24"/>
                  <a:pt x="63" y="27"/>
                  <a:pt x="63" y="30"/>
                </a:cubicBezTo>
                <a:cubicBezTo>
                  <a:pt x="63" y="31"/>
                  <a:pt x="63" y="31"/>
                  <a:pt x="63" y="31"/>
                </a:cubicBezTo>
                <a:cubicBezTo>
                  <a:pt x="63" y="31"/>
                  <a:pt x="63" y="31"/>
                  <a:pt x="63" y="31"/>
                </a:cubicBezTo>
                <a:cubicBezTo>
                  <a:pt x="62" y="31"/>
                  <a:pt x="61" y="32"/>
                  <a:pt x="60" y="32"/>
                </a:cubicBezTo>
                <a:moveTo>
                  <a:pt x="26" y="32"/>
                </a:moveTo>
                <a:cubicBezTo>
                  <a:pt x="24" y="32"/>
                  <a:pt x="22" y="31"/>
                  <a:pt x="20" y="31"/>
                </a:cubicBezTo>
                <a:cubicBezTo>
                  <a:pt x="20" y="29"/>
                  <a:pt x="20" y="28"/>
                  <a:pt x="20" y="26"/>
                </a:cubicBezTo>
                <a:cubicBezTo>
                  <a:pt x="20" y="25"/>
                  <a:pt x="20" y="23"/>
                  <a:pt x="21" y="21"/>
                </a:cubicBezTo>
                <a:cubicBezTo>
                  <a:pt x="23" y="21"/>
                  <a:pt x="24" y="22"/>
                  <a:pt x="26" y="22"/>
                </a:cubicBezTo>
                <a:cubicBezTo>
                  <a:pt x="26" y="24"/>
                  <a:pt x="26" y="27"/>
                  <a:pt x="26" y="29"/>
                </a:cubicBezTo>
                <a:cubicBezTo>
                  <a:pt x="26" y="30"/>
                  <a:pt x="26" y="31"/>
                  <a:pt x="26" y="32"/>
                </a:cubicBezTo>
                <a:moveTo>
                  <a:pt x="65" y="31"/>
                </a:moveTo>
                <a:cubicBezTo>
                  <a:pt x="65" y="30"/>
                  <a:pt x="65" y="30"/>
                  <a:pt x="65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27"/>
                  <a:pt x="64" y="24"/>
                  <a:pt x="64" y="21"/>
                </a:cubicBezTo>
                <a:cubicBezTo>
                  <a:pt x="64" y="21"/>
                  <a:pt x="64" y="21"/>
                  <a:pt x="64" y="21"/>
                </a:cubicBezTo>
                <a:cubicBezTo>
                  <a:pt x="65" y="21"/>
                  <a:pt x="66" y="21"/>
                  <a:pt x="67" y="20"/>
                </a:cubicBezTo>
                <a:cubicBezTo>
                  <a:pt x="67" y="22"/>
                  <a:pt x="67" y="24"/>
                  <a:pt x="67" y="26"/>
                </a:cubicBezTo>
                <a:cubicBezTo>
                  <a:pt x="67" y="27"/>
                  <a:pt x="67" y="29"/>
                  <a:pt x="67" y="30"/>
                </a:cubicBezTo>
                <a:cubicBezTo>
                  <a:pt x="66" y="30"/>
                  <a:pt x="66" y="31"/>
                  <a:pt x="65" y="31"/>
                </a:cubicBezTo>
                <a:moveTo>
                  <a:pt x="69" y="30"/>
                </a:moveTo>
                <a:cubicBezTo>
                  <a:pt x="69" y="28"/>
                  <a:pt x="69" y="27"/>
                  <a:pt x="69" y="26"/>
                </a:cubicBezTo>
                <a:cubicBezTo>
                  <a:pt x="69" y="24"/>
                  <a:pt x="69" y="22"/>
                  <a:pt x="69" y="20"/>
                </a:cubicBezTo>
                <a:cubicBezTo>
                  <a:pt x="70" y="20"/>
                  <a:pt x="71" y="19"/>
                  <a:pt x="73" y="19"/>
                </a:cubicBezTo>
                <a:cubicBezTo>
                  <a:pt x="73" y="22"/>
                  <a:pt x="73" y="25"/>
                  <a:pt x="73" y="28"/>
                </a:cubicBezTo>
                <a:cubicBezTo>
                  <a:pt x="73" y="29"/>
                  <a:pt x="73" y="29"/>
                  <a:pt x="73" y="29"/>
                </a:cubicBezTo>
                <a:cubicBezTo>
                  <a:pt x="72" y="29"/>
                  <a:pt x="70" y="29"/>
                  <a:pt x="69" y="30"/>
                </a:cubicBezTo>
                <a:moveTo>
                  <a:pt x="19" y="30"/>
                </a:moveTo>
                <a:cubicBezTo>
                  <a:pt x="17" y="29"/>
                  <a:pt x="15" y="28"/>
                  <a:pt x="13" y="27"/>
                </a:cubicBezTo>
                <a:cubicBezTo>
                  <a:pt x="13" y="24"/>
                  <a:pt x="13" y="21"/>
                  <a:pt x="13" y="18"/>
                </a:cubicBezTo>
                <a:cubicBezTo>
                  <a:pt x="15" y="19"/>
                  <a:pt x="17" y="20"/>
                  <a:pt x="19" y="20"/>
                </a:cubicBezTo>
                <a:cubicBezTo>
                  <a:pt x="19" y="22"/>
                  <a:pt x="19" y="24"/>
                  <a:pt x="19" y="26"/>
                </a:cubicBezTo>
                <a:cubicBezTo>
                  <a:pt x="19" y="28"/>
                  <a:pt x="19" y="29"/>
                  <a:pt x="19" y="30"/>
                </a:cubicBezTo>
                <a:moveTo>
                  <a:pt x="75" y="28"/>
                </a:moveTo>
                <a:cubicBezTo>
                  <a:pt x="75" y="28"/>
                  <a:pt x="75" y="28"/>
                  <a:pt x="75" y="28"/>
                </a:cubicBezTo>
                <a:cubicBezTo>
                  <a:pt x="75" y="24"/>
                  <a:pt x="75" y="21"/>
                  <a:pt x="74" y="18"/>
                </a:cubicBezTo>
                <a:cubicBezTo>
                  <a:pt x="75" y="18"/>
                  <a:pt x="76" y="17"/>
                  <a:pt x="77" y="17"/>
                </a:cubicBezTo>
                <a:cubicBezTo>
                  <a:pt x="78" y="20"/>
                  <a:pt x="78" y="23"/>
                  <a:pt x="78" y="27"/>
                </a:cubicBezTo>
                <a:cubicBezTo>
                  <a:pt x="77" y="27"/>
                  <a:pt x="76" y="28"/>
                  <a:pt x="75" y="28"/>
                </a:cubicBezTo>
                <a:moveTo>
                  <a:pt x="11" y="26"/>
                </a:moveTo>
                <a:cubicBezTo>
                  <a:pt x="10" y="26"/>
                  <a:pt x="10" y="25"/>
                  <a:pt x="9" y="25"/>
                </a:cubicBezTo>
                <a:cubicBezTo>
                  <a:pt x="9" y="22"/>
                  <a:pt x="9" y="19"/>
                  <a:pt x="9" y="16"/>
                </a:cubicBezTo>
                <a:cubicBezTo>
                  <a:pt x="10" y="17"/>
                  <a:pt x="10" y="17"/>
                  <a:pt x="11" y="18"/>
                </a:cubicBezTo>
                <a:cubicBezTo>
                  <a:pt x="11" y="20"/>
                  <a:pt x="11" y="23"/>
                  <a:pt x="11" y="26"/>
                </a:cubicBezTo>
                <a:moveTo>
                  <a:pt x="7" y="23"/>
                </a:moveTo>
                <a:cubicBezTo>
                  <a:pt x="7" y="23"/>
                  <a:pt x="6" y="22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19"/>
                  <a:pt x="6" y="17"/>
                  <a:pt x="6" y="14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8"/>
                  <a:pt x="7" y="20"/>
                  <a:pt x="7" y="23"/>
                </a:cubicBezTo>
                <a:moveTo>
                  <a:pt x="79" y="26"/>
                </a:moveTo>
                <a:cubicBezTo>
                  <a:pt x="79" y="23"/>
                  <a:pt x="79" y="19"/>
                  <a:pt x="79" y="16"/>
                </a:cubicBezTo>
                <a:cubicBezTo>
                  <a:pt x="81" y="15"/>
                  <a:pt x="82" y="14"/>
                  <a:pt x="84" y="14"/>
                </a:cubicBezTo>
                <a:cubicBezTo>
                  <a:pt x="84" y="17"/>
                  <a:pt x="84" y="20"/>
                  <a:pt x="84" y="23"/>
                </a:cubicBezTo>
                <a:cubicBezTo>
                  <a:pt x="84" y="24"/>
                  <a:pt x="83" y="24"/>
                  <a:pt x="82" y="25"/>
                </a:cubicBezTo>
                <a:cubicBezTo>
                  <a:pt x="81" y="25"/>
                  <a:pt x="80" y="25"/>
                  <a:pt x="79" y="26"/>
                </a:cubicBezTo>
                <a:moveTo>
                  <a:pt x="4" y="15"/>
                </a:moveTo>
                <a:cubicBezTo>
                  <a:pt x="4" y="15"/>
                  <a:pt x="4" y="15"/>
                  <a:pt x="4" y="15"/>
                </a:cubicBezTo>
                <a:cubicBezTo>
                  <a:pt x="4" y="14"/>
                  <a:pt x="4" y="13"/>
                  <a:pt x="4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14"/>
                  <a:pt x="4" y="15"/>
                  <a:pt x="4" y="15"/>
                </a:cubicBezTo>
                <a:moveTo>
                  <a:pt x="86" y="22"/>
                </a:moveTo>
                <a:cubicBezTo>
                  <a:pt x="86" y="19"/>
                  <a:pt x="86" y="16"/>
                  <a:pt x="86" y="13"/>
                </a:cubicBezTo>
                <a:cubicBezTo>
                  <a:pt x="87" y="12"/>
                  <a:pt x="88" y="11"/>
                  <a:pt x="89" y="10"/>
                </a:cubicBezTo>
                <a:cubicBezTo>
                  <a:pt x="89" y="13"/>
                  <a:pt x="89" y="15"/>
                  <a:pt x="89" y="17"/>
                </a:cubicBezTo>
                <a:cubicBezTo>
                  <a:pt x="89" y="18"/>
                  <a:pt x="89" y="18"/>
                  <a:pt x="89" y="18"/>
                </a:cubicBezTo>
                <a:cubicBezTo>
                  <a:pt x="88" y="19"/>
                  <a:pt x="87" y="20"/>
                  <a:pt x="86" y="22"/>
                </a:cubicBezTo>
                <a:moveTo>
                  <a:pt x="91" y="0"/>
                </a:moveTo>
                <a:cubicBezTo>
                  <a:pt x="90" y="0"/>
                  <a:pt x="89" y="1"/>
                  <a:pt x="89" y="2"/>
                </a:cubicBezTo>
                <a:cubicBezTo>
                  <a:pt x="89" y="3"/>
                  <a:pt x="89" y="5"/>
                  <a:pt x="89" y="6"/>
                </a:cubicBezTo>
                <a:cubicBezTo>
                  <a:pt x="89" y="6"/>
                  <a:pt x="89" y="6"/>
                  <a:pt x="89" y="6"/>
                </a:cubicBezTo>
                <a:cubicBezTo>
                  <a:pt x="76" y="16"/>
                  <a:pt x="60" y="20"/>
                  <a:pt x="44" y="20"/>
                </a:cubicBezTo>
                <a:cubicBezTo>
                  <a:pt x="44" y="20"/>
                  <a:pt x="44" y="20"/>
                  <a:pt x="44" y="20"/>
                </a:cubicBezTo>
                <a:cubicBezTo>
                  <a:pt x="40" y="20"/>
                  <a:pt x="36" y="20"/>
                  <a:pt x="32" y="19"/>
                </a:cubicBezTo>
                <a:cubicBezTo>
                  <a:pt x="22" y="18"/>
                  <a:pt x="12" y="16"/>
                  <a:pt x="6" y="10"/>
                </a:cubicBezTo>
                <a:cubicBezTo>
                  <a:pt x="5" y="9"/>
                  <a:pt x="4" y="8"/>
                  <a:pt x="4" y="8"/>
                </a:cubicBezTo>
                <a:cubicBezTo>
                  <a:pt x="4" y="7"/>
                  <a:pt x="4" y="6"/>
                  <a:pt x="4" y="5"/>
                </a:cubicBezTo>
                <a:cubicBezTo>
                  <a:pt x="4" y="4"/>
                  <a:pt x="4" y="4"/>
                  <a:pt x="4" y="4"/>
                </a:cubicBezTo>
                <a:cubicBezTo>
                  <a:pt x="4" y="4"/>
                  <a:pt x="4" y="3"/>
                  <a:pt x="3" y="3"/>
                </a:cubicBezTo>
                <a:cubicBezTo>
                  <a:pt x="3" y="3"/>
                  <a:pt x="3" y="3"/>
                  <a:pt x="2" y="3"/>
                </a:cubicBezTo>
                <a:cubicBezTo>
                  <a:pt x="2" y="3"/>
                  <a:pt x="1" y="3"/>
                  <a:pt x="1" y="4"/>
                </a:cubicBezTo>
                <a:cubicBezTo>
                  <a:pt x="0" y="4"/>
                  <a:pt x="0" y="5"/>
                  <a:pt x="0" y="6"/>
                </a:cubicBezTo>
                <a:cubicBezTo>
                  <a:pt x="0" y="7"/>
                  <a:pt x="0" y="7"/>
                  <a:pt x="1" y="8"/>
                </a:cubicBezTo>
                <a:cubicBezTo>
                  <a:pt x="1" y="9"/>
                  <a:pt x="0" y="10"/>
                  <a:pt x="0" y="10"/>
                </a:cubicBezTo>
                <a:cubicBezTo>
                  <a:pt x="0" y="13"/>
                  <a:pt x="1" y="16"/>
                  <a:pt x="1" y="19"/>
                </a:cubicBezTo>
                <a:cubicBezTo>
                  <a:pt x="1" y="19"/>
                  <a:pt x="1" y="20"/>
                  <a:pt x="2" y="20"/>
                </a:cubicBezTo>
                <a:cubicBezTo>
                  <a:pt x="2" y="22"/>
                  <a:pt x="4" y="24"/>
                  <a:pt x="5" y="26"/>
                </a:cubicBezTo>
                <a:cubicBezTo>
                  <a:pt x="11" y="31"/>
                  <a:pt x="23" y="37"/>
                  <a:pt x="41" y="37"/>
                </a:cubicBezTo>
                <a:cubicBezTo>
                  <a:pt x="49" y="37"/>
                  <a:pt x="60" y="36"/>
                  <a:pt x="70" y="33"/>
                </a:cubicBezTo>
                <a:cubicBezTo>
                  <a:pt x="73" y="32"/>
                  <a:pt x="76" y="31"/>
                  <a:pt x="79" y="30"/>
                </a:cubicBezTo>
                <a:cubicBezTo>
                  <a:pt x="79" y="30"/>
                  <a:pt x="79" y="30"/>
                  <a:pt x="79" y="30"/>
                </a:cubicBezTo>
                <a:cubicBezTo>
                  <a:pt x="80" y="30"/>
                  <a:pt x="80" y="30"/>
                  <a:pt x="80" y="30"/>
                </a:cubicBezTo>
                <a:cubicBezTo>
                  <a:pt x="80" y="30"/>
                  <a:pt x="80" y="30"/>
                  <a:pt x="80" y="30"/>
                </a:cubicBezTo>
                <a:cubicBezTo>
                  <a:pt x="81" y="29"/>
                  <a:pt x="83" y="28"/>
                  <a:pt x="84" y="28"/>
                </a:cubicBezTo>
                <a:cubicBezTo>
                  <a:pt x="84" y="27"/>
                  <a:pt x="85" y="27"/>
                  <a:pt x="86" y="26"/>
                </a:cubicBezTo>
                <a:cubicBezTo>
                  <a:pt x="86" y="26"/>
                  <a:pt x="86" y="26"/>
                  <a:pt x="86" y="26"/>
                </a:cubicBezTo>
                <a:cubicBezTo>
                  <a:pt x="86" y="26"/>
                  <a:pt x="86" y="26"/>
                  <a:pt x="86" y="26"/>
                </a:cubicBezTo>
                <a:cubicBezTo>
                  <a:pt x="89" y="24"/>
                  <a:pt x="91" y="21"/>
                  <a:pt x="92" y="18"/>
                </a:cubicBezTo>
                <a:cubicBezTo>
                  <a:pt x="92" y="18"/>
                  <a:pt x="93" y="17"/>
                  <a:pt x="93" y="17"/>
                </a:cubicBezTo>
                <a:cubicBezTo>
                  <a:pt x="93" y="16"/>
                  <a:pt x="92" y="16"/>
                  <a:pt x="92" y="15"/>
                </a:cubicBezTo>
                <a:cubicBezTo>
                  <a:pt x="92" y="11"/>
                  <a:pt x="93" y="6"/>
                  <a:pt x="93" y="2"/>
                </a:cubicBezTo>
                <a:cubicBezTo>
                  <a:pt x="93" y="1"/>
                  <a:pt x="92" y="0"/>
                  <a:pt x="91" y="0"/>
                </a:cubicBezTo>
                <a:cubicBezTo>
                  <a:pt x="91" y="0"/>
                  <a:pt x="91" y="0"/>
                  <a:pt x="91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51"/>
          <p:cNvSpPr/>
          <p:nvPr/>
        </p:nvSpPr>
        <p:spPr>
          <a:xfrm>
            <a:off x="2916000" y="6204600"/>
            <a:ext cx="393840" cy="155520"/>
          </a:xfrm>
          <a:custGeom>
            <a:avLst/>
            <a:gdLst/>
            <a:ahLst/>
            <a:rect l="l" t="t" r="r" b="b"/>
            <a:pathLst>
              <a:path w="93" h="37">
                <a:moveTo>
                  <a:pt x="44" y="23"/>
                </a:moveTo>
                <a:cubicBezTo>
                  <a:pt x="45" y="23"/>
                  <a:pt x="46" y="23"/>
                  <a:pt x="47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47" y="24"/>
                  <a:pt x="47" y="24"/>
                  <a:pt x="47" y="24"/>
                </a:cubicBezTo>
                <a:cubicBezTo>
                  <a:pt x="47" y="27"/>
                  <a:pt x="47" y="30"/>
                  <a:pt x="48" y="33"/>
                </a:cubicBezTo>
                <a:cubicBezTo>
                  <a:pt x="46" y="33"/>
                  <a:pt x="44" y="33"/>
                  <a:pt x="42" y="33"/>
                </a:cubicBezTo>
                <a:cubicBezTo>
                  <a:pt x="42" y="32"/>
                  <a:pt x="42" y="31"/>
                  <a:pt x="42" y="30"/>
                </a:cubicBezTo>
                <a:cubicBezTo>
                  <a:pt x="42" y="28"/>
                  <a:pt x="42" y="26"/>
                  <a:pt x="43" y="23"/>
                </a:cubicBezTo>
                <a:cubicBezTo>
                  <a:pt x="44" y="23"/>
                  <a:pt x="44" y="23"/>
                  <a:pt x="44" y="23"/>
                </a:cubicBezTo>
                <a:moveTo>
                  <a:pt x="41" y="33"/>
                </a:moveTo>
                <a:cubicBezTo>
                  <a:pt x="39" y="33"/>
                  <a:pt x="37" y="33"/>
                  <a:pt x="35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5" y="30"/>
                  <a:pt x="35" y="26"/>
                  <a:pt x="35" y="23"/>
                </a:cubicBezTo>
                <a:cubicBezTo>
                  <a:pt x="37" y="23"/>
                  <a:pt x="39" y="23"/>
                  <a:pt x="41" y="23"/>
                </a:cubicBezTo>
                <a:cubicBezTo>
                  <a:pt x="41" y="26"/>
                  <a:pt x="41" y="28"/>
                  <a:pt x="41" y="30"/>
                </a:cubicBezTo>
                <a:cubicBezTo>
                  <a:pt x="41" y="31"/>
                  <a:pt x="41" y="32"/>
                  <a:pt x="41" y="33"/>
                </a:cubicBezTo>
                <a:moveTo>
                  <a:pt x="49" y="33"/>
                </a:moveTo>
                <a:cubicBezTo>
                  <a:pt x="49" y="30"/>
                  <a:pt x="49" y="27"/>
                  <a:pt x="48" y="24"/>
                </a:cubicBezTo>
                <a:cubicBezTo>
                  <a:pt x="49" y="23"/>
                  <a:pt x="49" y="23"/>
                  <a:pt x="49" y="23"/>
                </a:cubicBezTo>
                <a:cubicBezTo>
                  <a:pt x="49" y="23"/>
                  <a:pt x="49" y="23"/>
                  <a:pt x="49" y="23"/>
                </a:cubicBezTo>
                <a:cubicBezTo>
                  <a:pt x="50" y="23"/>
                  <a:pt x="51" y="23"/>
                  <a:pt x="52" y="23"/>
                </a:cubicBezTo>
                <a:cubicBezTo>
                  <a:pt x="52" y="25"/>
                  <a:pt x="52" y="27"/>
                  <a:pt x="52" y="29"/>
                </a:cubicBezTo>
                <a:cubicBezTo>
                  <a:pt x="52" y="30"/>
                  <a:pt x="52" y="32"/>
                  <a:pt x="52" y="33"/>
                </a:cubicBezTo>
                <a:cubicBezTo>
                  <a:pt x="51" y="33"/>
                  <a:pt x="50" y="33"/>
                  <a:pt x="49" y="33"/>
                </a:cubicBezTo>
                <a:moveTo>
                  <a:pt x="54" y="33"/>
                </a:moveTo>
                <a:cubicBezTo>
                  <a:pt x="54" y="32"/>
                  <a:pt x="54" y="32"/>
                  <a:pt x="54" y="31"/>
                </a:cubicBezTo>
                <a:cubicBezTo>
                  <a:pt x="54" y="31"/>
                  <a:pt x="54" y="31"/>
                  <a:pt x="54" y="31"/>
                </a:cubicBezTo>
                <a:cubicBezTo>
                  <a:pt x="54" y="30"/>
                  <a:pt x="54" y="30"/>
                  <a:pt x="54" y="29"/>
                </a:cubicBezTo>
                <a:cubicBezTo>
                  <a:pt x="54" y="27"/>
                  <a:pt x="54" y="25"/>
                  <a:pt x="54" y="23"/>
                </a:cubicBezTo>
                <a:cubicBezTo>
                  <a:pt x="54" y="23"/>
                  <a:pt x="55" y="23"/>
                  <a:pt x="55" y="23"/>
                </a:cubicBezTo>
                <a:cubicBezTo>
                  <a:pt x="55" y="26"/>
                  <a:pt x="55" y="29"/>
                  <a:pt x="55" y="32"/>
                </a:cubicBezTo>
                <a:cubicBezTo>
                  <a:pt x="54" y="33"/>
                  <a:pt x="54" y="33"/>
                  <a:pt x="54" y="33"/>
                </a:cubicBezTo>
                <a:moveTo>
                  <a:pt x="57" y="32"/>
                </a:moveTo>
                <a:cubicBezTo>
                  <a:pt x="57" y="29"/>
                  <a:pt x="57" y="26"/>
                  <a:pt x="57" y="22"/>
                </a:cubicBezTo>
                <a:cubicBezTo>
                  <a:pt x="58" y="22"/>
                  <a:pt x="58" y="22"/>
                  <a:pt x="58" y="22"/>
                </a:cubicBezTo>
                <a:cubicBezTo>
                  <a:pt x="58" y="26"/>
                  <a:pt x="58" y="29"/>
                  <a:pt x="58" y="32"/>
                </a:cubicBezTo>
                <a:cubicBezTo>
                  <a:pt x="58" y="32"/>
                  <a:pt x="57" y="32"/>
                  <a:pt x="57" y="32"/>
                </a:cubicBezTo>
                <a:moveTo>
                  <a:pt x="34" y="33"/>
                </a:moveTo>
                <a:cubicBezTo>
                  <a:pt x="32" y="33"/>
                  <a:pt x="30" y="33"/>
                  <a:pt x="28" y="32"/>
                </a:cubicBezTo>
                <a:cubicBezTo>
                  <a:pt x="28" y="31"/>
                  <a:pt x="28" y="30"/>
                  <a:pt x="28" y="29"/>
                </a:cubicBezTo>
                <a:cubicBezTo>
                  <a:pt x="28" y="27"/>
                  <a:pt x="28" y="25"/>
                  <a:pt x="28" y="22"/>
                </a:cubicBezTo>
                <a:cubicBezTo>
                  <a:pt x="29" y="22"/>
                  <a:pt x="31" y="23"/>
                  <a:pt x="32" y="23"/>
                </a:cubicBezTo>
                <a:cubicBezTo>
                  <a:pt x="32" y="23"/>
                  <a:pt x="33" y="23"/>
                  <a:pt x="33" y="23"/>
                </a:cubicBezTo>
                <a:cubicBezTo>
                  <a:pt x="34" y="26"/>
                  <a:pt x="34" y="30"/>
                  <a:pt x="34" y="33"/>
                </a:cubicBezTo>
                <a:cubicBezTo>
                  <a:pt x="34" y="33"/>
                  <a:pt x="34" y="33"/>
                  <a:pt x="34" y="33"/>
                </a:cubicBezTo>
                <a:moveTo>
                  <a:pt x="60" y="32"/>
                </a:moveTo>
                <a:cubicBezTo>
                  <a:pt x="60" y="28"/>
                  <a:pt x="60" y="25"/>
                  <a:pt x="59" y="22"/>
                </a:cubicBezTo>
                <a:cubicBezTo>
                  <a:pt x="61" y="22"/>
                  <a:pt x="62" y="22"/>
                  <a:pt x="63" y="21"/>
                </a:cubicBezTo>
                <a:cubicBezTo>
                  <a:pt x="63" y="24"/>
                  <a:pt x="63" y="27"/>
                  <a:pt x="63" y="30"/>
                </a:cubicBezTo>
                <a:cubicBezTo>
                  <a:pt x="63" y="31"/>
                  <a:pt x="63" y="31"/>
                  <a:pt x="63" y="31"/>
                </a:cubicBezTo>
                <a:cubicBezTo>
                  <a:pt x="63" y="31"/>
                  <a:pt x="63" y="31"/>
                  <a:pt x="63" y="31"/>
                </a:cubicBezTo>
                <a:cubicBezTo>
                  <a:pt x="62" y="31"/>
                  <a:pt x="61" y="32"/>
                  <a:pt x="60" y="32"/>
                </a:cubicBezTo>
                <a:moveTo>
                  <a:pt x="26" y="32"/>
                </a:moveTo>
                <a:cubicBezTo>
                  <a:pt x="24" y="32"/>
                  <a:pt x="22" y="31"/>
                  <a:pt x="20" y="30"/>
                </a:cubicBezTo>
                <a:cubicBezTo>
                  <a:pt x="20" y="29"/>
                  <a:pt x="20" y="28"/>
                  <a:pt x="20" y="26"/>
                </a:cubicBezTo>
                <a:cubicBezTo>
                  <a:pt x="20" y="25"/>
                  <a:pt x="20" y="23"/>
                  <a:pt x="21" y="21"/>
                </a:cubicBezTo>
                <a:cubicBezTo>
                  <a:pt x="23" y="21"/>
                  <a:pt x="24" y="22"/>
                  <a:pt x="26" y="22"/>
                </a:cubicBezTo>
                <a:cubicBezTo>
                  <a:pt x="26" y="24"/>
                  <a:pt x="26" y="27"/>
                  <a:pt x="26" y="29"/>
                </a:cubicBezTo>
                <a:cubicBezTo>
                  <a:pt x="26" y="30"/>
                  <a:pt x="26" y="31"/>
                  <a:pt x="26" y="32"/>
                </a:cubicBezTo>
                <a:moveTo>
                  <a:pt x="65" y="31"/>
                </a:moveTo>
                <a:cubicBezTo>
                  <a:pt x="65" y="30"/>
                  <a:pt x="65" y="30"/>
                  <a:pt x="65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27"/>
                  <a:pt x="64" y="24"/>
                  <a:pt x="64" y="21"/>
                </a:cubicBezTo>
                <a:cubicBezTo>
                  <a:pt x="64" y="21"/>
                  <a:pt x="64" y="21"/>
                  <a:pt x="64" y="21"/>
                </a:cubicBezTo>
                <a:cubicBezTo>
                  <a:pt x="65" y="21"/>
                  <a:pt x="66" y="21"/>
                  <a:pt x="67" y="20"/>
                </a:cubicBezTo>
                <a:cubicBezTo>
                  <a:pt x="67" y="22"/>
                  <a:pt x="67" y="24"/>
                  <a:pt x="67" y="26"/>
                </a:cubicBezTo>
                <a:cubicBezTo>
                  <a:pt x="67" y="27"/>
                  <a:pt x="67" y="29"/>
                  <a:pt x="67" y="30"/>
                </a:cubicBezTo>
                <a:cubicBezTo>
                  <a:pt x="66" y="30"/>
                  <a:pt x="66" y="31"/>
                  <a:pt x="65" y="31"/>
                </a:cubicBezTo>
                <a:moveTo>
                  <a:pt x="69" y="30"/>
                </a:moveTo>
                <a:cubicBezTo>
                  <a:pt x="69" y="28"/>
                  <a:pt x="69" y="27"/>
                  <a:pt x="69" y="26"/>
                </a:cubicBezTo>
                <a:cubicBezTo>
                  <a:pt x="69" y="24"/>
                  <a:pt x="69" y="22"/>
                  <a:pt x="69" y="20"/>
                </a:cubicBezTo>
                <a:cubicBezTo>
                  <a:pt x="70" y="20"/>
                  <a:pt x="71" y="19"/>
                  <a:pt x="73" y="19"/>
                </a:cubicBezTo>
                <a:cubicBezTo>
                  <a:pt x="73" y="22"/>
                  <a:pt x="73" y="25"/>
                  <a:pt x="73" y="28"/>
                </a:cubicBezTo>
                <a:cubicBezTo>
                  <a:pt x="73" y="29"/>
                  <a:pt x="73" y="29"/>
                  <a:pt x="73" y="29"/>
                </a:cubicBezTo>
                <a:cubicBezTo>
                  <a:pt x="72" y="29"/>
                  <a:pt x="70" y="29"/>
                  <a:pt x="69" y="30"/>
                </a:cubicBezTo>
                <a:moveTo>
                  <a:pt x="19" y="30"/>
                </a:moveTo>
                <a:cubicBezTo>
                  <a:pt x="17" y="29"/>
                  <a:pt x="15" y="28"/>
                  <a:pt x="13" y="27"/>
                </a:cubicBezTo>
                <a:cubicBezTo>
                  <a:pt x="13" y="24"/>
                  <a:pt x="13" y="21"/>
                  <a:pt x="13" y="18"/>
                </a:cubicBezTo>
                <a:cubicBezTo>
                  <a:pt x="15" y="19"/>
                  <a:pt x="17" y="20"/>
                  <a:pt x="19" y="20"/>
                </a:cubicBezTo>
                <a:cubicBezTo>
                  <a:pt x="19" y="22"/>
                  <a:pt x="19" y="24"/>
                  <a:pt x="19" y="26"/>
                </a:cubicBezTo>
                <a:cubicBezTo>
                  <a:pt x="19" y="28"/>
                  <a:pt x="19" y="29"/>
                  <a:pt x="19" y="30"/>
                </a:cubicBezTo>
                <a:moveTo>
                  <a:pt x="75" y="28"/>
                </a:moveTo>
                <a:cubicBezTo>
                  <a:pt x="75" y="28"/>
                  <a:pt x="75" y="28"/>
                  <a:pt x="75" y="28"/>
                </a:cubicBezTo>
                <a:cubicBezTo>
                  <a:pt x="75" y="24"/>
                  <a:pt x="75" y="21"/>
                  <a:pt x="74" y="18"/>
                </a:cubicBezTo>
                <a:cubicBezTo>
                  <a:pt x="75" y="18"/>
                  <a:pt x="76" y="17"/>
                  <a:pt x="77" y="17"/>
                </a:cubicBezTo>
                <a:cubicBezTo>
                  <a:pt x="78" y="20"/>
                  <a:pt x="78" y="23"/>
                  <a:pt x="78" y="27"/>
                </a:cubicBezTo>
                <a:cubicBezTo>
                  <a:pt x="77" y="27"/>
                  <a:pt x="76" y="28"/>
                  <a:pt x="75" y="28"/>
                </a:cubicBezTo>
                <a:moveTo>
                  <a:pt x="11" y="26"/>
                </a:moveTo>
                <a:cubicBezTo>
                  <a:pt x="10" y="26"/>
                  <a:pt x="10" y="25"/>
                  <a:pt x="9" y="25"/>
                </a:cubicBezTo>
                <a:cubicBezTo>
                  <a:pt x="9" y="22"/>
                  <a:pt x="9" y="19"/>
                  <a:pt x="9" y="16"/>
                </a:cubicBezTo>
                <a:cubicBezTo>
                  <a:pt x="10" y="17"/>
                  <a:pt x="10" y="17"/>
                  <a:pt x="11" y="17"/>
                </a:cubicBezTo>
                <a:cubicBezTo>
                  <a:pt x="11" y="20"/>
                  <a:pt x="11" y="23"/>
                  <a:pt x="11" y="26"/>
                </a:cubicBezTo>
                <a:moveTo>
                  <a:pt x="7" y="23"/>
                </a:moveTo>
                <a:cubicBezTo>
                  <a:pt x="7" y="23"/>
                  <a:pt x="6" y="22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19"/>
                  <a:pt x="6" y="17"/>
                  <a:pt x="6" y="14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8"/>
                  <a:pt x="7" y="20"/>
                  <a:pt x="7" y="23"/>
                </a:cubicBezTo>
                <a:moveTo>
                  <a:pt x="79" y="26"/>
                </a:moveTo>
                <a:cubicBezTo>
                  <a:pt x="79" y="23"/>
                  <a:pt x="79" y="19"/>
                  <a:pt x="79" y="16"/>
                </a:cubicBezTo>
                <a:cubicBezTo>
                  <a:pt x="81" y="15"/>
                  <a:pt x="82" y="14"/>
                  <a:pt x="84" y="14"/>
                </a:cubicBezTo>
                <a:cubicBezTo>
                  <a:pt x="84" y="17"/>
                  <a:pt x="84" y="20"/>
                  <a:pt x="84" y="23"/>
                </a:cubicBezTo>
                <a:cubicBezTo>
                  <a:pt x="84" y="24"/>
                  <a:pt x="83" y="24"/>
                  <a:pt x="82" y="25"/>
                </a:cubicBezTo>
                <a:cubicBezTo>
                  <a:pt x="81" y="25"/>
                  <a:pt x="80" y="25"/>
                  <a:pt x="79" y="26"/>
                </a:cubicBezTo>
                <a:moveTo>
                  <a:pt x="4" y="15"/>
                </a:moveTo>
                <a:cubicBezTo>
                  <a:pt x="4" y="15"/>
                  <a:pt x="4" y="15"/>
                  <a:pt x="4" y="15"/>
                </a:cubicBezTo>
                <a:cubicBezTo>
                  <a:pt x="4" y="14"/>
                  <a:pt x="4" y="13"/>
                  <a:pt x="4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14"/>
                  <a:pt x="4" y="14"/>
                  <a:pt x="4" y="15"/>
                </a:cubicBezTo>
                <a:moveTo>
                  <a:pt x="86" y="22"/>
                </a:moveTo>
                <a:cubicBezTo>
                  <a:pt x="86" y="19"/>
                  <a:pt x="86" y="16"/>
                  <a:pt x="86" y="13"/>
                </a:cubicBezTo>
                <a:cubicBezTo>
                  <a:pt x="87" y="12"/>
                  <a:pt x="88" y="11"/>
                  <a:pt x="89" y="10"/>
                </a:cubicBezTo>
                <a:cubicBezTo>
                  <a:pt x="89" y="13"/>
                  <a:pt x="89" y="15"/>
                  <a:pt x="89" y="17"/>
                </a:cubicBezTo>
                <a:cubicBezTo>
                  <a:pt x="89" y="18"/>
                  <a:pt x="89" y="18"/>
                  <a:pt x="89" y="18"/>
                </a:cubicBezTo>
                <a:cubicBezTo>
                  <a:pt x="88" y="19"/>
                  <a:pt x="87" y="20"/>
                  <a:pt x="86" y="22"/>
                </a:cubicBezTo>
                <a:moveTo>
                  <a:pt x="91" y="0"/>
                </a:moveTo>
                <a:cubicBezTo>
                  <a:pt x="90" y="0"/>
                  <a:pt x="89" y="1"/>
                  <a:pt x="89" y="2"/>
                </a:cubicBezTo>
                <a:cubicBezTo>
                  <a:pt x="89" y="3"/>
                  <a:pt x="89" y="5"/>
                  <a:pt x="89" y="6"/>
                </a:cubicBezTo>
                <a:cubicBezTo>
                  <a:pt x="89" y="6"/>
                  <a:pt x="89" y="6"/>
                  <a:pt x="89" y="6"/>
                </a:cubicBezTo>
                <a:cubicBezTo>
                  <a:pt x="76" y="16"/>
                  <a:pt x="60" y="20"/>
                  <a:pt x="44" y="20"/>
                </a:cubicBezTo>
                <a:cubicBezTo>
                  <a:pt x="40" y="20"/>
                  <a:pt x="36" y="20"/>
                  <a:pt x="32" y="19"/>
                </a:cubicBezTo>
                <a:cubicBezTo>
                  <a:pt x="22" y="18"/>
                  <a:pt x="12" y="16"/>
                  <a:pt x="6" y="10"/>
                </a:cubicBezTo>
                <a:cubicBezTo>
                  <a:pt x="5" y="9"/>
                  <a:pt x="4" y="8"/>
                  <a:pt x="4" y="7"/>
                </a:cubicBezTo>
                <a:cubicBezTo>
                  <a:pt x="4" y="7"/>
                  <a:pt x="4" y="6"/>
                  <a:pt x="4" y="5"/>
                </a:cubicBezTo>
                <a:cubicBezTo>
                  <a:pt x="4" y="4"/>
                  <a:pt x="4" y="4"/>
                  <a:pt x="4" y="4"/>
                </a:cubicBezTo>
                <a:cubicBezTo>
                  <a:pt x="4" y="4"/>
                  <a:pt x="4" y="3"/>
                  <a:pt x="3" y="3"/>
                </a:cubicBezTo>
                <a:cubicBezTo>
                  <a:pt x="3" y="3"/>
                  <a:pt x="3" y="3"/>
                  <a:pt x="2" y="3"/>
                </a:cubicBezTo>
                <a:cubicBezTo>
                  <a:pt x="2" y="3"/>
                  <a:pt x="1" y="3"/>
                  <a:pt x="1" y="4"/>
                </a:cubicBezTo>
                <a:cubicBezTo>
                  <a:pt x="0" y="4"/>
                  <a:pt x="0" y="5"/>
                  <a:pt x="0" y="6"/>
                </a:cubicBezTo>
                <a:cubicBezTo>
                  <a:pt x="0" y="7"/>
                  <a:pt x="0" y="7"/>
                  <a:pt x="1" y="8"/>
                </a:cubicBezTo>
                <a:cubicBezTo>
                  <a:pt x="1" y="9"/>
                  <a:pt x="0" y="10"/>
                  <a:pt x="0" y="10"/>
                </a:cubicBezTo>
                <a:cubicBezTo>
                  <a:pt x="0" y="13"/>
                  <a:pt x="1" y="16"/>
                  <a:pt x="1" y="19"/>
                </a:cubicBezTo>
                <a:cubicBezTo>
                  <a:pt x="1" y="19"/>
                  <a:pt x="1" y="20"/>
                  <a:pt x="2" y="20"/>
                </a:cubicBezTo>
                <a:cubicBezTo>
                  <a:pt x="2" y="22"/>
                  <a:pt x="4" y="24"/>
                  <a:pt x="5" y="26"/>
                </a:cubicBezTo>
                <a:cubicBezTo>
                  <a:pt x="11" y="31"/>
                  <a:pt x="23" y="37"/>
                  <a:pt x="41" y="37"/>
                </a:cubicBezTo>
                <a:cubicBezTo>
                  <a:pt x="49" y="37"/>
                  <a:pt x="60" y="36"/>
                  <a:pt x="70" y="33"/>
                </a:cubicBezTo>
                <a:cubicBezTo>
                  <a:pt x="73" y="32"/>
                  <a:pt x="76" y="31"/>
                  <a:pt x="79" y="30"/>
                </a:cubicBezTo>
                <a:cubicBezTo>
                  <a:pt x="79" y="30"/>
                  <a:pt x="79" y="30"/>
                  <a:pt x="79" y="30"/>
                </a:cubicBezTo>
                <a:cubicBezTo>
                  <a:pt x="80" y="30"/>
                  <a:pt x="80" y="30"/>
                  <a:pt x="80" y="30"/>
                </a:cubicBezTo>
                <a:cubicBezTo>
                  <a:pt x="80" y="30"/>
                  <a:pt x="80" y="30"/>
                  <a:pt x="80" y="30"/>
                </a:cubicBezTo>
                <a:cubicBezTo>
                  <a:pt x="81" y="29"/>
                  <a:pt x="83" y="28"/>
                  <a:pt x="84" y="27"/>
                </a:cubicBezTo>
                <a:cubicBezTo>
                  <a:pt x="84" y="27"/>
                  <a:pt x="85" y="27"/>
                  <a:pt x="86" y="26"/>
                </a:cubicBezTo>
                <a:cubicBezTo>
                  <a:pt x="86" y="26"/>
                  <a:pt x="86" y="26"/>
                  <a:pt x="86" y="26"/>
                </a:cubicBezTo>
                <a:cubicBezTo>
                  <a:pt x="86" y="26"/>
                  <a:pt x="86" y="26"/>
                  <a:pt x="86" y="26"/>
                </a:cubicBezTo>
                <a:cubicBezTo>
                  <a:pt x="89" y="24"/>
                  <a:pt x="91" y="21"/>
                  <a:pt x="92" y="18"/>
                </a:cubicBezTo>
                <a:cubicBezTo>
                  <a:pt x="92" y="18"/>
                  <a:pt x="93" y="17"/>
                  <a:pt x="93" y="17"/>
                </a:cubicBezTo>
                <a:cubicBezTo>
                  <a:pt x="93" y="16"/>
                  <a:pt x="92" y="16"/>
                  <a:pt x="92" y="15"/>
                </a:cubicBezTo>
                <a:cubicBezTo>
                  <a:pt x="92" y="11"/>
                  <a:pt x="93" y="6"/>
                  <a:pt x="93" y="2"/>
                </a:cubicBezTo>
                <a:cubicBezTo>
                  <a:pt x="93" y="1"/>
                  <a:pt x="92" y="0"/>
                  <a:pt x="91" y="0"/>
                </a:cubicBezTo>
                <a:cubicBezTo>
                  <a:pt x="91" y="0"/>
                  <a:pt x="91" y="0"/>
                  <a:pt x="91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52"/>
          <p:cNvSpPr/>
          <p:nvPr/>
        </p:nvSpPr>
        <p:spPr>
          <a:xfrm>
            <a:off x="2916000" y="6297840"/>
            <a:ext cx="393840" cy="155520"/>
          </a:xfrm>
          <a:custGeom>
            <a:avLst/>
            <a:gdLst/>
            <a:ahLst/>
            <a:rect l="l" t="t" r="r" b="b"/>
            <a:pathLst>
              <a:path w="93" h="37">
                <a:moveTo>
                  <a:pt x="44" y="23"/>
                </a:moveTo>
                <a:cubicBezTo>
                  <a:pt x="45" y="23"/>
                  <a:pt x="46" y="23"/>
                  <a:pt x="47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47" y="27"/>
                  <a:pt x="47" y="30"/>
                  <a:pt x="48" y="33"/>
                </a:cubicBezTo>
                <a:cubicBezTo>
                  <a:pt x="46" y="33"/>
                  <a:pt x="44" y="33"/>
                  <a:pt x="42" y="33"/>
                </a:cubicBezTo>
                <a:cubicBezTo>
                  <a:pt x="42" y="32"/>
                  <a:pt x="42" y="31"/>
                  <a:pt x="42" y="30"/>
                </a:cubicBezTo>
                <a:cubicBezTo>
                  <a:pt x="42" y="28"/>
                  <a:pt x="42" y="26"/>
                  <a:pt x="43" y="23"/>
                </a:cubicBezTo>
                <a:cubicBezTo>
                  <a:pt x="44" y="23"/>
                  <a:pt x="44" y="23"/>
                  <a:pt x="44" y="23"/>
                </a:cubicBezTo>
                <a:moveTo>
                  <a:pt x="41" y="33"/>
                </a:moveTo>
                <a:cubicBezTo>
                  <a:pt x="39" y="33"/>
                  <a:pt x="37" y="33"/>
                  <a:pt x="35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5" y="30"/>
                  <a:pt x="35" y="26"/>
                  <a:pt x="35" y="23"/>
                </a:cubicBezTo>
                <a:cubicBezTo>
                  <a:pt x="37" y="23"/>
                  <a:pt x="39" y="23"/>
                  <a:pt x="41" y="23"/>
                </a:cubicBezTo>
                <a:cubicBezTo>
                  <a:pt x="41" y="25"/>
                  <a:pt x="41" y="28"/>
                  <a:pt x="41" y="30"/>
                </a:cubicBezTo>
                <a:cubicBezTo>
                  <a:pt x="41" y="31"/>
                  <a:pt x="41" y="32"/>
                  <a:pt x="41" y="33"/>
                </a:cubicBezTo>
                <a:moveTo>
                  <a:pt x="49" y="33"/>
                </a:moveTo>
                <a:cubicBezTo>
                  <a:pt x="49" y="30"/>
                  <a:pt x="49" y="27"/>
                  <a:pt x="48" y="24"/>
                </a:cubicBezTo>
                <a:cubicBezTo>
                  <a:pt x="49" y="23"/>
                  <a:pt x="49" y="23"/>
                  <a:pt x="49" y="23"/>
                </a:cubicBezTo>
                <a:cubicBezTo>
                  <a:pt x="49" y="23"/>
                  <a:pt x="49" y="23"/>
                  <a:pt x="49" y="23"/>
                </a:cubicBezTo>
                <a:cubicBezTo>
                  <a:pt x="50" y="23"/>
                  <a:pt x="51" y="23"/>
                  <a:pt x="52" y="23"/>
                </a:cubicBezTo>
                <a:cubicBezTo>
                  <a:pt x="52" y="25"/>
                  <a:pt x="52" y="27"/>
                  <a:pt x="52" y="29"/>
                </a:cubicBezTo>
                <a:cubicBezTo>
                  <a:pt x="52" y="30"/>
                  <a:pt x="52" y="32"/>
                  <a:pt x="52" y="33"/>
                </a:cubicBezTo>
                <a:cubicBezTo>
                  <a:pt x="51" y="33"/>
                  <a:pt x="50" y="33"/>
                  <a:pt x="49" y="33"/>
                </a:cubicBezTo>
                <a:moveTo>
                  <a:pt x="54" y="33"/>
                </a:moveTo>
                <a:cubicBezTo>
                  <a:pt x="54" y="32"/>
                  <a:pt x="54" y="32"/>
                  <a:pt x="54" y="31"/>
                </a:cubicBezTo>
                <a:cubicBezTo>
                  <a:pt x="54" y="31"/>
                  <a:pt x="54" y="31"/>
                  <a:pt x="54" y="31"/>
                </a:cubicBezTo>
                <a:cubicBezTo>
                  <a:pt x="54" y="30"/>
                  <a:pt x="54" y="30"/>
                  <a:pt x="54" y="29"/>
                </a:cubicBezTo>
                <a:cubicBezTo>
                  <a:pt x="54" y="27"/>
                  <a:pt x="54" y="25"/>
                  <a:pt x="54" y="23"/>
                </a:cubicBezTo>
                <a:cubicBezTo>
                  <a:pt x="54" y="23"/>
                  <a:pt x="55" y="23"/>
                  <a:pt x="55" y="23"/>
                </a:cubicBezTo>
                <a:cubicBezTo>
                  <a:pt x="55" y="26"/>
                  <a:pt x="55" y="29"/>
                  <a:pt x="55" y="32"/>
                </a:cubicBezTo>
                <a:cubicBezTo>
                  <a:pt x="54" y="33"/>
                  <a:pt x="54" y="33"/>
                  <a:pt x="54" y="33"/>
                </a:cubicBezTo>
                <a:moveTo>
                  <a:pt x="57" y="32"/>
                </a:moveTo>
                <a:cubicBezTo>
                  <a:pt x="57" y="29"/>
                  <a:pt x="57" y="26"/>
                  <a:pt x="57" y="22"/>
                </a:cubicBezTo>
                <a:cubicBezTo>
                  <a:pt x="58" y="22"/>
                  <a:pt x="58" y="22"/>
                  <a:pt x="58" y="22"/>
                </a:cubicBezTo>
                <a:cubicBezTo>
                  <a:pt x="58" y="25"/>
                  <a:pt x="58" y="29"/>
                  <a:pt x="58" y="32"/>
                </a:cubicBezTo>
                <a:cubicBezTo>
                  <a:pt x="58" y="32"/>
                  <a:pt x="57" y="32"/>
                  <a:pt x="57" y="32"/>
                </a:cubicBezTo>
                <a:moveTo>
                  <a:pt x="34" y="33"/>
                </a:moveTo>
                <a:cubicBezTo>
                  <a:pt x="32" y="33"/>
                  <a:pt x="30" y="33"/>
                  <a:pt x="28" y="32"/>
                </a:cubicBezTo>
                <a:cubicBezTo>
                  <a:pt x="28" y="31"/>
                  <a:pt x="28" y="30"/>
                  <a:pt x="28" y="29"/>
                </a:cubicBezTo>
                <a:cubicBezTo>
                  <a:pt x="28" y="27"/>
                  <a:pt x="28" y="24"/>
                  <a:pt x="28" y="22"/>
                </a:cubicBezTo>
                <a:cubicBezTo>
                  <a:pt x="29" y="22"/>
                  <a:pt x="31" y="23"/>
                  <a:pt x="32" y="23"/>
                </a:cubicBezTo>
                <a:cubicBezTo>
                  <a:pt x="32" y="23"/>
                  <a:pt x="33" y="23"/>
                  <a:pt x="33" y="23"/>
                </a:cubicBezTo>
                <a:cubicBezTo>
                  <a:pt x="34" y="26"/>
                  <a:pt x="34" y="30"/>
                  <a:pt x="34" y="33"/>
                </a:cubicBezTo>
                <a:cubicBezTo>
                  <a:pt x="34" y="33"/>
                  <a:pt x="34" y="33"/>
                  <a:pt x="34" y="33"/>
                </a:cubicBezTo>
                <a:moveTo>
                  <a:pt x="60" y="32"/>
                </a:moveTo>
                <a:cubicBezTo>
                  <a:pt x="60" y="28"/>
                  <a:pt x="60" y="25"/>
                  <a:pt x="59" y="22"/>
                </a:cubicBezTo>
                <a:cubicBezTo>
                  <a:pt x="61" y="22"/>
                  <a:pt x="62" y="22"/>
                  <a:pt x="63" y="21"/>
                </a:cubicBezTo>
                <a:cubicBezTo>
                  <a:pt x="63" y="24"/>
                  <a:pt x="63" y="27"/>
                  <a:pt x="63" y="30"/>
                </a:cubicBezTo>
                <a:cubicBezTo>
                  <a:pt x="63" y="31"/>
                  <a:pt x="63" y="31"/>
                  <a:pt x="63" y="31"/>
                </a:cubicBezTo>
                <a:cubicBezTo>
                  <a:pt x="63" y="31"/>
                  <a:pt x="63" y="31"/>
                  <a:pt x="63" y="31"/>
                </a:cubicBezTo>
                <a:cubicBezTo>
                  <a:pt x="62" y="31"/>
                  <a:pt x="61" y="32"/>
                  <a:pt x="60" y="32"/>
                </a:cubicBezTo>
                <a:moveTo>
                  <a:pt x="26" y="32"/>
                </a:moveTo>
                <a:cubicBezTo>
                  <a:pt x="24" y="32"/>
                  <a:pt x="22" y="31"/>
                  <a:pt x="20" y="30"/>
                </a:cubicBezTo>
                <a:cubicBezTo>
                  <a:pt x="20" y="29"/>
                  <a:pt x="20" y="28"/>
                  <a:pt x="20" y="26"/>
                </a:cubicBezTo>
                <a:cubicBezTo>
                  <a:pt x="20" y="25"/>
                  <a:pt x="20" y="23"/>
                  <a:pt x="21" y="21"/>
                </a:cubicBezTo>
                <a:cubicBezTo>
                  <a:pt x="23" y="21"/>
                  <a:pt x="24" y="22"/>
                  <a:pt x="26" y="22"/>
                </a:cubicBezTo>
                <a:cubicBezTo>
                  <a:pt x="26" y="24"/>
                  <a:pt x="26" y="27"/>
                  <a:pt x="26" y="29"/>
                </a:cubicBezTo>
                <a:cubicBezTo>
                  <a:pt x="26" y="30"/>
                  <a:pt x="26" y="31"/>
                  <a:pt x="26" y="32"/>
                </a:cubicBezTo>
                <a:moveTo>
                  <a:pt x="65" y="31"/>
                </a:moveTo>
                <a:cubicBezTo>
                  <a:pt x="65" y="30"/>
                  <a:pt x="65" y="30"/>
                  <a:pt x="65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27"/>
                  <a:pt x="64" y="24"/>
                  <a:pt x="64" y="21"/>
                </a:cubicBezTo>
                <a:cubicBezTo>
                  <a:pt x="64" y="21"/>
                  <a:pt x="64" y="21"/>
                  <a:pt x="64" y="21"/>
                </a:cubicBezTo>
                <a:cubicBezTo>
                  <a:pt x="65" y="21"/>
                  <a:pt x="66" y="21"/>
                  <a:pt x="67" y="20"/>
                </a:cubicBezTo>
                <a:cubicBezTo>
                  <a:pt x="67" y="22"/>
                  <a:pt x="67" y="24"/>
                  <a:pt x="67" y="26"/>
                </a:cubicBezTo>
                <a:cubicBezTo>
                  <a:pt x="67" y="27"/>
                  <a:pt x="67" y="29"/>
                  <a:pt x="67" y="30"/>
                </a:cubicBezTo>
                <a:cubicBezTo>
                  <a:pt x="66" y="30"/>
                  <a:pt x="66" y="31"/>
                  <a:pt x="65" y="31"/>
                </a:cubicBezTo>
                <a:moveTo>
                  <a:pt x="69" y="30"/>
                </a:moveTo>
                <a:cubicBezTo>
                  <a:pt x="69" y="28"/>
                  <a:pt x="69" y="27"/>
                  <a:pt x="69" y="26"/>
                </a:cubicBezTo>
                <a:cubicBezTo>
                  <a:pt x="69" y="24"/>
                  <a:pt x="69" y="22"/>
                  <a:pt x="69" y="20"/>
                </a:cubicBezTo>
                <a:cubicBezTo>
                  <a:pt x="70" y="20"/>
                  <a:pt x="71" y="19"/>
                  <a:pt x="73" y="19"/>
                </a:cubicBezTo>
                <a:cubicBezTo>
                  <a:pt x="73" y="22"/>
                  <a:pt x="73" y="25"/>
                  <a:pt x="73" y="28"/>
                </a:cubicBezTo>
                <a:cubicBezTo>
                  <a:pt x="73" y="28"/>
                  <a:pt x="73" y="28"/>
                  <a:pt x="73" y="28"/>
                </a:cubicBezTo>
                <a:cubicBezTo>
                  <a:pt x="72" y="29"/>
                  <a:pt x="70" y="29"/>
                  <a:pt x="69" y="30"/>
                </a:cubicBezTo>
                <a:moveTo>
                  <a:pt x="19" y="30"/>
                </a:moveTo>
                <a:cubicBezTo>
                  <a:pt x="17" y="29"/>
                  <a:pt x="15" y="28"/>
                  <a:pt x="13" y="27"/>
                </a:cubicBezTo>
                <a:cubicBezTo>
                  <a:pt x="13" y="24"/>
                  <a:pt x="13" y="21"/>
                  <a:pt x="13" y="18"/>
                </a:cubicBezTo>
                <a:cubicBezTo>
                  <a:pt x="15" y="19"/>
                  <a:pt x="17" y="20"/>
                  <a:pt x="19" y="20"/>
                </a:cubicBezTo>
                <a:cubicBezTo>
                  <a:pt x="19" y="22"/>
                  <a:pt x="19" y="24"/>
                  <a:pt x="19" y="26"/>
                </a:cubicBezTo>
                <a:cubicBezTo>
                  <a:pt x="19" y="28"/>
                  <a:pt x="19" y="29"/>
                  <a:pt x="19" y="30"/>
                </a:cubicBezTo>
                <a:moveTo>
                  <a:pt x="75" y="28"/>
                </a:moveTo>
                <a:cubicBezTo>
                  <a:pt x="75" y="28"/>
                  <a:pt x="75" y="28"/>
                  <a:pt x="75" y="28"/>
                </a:cubicBezTo>
                <a:cubicBezTo>
                  <a:pt x="75" y="24"/>
                  <a:pt x="75" y="21"/>
                  <a:pt x="74" y="18"/>
                </a:cubicBezTo>
                <a:cubicBezTo>
                  <a:pt x="75" y="18"/>
                  <a:pt x="76" y="17"/>
                  <a:pt x="77" y="17"/>
                </a:cubicBezTo>
                <a:cubicBezTo>
                  <a:pt x="78" y="20"/>
                  <a:pt x="78" y="23"/>
                  <a:pt x="78" y="27"/>
                </a:cubicBezTo>
                <a:cubicBezTo>
                  <a:pt x="77" y="27"/>
                  <a:pt x="76" y="27"/>
                  <a:pt x="75" y="28"/>
                </a:cubicBezTo>
                <a:moveTo>
                  <a:pt x="11" y="26"/>
                </a:moveTo>
                <a:cubicBezTo>
                  <a:pt x="10" y="26"/>
                  <a:pt x="10" y="25"/>
                  <a:pt x="9" y="25"/>
                </a:cubicBezTo>
                <a:cubicBezTo>
                  <a:pt x="9" y="22"/>
                  <a:pt x="9" y="19"/>
                  <a:pt x="9" y="16"/>
                </a:cubicBezTo>
                <a:cubicBezTo>
                  <a:pt x="10" y="17"/>
                  <a:pt x="10" y="17"/>
                  <a:pt x="11" y="17"/>
                </a:cubicBezTo>
                <a:cubicBezTo>
                  <a:pt x="11" y="20"/>
                  <a:pt x="11" y="23"/>
                  <a:pt x="11" y="26"/>
                </a:cubicBezTo>
                <a:moveTo>
                  <a:pt x="7" y="23"/>
                </a:moveTo>
                <a:cubicBezTo>
                  <a:pt x="7" y="22"/>
                  <a:pt x="6" y="22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19"/>
                  <a:pt x="6" y="17"/>
                  <a:pt x="6" y="14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8"/>
                  <a:pt x="7" y="20"/>
                  <a:pt x="7" y="23"/>
                </a:cubicBezTo>
                <a:moveTo>
                  <a:pt x="79" y="26"/>
                </a:moveTo>
                <a:cubicBezTo>
                  <a:pt x="79" y="23"/>
                  <a:pt x="79" y="19"/>
                  <a:pt x="79" y="16"/>
                </a:cubicBezTo>
                <a:cubicBezTo>
                  <a:pt x="81" y="15"/>
                  <a:pt x="82" y="14"/>
                  <a:pt x="84" y="13"/>
                </a:cubicBezTo>
                <a:cubicBezTo>
                  <a:pt x="84" y="17"/>
                  <a:pt x="84" y="20"/>
                  <a:pt x="84" y="23"/>
                </a:cubicBezTo>
                <a:cubicBezTo>
                  <a:pt x="84" y="23"/>
                  <a:pt x="83" y="24"/>
                  <a:pt x="82" y="25"/>
                </a:cubicBezTo>
                <a:cubicBezTo>
                  <a:pt x="81" y="25"/>
                  <a:pt x="80" y="25"/>
                  <a:pt x="79" y="26"/>
                </a:cubicBezTo>
                <a:moveTo>
                  <a:pt x="4" y="15"/>
                </a:moveTo>
                <a:cubicBezTo>
                  <a:pt x="4" y="15"/>
                  <a:pt x="4" y="15"/>
                  <a:pt x="4" y="15"/>
                </a:cubicBezTo>
                <a:cubicBezTo>
                  <a:pt x="4" y="14"/>
                  <a:pt x="4" y="13"/>
                  <a:pt x="4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14"/>
                  <a:pt x="4" y="14"/>
                  <a:pt x="4" y="15"/>
                </a:cubicBezTo>
                <a:moveTo>
                  <a:pt x="86" y="21"/>
                </a:moveTo>
                <a:cubicBezTo>
                  <a:pt x="86" y="19"/>
                  <a:pt x="86" y="16"/>
                  <a:pt x="86" y="13"/>
                </a:cubicBezTo>
                <a:cubicBezTo>
                  <a:pt x="87" y="12"/>
                  <a:pt x="88" y="11"/>
                  <a:pt x="89" y="10"/>
                </a:cubicBezTo>
                <a:cubicBezTo>
                  <a:pt x="89" y="13"/>
                  <a:pt x="89" y="15"/>
                  <a:pt x="89" y="17"/>
                </a:cubicBezTo>
                <a:cubicBezTo>
                  <a:pt x="89" y="18"/>
                  <a:pt x="89" y="18"/>
                  <a:pt x="89" y="18"/>
                </a:cubicBezTo>
                <a:cubicBezTo>
                  <a:pt x="88" y="19"/>
                  <a:pt x="87" y="20"/>
                  <a:pt x="86" y="21"/>
                </a:cubicBezTo>
                <a:moveTo>
                  <a:pt x="91" y="0"/>
                </a:moveTo>
                <a:cubicBezTo>
                  <a:pt x="90" y="0"/>
                  <a:pt x="89" y="1"/>
                  <a:pt x="89" y="2"/>
                </a:cubicBezTo>
                <a:cubicBezTo>
                  <a:pt x="89" y="3"/>
                  <a:pt x="89" y="5"/>
                  <a:pt x="89" y="6"/>
                </a:cubicBezTo>
                <a:cubicBezTo>
                  <a:pt x="89" y="6"/>
                  <a:pt x="89" y="6"/>
                  <a:pt x="89" y="6"/>
                </a:cubicBezTo>
                <a:cubicBezTo>
                  <a:pt x="76" y="16"/>
                  <a:pt x="60" y="20"/>
                  <a:pt x="44" y="20"/>
                </a:cubicBezTo>
                <a:cubicBezTo>
                  <a:pt x="40" y="20"/>
                  <a:pt x="36" y="20"/>
                  <a:pt x="32" y="19"/>
                </a:cubicBezTo>
                <a:cubicBezTo>
                  <a:pt x="22" y="18"/>
                  <a:pt x="12" y="16"/>
                  <a:pt x="6" y="10"/>
                </a:cubicBezTo>
                <a:cubicBezTo>
                  <a:pt x="5" y="9"/>
                  <a:pt x="4" y="8"/>
                  <a:pt x="4" y="7"/>
                </a:cubicBezTo>
                <a:cubicBezTo>
                  <a:pt x="4" y="7"/>
                  <a:pt x="4" y="6"/>
                  <a:pt x="4" y="5"/>
                </a:cubicBezTo>
                <a:cubicBezTo>
                  <a:pt x="4" y="4"/>
                  <a:pt x="4" y="4"/>
                  <a:pt x="4" y="4"/>
                </a:cubicBezTo>
                <a:cubicBezTo>
                  <a:pt x="4" y="4"/>
                  <a:pt x="4" y="3"/>
                  <a:pt x="3" y="3"/>
                </a:cubicBezTo>
                <a:cubicBezTo>
                  <a:pt x="3" y="3"/>
                  <a:pt x="3" y="3"/>
                  <a:pt x="2" y="3"/>
                </a:cubicBezTo>
                <a:cubicBezTo>
                  <a:pt x="2" y="3"/>
                  <a:pt x="1" y="3"/>
                  <a:pt x="1" y="4"/>
                </a:cubicBezTo>
                <a:cubicBezTo>
                  <a:pt x="0" y="4"/>
                  <a:pt x="0" y="5"/>
                  <a:pt x="0" y="6"/>
                </a:cubicBezTo>
                <a:cubicBezTo>
                  <a:pt x="0" y="7"/>
                  <a:pt x="0" y="7"/>
                  <a:pt x="1" y="8"/>
                </a:cubicBezTo>
                <a:cubicBezTo>
                  <a:pt x="1" y="9"/>
                  <a:pt x="0" y="10"/>
                  <a:pt x="0" y="10"/>
                </a:cubicBezTo>
                <a:cubicBezTo>
                  <a:pt x="0" y="13"/>
                  <a:pt x="1" y="16"/>
                  <a:pt x="1" y="19"/>
                </a:cubicBezTo>
                <a:cubicBezTo>
                  <a:pt x="1" y="19"/>
                  <a:pt x="1" y="20"/>
                  <a:pt x="2" y="20"/>
                </a:cubicBezTo>
                <a:cubicBezTo>
                  <a:pt x="2" y="22"/>
                  <a:pt x="4" y="24"/>
                  <a:pt x="5" y="26"/>
                </a:cubicBezTo>
                <a:cubicBezTo>
                  <a:pt x="11" y="31"/>
                  <a:pt x="23" y="37"/>
                  <a:pt x="41" y="37"/>
                </a:cubicBezTo>
                <a:cubicBezTo>
                  <a:pt x="49" y="37"/>
                  <a:pt x="60" y="36"/>
                  <a:pt x="70" y="33"/>
                </a:cubicBezTo>
                <a:cubicBezTo>
                  <a:pt x="73" y="32"/>
                  <a:pt x="76" y="31"/>
                  <a:pt x="79" y="30"/>
                </a:cubicBezTo>
                <a:cubicBezTo>
                  <a:pt x="79" y="30"/>
                  <a:pt x="79" y="30"/>
                  <a:pt x="79" y="30"/>
                </a:cubicBezTo>
                <a:cubicBezTo>
                  <a:pt x="80" y="30"/>
                  <a:pt x="80" y="30"/>
                  <a:pt x="80" y="30"/>
                </a:cubicBezTo>
                <a:cubicBezTo>
                  <a:pt x="80" y="29"/>
                  <a:pt x="80" y="29"/>
                  <a:pt x="80" y="29"/>
                </a:cubicBezTo>
                <a:cubicBezTo>
                  <a:pt x="81" y="29"/>
                  <a:pt x="83" y="28"/>
                  <a:pt x="84" y="27"/>
                </a:cubicBezTo>
                <a:cubicBezTo>
                  <a:pt x="84" y="27"/>
                  <a:pt x="85" y="27"/>
                  <a:pt x="86" y="26"/>
                </a:cubicBezTo>
                <a:cubicBezTo>
                  <a:pt x="86" y="26"/>
                  <a:pt x="86" y="26"/>
                  <a:pt x="86" y="26"/>
                </a:cubicBezTo>
                <a:cubicBezTo>
                  <a:pt x="86" y="26"/>
                  <a:pt x="86" y="26"/>
                  <a:pt x="86" y="26"/>
                </a:cubicBezTo>
                <a:cubicBezTo>
                  <a:pt x="89" y="24"/>
                  <a:pt x="91" y="21"/>
                  <a:pt x="92" y="18"/>
                </a:cubicBezTo>
                <a:cubicBezTo>
                  <a:pt x="92" y="18"/>
                  <a:pt x="93" y="17"/>
                  <a:pt x="93" y="17"/>
                </a:cubicBezTo>
                <a:cubicBezTo>
                  <a:pt x="93" y="16"/>
                  <a:pt x="92" y="16"/>
                  <a:pt x="92" y="15"/>
                </a:cubicBezTo>
                <a:cubicBezTo>
                  <a:pt x="92" y="11"/>
                  <a:pt x="93" y="6"/>
                  <a:pt x="93" y="2"/>
                </a:cubicBezTo>
                <a:cubicBezTo>
                  <a:pt x="93" y="1"/>
                  <a:pt x="92" y="0"/>
                  <a:pt x="91" y="0"/>
                </a:cubicBezTo>
                <a:cubicBezTo>
                  <a:pt x="91" y="0"/>
                  <a:pt x="91" y="0"/>
                  <a:pt x="91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53"/>
          <p:cNvSpPr/>
          <p:nvPr/>
        </p:nvSpPr>
        <p:spPr>
          <a:xfrm>
            <a:off x="2916000" y="6391080"/>
            <a:ext cx="393840" cy="155520"/>
          </a:xfrm>
          <a:custGeom>
            <a:avLst/>
            <a:gdLst/>
            <a:ahLst/>
            <a:rect l="l" t="t" r="r" b="b"/>
            <a:pathLst>
              <a:path w="93" h="37">
                <a:moveTo>
                  <a:pt x="44" y="23"/>
                </a:moveTo>
                <a:cubicBezTo>
                  <a:pt x="45" y="23"/>
                  <a:pt x="46" y="23"/>
                  <a:pt x="47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47" y="27"/>
                  <a:pt x="47" y="30"/>
                  <a:pt x="48" y="33"/>
                </a:cubicBezTo>
                <a:cubicBezTo>
                  <a:pt x="46" y="33"/>
                  <a:pt x="44" y="33"/>
                  <a:pt x="42" y="33"/>
                </a:cubicBezTo>
                <a:cubicBezTo>
                  <a:pt x="42" y="32"/>
                  <a:pt x="42" y="31"/>
                  <a:pt x="42" y="30"/>
                </a:cubicBezTo>
                <a:cubicBezTo>
                  <a:pt x="42" y="28"/>
                  <a:pt x="42" y="25"/>
                  <a:pt x="43" y="23"/>
                </a:cubicBezTo>
                <a:cubicBezTo>
                  <a:pt x="44" y="23"/>
                  <a:pt x="44" y="23"/>
                  <a:pt x="44" y="23"/>
                </a:cubicBezTo>
                <a:moveTo>
                  <a:pt x="41" y="33"/>
                </a:moveTo>
                <a:cubicBezTo>
                  <a:pt x="39" y="33"/>
                  <a:pt x="37" y="33"/>
                  <a:pt x="35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5" y="30"/>
                  <a:pt x="35" y="26"/>
                  <a:pt x="35" y="23"/>
                </a:cubicBezTo>
                <a:cubicBezTo>
                  <a:pt x="37" y="23"/>
                  <a:pt x="39" y="23"/>
                  <a:pt x="41" y="23"/>
                </a:cubicBezTo>
                <a:cubicBezTo>
                  <a:pt x="41" y="25"/>
                  <a:pt x="41" y="28"/>
                  <a:pt x="41" y="30"/>
                </a:cubicBezTo>
                <a:cubicBezTo>
                  <a:pt x="41" y="31"/>
                  <a:pt x="41" y="32"/>
                  <a:pt x="41" y="33"/>
                </a:cubicBezTo>
                <a:moveTo>
                  <a:pt x="49" y="33"/>
                </a:moveTo>
                <a:cubicBezTo>
                  <a:pt x="49" y="30"/>
                  <a:pt x="49" y="27"/>
                  <a:pt x="48" y="24"/>
                </a:cubicBezTo>
                <a:cubicBezTo>
                  <a:pt x="49" y="23"/>
                  <a:pt x="49" y="23"/>
                  <a:pt x="49" y="23"/>
                </a:cubicBezTo>
                <a:cubicBezTo>
                  <a:pt x="49" y="23"/>
                  <a:pt x="49" y="23"/>
                  <a:pt x="49" y="23"/>
                </a:cubicBezTo>
                <a:cubicBezTo>
                  <a:pt x="50" y="23"/>
                  <a:pt x="51" y="23"/>
                  <a:pt x="52" y="23"/>
                </a:cubicBezTo>
                <a:cubicBezTo>
                  <a:pt x="52" y="25"/>
                  <a:pt x="52" y="27"/>
                  <a:pt x="52" y="29"/>
                </a:cubicBezTo>
                <a:cubicBezTo>
                  <a:pt x="52" y="30"/>
                  <a:pt x="52" y="32"/>
                  <a:pt x="52" y="33"/>
                </a:cubicBezTo>
                <a:cubicBezTo>
                  <a:pt x="51" y="33"/>
                  <a:pt x="50" y="33"/>
                  <a:pt x="49" y="33"/>
                </a:cubicBezTo>
                <a:moveTo>
                  <a:pt x="54" y="32"/>
                </a:moveTo>
                <a:cubicBezTo>
                  <a:pt x="54" y="32"/>
                  <a:pt x="54" y="32"/>
                  <a:pt x="54" y="31"/>
                </a:cubicBezTo>
                <a:cubicBezTo>
                  <a:pt x="54" y="31"/>
                  <a:pt x="54" y="31"/>
                  <a:pt x="54" y="31"/>
                </a:cubicBezTo>
                <a:cubicBezTo>
                  <a:pt x="54" y="30"/>
                  <a:pt x="54" y="30"/>
                  <a:pt x="54" y="29"/>
                </a:cubicBezTo>
                <a:cubicBezTo>
                  <a:pt x="54" y="27"/>
                  <a:pt x="54" y="25"/>
                  <a:pt x="54" y="23"/>
                </a:cubicBezTo>
                <a:cubicBezTo>
                  <a:pt x="54" y="23"/>
                  <a:pt x="55" y="23"/>
                  <a:pt x="55" y="23"/>
                </a:cubicBezTo>
                <a:cubicBezTo>
                  <a:pt x="55" y="26"/>
                  <a:pt x="55" y="29"/>
                  <a:pt x="55" y="32"/>
                </a:cubicBezTo>
                <a:cubicBezTo>
                  <a:pt x="54" y="32"/>
                  <a:pt x="54" y="32"/>
                  <a:pt x="54" y="32"/>
                </a:cubicBezTo>
                <a:moveTo>
                  <a:pt x="57" y="32"/>
                </a:moveTo>
                <a:cubicBezTo>
                  <a:pt x="57" y="29"/>
                  <a:pt x="57" y="26"/>
                  <a:pt x="57" y="22"/>
                </a:cubicBezTo>
                <a:cubicBezTo>
                  <a:pt x="58" y="22"/>
                  <a:pt x="58" y="22"/>
                  <a:pt x="58" y="22"/>
                </a:cubicBezTo>
                <a:cubicBezTo>
                  <a:pt x="58" y="25"/>
                  <a:pt x="58" y="29"/>
                  <a:pt x="58" y="32"/>
                </a:cubicBezTo>
                <a:cubicBezTo>
                  <a:pt x="58" y="32"/>
                  <a:pt x="57" y="32"/>
                  <a:pt x="57" y="32"/>
                </a:cubicBezTo>
                <a:moveTo>
                  <a:pt x="34" y="33"/>
                </a:moveTo>
                <a:cubicBezTo>
                  <a:pt x="32" y="33"/>
                  <a:pt x="30" y="33"/>
                  <a:pt x="28" y="32"/>
                </a:cubicBezTo>
                <a:cubicBezTo>
                  <a:pt x="28" y="31"/>
                  <a:pt x="28" y="30"/>
                  <a:pt x="28" y="29"/>
                </a:cubicBezTo>
                <a:cubicBezTo>
                  <a:pt x="28" y="27"/>
                  <a:pt x="28" y="24"/>
                  <a:pt x="28" y="22"/>
                </a:cubicBezTo>
                <a:cubicBezTo>
                  <a:pt x="29" y="22"/>
                  <a:pt x="31" y="22"/>
                  <a:pt x="32" y="23"/>
                </a:cubicBezTo>
                <a:cubicBezTo>
                  <a:pt x="32" y="23"/>
                  <a:pt x="33" y="23"/>
                  <a:pt x="33" y="23"/>
                </a:cubicBezTo>
                <a:cubicBezTo>
                  <a:pt x="34" y="26"/>
                  <a:pt x="34" y="30"/>
                  <a:pt x="34" y="33"/>
                </a:cubicBezTo>
                <a:cubicBezTo>
                  <a:pt x="34" y="33"/>
                  <a:pt x="34" y="33"/>
                  <a:pt x="34" y="33"/>
                </a:cubicBezTo>
                <a:moveTo>
                  <a:pt x="60" y="32"/>
                </a:moveTo>
                <a:cubicBezTo>
                  <a:pt x="60" y="28"/>
                  <a:pt x="60" y="25"/>
                  <a:pt x="59" y="22"/>
                </a:cubicBezTo>
                <a:cubicBezTo>
                  <a:pt x="61" y="22"/>
                  <a:pt x="62" y="22"/>
                  <a:pt x="63" y="21"/>
                </a:cubicBezTo>
                <a:cubicBezTo>
                  <a:pt x="63" y="24"/>
                  <a:pt x="63" y="27"/>
                  <a:pt x="63" y="30"/>
                </a:cubicBezTo>
                <a:cubicBezTo>
                  <a:pt x="63" y="31"/>
                  <a:pt x="63" y="31"/>
                  <a:pt x="63" y="31"/>
                </a:cubicBezTo>
                <a:cubicBezTo>
                  <a:pt x="63" y="31"/>
                  <a:pt x="63" y="31"/>
                  <a:pt x="63" y="31"/>
                </a:cubicBezTo>
                <a:cubicBezTo>
                  <a:pt x="62" y="31"/>
                  <a:pt x="61" y="31"/>
                  <a:pt x="60" y="32"/>
                </a:cubicBezTo>
                <a:moveTo>
                  <a:pt x="26" y="32"/>
                </a:moveTo>
                <a:cubicBezTo>
                  <a:pt x="24" y="31"/>
                  <a:pt x="22" y="31"/>
                  <a:pt x="20" y="30"/>
                </a:cubicBezTo>
                <a:cubicBezTo>
                  <a:pt x="20" y="29"/>
                  <a:pt x="20" y="28"/>
                  <a:pt x="20" y="26"/>
                </a:cubicBezTo>
                <a:cubicBezTo>
                  <a:pt x="20" y="24"/>
                  <a:pt x="20" y="23"/>
                  <a:pt x="21" y="21"/>
                </a:cubicBezTo>
                <a:cubicBezTo>
                  <a:pt x="23" y="21"/>
                  <a:pt x="24" y="22"/>
                  <a:pt x="26" y="22"/>
                </a:cubicBezTo>
                <a:cubicBezTo>
                  <a:pt x="26" y="24"/>
                  <a:pt x="26" y="27"/>
                  <a:pt x="26" y="29"/>
                </a:cubicBezTo>
                <a:cubicBezTo>
                  <a:pt x="26" y="30"/>
                  <a:pt x="26" y="31"/>
                  <a:pt x="26" y="32"/>
                </a:cubicBezTo>
                <a:moveTo>
                  <a:pt x="65" y="31"/>
                </a:moveTo>
                <a:cubicBezTo>
                  <a:pt x="65" y="30"/>
                  <a:pt x="65" y="30"/>
                  <a:pt x="65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27"/>
                  <a:pt x="64" y="24"/>
                  <a:pt x="64" y="21"/>
                </a:cubicBezTo>
                <a:cubicBezTo>
                  <a:pt x="64" y="21"/>
                  <a:pt x="64" y="21"/>
                  <a:pt x="64" y="21"/>
                </a:cubicBezTo>
                <a:cubicBezTo>
                  <a:pt x="65" y="21"/>
                  <a:pt x="66" y="21"/>
                  <a:pt x="67" y="20"/>
                </a:cubicBezTo>
                <a:cubicBezTo>
                  <a:pt x="67" y="22"/>
                  <a:pt x="67" y="24"/>
                  <a:pt x="67" y="26"/>
                </a:cubicBezTo>
                <a:cubicBezTo>
                  <a:pt x="67" y="27"/>
                  <a:pt x="67" y="29"/>
                  <a:pt x="67" y="30"/>
                </a:cubicBezTo>
                <a:cubicBezTo>
                  <a:pt x="66" y="30"/>
                  <a:pt x="66" y="31"/>
                  <a:pt x="65" y="31"/>
                </a:cubicBezTo>
                <a:moveTo>
                  <a:pt x="69" y="30"/>
                </a:moveTo>
                <a:cubicBezTo>
                  <a:pt x="69" y="28"/>
                  <a:pt x="69" y="27"/>
                  <a:pt x="69" y="26"/>
                </a:cubicBezTo>
                <a:cubicBezTo>
                  <a:pt x="69" y="24"/>
                  <a:pt x="69" y="22"/>
                  <a:pt x="69" y="20"/>
                </a:cubicBezTo>
                <a:cubicBezTo>
                  <a:pt x="70" y="19"/>
                  <a:pt x="71" y="19"/>
                  <a:pt x="73" y="19"/>
                </a:cubicBezTo>
                <a:cubicBezTo>
                  <a:pt x="73" y="22"/>
                  <a:pt x="73" y="25"/>
                  <a:pt x="73" y="27"/>
                </a:cubicBezTo>
                <a:cubicBezTo>
                  <a:pt x="73" y="28"/>
                  <a:pt x="73" y="28"/>
                  <a:pt x="73" y="28"/>
                </a:cubicBezTo>
                <a:cubicBezTo>
                  <a:pt x="72" y="29"/>
                  <a:pt x="70" y="29"/>
                  <a:pt x="69" y="30"/>
                </a:cubicBezTo>
                <a:moveTo>
                  <a:pt x="19" y="30"/>
                </a:moveTo>
                <a:cubicBezTo>
                  <a:pt x="17" y="29"/>
                  <a:pt x="15" y="28"/>
                  <a:pt x="13" y="27"/>
                </a:cubicBezTo>
                <a:cubicBezTo>
                  <a:pt x="13" y="24"/>
                  <a:pt x="13" y="21"/>
                  <a:pt x="13" y="18"/>
                </a:cubicBezTo>
                <a:cubicBezTo>
                  <a:pt x="15" y="19"/>
                  <a:pt x="17" y="20"/>
                  <a:pt x="19" y="20"/>
                </a:cubicBezTo>
                <a:cubicBezTo>
                  <a:pt x="19" y="22"/>
                  <a:pt x="19" y="24"/>
                  <a:pt x="19" y="26"/>
                </a:cubicBezTo>
                <a:cubicBezTo>
                  <a:pt x="19" y="27"/>
                  <a:pt x="19" y="29"/>
                  <a:pt x="19" y="30"/>
                </a:cubicBezTo>
                <a:moveTo>
                  <a:pt x="75" y="28"/>
                </a:moveTo>
                <a:cubicBezTo>
                  <a:pt x="75" y="27"/>
                  <a:pt x="75" y="27"/>
                  <a:pt x="75" y="27"/>
                </a:cubicBezTo>
                <a:cubicBezTo>
                  <a:pt x="75" y="24"/>
                  <a:pt x="75" y="21"/>
                  <a:pt x="74" y="18"/>
                </a:cubicBezTo>
                <a:cubicBezTo>
                  <a:pt x="75" y="18"/>
                  <a:pt x="76" y="17"/>
                  <a:pt x="77" y="17"/>
                </a:cubicBezTo>
                <a:cubicBezTo>
                  <a:pt x="78" y="20"/>
                  <a:pt x="78" y="23"/>
                  <a:pt x="78" y="27"/>
                </a:cubicBezTo>
                <a:cubicBezTo>
                  <a:pt x="77" y="27"/>
                  <a:pt x="76" y="27"/>
                  <a:pt x="75" y="28"/>
                </a:cubicBezTo>
                <a:moveTo>
                  <a:pt x="11" y="26"/>
                </a:moveTo>
                <a:cubicBezTo>
                  <a:pt x="10" y="26"/>
                  <a:pt x="10" y="25"/>
                  <a:pt x="9" y="25"/>
                </a:cubicBezTo>
                <a:cubicBezTo>
                  <a:pt x="9" y="22"/>
                  <a:pt x="9" y="19"/>
                  <a:pt x="9" y="16"/>
                </a:cubicBezTo>
                <a:cubicBezTo>
                  <a:pt x="10" y="17"/>
                  <a:pt x="10" y="17"/>
                  <a:pt x="11" y="17"/>
                </a:cubicBezTo>
                <a:cubicBezTo>
                  <a:pt x="11" y="20"/>
                  <a:pt x="11" y="23"/>
                  <a:pt x="11" y="26"/>
                </a:cubicBezTo>
                <a:moveTo>
                  <a:pt x="7" y="23"/>
                </a:moveTo>
                <a:cubicBezTo>
                  <a:pt x="7" y="22"/>
                  <a:pt x="6" y="22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19"/>
                  <a:pt x="6" y="17"/>
                  <a:pt x="6" y="14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8"/>
                  <a:pt x="7" y="20"/>
                  <a:pt x="7" y="23"/>
                </a:cubicBezTo>
                <a:moveTo>
                  <a:pt x="79" y="26"/>
                </a:moveTo>
                <a:cubicBezTo>
                  <a:pt x="79" y="23"/>
                  <a:pt x="79" y="19"/>
                  <a:pt x="79" y="16"/>
                </a:cubicBezTo>
                <a:cubicBezTo>
                  <a:pt x="81" y="15"/>
                  <a:pt x="82" y="14"/>
                  <a:pt x="84" y="13"/>
                </a:cubicBezTo>
                <a:cubicBezTo>
                  <a:pt x="84" y="17"/>
                  <a:pt x="84" y="20"/>
                  <a:pt x="84" y="23"/>
                </a:cubicBezTo>
                <a:cubicBezTo>
                  <a:pt x="84" y="23"/>
                  <a:pt x="83" y="24"/>
                  <a:pt x="82" y="25"/>
                </a:cubicBezTo>
                <a:cubicBezTo>
                  <a:pt x="81" y="25"/>
                  <a:pt x="80" y="25"/>
                  <a:pt x="79" y="26"/>
                </a:cubicBezTo>
                <a:moveTo>
                  <a:pt x="4" y="15"/>
                </a:moveTo>
                <a:cubicBezTo>
                  <a:pt x="4" y="15"/>
                  <a:pt x="4" y="15"/>
                  <a:pt x="4" y="15"/>
                </a:cubicBezTo>
                <a:cubicBezTo>
                  <a:pt x="4" y="14"/>
                  <a:pt x="4" y="13"/>
                  <a:pt x="4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14"/>
                  <a:pt x="4" y="14"/>
                  <a:pt x="4" y="15"/>
                </a:cubicBezTo>
                <a:moveTo>
                  <a:pt x="86" y="21"/>
                </a:moveTo>
                <a:cubicBezTo>
                  <a:pt x="86" y="18"/>
                  <a:pt x="86" y="15"/>
                  <a:pt x="86" y="13"/>
                </a:cubicBezTo>
                <a:cubicBezTo>
                  <a:pt x="87" y="12"/>
                  <a:pt x="88" y="11"/>
                  <a:pt x="89" y="10"/>
                </a:cubicBezTo>
                <a:cubicBezTo>
                  <a:pt x="89" y="13"/>
                  <a:pt x="89" y="15"/>
                  <a:pt x="89" y="17"/>
                </a:cubicBezTo>
                <a:cubicBezTo>
                  <a:pt x="89" y="18"/>
                  <a:pt x="89" y="18"/>
                  <a:pt x="89" y="18"/>
                </a:cubicBezTo>
                <a:cubicBezTo>
                  <a:pt x="88" y="19"/>
                  <a:pt x="87" y="20"/>
                  <a:pt x="86" y="21"/>
                </a:cubicBezTo>
                <a:moveTo>
                  <a:pt x="91" y="0"/>
                </a:moveTo>
                <a:cubicBezTo>
                  <a:pt x="90" y="0"/>
                  <a:pt x="89" y="1"/>
                  <a:pt x="89" y="2"/>
                </a:cubicBezTo>
                <a:cubicBezTo>
                  <a:pt x="89" y="2"/>
                  <a:pt x="89" y="2"/>
                  <a:pt x="89" y="2"/>
                </a:cubicBezTo>
                <a:cubicBezTo>
                  <a:pt x="89" y="3"/>
                  <a:pt x="89" y="5"/>
                  <a:pt x="89" y="6"/>
                </a:cubicBezTo>
                <a:cubicBezTo>
                  <a:pt x="89" y="6"/>
                  <a:pt x="89" y="6"/>
                  <a:pt x="89" y="6"/>
                </a:cubicBezTo>
                <a:cubicBezTo>
                  <a:pt x="76" y="16"/>
                  <a:pt x="60" y="20"/>
                  <a:pt x="44" y="20"/>
                </a:cubicBezTo>
                <a:cubicBezTo>
                  <a:pt x="44" y="20"/>
                  <a:pt x="44" y="20"/>
                  <a:pt x="44" y="20"/>
                </a:cubicBezTo>
                <a:cubicBezTo>
                  <a:pt x="40" y="20"/>
                  <a:pt x="36" y="20"/>
                  <a:pt x="32" y="19"/>
                </a:cubicBezTo>
                <a:cubicBezTo>
                  <a:pt x="22" y="18"/>
                  <a:pt x="12" y="16"/>
                  <a:pt x="6" y="9"/>
                </a:cubicBezTo>
                <a:cubicBezTo>
                  <a:pt x="5" y="9"/>
                  <a:pt x="4" y="8"/>
                  <a:pt x="4" y="7"/>
                </a:cubicBezTo>
                <a:cubicBezTo>
                  <a:pt x="4" y="7"/>
                  <a:pt x="4" y="6"/>
                  <a:pt x="4" y="5"/>
                </a:cubicBezTo>
                <a:cubicBezTo>
                  <a:pt x="4" y="4"/>
                  <a:pt x="4" y="4"/>
                  <a:pt x="4" y="4"/>
                </a:cubicBezTo>
                <a:cubicBezTo>
                  <a:pt x="4" y="4"/>
                  <a:pt x="4" y="3"/>
                  <a:pt x="3" y="3"/>
                </a:cubicBezTo>
                <a:cubicBezTo>
                  <a:pt x="3" y="3"/>
                  <a:pt x="3" y="3"/>
                  <a:pt x="2" y="3"/>
                </a:cubicBezTo>
                <a:cubicBezTo>
                  <a:pt x="2" y="3"/>
                  <a:pt x="1" y="3"/>
                  <a:pt x="1" y="4"/>
                </a:cubicBezTo>
                <a:cubicBezTo>
                  <a:pt x="0" y="4"/>
                  <a:pt x="0" y="5"/>
                  <a:pt x="0" y="6"/>
                </a:cubicBezTo>
                <a:cubicBezTo>
                  <a:pt x="0" y="7"/>
                  <a:pt x="0" y="7"/>
                  <a:pt x="1" y="8"/>
                </a:cubicBezTo>
                <a:cubicBezTo>
                  <a:pt x="1" y="9"/>
                  <a:pt x="0" y="10"/>
                  <a:pt x="0" y="10"/>
                </a:cubicBezTo>
                <a:cubicBezTo>
                  <a:pt x="0" y="13"/>
                  <a:pt x="1" y="16"/>
                  <a:pt x="1" y="19"/>
                </a:cubicBezTo>
                <a:cubicBezTo>
                  <a:pt x="1" y="19"/>
                  <a:pt x="1" y="20"/>
                  <a:pt x="2" y="20"/>
                </a:cubicBezTo>
                <a:cubicBezTo>
                  <a:pt x="2" y="22"/>
                  <a:pt x="4" y="24"/>
                  <a:pt x="5" y="26"/>
                </a:cubicBezTo>
                <a:cubicBezTo>
                  <a:pt x="11" y="31"/>
                  <a:pt x="23" y="37"/>
                  <a:pt x="41" y="37"/>
                </a:cubicBezTo>
                <a:cubicBezTo>
                  <a:pt x="49" y="37"/>
                  <a:pt x="60" y="36"/>
                  <a:pt x="70" y="33"/>
                </a:cubicBezTo>
                <a:cubicBezTo>
                  <a:pt x="73" y="32"/>
                  <a:pt x="76" y="31"/>
                  <a:pt x="79" y="30"/>
                </a:cubicBezTo>
                <a:cubicBezTo>
                  <a:pt x="79" y="30"/>
                  <a:pt x="79" y="30"/>
                  <a:pt x="79" y="30"/>
                </a:cubicBezTo>
                <a:cubicBezTo>
                  <a:pt x="80" y="29"/>
                  <a:pt x="80" y="29"/>
                  <a:pt x="80" y="29"/>
                </a:cubicBezTo>
                <a:cubicBezTo>
                  <a:pt x="80" y="29"/>
                  <a:pt x="80" y="29"/>
                  <a:pt x="80" y="29"/>
                </a:cubicBezTo>
                <a:cubicBezTo>
                  <a:pt x="81" y="29"/>
                  <a:pt x="83" y="28"/>
                  <a:pt x="84" y="27"/>
                </a:cubicBezTo>
                <a:cubicBezTo>
                  <a:pt x="84" y="27"/>
                  <a:pt x="85" y="26"/>
                  <a:pt x="86" y="26"/>
                </a:cubicBezTo>
                <a:cubicBezTo>
                  <a:pt x="86" y="26"/>
                  <a:pt x="86" y="26"/>
                  <a:pt x="86" y="26"/>
                </a:cubicBezTo>
                <a:cubicBezTo>
                  <a:pt x="86" y="26"/>
                  <a:pt x="86" y="26"/>
                  <a:pt x="86" y="26"/>
                </a:cubicBezTo>
                <a:cubicBezTo>
                  <a:pt x="89" y="24"/>
                  <a:pt x="91" y="21"/>
                  <a:pt x="92" y="18"/>
                </a:cubicBezTo>
                <a:cubicBezTo>
                  <a:pt x="92" y="18"/>
                  <a:pt x="93" y="17"/>
                  <a:pt x="93" y="16"/>
                </a:cubicBezTo>
                <a:cubicBezTo>
                  <a:pt x="93" y="16"/>
                  <a:pt x="92" y="16"/>
                  <a:pt x="92" y="15"/>
                </a:cubicBezTo>
                <a:cubicBezTo>
                  <a:pt x="92" y="11"/>
                  <a:pt x="93" y="6"/>
                  <a:pt x="93" y="2"/>
                </a:cubicBezTo>
                <a:cubicBezTo>
                  <a:pt x="93" y="1"/>
                  <a:pt x="92" y="0"/>
                  <a:pt x="91" y="0"/>
                </a:cubicBezTo>
                <a:cubicBezTo>
                  <a:pt x="91" y="0"/>
                  <a:pt x="91" y="0"/>
                  <a:pt x="91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54"/>
          <p:cNvSpPr/>
          <p:nvPr/>
        </p:nvSpPr>
        <p:spPr>
          <a:xfrm>
            <a:off x="3514680" y="3065400"/>
            <a:ext cx="462240" cy="399240"/>
          </a:xfrm>
          <a:custGeom>
            <a:avLst/>
            <a:gdLst/>
            <a:ahLst/>
            <a:rect l="l" t="t" r="r" b="b"/>
            <a:pathLst>
              <a:path w="109" h="94">
                <a:moveTo>
                  <a:pt x="77" y="90"/>
                </a:moveTo>
                <a:cubicBezTo>
                  <a:pt x="71" y="84"/>
                  <a:pt x="66" y="79"/>
                  <a:pt x="60" y="73"/>
                </a:cubicBezTo>
                <a:cubicBezTo>
                  <a:pt x="61" y="72"/>
                  <a:pt x="62" y="71"/>
                  <a:pt x="63" y="70"/>
                </a:cubicBezTo>
                <a:cubicBezTo>
                  <a:pt x="66" y="67"/>
                  <a:pt x="69" y="65"/>
                  <a:pt x="72" y="64"/>
                </a:cubicBezTo>
                <a:cubicBezTo>
                  <a:pt x="74" y="70"/>
                  <a:pt x="75" y="78"/>
                  <a:pt x="77" y="90"/>
                </a:cubicBezTo>
                <a:moveTo>
                  <a:pt x="79" y="84"/>
                </a:moveTo>
                <a:cubicBezTo>
                  <a:pt x="77" y="75"/>
                  <a:pt x="76" y="68"/>
                  <a:pt x="75" y="63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1"/>
                  <a:pt x="75" y="61"/>
                </a:cubicBezTo>
                <a:cubicBezTo>
                  <a:pt x="53" y="42"/>
                  <a:pt x="39" y="29"/>
                  <a:pt x="19" y="13"/>
                </a:cubicBezTo>
                <a:cubicBezTo>
                  <a:pt x="30" y="21"/>
                  <a:pt x="39" y="28"/>
                  <a:pt x="55" y="37"/>
                </a:cubicBezTo>
                <a:cubicBezTo>
                  <a:pt x="64" y="43"/>
                  <a:pt x="75" y="49"/>
                  <a:pt x="83" y="56"/>
                </a:cubicBezTo>
                <a:cubicBezTo>
                  <a:pt x="82" y="65"/>
                  <a:pt x="80" y="75"/>
                  <a:pt x="79" y="84"/>
                </a:cubicBezTo>
                <a:moveTo>
                  <a:pt x="43" y="81"/>
                </a:moveTo>
                <a:cubicBezTo>
                  <a:pt x="41" y="78"/>
                  <a:pt x="37" y="71"/>
                  <a:pt x="33" y="64"/>
                </a:cubicBezTo>
                <a:cubicBezTo>
                  <a:pt x="27" y="52"/>
                  <a:pt x="19" y="37"/>
                  <a:pt x="13" y="24"/>
                </a:cubicBezTo>
                <a:cubicBezTo>
                  <a:pt x="10" y="18"/>
                  <a:pt x="7" y="13"/>
                  <a:pt x="5" y="9"/>
                </a:cubicBezTo>
                <a:cubicBezTo>
                  <a:pt x="5" y="7"/>
                  <a:pt x="4" y="6"/>
                  <a:pt x="4" y="5"/>
                </a:cubicBezTo>
                <a:cubicBezTo>
                  <a:pt x="30" y="24"/>
                  <a:pt x="46" y="39"/>
                  <a:pt x="71" y="61"/>
                </a:cubicBezTo>
                <a:cubicBezTo>
                  <a:pt x="66" y="63"/>
                  <a:pt x="61" y="67"/>
                  <a:pt x="57" y="72"/>
                </a:cubicBezTo>
                <a:cubicBezTo>
                  <a:pt x="55" y="74"/>
                  <a:pt x="53" y="76"/>
                  <a:pt x="50" y="78"/>
                </a:cubicBezTo>
                <a:cubicBezTo>
                  <a:pt x="48" y="80"/>
                  <a:pt x="46" y="81"/>
                  <a:pt x="43" y="81"/>
                </a:cubicBezTo>
                <a:moveTo>
                  <a:pt x="85" y="54"/>
                </a:moveTo>
                <a:cubicBezTo>
                  <a:pt x="76" y="47"/>
                  <a:pt x="66" y="40"/>
                  <a:pt x="56" y="35"/>
                </a:cubicBezTo>
                <a:cubicBezTo>
                  <a:pt x="36" y="23"/>
                  <a:pt x="27" y="14"/>
                  <a:pt x="10" y="4"/>
                </a:cubicBezTo>
                <a:cubicBezTo>
                  <a:pt x="20" y="7"/>
                  <a:pt x="23" y="8"/>
                  <a:pt x="35" y="13"/>
                </a:cubicBezTo>
                <a:cubicBezTo>
                  <a:pt x="59" y="23"/>
                  <a:pt x="84" y="33"/>
                  <a:pt x="105" y="42"/>
                </a:cubicBezTo>
                <a:cubicBezTo>
                  <a:pt x="98" y="46"/>
                  <a:pt x="92" y="49"/>
                  <a:pt x="85" y="54"/>
                </a:cubicBezTo>
                <a:moveTo>
                  <a:pt x="2" y="0"/>
                </a:moveTo>
                <a:cubicBezTo>
                  <a:pt x="2" y="0"/>
                  <a:pt x="1" y="0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4"/>
                  <a:pt x="0" y="4"/>
                </a:cubicBezTo>
                <a:cubicBezTo>
                  <a:pt x="3" y="9"/>
                  <a:pt x="11" y="26"/>
                  <a:pt x="19" y="43"/>
                </a:cubicBezTo>
                <a:cubicBezTo>
                  <a:pt x="28" y="60"/>
                  <a:pt x="37" y="77"/>
                  <a:pt x="42" y="83"/>
                </a:cubicBezTo>
                <a:cubicBezTo>
                  <a:pt x="42" y="84"/>
                  <a:pt x="42" y="84"/>
                  <a:pt x="43" y="84"/>
                </a:cubicBezTo>
                <a:cubicBezTo>
                  <a:pt x="43" y="84"/>
                  <a:pt x="43" y="84"/>
                  <a:pt x="43" y="84"/>
                </a:cubicBezTo>
                <a:cubicBezTo>
                  <a:pt x="46" y="84"/>
                  <a:pt x="49" y="82"/>
                  <a:pt x="52" y="80"/>
                </a:cubicBezTo>
                <a:cubicBezTo>
                  <a:pt x="54" y="79"/>
                  <a:pt x="56" y="77"/>
                  <a:pt x="58" y="75"/>
                </a:cubicBezTo>
                <a:cubicBezTo>
                  <a:pt x="64" y="81"/>
                  <a:pt x="69" y="86"/>
                  <a:pt x="77" y="94"/>
                </a:cubicBezTo>
                <a:cubicBezTo>
                  <a:pt x="77" y="94"/>
                  <a:pt x="78" y="94"/>
                  <a:pt x="78" y="94"/>
                </a:cubicBezTo>
                <a:cubicBezTo>
                  <a:pt x="78" y="94"/>
                  <a:pt x="78" y="94"/>
                  <a:pt x="78" y="94"/>
                </a:cubicBezTo>
                <a:cubicBezTo>
                  <a:pt x="79" y="94"/>
                  <a:pt x="79" y="94"/>
                  <a:pt x="79" y="94"/>
                </a:cubicBezTo>
                <a:cubicBezTo>
                  <a:pt x="79" y="94"/>
                  <a:pt x="79" y="94"/>
                  <a:pt x="79" y="94"/>
                </a:cubicBezTo>
                <a:cubicBezTo>
                  <a:pt x="80" y="94"/>
                  <a:pt x="80" y="94"/>
                  <a:pt x="80" y="93"/>
                </a:cubicBezTo>
                <a:cubicBezTo>
                  <a:pt x="82" y="81"/>
                  <a:pt x="84" y="69"/>
                  <a:pt x="86" y="56"/>
                </a:cubicBezTo>
                <a:cubicBezTo>
                  <a:pt x="94" y="50"/>
                  <a:pt x="100" y="48"/>
                  <a:pt x="109" y="43"/>
                </a:cubicBezTo>
                <a:cubicBezTo>
                  <a:pt x="109" y="43"/>
                  <a:pt x="109" y="43"/>
                  <a:pt x="109" y="42"/>
                </a:cubicBezTo>
                <a:cubicBezTo>
                  <a:pt x="109" y="42"/>
                  <a:pt x="109" y="41"/>
                  <a:pt x="109" y="41"/>
                </a:cubicBezTo>
                <a:cubicBezTo>
                  <a:pt x="87" y="32"/>
                  <a:pt x="61" y="21"/>
                  <a:pt x="36" y="11"/>
                </a:cubicBezTo>
                <a:cubicBezTo>
                  <a:pt x="21" y="5"/>
                  <a:pt x="20" y="4"/>
                  <a:pt x="3" y="0"/>
                </a:cubicBezTo>
                <a:cubicBezTo>
                  <a:pt x="3" y="0"/>
                  <a:pt x="3" y="0"/>
                  <a:pt x="2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55"/>
          <p:cNvSpPr/>
          <p:nvPr/>
        </p:nvSpPr>
        <p:spPr>
          <a:xfrm>
            <a:off x="3043440" y="2773440"/>
            <a:ext cx="470880" cy="402840"/>
          </a:xfrm>
          <a:custGeom>
            <a:avLst/>
            <a:gdLst/>
            <a:ahLst/>
            <a:rect l="l" t="t" r="r" b="b"/>
            <a:pathLst>
              <a:path w="111" h="95">
                <a:moveTo>
                  <a:pt x="78" y="89"/>
                </a:moveTo>
                <a:cubicBezTo>
                  <a:pt x="72" y="84"/>
                  <a:pt x="67" y="79"/>
                  <a:pt x="62" y="74"/>
                </a:cubicBezTo>
                <a:cubicBezTo>
                  <a:pt x="62" y="73"/>
                  <a:pt x="63" y="72"/>
                  <a:pt x="64" y="71"/>
                </a:cubicBezTo>
                <a:cubicBezTo>
                  <a:pt x="67" y="68"/>
                  <a:pt x="70" y="66"/>
                  <a:pt x="73" y="65"/>
                </a:cubicBezTo>
                <a:cubicBezTo>
                  <a:pt x="74" y="71"/>
                  <a:pt x="76" y="78"/>
                  <a:pt x="78" y="89"/>
                </a:cubicBezTo>
                <a:moveTo>
                  <a:pt x="80" y="82"/>
                </a:moveTo>
                <a:cubicBezTo>
                  <a:pt x="79" y="74"/>
                  <a:pt x="78" y="69"/>
                  <a:pt x="76" y="64"/>
                </a:cubicBezTo>
                <a:cubicBezTo>
                  <a:pt x="77" y="63"/>
                  <a:pt x="77" y="63"/>
                  <a:pt x="77" y="63"/>
                </a:cubicBezTo>
                <a:cubicBezTo>
                  <a:pt x="77" y="62"/>
                  <a:pt x="77" y="61"/>
                  <a:pt x="76" y="61"/>
                </a:cubicBezTo>
                <a:cubicBezTo>
                  <a:pt x="59" y="46"/>
                  <a:pt x="46" y="34"/>
                  <a:pt x="31" y="22"/>
                </a:cubicBezTo>
                <a:cubicBezTo>
                  <a:pt x="38" y="27"/>
                  <a:pt x="46" y="32"/>
                  <a:pt x="56" y="38"/>
                </a:cubicBezTo>
                <a:cubicBezTo>
                  <a:pt x="65" y="44"/>
                  <a:pt x="76" y="50"/>
                  <a:pt x="84" y="57"/>
                </a:cubicBezTo>
                <a:cubicBezTo>
                  <a:pt x="83" y="65"/>
                  <a:pt x="81" y="74"/>
                  <a:pt x="80" y="82"/>
                </a:cubicBezTo>
                <a:moveTo>
                  <a:pt x="45" y="81"/>
                </a:moveTo>
                <a:cubicBezTo>
                  <a:pt x="42" y="78"/>
                  <a:pt x="39" y="72"/>
                  <a:pt x="35" y="64"/>
                </a:cubicBezTo>
                <a:cubicBezTo>
                  <a:pt x="28" y="52"/>
                  <a:pt x="21" y="37"/>
                  <a:pt x="14" y="25"/>
                </a:cubicBezTo>
                <a:cubicBezTo>
                  <a:pt x="11" y="18"/>
                  <a:pt x="9" y="13"/>
                  <a:pt x="7" y="9"/>
                </a:cubicBezTo>
                <a:cubicBezTo>
                  <a:pt x="6" y="8"/>
                  <a:pt x="6" y="7"/>
                  <a:pt x="6" y="7"/>
                </a:cubicBezTo>
                <a:cubicBezTo>
                  <a:pt x="31" y="25"/>
                  <a:pt x="47" y="40"/>
                  <a:pt x="71" y="62"/>
                </a:cubicBezTo>
                <a:cubicBezTo>
                  <a:pt x="69" y="62"/>
                  <a:pt x="67" y="63"/>
                  <a:pt x="66" y="65"/>
                </a:cubicBezTo>
                <a:cubicBezTo>
                  <a:pt x="62" y="68"/>
                  <a:pt x="58" y="72"/>
                  <a:pt x="55" y="75"/>
                </a:cubicBezTo>
                <a:cubicBezTo>
                  <a:pt x="51" y="79"/>
                  <a:pt x="48" y="81"/>
                  <a:pt x="45" y="81"/>
                </a:cubicBezTo>
                <a:moveTo>
                  <a:pt x="86" y="54"/>
                </a:moveTo>
                <a:cubicBezTo>
                  <a:pt x="77" y="47"/>
                  <a:pt x="67" y="40"/>
                  <a:pt x="58" y="35"/>
                </a:cubicBezTo>
                <a:cubicBezTo>
                  <a:pt x="46" y="28"/>
                  <a:pt x="38" y="22"/>
                  <a:pt x="31" y="17"/>
                </a:cubicBezTo>
                <a:cubicBezTo>
                  <a:pt x="25" y="13"/>
                  <a:pt x="20" y="10"/>
                  <a:pt x="14" y="6"/>
                </a:cubicBezTo>
                <a:cubicBezTo>
                  <a:pt x="17" y="7"/>
                  <a:pt x="19" y="7"/>
                  <a:pt x="20" y="8"/>
                </a:cubicBezTo>
                <a:cubicBezTo>
                  <a:pt x="24" y="10"/>
                  <a:pt x="29" y="11"/>
                  <a:pt x="36" y="14"/>
                </a:cubicBezTo>
                <a:cubicBezTo>
                  <a:pt x="59" y="23"/>
                  <a:pt x="84" y="34"/>
                  <a:pt x="105" y="43"/>
                </a:cubicBezTo>
                <a:cubicBezTo>
                  <a:pt x="98" y="46"/>
                  <a:pt x="93" y="49"/>
                  <a:pt x="86" y="54"/>
                </a:cubicBezTo>
                <a:moveTo>
                  <a:pt x="4" y="0"/>
                </a:moveTo>
                <a:cubicBezTo>
                  <a:pt x="3" y="0"/>
                  <a:pt x="2" y="0"/>
                  <a:pt x="2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2"/>
                  <a:pt x="1" y="2"/>
                  <a:pt x="0" y="2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1" y="4"/>
                  <a:pt x="1" y="4"/>
                  <a:pt x="1" y="5"/>
                </a:cubicBezTo>
                <a:cubicBezTo>
                  <a:pt x="3" y="10"/>
                  <a:pt x="11" y="27"/>
                  <a:pt x="20" y="44"/>
                </a:cubicBezTo>
                <a:cubicBezTo>
                  <a:pt x="24" y="52"/>
                  <a:pt x="29" y="61"/>
                  <a:pt x="33" y="68"/>
                </a:cubicBezTo>
                <a:cubicBezTo>
                  <a:pt x="37" y="75"/>
                  <a:pt x="40" y="81"/>
                  <a:pt x="42" y="84"/>
                </a:cubicBezTo>
                <a:cubicBezTo>
                  <a:pt x="43" y="85"/>
                  <a:pt x="43" y="85"/>
                  <a:pt x="44" y="85"/>
                </a:cubicBezTo>
                <a:cubicBezTo>
                  <a:pt x="44" y="85"/>
                  <a:pt x="44" y="85"/>
                  <a:pt x="44" y="85"/>
                </a:cubicBezTo>
                <a:cubicBezTo>
                  <a:pt x="47" y="85"/>
                  <a:pt x="51" y="83"/>
                  <a:pt x="53" y="81"/>
                </a:cubicBezTo>
                <a:cubicBezTo>
                  <a:pt x="55" y="80"/>
                  <a:pt x="57" y="78"/>
                  <a:pt x="59" y="76"/>
                </a:cubicBezTo>
                <a:cubicBezTo>
                  <a:pt x="65" y="82"/>
                  <a:pt x="70" y="87"/>
                  <a:pt x="78" y="94"/>
                </a:cubicBezTo>
                <a:cubicBezTo>
                  <a:pt x="78" y="95"/>
                  <a:pt x="79" y="95"/>
                  <a:pt x="79" y="95"/>
                </a:cubicBezTo>
                <a:cubicBezTo>
                  <a:pt x="80" y="95"/>
                  <a:pt x="80" y="95"/>
                  <a:pt x="80" y="95"/>
                </a:cubicBezTo>
                <a:cubicBezTo>
                  <a:pt x="80" y="95"/>
                  <a:pt x="80" y="95"/>
                  <a:pt x="80" y="95"/>
                </a:cubicBezTo>
                <a:cubicBezTo>
                  <a:pt x="81" y="95"/>
                  <a:pt x="82" y="95"/>
                  <a:pt x="82" y="94"/>
                </a:cubicBezTo>
                <a:cubicBezTo>
                  <a:pt x="84" y="82"/>
                  <a:pt x="86" y="69"/>
                  <a:pt x="88" y="57"/>
                </a:cubicBezTo>
                <a:cubicBezTo>
                  <a:pt x="95" y="51"/>
                  <a:pt x="101" y="49"/>
                  <a:pt x="110" y="44"/>
                </a:cubicBezTo>
                <a:cubicBezTo>
                  <a:pt x="111" y="44"/>
                  <a:pt x="111" y="44"/>
                  <a:pt x="111" y="43"/>
                </a:cubicBezTo>
                <a:cubicBezTo>
                  <a:pt x="111" y="42"/>
                  <a:pt x="111" y="41"/>
                  <a:pt x="110" y="41"/>
                </a:cubicBezTo>
                <a:cubicBezTo>
                  <a:pt x="89" y="32"/>
                  <a:pt x="62" y="21"/>
                  <a:pt x="37" y="11"/>
                </a:cubicBezTo>
                <a:cubicBezTo>
                  <a:pt x="30" y="8"/>
                  <a:pt x="26" y="6"/>
                  <a:pt x="22" y="5"/>
                </a:cubicBezTo>
                <a:cubicBezTo>
                  <a:pt x="17" y="3"/>
                  <a:pt x="13" y="2"/>
                  <a:pt x="4" y="0"/>
                </a:cubicBezTo>
                <a:cubicBezTo>
                  <a:pt x="4" y="0"/>
                  <a:pt x="4" y="0"/>
                  <a:pt x="4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56"/>
          <p:cNvSpPr/>
          <p:nvPr/>
        </p:nvSpPr>
        <p:spPr>
          <a:xfrm>
            <a:off x="3713760" y="7543080"/>
            <a:ext cx="648360" cy="615960"/>
          </a:xfrm>
          <a:custGeom>
            <a:avLst/>
            <a:gdLst/>
            <a:ahLst/>
            <a:rect l="l" t="t" r="r" b="b"/>
            <a:pathLst>
              <a:path w="153" h="145">
                <a:moveTo>
                  <a:pt x="57" y="141"/>
                </a:moveTo>
                <a:cubicBezTo>
                  <a:pt x="57" y="141"/>
                  <a:pt x="57" y="141"/>
                  <a:pt x="57" y="141"/>
                </a:cubicBezTo>
                <a:cubicBezTo>
                  <a:pt x="53" y="141"/>
                  <a:pt x="48" y="141"/>
                  <a:pt x="43" y="141"/>
                </a:cubicBezTo>
                <a:cubicBezTo>
                  <a:pt x="38" y="140"/>
                  <a:pt x="31" y="139"/>
                  <a:pt x="25" y="137"/>
                </a:cubicBezTo>
                <a:cubicBezTo>
                  <a:pt x="20" y="135"/>
                  <a:pt x="16" y="132"/>
                  <a:pt x="14" y="130"/>
                </a:cubicBezTo>
                <a:cubicBezTo>
                  <a:pt x="13" y="129"/>
                  <a:pt x="13" y="128"/>
                  <a:pt x="13" y="127"/>
                </a:cubicBezTo>
                <a:cubicBezTo>
                  <a:pt x="20" y="133"/>
                  <a:pt x="32" y="138"/>
                  <a:pt x="51" y="139"/>
                </a:cubicBezTo>
                <a:cubicBezTo>
                  <a:pt x="53" y="140"/>
                  <a:pt x="55" y="140"/>
                  <a:pt x="56" y="140"/>
                </a:cubicBezTo>
                <a:cubicBezTo>
                  <a:pt x="67" y="140"/>
                  <a:pt x="77" y="138"/>
                  <a:pt x="85" y="135"/>
                </a:cubicBezTo>
                <a:cubicBezTo>
                  <a:pt x="89" y="133"/>
                  <a:pt x="92" y="132"/>
                  <a:pt x="95" y="130"/>
                </a:cubicBezTo>
                <a:cubicBezTo>
                  <a:pt x="95" y="131"/>
                  <a:pt x="95" y="131"/>
                  <a:pt x="95" y="132"/>
                </a:cubicBezTo>
                <a:cubicBezTo>
                  <a:pt x="94" y="132"/>
                  <a:pt x="94" y="133"/>
                  <a:pt x="93" y="134"/>
                </a:cubicBezTo>
                <a:cubicBezTo>
                  <a:pt x="88" y="137"/>
                  <a:pt x="76" y="141"/>
                  <a:pt x="57" y="141"/>
                </a:cubicBezTo>
                <a:moveTo>
                  <a:pt x="87" y="130"/>
                </a:moveTo>
                <a:cubicBezTo>
                  <a:pt x="91" y="125"/>
                  <a:pt x="96" y="119"/>
                  <a:pt x="101" y="114"/>
                </a:cubicBezTo>
                <a:cubicBezTo>
                  <a:pt x="101" y="117"/>
                  <a:pt x="100" y="119"/>
                  <a:pt x="100" y="121"/>
                </a:cubicBezTo>
                <a:cubicBezTo>
                  <a:pt x="97" y="125"/>
                  <a:pt x="93" y="128"/>
                  <a:pt x="87" y="130"/>
                </a:cubicBezTo>
                <a:moveTo>
                  <a:pt x="106" y="74"/>
                </a:moveTo>
                <a:cubicBezTo>
                  <a:pt x="106" y="68"/>
                  <a:pt x="106" y="62"/>
                  <a:pt x="106" y="56"/>
                </a:cubicBezTo>
                <a:cubicBezTo>
                  <a:pt x="107" y="56"/>
                  <a:pt x="107" y="56"/>
                  <a:pt x="107" y="56"/>
                </a:cubicBezTo>
                <a:cubicBezTo>
                  <a:pt x="107" y="55"/>
                  <a:pt x="108" y="54"/>
                  <a:pt x="108" y="53"/>
                </a:cubicBezTo>
                <a:cubicBezTo>
                  <a:pt x="109" y="50"/>
                  <a:pt x="111" y="48"/>
                  <a:pt x="114" y="46"/>
                </a:cubicBezTo>
                <a:cubicBezTo>
                  <a:pt x="117" y="44"/>
                  <a:pt x="121" y="42"/>
                  <a:pt x="125" y="42"/>
                </a:cubicBezTo>
                <a:cubicBezTo>
                  <a:pt x="126" y="42"/>
                  <a:pt x="126" y="42"/>
                  <a:pt x="126" y="42"/>
                </a:cubicBezTo>
                <a:cubicBezTo>
                  <a:pt x="126" y="42"/>
                  <a:pt x="126" y="42"/>
                  <a:pt x="126" y="42"/>
                </a:cubicBezTo>
                <a:cubicBezTo>
                  <a:pt x="128" y="43"/>
                  <a:pt x="131" y="43"/>
                  <a:pt x="132" y="44"/>
                </a:cubicBezTo>
                <a:cubicBezTo>
                  <a:pt x="134" y="45"/>
                  <a:pt x="136" y="47"/>
                  <a:pt x="137" y="49"/>
                </a:cubicBezTo>
                <a:cubicBezTo>
                  <a:pt x="138" y="52"/>
                  <a:pt x="139" y="54"/>
                  <a:pt x="139" y="57"/>
                </a:cubicBezTo>
                <a:cubicBezTo>
                  <a:pt x="139" y="63"/>
                  <a:pt x="136" y="68"/>
                  <a:pt x="133" y="72"/>
                </a:cubicBezTo>
                <a:cubicBezTo>
                  <a:pt x="129" y="76"/>
                  <a:pt x="124" y="78"/>
                  <a:pt x="118" y="78"/>
                </a:cubicBezTo>
                <a:cubicBezTo>
                  <a:pt x="114" y="78"/>
                  <a:pt x="110" y="77"/>
                  <a:pt x="106" y="74"/>
                </a:cubicBezTo>
                <a:cubicBezTo>
                  <a:pt x="106" y="74"/>
                  <a:pt x="106" y="74"/>
                  <a:pt x="106" y="74"/>
                </a:cubicBezTo>
                <a:moveTo>
                  <a:pt x="107" y="41"/>
                </a:moveTo>
                <a:cubicBezTo>
                  <a:pt x="109" y="36"/>
                  <a:pt x="111" y="33"/>
                  <a:pt x="115" y="31"/>
                </a:cubicBezTo>
                <a:cubicBezTo>
                  <a:pt x="118" y="29"/>
                  <a:pt x="121" y="29"/>
                  <a:pt x="124" y="29"/>
                </a:cubicBezTo>
                <a:cubicBezTo>
                  <a:pt x="124" y="29"/>
                  <a:pt x="124" y="29"/>
                  <a:pt x="124" y="29"/>
                </a:cubicBezTo>
                <a:cubicBezTo>
                  <a:pt x="125" y="29"/>
                  <a:pt x="126" y="29"/>
                  <a:pt x="126" y="29"/>
                </a:cubicBezTo>
                <a:cubicBezTo>
                  <a:pt x="126" y="29"/>
                  <a:pt x="126" y="29"/>
                  <a:pt x="126" y="29"/>
                </a:cubicBezTo>
                <a:cubicBezTo>
                  <a:pt x="130" y="29"/>
                  <a:pt x="133" y="30"/>
                  <a:pt x="137" y="32"/>
                </a:cubicBezTo>
                <a:cubicBezTo>
                  <a:pt x="140" y="33"/>
                  <a:pt x="143" y="36"/>
                  <a:pt x="145" y="40"/>
                </a:cubicBezTo>
                <a:cubicBezTo>
                  <a:pt x="148" y="47"/>
                  <a:pt x="150" y="53"/>
                  <a:pt x="150" y="58"/>
                </a:cubicBezTo>
                <a:cubicBezTo>
                  <a:pt x="150" y="68"/>
                  <a:pt x="146" y="77"/>
                  <a:pt x="140" y="83"/>
                </a:cubicBezTo>
                <a:cubicBezTo>
                  <a:pt x="135" y="89"/>
                  <a:pt x="127" y="92"/>
                  <a:pt x="119" y="92"/>
                </a:cubicBezTo>
                <a:cubicBezTo>
                  <a:pt x="119" y="92"/>
                  <a:pt x="119" y="92"/>
                  <a:pt x="119" y="92"/>
                </a:cubicBezTo>
                <a:cubicBezTo>
                  <a:pt x="115" y="92"/>
                  <a:pt x="110" y="91"/>
                  <a:pt x="106" y="89"/>
                </a:cubicBezTo>
                <a:cubicBezTo>
                  <a:pt x="105" y="90"/>
                  <a:pt x="105" y="90"/>
                  <a:pt x="105" y="90"/>
                </a:cubicBezTo>
                <a:cubicBezTo>
                  <a:pt x="105" y="86"/>
                  <a:pt x="105" y="82"/>
                  <a:pt x="105" y="78"/>
                </a:cubicBezTo>
                <a:cubicBezTo>
                  <a:pt x="110" y="81"/>
                  <a:pt x="114" y="82"/>
                  <a:pt x="118" y="82"/>
                </a:cubicBezTo>
                <a:cubicBezTo>
                  <a:pt x="118" y="82"/>
                  <a:pt x="118" y="82"/>
                  <a:pt x="118" y="82"/>
                </a:cubicBezTo>
                <a:cubicBezTo>
                  <a:pt x="131" y="82"/>
                  <a:pt x="142" y="71"/>
                  <a:pt x="142" y="57"/>
                </a:cubicBezTo>
                <a:cubicBezTo>
                  <a:pt x="142" y="54"/>
                  <a:pt x="142" y="50"/>
                  <a:pt x="140" y="47"/>
                </a:cubicBezTo>
                <a:cubicBezTo>
                  <a:pt x="139" y="44"/>
                  <a:pt x="137" y="42"/>
                  <a:pt x="134" y="41"/>
                </a:cubicBezTo>
                <a:cubicBezTo>
                  <a:pt x="132" y="40"/>
                  <a:pt x="129" y="39"/>
                  <a:pt x="126" y="39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6" y="39"/>
                  <a:pt x="125" y="39"/>
                  <a:pt x="125" y="39"/>
                </a:cubicBezTo>
                <a:cubicBezTo>
                  <a:pt x="125" y="39"/>
                  <a:pt x="125" y="39"/>
                  <a:pt x="125" y="39"/>
                </a:cubicBezTo>
                <a:cubicBezTo>
                  <a:pt x="118" y="39"/>
                  <a:pt x="113" y="42"/>
                  <a:pt x="109" y="45"/>
                </a:cubicBezTo>
                <a:cubicBezTo>
                  <a:pt x="108" y="46"/>
                  <a:pt x="107" y="47"/>
                  <a:pt x="107" y="48"/>
                </a:cubicBezTo>
                <a:cubicBezTo>
                  <a:pt x="107" y="46"/>
                  <a:pt x="107" y="43"/>
                  <a:pt x="107" y="40"/>
                </a:cubicBezTo>
                <a:cubicBezTo>
                  <a:pt x="107" y="41"/>
                  <a:pt x="107" y="41"/>
                  <a:pt x="107" y="41"/>
                </a:cubicBezTo>
                <a:moveTo>
                  <a:pt x="86" y="45"/>
                </a:moveTo>
                <a:cubicBezTo>
                  <a:pt x="86" y="45"/>
                  <a:pt x="86" y="45"/>
                  <a:pt x="86" y="45"/>
                </a:cubicBezTo>
                <a:cubicBezTo>
                  <a:pt x="92" y="40"/>
                  <a:pt x="98" y="34"/>
                  <a:pt x="104" y="28"/>
                </a:cubicBezTo>
                <a:cubicBezTo>
                  <a:pt x="104" y="28"/>
                  <a:pt x="104" y="28"/>
                  <a:pt x="104" y="28"/>
                </a:cubicBezTo>
                <a:cubicBezTo>
                  <a:pt x="104" y="30"/>
                  <a:pt x="104" y="33"/>
                  <a:pt x="104" y="35"/>
                </a:cubicBezTo>
                <a:cubicBezTo>
                  <a:pt x="98" y="41"/>
                  <a:pt x="92" y="48"/>
                  <a:pt x="86" y="54"/>
                </a:cubicBezTo>
                <a:cubicBezTo>
                  <a:pt x="86" y="56"/>
                  <a:pt x="86" y="56"/>
                  <a:pt x="86" y="56"/>
                </a:cubicBezTo>
                <a:cubicBezTo>
                  <a:pt x="87" y="56"/>
                  <a:pt x="87" y="56"/>
                  <a:pt x="87" y="56"/>
                </a:cubicBezTo>
                <a:cubicBezTo>
                  <a:pt x="88" y="55"/>
                  <a:pt x="89" y="54"/>
                  <a:pt x="90" y="53"/>
                </a:cubicBezTo>
                <a:cubicBezTo>
                  <a:pt x="90" y="52"/>
                  <a:pt x="90" y="52"/>
                  <a:pt x="90" y="52"/>
                </a:cubicBezTo>
                <a:cubicBezTo>
                  <a:pt x="95" y="47"/>
                  <a:pt x="99" y="43"/>
                  <a:pt x="104" y="38"/>
                </a:cubicBezTo>
                <a:cubicBezTo>
                  <a:pt x="103" y="45"/>
                  <a:pt x="103" y="52"/>
                  <a:pt x="103" y="59"/>
                </a:cubicBezTo>
                <a:cubicBezTo>
                  <a:pt x="102" y="60"/>
                  <a:pt x="102" y="60"/>
                  <a:pt x="102" y="60"/>
                </a:cubicBezTo>
                <a:cubicBezTo>
                  <a:pt x="97" y="66"/>
                  <a:pt x="93" y="72"/>
                  <a:pt x="88" y="79"/>
                </a:cubicBezTo>
                <a:cubicBezTo>
                  <a:pt x="88" y="79"/>
                  <a:pt x="88" y="80"/>
                  <a:pt x="88" y="80"/>
                </a:cubicBezTo>
                <a:cubicBezTo>
                  <a:pt x="88" y="80"/>
                  <a:pt x="88" y="80"/>
                  <a:pt x="89" y="80"/>
                </a:cubicBezTo>
                <a:cubicBezTo>
                  <a:pt x="89" y="80"/>
                  <a:pt x="89" y="80"/>
                  <a:pt x="89" y="80"/>
                </a:cubicBezTo>
                <a:cubicBezTo>
                  <a:pt x="94" y="74"/>
                  <a:pt x="98" y="68"/>
                  <a:pt x="102" y="62"/>
                </a:cubicBezTo>
                <a:cubicBezTo>
                  <a:pt x="102" y="66"/>
                  <a:pt x="102" y="70"/>
                  <a:pt x="102" y="74"/>
                </a:cubicBezTo>
                <a:cubicBezTo>
                  <a:pt x="102" y="74"/>
                  <a:pt x="102" y="74"/>
                  <a:pt x="101" y="74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96" y="80"/>
                  <a:pt x="91" y="86"/>
                  <a:pt x="87" y="92"/>
                </a:cubicBezTo>
                <a:cubicBezTo>
                  <a:pt x="86" y="93"/>
                  <a:pt x="87" y="93"/>
                  <a:pt x="87" y="93"/>
                </a:cubicBezTo>
                <a:cubicBezTo>
                  <a:pt x="87" y="94"/>
                  <a:pt x="87" y="94"/>
                  <a:pt x="87" y="94"/>
                </a:cubicBezTo>
                <a:cubicBezTo>
                  <a:pt x="88" y="94"/>
                  <a:pt x="88" y="93"/>
                  <a:pt x="88" y="93"/>
                </a:cubicBezTo>
                <a:cubicBezTo>
                  <a:pt x="93" y="87"/>
                  <a:pt x="97" y="81"/>
                  <a:pt x="102" y="75"/>
                </a:cubicBezTo>
                <a:cubicBezTo>
                  <a:pt x="101" y="88"/>
                  <a:pt x="101" y="101"/>
                  <a:pt x="101" y="113"/>
                </a:cubicBezTo>
                <a:cubicBezTo>
                  <a:pt x="99" y="113"/>
                  <a:pt x="99" y="113"/>
                  <a:pt x="99" y="113"/>
                </a:cubicBezTo>
                <a:cubicBezTo>
                  <a:pt x="94" y="118"/>
                  <a:pt x="89" y="124"/>
                  <a:pt x="84" y="131"/>
                </a:cubicBezTo>
                <a:cubicBezTo>
                  <a:pt x="84" y="131"/>
                  <a:pt x="84" y="131"/>
                  <a:pt x="84" y="131"/>
                </a:cubicBezTo>
                <a:cubicBezTo>
                  <a:pt x="84" y="131"/>
                  <a:pt x="84" y="131"/>
                  <a:pt x="84" y="131"/>
                </a:cubicBezTo>
                <a:cubicBezTo>
                  <a:pt x="76" y="134"/>
                  <a:pt x="67" y="136"/>
                  <a:pt x="56" y="136"/>
                </a:cubicBezTo>
                <a:cubicBezTo>
                  <a:pt x="56" y="136"/>
                  <a:pt x="56" y="136"/>
                  <a:pt x="56" y="136"/>
                </a:cubicBezTo>
                <a:cubicBezTo>
                  <a:pt x="55" y="136"/>
                  <a:pt x="53" y="136"/>
                  <a:pt x="51" y="136"/>
                </a:cubicBezTo>
                <a:cubicBezTo>
                  <a:pt x="22" y="134"/>
                  <a:pt x="12" y="122"/>
                  <a:pt x="8" y="115"/>
                </a:cubicBezTo>
                <a:cubicBezTo>
                  <a:pt x="7" y="90"/>
                  <a:pt x="7" y="55"/>
                  <a:pt x="4" y="28"/>
                </a:cubicBezTo>
                <a:cubicBezTo>
                  <a:pt x="5" y="29"/>
                  <a:pt x="5" y="29"/>
                  <a:pt x="6" y="29"/>
                </a:cubicBezTo>
                <a:cubicBezTo>
                  <a:pt x="8" y="31"/>
                  <a:pt x="12" y="32"/>
                  <a:pt x="18" y="34"/>
                </a:cubicBezTo>
                <a:cubicBezTo>
                  <a:pt x="29" y="36"/>
                  <a:pt x="41" y="38"/>
                  <a:pt x="56" y="38"/>
                </a:cubicBezTo>
                <a:cubicBezTo>
                  <a:pt x="64" y="38"/>
                  <a:pt x="72" y="37"/>
                  <a:pt x="81" y="36"/>
                </a:cubicBezTo>
                <a:cubicBezTo>
                  <a:pt x="83" y="36"/>
                  <a:pt x="87" y="35"/>
                  <a:pt x="90" y="34"/>
                </a:cubicBezTo>
                <a:cubicBezTo>
                  <a:pt x="93" y="34"/>
                  <a:pt x="95" y="33"/>
                  <a:pt x="97" y="32"/>
                </a:cubicBezTo>
                <a:cubicBezTo>
                  <a:pt x="93" y="36"/>
                  <a:pt x="89" y="40"/>
                  <a:pt x="85" y="43"/>
                </a:cubicBezTo>
                <a:cubicBezTo>
                  <a:pt x="85" y="44"/>
                  <a:pt x="85" y="44"/>
                  <a:pt x="85" y="45"/>
                </a:cubicBezTo>
                <a:cubicBezTo>
                  <a:pt x="85" y="45"/>
                  <a:pt x="85" y="45"/>
                  <a:pt x="86" y="45"/>
                </a:cubicBezTo>
                <a:moveTo>
                  <a:pt x="15" y="29"/>
                </a:moveTo>
                <a:cubicBezTo>
                  <a:pt x="12" y="28"/>
                  <a:pt x="9" y="27"/>
                  <a:pt x="8" y="26"/>
                </a:cubicBezTo>
                <a:cubicBezTo>
                  <a:pt x="6" y="25"/>
                  <a:pt x="5" y="24"/>
                  <a:pt x="5" y="23"/>
                </a:cubicBezTo>
                <a:cubicBezTo>
                  <a:pt x="5" y="23"/>
                  <a:pt x="5" y="22"/>
                  <a:pt x="5" y="22"/>
                </a:cubicBezTo>
                <a:cubicBezTo>
                  <a:pt x="4" y="21"/>
                  <a:pt x="5" y="19"/>
                  <a:pt x="7" y="17"/>
                </a:cubicBezTo>
                <a:cubicBezTo>
                  <a:pt x="10" y="15"/>
                  <a:pt x="15" y="12"/>
                  <a:pt x="20" y="10"/>
                </a:cubicBezTo>
                <a:cubicBezTo>
                  <a:pt x="24" y="8"/>
                  <a:pt x="29" y="6"/>
                  <a:pt x="33" y="6"/>
                </a:cubicBezTo>
                <a:cubicBezTo>
                  <a:pt x="40" y="4"/>
                  <a:pt x="49" y="4"/>
                  <a:pt x="57" y="4"/>
                </a:cubicBezTo>
                <a:cubicBezTo>
                  <a:pt x="65" y="4"/>
                  <a:pt x="72" y="4"/>
                  <a:pt x="79" y="5"/>
                </a:cubicBezTo>
                <a:cubicBezTo>
                  <a:pt x="85" y="6"/>
                  <a:pt x="90" y="6"/>
                  <a:pt x="91" y="7"/>
                </a:cubicBezTo>
                <a:cubicBezTo>
                  <a:pt x="97" y="9"/>
                  <a:pt x="100" y="11"/>
                  <a:pt x="102" y="13"/>
                </a:cubicBezTo>
                <a:cubicBezTo>
                  <a:pt x="104" y="15"/>
                  <a:pt x="104" y="17"/>
                  <a:pt x="104" y="19"/>
                </a:cubicBezTo>
                <a:cubicBezTo>
                  <a:pt x="104" y="19"/>
                  <a:pt x="104" y="20"/>
                  <a:pt x="104" y="20"/>
                </a:cubicBezTo>
                <a:cubicBezTo>
                  <a:pt x="104" y="22"/>
                  <a:pt x="103" y="23"/>
                  <a:pt x="102" y="25"/>
                </a:cubicBezTo>
                <a:cubicBezTo>
                  <a:pt x="101" y="26"/>
                  <a:pt x="100" y="27"/>
                  <a:pt x="98" y="28"/>
                </a:cubicBezTo>
                <a:cubicBezTo>
                  <a:pt x="93" y="20"/>
                  <a:pt x="78" y="17"/>
                  <a:pt x="58" y="17"/>
                </a:cubicBezTo>
                <a:cubicBezTo>
                  <a:pt x="55" y="17"/>
                  <a:pt x="51" y="17"/>
                  <a:pt x="47" y="17"/>
                </a:cubicBezTo>
                <a:cubicBezTo>
                  <a:pt x="29" y="18"/>
                  <a:pt x="14" y="25"/>
                  <a:pt x="15" y="29"/>
                </a:cubicBezTo>
                <a:moveTo>
                  <a:pt x="57" y="0"/>
                </a:moveTo>
                <a:cubicBezTo>
                  <a:pt x="48" y="0"/>
                  <a:pt x="40" y="1"/>
                  <a:pt x="32" y="2"/>
                </a:cubicBezTo>
                <a:cubicBezTo>
                  <a:pt x="27" y="3"/>
                  <a:pt x="20" y="6"/>
                  <a:pt x="13" y="9"/>
                </a:cubicBezTo>
                <a:cubicBezTo>
                  <a:pt x="10" y="11"/>
                  <a:pt x="7" y="13"/>
                  <a:pt x="5" y="15"/>
                </a:cubicBezTo>
                <a:cubicBezTo>
                  <a:pt x="3" y="17"/>
                  <a:pt x="1" y="19"/>
                  <a:pt x="1" y="22"/>
                </a:cubicBezTo>
                <a:cubicBezTo>
                  <a:pt x="1" y="23"/>
                  <a:pt x="1" y="23"/>
                  <a:pt x="1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4" y="50"/>
                  <a:pt x="3" y="90"/>
                  <a:pt x="5" y="117"/>
                </a:cubicBezTo>
                <a:cubicBezTo>
                  <a:pt x="5" y="117"/>
                  <a:pt x="5" y="117"/>
                  <a:pt x="5" y="117"/>
                </a:cubicBezTo>
                <a:cubicBezTo>
                  <a:pt x="6" y="119"/>
                  <a:pt x="8" y="122"/>
                  <a:pt x="10" y="124"/>
                </a:cubicBezTo>
                <a:cubicBezTo>
                  <a:pt x="10" y="124"/>
                  <a:pt x="10" y="124"/>
                  <a:pt x="10" y="124"/>
                </a:cubicBezTo>
                <a:cubicBezTo>
                  <a:pt x="9" y="125"/>
                  <a:pt x="9" y="125"/>
                  <a:pt x="9" y="126"/>
                </a:cubicBezTo>
                <a:cubicBezTo>
                  <a:pt x="9" y="128"/>
                  <a:pt x="10" y="130"/>
                  <a:pt x="10" y="131"/>
                </a:cubicBezTo>
                <a:cubicBezTo>
                  <a:pt x="10" y="131"/>
                  <a:pt x="10" y="131"/>
                  <a:pt x="10" y="131"/>
                </a:cubicBezTo>
                <a:cubicBezTo>
                  <a:pt x="10" y="132"/>
                  <a:pt x="10" y="132"/>
                  <a:pt x="10" y="132"/>
                </a:cubicBezTo>
                <a:cubicBezTo>
                  <a:pt x="11" y="133"/>
                  <a:pt x="11" y="133"/>
                  <a:pt x="11" y="133"/>
                </a:cubicBezTo>
                <a:cubicBezTo>
                  <a:pt x="11" y="133"/>
                  <a:pt x="11" y="133"/>
                  <a:pt x="11" y="133"/>
                </a:cubicBezTo>
                <a:cubicBezTo>
                  <a:pt x="14" y="136"/>
                  <a:pt x="19" y="138"/>
                  <a:pt x="24" y="140"/>
                </a:cubicBezTo>
                <a:cubicBezTo>
                  <a:pt x="30" y="142"/>
                  <a:pt x="37" y="144"/>
                  <a:pt x="43" y="144"/>
                </a:cubicBezTo>
                <a:cubicBezTo>
                  <a:pt x="48" y="145"/>
                  <a:pt x="53" y="145"/>
                  <a:pt x="57" y="145"/>
                </a:cubicBezTo>
                <a:cubicBezTo>
                  <a:pt x="70" y="145"/>
                  <a:pt x="80" y="143"/>
                  <a:pt x="87" y="140"/>
                </a:cubicBezTo>
                <a:cubicBezTo>
                  <a:pt x="90" y="139"/>
                  <a:pt x="93" y="138"/>
                  <a:pt x="95" y="137"/>
                </a:cubicBezTo>
                <a:cubicBezTo>
                  <a:pt x="97" y="135"/>
                  <a:pt x="98" y="134"/>
                  <a:pt x="99" y="132"/>
                </a:cubicBezTo>
                <a:cubicBezTo>
                  <a:pt x="98" y="132"/>
                  <a:pt x="98" y="132"/>
                  <a:pt x="98" y="132"/>
                </a:cubicBezTo>
                <a:cubicBezTo>
                  <a:pt x="98" y="132"/>
                  <a:pt x="98" y="132"/>
                  <a:pt x="98" y="132"/>
                </a:cubicBezTo>
                <a:cubicBezTo>
                  <a:pt x="98" y="131"/>
                  <a:pt x="98" y="129"/>
                  <a:pt x="98" y="128"/>
                </a:cubicBezTo>
                <a:cubicBezTo>
                  <a:pt x="101" y="126"/>
                  <a:pt x="102" y="125"/>
                  <a:pt x="104" y="123"/>
                </a:cubicBezTo>
                <a:cubicBezTo>
                  <a:pt x="104" y="123"/>
                  <a:pt x="104" y="123"/>
                  <a:pt x="104" y="123"/>
                </a:cubicBezTo>
                <a:cubicBezTo>
                  <a:pt x="104" y="123"/>
                  <a:pt x="104" y="123"/>
                  <a:pt x="104" y="123"/>
                </a:cubicBezTo>
                <a:cubicBezTo>
                  <a:pt x="104" y="123"/>
                  <a:pt x="104" y="123"/>
                  <a:pt x="104" y="123"/>
                </a:cubicBezTo>
                <a:cubicBezTo>
                  <a:pt x="104" y="122"/>
                  <a:pt x="104" y="122"/>
                  <a:pt x="104" y="122"/>
                </a:cubicBezTo>
                <a:cubicBezTo>
                  <a:pt x="104" y="113"/>
                  <a:pt x="105" y="103"/>
                  <a:pt x="105" y="92"/>
                </a:cubicBezTo>
                <a:cubicBezTo>
                  <a:pt x="109" y="95"/>
                  <a:pt x="114" y="96"/>
                  <a:pt x="119" y="96"/>
                </a:cubicBezTo>
                <a:cubicBezTo>
                  <a:pt x="119" y="96"/>
                  <a:pt x="119" y="96"/>
                  <a:pt x="119" y="96"/>
                </a:cubicBezTo>
                <a:cubicBezTo>
                  <a:pt x="137" y="96"/>
                  <a:pt x="153" y="80"/>
                  <a:pt x="153" y="58"/>
                </a:cubicBezTo>
                <a:cubicBezTo>
                  <a:pt x="153" y="52"/>
                  <a:pt x="152" y="46"/>
                  <a:pt x="149" y="39"/>
                </a:cubicBezTo>
                <a:cubicBezTo>
                  <a:pt x="146" y="34"/>
                  <a:pt x="142" y="30"/>
                  <a:pt x="138" y="28"/>
                </a:cubicBezTo>
                <a:cubicBezTo>
                  <a:pt x="134" y="26"/>
                  <a:pt x="130" y="25"/>
                  <a:pt x="127" y="25"/>
                </a:cubicBezTo>
                <a:cubicBezTo>
                  <a:pt x="126" y="25"/>
                  <a:pt x="125" y="25"/>
                  <a:pt x="124" y="25"/>
                </a:cubicBezTo>
                <a:cubicBezTo>
                  <a:pt x="121" y="25"/>
                  <a:pt x="116" y="26"/>
                  <a:pt x="113" y="28"/>
                </a:cubicBezTo>
                <a:cubicBezTo>
                  <a:pt x="111" y="29"/>
                  <a:pt x="109" y="31"/>
                  <a:pt x="108" y="32"/>
                </a:cubicBezTo>
                <a:cubicBezTo>
                  <a:pt x="108" y="32"/>
                  <a:pt x="108" y="32"/>
                  <a:pt x="108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8" y="27"/>
                  <a:pt x="108" y="23"/>
                  <a:pt x="108" y="19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8" y="16"/>
                  <a:pt x="107" y="13"/>
                  <a:pt x="104" y="10"/>
                </a:cubicBezTo>
                <a:cubicBezTo>
                  <a:pt x="102" y="7"/>
                  <a:pt x="98" y="5"/>
                  <a:pt x="92" y="3"/>
                </a:cubicBezTo>
                <a:cubicBezTo>
                  <a:pt x="90" y="3"/>
                  <a:pt x="85" y="2"/>
                  <a:pt x="79" y="1"/>
                </a:cubicBezTo>
                <a:cubicBezTo>
                  <a:pt x="73" y="1"/>
                  <a:pt x="65" y="0"/>
                  <a:pt x="57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57"/>
          <p:cNvSpPr/>
          <p:nvPr/>
        </p:nvSpPr>
        <p:spPr>
          <a:xfrm>
            <a:off x="4253040" y="7650720"/>
            <a:ext cx="1440" cy="144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58"/>
          <p:cNvSpPr/>
          <p:nvPr/>
        </p:nvSpPr>
        <p:spPr>
          <a:xfrm>
            <a:off x="4253040" y="7650720"/>
            <a:ext cx="1440" cy="144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59"/>
          <p:cNvSpPr/>
          <p:nvPr/>
        </p:nvSpPr>
        <p:spPr>
          <a:xfrm>
            <a:off x="4247640" y="7709760"/>
            <a:ext cx="1440" cy="144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60"/>
          <p:cNvSpPr/>
          <p:nvPr/>
        </p:nvSpPr>
        <p:spPr>
          <a:xfrm>
            <a:off x="4247640" y="7709760"/>
            <a:ext cx="1440" cy="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61"/>
          <p:cNvSpPr/>
          <p:nvPr/>
        </p:nvSpPr>
        <p:spPr>
          <a:xfrm>
            <a:off x="4247640" y="7709760"/>
            <a:ext cx="1440" cy="144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62"/>
          <p:cNvSpPr/>
          <p:nvPr/>
        </p:nvSpPr>
        <p:spPr>
          <a:xfrm>
            <a:off x="4247640" y="7709760"/>
            <a:ext cx="1440" cy="144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63"/>
          <p:cNvSpPr/>
          <p:nvPr/>
        </p:nvSpPr>
        <p:spPr>
          <a:xfrm>
            <a:off x="4086360" y="7743600"/>
            <a:ext cx="64080" cy="80280"/>
          </a:xfrm>
          <a:custGeom>
            <a:avLst/>
            <a:gdLst/>
            <a:ahLst/>
            <a:rect l="l" t="t" r="r" b="b"/>
            <a:pathLst>
              <a:path w="15" h="19">
                <a:moveTo>
                  <a:pt x="14" y="0"/>
                </a:moveTo>
                <a:cubicBezTo>
                  <a:pt x="14" y="0"/>
                  <a:pt x="13" y="0"/>
                  <a:pt x="13" y="0"/>
                </a:cubicBezTo>
                <a:cubicBezTo>
                  <a:pt x="9" y="6"/>
                  <a:pt x="5" y="12"/>
                  <a:pt x="1" y="17"/>
                </a:cubicBezTo>
                <a:cubicBezTo>
                  <a:pt x="0" y="18"/>
                  <a:pt x="0" y="18"/>
                  <a:pt x="1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2" y="19"/>
                  <a:pt x="2" y="19"/>
                  <a:pt x="2" y="18"/>
                </a:cubicBezTo>
                <a:cubicBezTo>
                  <a:pt x="6" y="13"/>
                  <a:pt x="10" y="7"/>
                  <a:pt x="15" y="1"/>
                </a:cubicBezTo>
                <a:cubicBezTo>
                  <a:pt x="15" y="1"/>
                  <a:pt x="15" y="0"/>
                  <a:pt x="14" y="0"/>
                </a:cubicBezTo>
                <a:cubicBezTo>
                  <a:pt x="14" y="0"/>
                  <a:pt x="14" y="0"/>
                  <a:pt x="14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64"/>
          <p:cNvSpPr/>
          <p:nvPr/>
        </p:nvSpPr>
        <p:spPr>
          <a:xfrm>
            <a:off x="4082760" y="7924680"/>
            <a:ext cx="55080" cy="67680"/>
          </a:xfrm>
          <a:custGeom>
            <a:avLst/>
            <a:gdLst/>
            <a:ahLst/>
            <a:rect l="l" t="t" r="r" b="b"/>
            <a:pathLst>
              <a:path w="13" h="16">
                <a:moveTo>
                  <a:pt x="12" y="0"/>
                </a:moveTo>
                <a:cubicBezTo>
                  <a:pt x="12" y="0"/>
                  <a:pt x="11" y="0"/>
                  <a:pt x="11" y="0"/>
                </a:cubicBezTo>
                <a:cubicBezTo>
                  <a:pt x="8" y="5"/>
                  <a:pt x="4" y="10"/>
                  <a:pt x="1" y="15"/>
                </a:cubicBezTo>
                <a:cubicBezTo>
                  <a:pt x="0" y="15"/>
                  <a:pt x="1" y="16"/>
                  <a:pt x="1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2" y="16"/>
                  <a:pt x="2" y="16"/>
                  <a:pt x="2" y="16"/>
                </a:cubicBezTo>
                <a:cubicBezTo>
                  <a:pt x="6" y="11"/>
                  <a:pt x="9" y="6"/>
                  <a:pt x="13" y="1"/>
                </a:cubicBezTo>
                <a:cubicBezTo>
                  <a:pt x="13" y="1"/>
                  <a:pt x="13" y="0"/>
                  <a:pt x="13" y="0"/>
                </a:cubicBezTo>
                <a:cubicBezTo>
                  <a:pt x="12" y="0"/>
                  <a:pt x="12" y="0"/>
                  <a:pt x="12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65"/>
          <p:cNvSpPr/>
          <p:nvPr/>
        </p:nvSpPr>
        <p:spPr>
          <a:xfrm>
            <a:off x="4079160" y="7980120"/>
            <a:ext cx="58680" cy="71280"/>
          </a:xfrm>
          <a:custGeom>
            <a:avLst/>
            <a:gdLst/>
            <a:ahLst/>
            <a:rect l="l" t="t" r="r" b="b"/>
            <a:pathLst>
              <a:path w="14" h="17">
                <a:moveTo>
                  <a:pt x="13" y="0"/>
                </a:moveTo>
                <a:cubicBezTo>
                  <a:pt x="13" y="0"/>
                  <a:pt x="13" y="0"/>
                  <a:pt x="13" y="0"/>
                </a:cubicBezTo>
                <a:cubicBezTo>
                  <a:pt x="8" y="5"/>
                  <a:pt x="4" y="10"/>
                  <a:pt x="0" y="1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7"/>
                  <a:pt x="0" y="17"/>
                  <a:pt x="1" y="17"/>
                </a:cubicBezTo>
                <a:cubicBezTo>
                  <a:pt x="1" y="17"/>
                  <a:pt x="1" y="16"/>
                  <a:pt x="1" y="16"/>
                </a:cubicBezTo>
                <a:cubicBezTo>
                  <a:pt x="5" y="11"/>
                  <a:pt x="10" y="6"/>
                  <a:pt x="14" y="1"/>
                </a:cubicBezTo>
                <a:cubicBezTo>
                  <a:pt x="14" y="1"/>
                  <a:pt x="14" y="0"/>
                  <a:pt x="14" y="0"/>
                </a:cubicBezTo>
                <a:cubicBezTo>
                  <a:pt x="14" y="0"/>
                  <a:pt x="13" y="0"/>
                  <a:pt x="13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66"/>
          <p:cNvSpPr/>
          <p:nvPr/>
        </p:nvSpPr>
        <p:spPr>
          <a:xfrm>
            <a:off x="2962800" y="7704360"/>
            <a:ext cx="700560" cy="555120"/>
          </a:xfrm>
          <a:custGeom>
            <a:avLst/>
            <a:gdLst/>
            <a:ahLst/>
            <a:rect l="l" t="t" r="r" b="b"/>
            <a:pathLst>
              <a:path w="165" h="131">
                <a:moveTo>
                  <a:pt x="15" y="0"/>
                </a:moveTo>
                <a:cubicBezTo>
                  <a:pt x="14" y="0"/>
                  <a:pt x="13" y="1"/>
                  <a:pt x="13" y="2"/>
                </a:cubicBezTo>
                <a:cubicBezTo>
                  <a:pt x="13" y="14"/>
                  <a:pt x="13" y="14"/>
                  <a:pt x="13" y="14"/>
                </a:cubicBezTo>
                <a:cubicBezTo>
                  <a:pt x="11" y="14"/>
                  <a:pt x="10" y="14"/>
                  <a:pt x="9" y="14"/>
                </a:cubicBezTo>
                <a:cubicBezTo>
                  <a:pt x="8" y="14"/>
                  <a:pt x="7" y="15"/>
                  <a:pt x="7" y="16"/>
                </a:cubicBezTo>
                <a:cubicBezTo>
                  <a:pt x="7" y="17"/>
                  <a:pt x="8" y="18"/>
                  <a:pt x="9" y="18"/>
                </a:cubicBezTo>
                <a:cubicBezTo>
                  <a:pt x="10" y="18"/>
                  <a:pt x="11" y="18"/>
                  <a:pt x="13" y="18"/>
                </a:cubicBezTo>
                <a:cubicBezTo>
                  <a:pt x="13" y="29"/>
                  <a:pt x="13" y="29"/>
                  <a:pt x="13" y="29"/>
                </a:cubicBezTo>
                <a:cubicBezTo>
                  <a:pt x="11" y="29"/>
                  <a:pt x="10" y="29"/>
                  <a:pt x="9" y="29"/>
                </a:cubicBezTo>
                <a:cubicBezTo>
                  <a:pt x="8" y="29"/>
                  <a:pt x="7" y="30"/>
                  <a:pt x="7" y="31"/>
                </a:cubicBezTo>
                <a:cubicBezTo>
                  <a:pt x="7" y="32"/>
                  <a:pt x="8" y="32"/>
                  <a:pt x="9" y="32"/>
                </a:cubicBezTo>
                <a:cubicBezTo>
                  <a:pt x="10" y="32"/>
                  <a:pt x="11" y="32"/>
                  <a:pt x="13" y="32"/>
                </a:cubicBezTo>
                <a:cubicBezTo>
                  <a:pt x="13" y="45"/>
                  <a:pt x="13" y="45"/>
                  <a:pt x="13" y="45"/>
                </a:cubicBezTo>
                <a:cubicBezTo>
                  <a:pt x="11" y="45"/>
                  <a:pt x="10" y="45"/>
                  <a:pt x="9" y="45"/>
                </a:cubicBezTo>
                <a:cubicBezTo>
                  <a:pt x="8" y="45"/>
                  <a:pt x="7" y="45"/>
                  <a:pt x="7" y="46"/>
                </a:cubicBezTo>
                <a:cubicBezTo>
                  <a:pt x="7" y="47"/>
                  <a:pt x="8" y="48"/>
                  <a:pt x="9" y="48"/>
                </a:cubicBezTo>
                <a:cubicBezTo>
                  <a:pt x="10" y="48"/>
                  <a:pt x="11" y="48"/>
                  <a:pt x="13" y="48"/>
                </a:cubicBezTo>
                <a:cubicBezTo>
                  <a:pt x="13" y="62"/>
                  <a:pt x="13" y="62"/>
                  <a:pt x="13" y="62"/>
                </a:cubicBezTo>
                <a:cubicBezTo>
                  <a:pt x="11" y="62"/>
                  <a:pt x="10" y="62"/>
                  <a:pt x="9" y="62"/>
                </a:cubicBezTo>
                <a:cubicBezTo>
                  <a:pt x="8" y="62"/>
                  <a:pt x="7" y="63"/>
                  <a:pt x="7" y="64"/>
                </a:cubicBezTo>
                <a:cubicBezTo>
                  <a:pt x="7" y="65"/>
                  <a:pt x="8" y="66"/>
                  <a:pt x="9" y="66"/>
                </a:cubicBezTo>
                <a:cubicBezTo>
                  <a:pt x="10" y="66"/>
                  <a:pt x="11" y="66"/>
                  <a:pt x="13" y="66"/>
                </a:cubicBezTo>
                <a:cubicBezTo>
                  <a:pt x="13" y="79"/>
                  <a:pt x="13" y="79"/>
                  <a:pt x="13" y="79"/>
                </a:cubicBezTo>
                <a:cubicBezTo>
                  <a:pt x="11" y="79"/>
                  <a:pt x="10" y="79"/>
                  <a:pt x="9" y="79"/>
                </a:cubicBezTo>
                <a:cubicBezTo>
                  <a:pt x="8" y="79"/>
                  <a:pt x="7" y="79"/>
                  <a:pt x="7" y="80"/>
                </a:cubicBezTo>
                <a:cubicBezTo>
                  <a:pt x="7" y="81"/>
                  <a:pt x="8" y="82"/>
                  <a:pt x="9" y="82"/>
                </a:cubicBezTo>
                <a:cubicBezTo>
                  <a:pt x="10" y="82"/>
                  <a:pt x="11" y="82"/>
                  <a:pt x="13" y="82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96"/>
                  <a:pt x="10" y="96"/>
                  <a:pt x="9" y="96"/>
                </a:cubicBezTo>
                <a:cubicBezTo>
                  <a:pt x="8" y="96"/>
                  <a:pt x="7" y="97"/>
                  <a:pt x="7" y="98"/>
                </a:cubicBezTo>
                <a:cubicBezTo>
                  <a:pt x="7" y="99"/>
                  <a:pt x="8" y="100"/>
                  <a:pt x="9" y="100"/>
                </a:cubicBezTo>
                <a:cubicBezTo>
                  <a:pt x="10" y="100"/>
                  <a:pt x="11" y="100"/>
                  <a:pt x="13" y="100"/>
                </a:cubicBezTo>
                <a:cubicBezTo>
                  <a:pt x="13" y="113"/>
                  <a:pt x="13" y="113"/>
                  <a:pt x="13" y="113"/>
                </a:cubicBezTo>
                <a:cubicBezTo>
                  <a:pt x="2" y="113"/>
                  <a:pt x="2" y="113"/>
                  <a:pt x="2" y="113"/>
                </a:cubicBezTo>
                <a:cubicBezTo>
                  <a:pt x="1" y="113"/>
                  <a:pt x="0" y="114"/>
                  <a:pt x="0" y="115"/>
                </a:cubicBezTo>
                <a:cubicBezTo>
                  <a:pt x="0" y="116"/>
                  <a:pt x="1" y="116"/>
                  <a:pt x="2" y="116"/>
                </a:cubicBezTo>
                <a:cubicBezTo>
                  <a:pt x="13" y="116"/>
                  <a:pt x="13" y="116"/>
                  <a:pt x="13" y="116"/>
                </a:cubicBezTo>
                <a:cubicBezTo>
                  <a:pt x="13" y="129"/>
                  <a:pt x="13" y="129"/>
                  <a:pt x="13" y="129"/>
                </a:cubicBezTo>
                <a:cubicBezTo>
                  <a:pt x="13" y="130"/>
                  <a:pt x="14" y="131"/>
                  <a:pt x="15" y="131"/>
                </a:cubicBezTo>
                <a:cubicBezTo>
                  <a:pt x="16" y="131"/>
                  <a:pt x="16" y="130"/>
                  <a:pt x="16" y="129"/>
                </a:cubicBezTo>
                <a:cubicBezTo>
                  <a:pt x="16" y="116"/>
                  <a:pt x="16" y="116"/>
                  <a:pt x="16" y="116"/>
                </a:cubicBezTo>
                <a:cubicBezTo>
                  <a:pt x="163" y="116"/>
                  <a:pt x="163" y="116"/>
                  <a:pt x="163" y="116"/>
                </a:cubicBezTo>
                <a:cubicBezTo>
                  <a:pt x="164" y="116"/>
                  <a:pt x="165" y="116"/>
                  <a:pt x="165" y="115"/>
                </a:cubicBezTo>
                <a:cubicBezTo>
                  <a:pt x="165" y="114"/>
                  <a:pt x="164" y="113"/>
                  <a:pt x="163" y="113"/>
                </a:cubicBezTo>
                <a:cubicBezTo>
                  <a:pt x="16" y="113"/>
                  <a:pt x="16" y="113"/>
                  <a:pt x="16" y="113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1"/>
                  <a:pt x="16" y="0"/>
                  <a:pt x="15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67"/>
          <p:cNvSpPr/>
          <p:nvPr/>
        </p:nvSpPr>
        <p:spPr>
          <a:xfrm>
            <a:off x="3217320" y="7750800"/>
            <a:ext cx="132120" cy="402840"/>
          </a:xfrm>
          <a:custGeom>
            <a:avLst/>
            <a:gdLst/>
            <a:ahLst/>
            <a:rect l="l" t="t" r="r" b="b"/>
            <a:pathLst>
              <a:path w="31" h="95">
                <a:moveTo>
                  <a:pt x="27" y="87"/>
                </a:moveTo>
                <a:cubicBezTo>
                  <a:pt x="27" y="86"/>
                  <a:pt x="27" y="86"/>
                  <a:pt x="28" y="85"/>
                </a:cubicBezTo>
                <a:cubicBezTo>
                  <a:pt x="28" y="86"/>
                  <a:pt x="28" y="86"/>
                  <a:pt x="28" y="86"/>
                </a:cubicBezTo>
                <a:cubicBezTo>
                  <a:pt x="27" y="87"/>
                  <a:pt x="27" y="87"/>
                  <a:pt x="27" y="87"/>
                </a:cubicBezTo>
                <a:moveTo>
                  <a:pt x="21" y="91"/>
                </a:moveTo>
                <a:cubicBezTo>
                  <a:pt x="21" y="90"/>
                  <a:pt x="21" y="89"/>
                  <a:pt x="21" y="88"/>
                </a:cubicBezTo>
                <a:cubicBezTo>
                  <a:pt x="22" y="84"/>
                  <a:pt x="25" y="81"/>
                  <a:pt x="28" y="78"/>
                </a:cubicBezTo>
                <a:cubicBezTo>
                  <a:pt x="28" y="79"/>
                  <a:pt x="28" y="81"/>
                  <a:pt x="28" y="82"/>
                </a:cubicBezTo>
                <a:cubicBezTo>
                  <a:pt x="27" y="82"/>
                  <a:pt x="27" y="82"/>
                  <a:pt x="27" y="82"/>
                </a:cubicBezTo>
                <a:cubicBezTo>
                  <a:pt x="27" y="82"/>
                  <a:pt x="27" y="83"/>
                  <a:pt x="27" y="83"/>
                </a:cubicBezTo>
                <a:cubicBezTo>
                  <a:pt x="26" y="85"/>
                  <a:pt x="24" y="87"/>
                  <a:pt x="23" y="89"/>
                </a:cubicBezTo>
                <a:cubicBezTo>
                  <a:pt x="22" y="90"/>
                  <a:pt x="21" y="90"/>
                  <a:pt x="21" y="91"/>
                </a:cubicBezTo>
                <a:moveTo>
                  <a:pt x="21" y="84"/>
                </a:moveTo>
                <a:cubicBezTo>
                  <a:pt x="21" y="83"/>
                  <a:pt x="21" y="82"/>
                  <a:pt x="21" y="80"/>
                </a:cubicBezTo>
                <a:cubicBezTo>
                  <a:pt x="21" y="80"/>
                  <a:pt x="21" y="80"/>
                  <a:pt x="21" y="80"/>
                </a:cubicBezTo>
                <a:cubicBezTo>
                  <a:pt x="23" y="76"/>
                  <a:pt x="25" y="73"/>
                  <a:pt x="28" y="70"/>
                </a:cubicBezTo>
                <a:cubicBezTo>
                  <a:pt x="28" y="72"/>
                  <a:pt x="28" y="74"/>
                  <a:pt x="28" y="75"/>
                </a:cubicBezTo>
                <a:cubicBezTo>
                  <a:pt x="25" y="78"/>
                  <a:pt x="23" y="81"/>
                  <a:pt x="21" y="84"/>
                </a:cubicBezTo>
                <a:moveTo>
                  <a:pt x="21" y="77"/>
                </a:moveTo>
                <a:cubicBezTo>
                  <a:pt x="21" y="75"/>
                  <a:pt x="21" y="73"/>
                  <a:pt x="21" y="72"/>
                </a:cubicBezTo>
                <a:cubicBezTo>
                  <a:pt x="23" y="68"/>
                  <a:pt x="25" y="65"/>
                  <a:pt x="27" y="61"/>
                </a:cubicBezTo>
                <a:cubicBezTo>
                  <a:pt x="27" y="63"/>
                  <a:pt x="27" y="66"/>
                  <a:pt x="27" y="68"/>
                </a:cubicBezTo>
                <a:cubicBezTo>
                  <a:pt x="27" y="68"/>
                  <a:pt x="27" y="68"/>
                  <a:pt x="27" y="68"/>
                </a:cubicBezTo>
                <a:cubicBezTo>
                  <a:pt x="25" y="71"/>
                  <a:pt x="23" y="74"/>
                  <a:pt x="21" y="77"/>
                </a:cubicBezTo>
                <a:moveTo>
                  <a:pt x="21" y="68"/>
                </a:moveTo>
                <a:cubicBezTo>
                  <a:pt x="21" y="67"/>
                  <a:pt x="21" y="65"/>
                  <a:pt x="21" y="64"/>
                </a:cubicBezTo>
                <a:cubicBezTo>
                  <a:pt x="21" y="64"/>
                  <a:pt x="21" y="64"/>
                  <a:pt x="21" y="64"/>
                </a:cubicBezTo>
                <a:cubicBezTo>
                  <a:pt x="23" y="60"/>
                  <a:pt x="25" y="57"/>
                  <a:pt x="27" y="53"/>
                </a:cubicBezTo>
                <a:cubicBezTo>
                  <a:pt x="27" y="55"/>
                  <a:pt x="27" y="57"/>
                  <a:pt x="27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5" y="62"/>
                  <a:pt x="23" y="65"/>
                  <a:pt x="21" y="68"/>
                </a:cubicBezTo>
                <a:moveTo>
                  <a:pt x="21" y="61"/>
                </a:moveTo>
                <a:cubicBezTo>
                  <a:pt x="21" y="58"/>
                  <a:pt x="21" y="55"/>
                  <a:pt x="21" y="52"/>
                </a:cubicBezTo>
                <a:cubicBezTo>
                  <a:pt x="23" y="48"/>
                  <a:pt x="25" y="45"/>
                  <a:pt x="27" y="42"/>
                </a:cubicBezTo>
                <a:cubicBezTo>
                  <a:pt x="27" y="45"/>
                  <a:pt x="27" y="47"/>
                  <a:pt x="27" y="50"/>
                </a:cubicBezTo>
                <a:cubicBezTo>
                  <a:pt x="25" y="53"/>
                  <a:pt x="23" y="57"/>
                  <a:pt x="21" y="61"/>
                </a:cubicBezTo>
                <a:moveTo>
                  <a:pt x="21" y="49"/>
                </a:moveTo>
                <a:cubicBezTo>
                  <a:pt x="20" y="47"/>
                  <a:pt x="20" y="45"/>
                  <a:pt x="20" y="43"/>
                </a:cubicBezTo>
                <a:cubicBezTo>
                  <a:pt x="23" y="40"/>
                  <a:pt x="25" y="37"/>
                  <a:pt x="27" y="34"/>
                </a:cubicBezTo>
                <a:cubicBezTo>
                  <a:pt x="27" y="36"/>
                  <a:pt x="27" y="37"/>
                  <a:pt x="27" y="39"/>
                </a:cubicBezTo>
                <a:cubicBezTo>
                  <a:pt x="27" y="39"/>
                  <a:pt x="27" y="39"/>
                  <a:pt x="27" y="39"/>
                </a:cubicBezTo>
                <a:cubicBezTo>
                  <a:pt x="25" y="42"/>
                  <a:pt x="22" y="45"/>
                  <a:pt x="21" y="49"/>
                </a:cubicBezTo>
                <a:moveTo>
                  <a:pt x="20" y="40"/>
                </a:moveTo>
                <a:cubicBezTo>
                  <a:pt x="20" y="39"/>
                  <a:pt x="20" y="38"/>
                  <a:pt x="20" y="38"/>
                </a:cubicBezTo>
                <a:cubicBezTo>
                  <a:pt x="21" y="38"/>
                  <a:pt x="21" y="38"/>
                  <a:pt x="21" y="38"/>
                </a:cubicBezTo>
                <a:cubicBezTo>
                  <a:pt x="21" y="37"/>
                  <a:pt x="21" y="37"/>
                  <a:pt x="21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3" y="33"/>
                  <a:pt x="25" y="29"/>
                  <a:pt x="27" y="26"/>
                </a:cubicBezTo>
                <a:cubicBezTo>
                  <a:pt x="27" y="28"/>
                  <a:pt x="27" y="30"/>
                  <a:pt x="27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4" y="35"/>
                  <a:pt x="22" y="37"/>
                  <a:pt x="20" y="40"/>
                </a:cubicBezTo>
                <a:moveTo>
                  <a:pt x="17" y="92"/>
                </a:moveTo>
                <a:cubicBezTo>
                  <a:pt x="12" y="91"/>
                  <a:pt x="9" y="91"/>
                  <a:pt x="4" y="91"/>
                </a:cubicBezTo>
                <a:cubicBezTo>
                  <a:pt x="4" y="82"/>
                  <a:pt x="4" y="70"/>
                  <a:pt x="4" y="57"/>
                </a:cubicBezTo>
                <a:cubicBezTo>
                  <a:pt x="4" y="40"/>
                  <a:pt x="4" y="22"/>
                  <a:pt x="4" y="13"/>
                </a:cubicBezTo>
                <a:cubicBezTo>
                  <a:pt x="7" y="13"/>
                  <a:pt x="10" y="13"/>
                  <a:pt x="12" y="13"/>
                </a:cubicBezTo>
                <a:cubicBezTo>
                  <a:pt x="14" y="13"/>
                  <a:pt x="16" y="13"/>
                  <a:pt x="17" y="13"/>
                </a:cubicBezTo>
                <a:cubicBezTo>
                  <a:pt x="17" y="17"/>
                  <a:pt x="17" y="26"/>
                  <a:pt x="17" y="36"/>
                </a:cubicBezTo>
                <a:cubicBezTo>
                  <a:pt x="17" y="50"/>
                  <a:pt x="17" y="67"/>
                  <a:pt x="17" y="79"/>
                </a:cubicBezTo>
                <a:cubicBezTo>
                  <a:pt x="17" y="84"/>
                  <a:pt x="17" y="88"/>
                  <a:pt x="17" y="92"/>
                </a:cubicBezTo>
                <a:moveTo>
                  <a:pt x="20" y="33"/>
                </a:moveTo>
                <a:cubicBezTo>
                  <a:pt x="20" y="30"/>
                  <a:pt x="20" y="27"/>
                  <a:pt x="20" y="25"/>
                </a:cubicBezTo>
                <a:cubicBezTo>
                  <a:pt x="23" y="21"/>
                  <a:pt x="25" y="17"/>
                  <a:pt x="27" y="13"/>
                </a:cubicBezTo>
                <a:cubicBezTo>
                  <a:pt x="27" y="16"/>
                  <a:pt x="27" y="19"/>
                  <a:pt x="27" y="23"/>
                </a:cubicBezTo>
                <a:cubicBezTo>
                  <a:pt x="25" y="26"/>
                  <a:pt x="23" y="30"/>
                  <a:pt x="20" y="33"/>
                </a:cubicBezTo>
                <a:moveTo>
                  <a:pt x="20" y="21"/>
                </a:moveTo>
                <a:cubicBezTo>
                  <a:pt x="20" y="18"/>
                  <a:pt x="20" y="15"/>
                  <a:pt x="20" y="13"/>
                </a:cubicBezTo>
                <a:cubicBezTo>
                  <a:pt x="20" y="13"/>
                  <a:pt x="20" y="13"/>
                  <a:pt x="20" y="13"/>
                </a:cubicBezTo>
                <a:cubicBezTo>
                  <a:pt x="23" y="10"/>
                  <a:pt x="25" y="8"/>
                  <a:pt x="27" y="6"/>
                </a:cubicBezTo>
                <a:cubicBezTo>
                  <a:pt x="27" y="6"/>
                  <a:pt x="27" y="7"/>
                  <a:pt x="27" y="7"/>
                </a:cubicBezTo>
                <a:cubicBezTo>
                  <a:pt x="27" y="8"/>
                  <a:pt x="27" y="9"/>
                  <a:pt x="27" y="10"/>
                </a:cubicBezTo>
                <a:cubicBezTo>
                  <a:pt x="27" y="10"/>
                  <a:pt x="27" y="10"/>
                  <a:pt x="27" y="10"/>
                </a:cubicBezTo>
                <a:cubicBezTo>
                  <a:pt x="25" y="14"/>
                  <a:pt x="22" y="18"/>
                  <a:pt x="20" y="21"/>
                </a:cubicBezTo>
                <a:moveTo>
                  <a:pt x="18" y="10"/>
                </a:moveTo>
                <a:cubicBezTo>
                  <a:pt x="17" y="10"/>
                  <a:pt x="12" y="10"/>
                  <a:pt x="7" y="10"/>
                </a:cubicBezTo>
                <a:cubicBezTo>
                  <a:pt x="10" y="7"/>
                  <a:pt x="13" y="5"/>
                  <a:pt x="14" y="4"/>
                </a:cubicBezTo>
                <a:cubicBezTo>
                  <a:pt x="15" y="4"/>
                  <a:pt x="19" y="4"/>
                  <a:pt x="23" y="4"/>
                </a:cubicBezTo>
                <a:cubicBezTo>
                  <a:pt x="23" y="4"/>
                  <a:pt x="24" y="4"/>
                  <a:pt x="25" y="4"/>
                </a:cubicBezTo>
                <a:cubicBezTo>
                  <a:pt x="23" y="6"/>
                  <a:pt x="21" y="8"/>
                  <a:pt x="18" y="10"/>
                </a:cubicBezTo>
                <a:moveTo>
                  <a:pt x="23" y="0"/>
                </a:moveTo>
                <a:cubicBezTo>
                  <a:pt x="18" y="0"/>
                  <a:pt x="13" y="0"/>
                  <a:pt x="13" y="0"/>
                </a:cubicBezTo>
                <a:cubicBezTo>
                  <a:pt x="13" y="0"/>
                  <a:pt x="12" y="0"/>
                  <a:pt x="12" y="1"/>
                </a:cubicBezTo>
                <a:cubicBezTo>
                  <a:pt x="12" y="1"/>
                  <a:pt x="11" y="2"/>
                  <a:pt x="9" y="3"/>
                </a:cubicBezTo>
                <a:cubicBezTo>
                  <a:pt x="7" y="5"/>
                  <a:pt x="4" y="7"/>
                  <a:pt x="1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20"/>
                  <a:pt x="0" y="39"/>
                  <a:pt x="0" y="57"/>
                </a:cubicBezTo>
                <a:cubicBezTo>
                  <a:pt x="0" y="71"/>
                  <a:pt x="0" y="84"/>
                  <a:pt x="0" y="93"/>
                </a:cubicBezTo>
                <a:cubicBezTo>
                  <a:pt x="1" y="93"/>
                  <a:pt x="1" y="93"/>
                  <a:pt x="1" y="93"/>
                </a:cubicBezTo>
                <a:cubicBezTo>
                  <a:pt x="1" y="94"/>
                  <a:pt x="2" y="94"/>
                  <a:pt x="2" y="95"/>
                </a:cubicBezTo>
                <a:cubicBezTo>
                  <a:pt x="9" y="95"/>
                  <a:pt x="12" y="95"/>
                  <a:pt x="18" y="95"/>
                </a:cubicBezTo>
                <a:cubicBezTo>
                  <a:pt x="18" y="95"/>
                  <a:pt x="19" y="95"/>
                  <a:pt x="19" y="95"/>
                </a:cubicBezTo>
                <a:cubicBezTo>
                  <a:pt x="19" y="95"/>
                  <a:pt x="19" y="95"/>
                  <a:pt x="20" y="95"/>
                </a:cubicBezTo>
                <a:cubicBezTo>
                  <a:pt x="20" y="95"/>
                  <a:pt x="20" y="95"/>
                  <a:pt x="20" y="95"/>
                </a:cubicBezTo>
                <a:cubicBezTo>
                  <a:pt x="23" y="93"/>
                  <a:pt x="27" y="91"/>
                  <a:pt x="30" y="89"/>
                </a:cubicBezTo>
                <a:cubicBezTo>
                  <a:pt x="31" y="88"/>
                  <a:pt x="31" y="88"/>
                  <a:pt x="31" y="88"/>
                </a:cubicBezTo>
                <a:cubicBezTo>
                  <a:pt x="31" y="88"/>
                  <a:pt x="31" y="88"/>
                  <a:pt x="31" y="88"/>
                </a:cubicBezTo>
                <a:cubicBezTo>
                  <a:pt x="31" y="88"/>
                  <a:pt x="31" y="88"/>
                  <a:pt x="31" y="88"/>
                </a:cubicBezTo>
                <a:cubicBezTo>
                  <a:pt x="31" y="88"/>
                  <a:pt x="31" y="88"/>
                  <a:pt x="31" y="87"/>
                </a:cubicBezTo>
                <a:cubicBezTo>
                  <a:pt x="31" y="72"/>
                  <a:pt x="31" y="23"/>
                  <a:pt x="31" y="7"/>
                </a:cubicBezTo>
                <a:cubicBezTo>
                  <a:pt x="31" y="5"/>
                  <a:pt x="31" y="4"/>
                  <a:pt x="31" y="3"/>
                </a:cubicBezTo>
                <a:cubicBezTo>
                  <a:pt x="31" y="3"/>
                  <a:pt x="31" y="3"/>
                  <a:pt x="31" y="2"/>
                </a:cubicBezTo>
                <a:cubicBezTo>
                  <a:pt x="31" y="2"/>
                  <a:pt x="31" y="2"/>
                  <a:pt x="31" y="2"/>
                </a:cubicBezTo>
                <a:cubicBezTo>
                  <a:pt x="31" y="2"/>
                  <a:pt x="31" y="2"/>
                  <a:pt x="31" y="2"/>
                </a:cubicBezTo>
                <a:cubicBezTo>
                  <a:pt x="31" y="2"/>
                  <a:pt x="31" y="2"/>
                  <a:pt x="31" y="2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1"/>
                  <a:pt x="31" y="1"/>
                  <a:pt x="31" y="1"/>
                </a:cubicBezTo>
                <a:cubicBezTo>
                  <a:pt x="30" y="1"/>
                  <a:pt x="30" y="1"/>
                  <a:pt x="30" y="1"/>
                </a:cubicBezTo>
                <a:cubicBezTo>
                  <a:pt x="30" y="0"/>
                  <a:pt x="30" y="0"/>
                  <a:pt x="29" y="0"/>
                </a:cubicBezTo>
                <a:cubicBezTo>
                  <a:pt x="27" y="0"/>
                  <a:pt x="25" y="0"/>
                  <a:pt x="23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68"/>
          <p:cNvSpPr/>
          <p:nvPr/>
        </p:nvSpPr>
        <p:spPr>
          <a:xfrm>
            <a:off x="3362400" y="7638120"/>
            <a:ext cx="130320" cy="515520"/>
          </a:xfrm>
          <a:custGeom>
            <a:avLst/>
            <a:gdLst/>
            <a:ahLst/>
            <a:rect l="l" t="t" r="r" b="b"/>
            <a:pathLst>
              <a:path w="31" h="122">
                <a:moveTo>
                  <a:pt x="22" y="117"/>
                </a:moveTo>
                <a:cubicBezTo>
                  <a:pt x="24" y="114"/>
                  <a:pt x="26" y="111"/>
                  <a:pt x="28" y="109"/>
                </a:cubicBezTo>
                <a:cubicBezTo>
                  <a:pt x="28" y="110"/>
                  <a:pt x="28" y="112"/>
                  <a:pt x="28" y="113"/>
                </a:cubicBezTo>
                <a:cubicBezTo>
                  <a:pt x="26" y="115"/>
                  <a:pt x="24" y="116"/>
                  <a:pt x="22" y="117"/>
                </a:cubicBezTo>
                <a:moveTo>
                  <a:pt x="21" y="115"/>
                </a:moveTo>
                <a:cubicBezTo>
                  <a:pt x="21" y="114"/>
                  <a:pt x="21" y="112"/>
                  <a:pt x="21" y="110"/>
                </a:cubicBezTo>
                <a:cubicBezTo>
                  <a:pt x="21" y="110"/>
                  <a:pt x="21" y="110"/>
                  <a:pt x="21" y="110"/>
                </a:cubicBezTo>
                <a:cubicBezTo>
                  <a:pt x="23" y="107"/>
                  <a:pt x="25" y="104"/>
                  <a:pt x="28" y="101"/>
                </a:cubicBezTo>
                <a:cubicBezTo>
                  <a:pt x="28" y="102"/>
                  <a:pt x="28" y="104"/>
                  <a:pt x="28" y="106"/>
                </a:cubicBezTo>
                <a:cubicBezTo>
                  <a:pt x="25" y="109"/>
                  <a:pt x="23" y="112"/>
                  <a:pt x="21" y="115"/>
                </a:cubicBezTo>
                <a:moveTo>
                  <a:pt x="21" y="107"/>
                </a:moveTo>
                <a:cubicBezTo>
                  <a:pt x="21" y="106"/>
                  <a:pt x="21" y="105"/>
                  <a:pt x="21" y="104"/>
                </a:cubicBezTo>
                <a:cubicBezTo>
                  <a:pt x="21" y="103"/>
                  <a:pt x="21" y="103"/>
                  <a:pt x="21" y="103"/>
                </a:cubicBezTo>
                <a:cubicBezTo>
                  <a:pt x="23" y="100"/>
                  <a:pt x="25" y="97"/>
                  <a:pt x="28" y="94"/>
                </a:cubicBezTo>
                <a:cubicBezTo>
                  <a:pt x="28" y="95"/>
                  <a:pt x="28" y="97"/>
                  <a:pt x="28" y="98"/>
                </a:cubicBezTo>
                <a:cubicBezTo>
                  <a:pt x="25" y="101"/>
                  <a:pt x="23" y="104"/>
                  <a:pt x="21" y="107"/>
                </a:cubicBezTo>
                <a:moveTo>
                  <a:pt x="21" y="100"/>
                </a:moveTo>
                <a:cubicBezTo>
                  <a:pt x="21" y="99"/>
                  <a:pt x="21" y="97"/>
                  <a:pt x="21" y="96"/>
                </a:cubicBezTo>
                <a:cubicBezTo>
                  <a:pt x="23" y="93"/>
                  <a:pt x="25" y="89"/>
                  <a:pt x="28" y="86"/>
                </a:cubicBezTo>
                <a:cubicBezTo>
                  <a:pt x="28" y="88"/>
                  <a:pt x="28" y="90"/>
                  <a:pt x="28" y="91"/>
                </a:cubicBezTo>
                <a:cubicBezTo>
                  <a:pt x="25" y="94"/>
                  <a:pt x="23" y="97"/>
                  <a:pt x="21" y="100"/>
                </a:cubicBezTo>
                <a:moveTo>
                  <a:pt x="21" y="93"/>
                </a:moveTo>
                <a:cubicBezTo>
                  <a:pt x="21" y="91"/>
                  <a:pt x="21" y="89"/>
                  <a:pt x="21" y="87"/>
                </a:cubicBezTo>
                <a:cubicBezTo>
                  <a:pt x="23" y="84"/>
                  <a:pt x="25" y="81"/>
                  <a:pt x="28" y="78"/>
                </a:cubicBezTo>
                <a:cubicBezTo>
                  <a:pt x="28" y="80"/>
                  <a:pt x="28" y="82"/>
                  <a:pt x="28" y="84"/>
                </a:cubicBezTo>
                <a:cubicBezTo>
                  <a:pt x="27" y="84"/>
                  <a:pt x="27" y="84"/>
                  <a:pt x="27" y="84"/>
                </a:cubicBezTo>
                <a:cubicBezTo>
                  <a:pt x="25" y="87"/>
                  <a:pt x="23" y="90"/>
                  <a:pt x="21" y="93"/>
                </a:cubicBezTo>
                <a:moveTo>
                  <a:pt x="21" y="84"/>
                </a:moveTo>
                <a:cubicBezTo>
                  <a:pt x="21" y="83"/>
                  <a:pt x="21" y="81"/>
                  <a:pt x="21" y="80"/>
                </a:cubicBezTo>
                <a:cubicBezTo>
                  <a:pt x="23" y="76"/>
                  <a:pt x="25" y="73"/>
                  <a:pt x="28" y="70"/>
                </a:cubicBezTo>
                <a:cubicBezTo>
                  <a:pt x="28" y="72"/>
                  <a:pt x="28" y="74"/>
                  <a:pt x="28" y="75"/>
                </a:cubicBezTo>
                <a:cubicBezTo>
                  <a:pt x="27" y="75"/>
                  <a:pt x="27" y="75"/>
                  <a:pt x="27" y="75"/>
                </a:cubicBezTo>
                <a:cubicBezTo>
                  <a:pt x="25" y="78"/>
                  <a:pt x="23" y="81"/>
                  <a:pt x="21" y="84"/>
                </a:cubicBezTo>
                <a:moveTo>
                  <a:pt x="21" y="77"/>
                </a:moveTo>
                <a:cubicBezTo>
                  <a:pt x="21" y="74"/>
                  <a:pt x="21" y="71"/>
                  <a:pt x="21" y="69"/>
                </a:cubicBezTo>
                <a:cubicBezTo>
                  <a:pt x="23" y="65"/>
                  <a:pt x="25" y="62"/>
                  <a:pt x="27" y="58"/>
                </a:cubicBezTo>
                <a:cubicBezTo>
                  <a:pt x="27" y="61"/>
                  <a:pt x="27" y="65"/>
                  <a:pt x="28" y="68"/>
                </a:cubicBezTo>
                <a:cubicBezTo>
                  <a:pt x="25" y="70"/>
                  <a:pt x="23" y="73"/>
                  <a:pt x="21" y="77"/>
                </a:cubicBezTo>
                <a:moveTo>
                  <a:pt x="21" y="65"/>
                </a:moveTo>
                <a:cubicBezTo>
                  <a:pt x="21" y="63"/>
                  <a:pt x="21" y="62"/>
                  <a:pt x="21" y="60"/>
                </a:cubicBezTo>
                <a:cubicBezTo>
                  <a:pt x="21" y="59"/>
                  <a:pt x="21" y="59"/>
                  <a:pt x="21" y="59"/>
                </a:cubicBezTo>
                <a:cubicBezTo>
                  <a:pt x="21" y="59"/>
                  <a:pt x="22" y="59"/>
                  <a:pt x="21" y="58"/>
                </a:cubicBezTo>
                <a:cubicBezTo>
                  <a:pt x="21" y="58"/>
                  <a:pt x="21" y="58"/>
                  <a:pt x="21" y="58"/>
                </a:cubicBezTo>
                <a:cubicBezTo>
                  <a:pt x="23" y="55"/>
                  <a:pt x="25" y="52"/>
                  <a:pt x="27" y="48"/>
                </a:cubicBezTo>
                <a:cubicBezTo>
                  <a:pt x="27" y="51"/>
                  <a:pt x="27" y="53"/>
                  <a:pt x="27" y="55"/>
                </a:cubicBezTo>
                <a:cubicBezTo>
                  <a:pt x="25" y="59"/>
                  <a:pt x="23" y="62"/>
                  <a:pt x="21" y="65"/>
                </a:cubicBezTo>
                <a:moveTo>
                  <a:pt x="21" y="56"/>
                </a:moveTo>
                <a:cubicBezTo>
                  <a:pt x="21" y="54"/>
                  <a:pt x="21" y="52"/>
                  <a:pt x="20" y="51"/>
                </a:cubicBezTo>
                <a:cubicBezTo>
                  <a:pt x="22" y="46"/>
                  <a:pt x="25" y="42"/>
                  <a:pt x="27" y="38"/>
                </a:cubicBezTo>
                <a:cubicBezTo>
                  <a:pt x="27" y="40"/>
                  <a:pt x="27" y="42"/>
                  <a:pt x="27" y="45"/>
                </a:cubicBezTo>
                <a:cubicBezTo>
                  <a:pt x="25" y="49"/>
                  <a:pt x="23" y="52"/>
                  <a:pt x="21" y="56"/>
                </a:cubicBezTo>
                <a:moveTo>
                  <a:pt x="20" y="46"/>
                </a:moveTo>
                <a:cubicBezTo>
                  <a:pt x="20" y="43"/>
                  <a:pt x="20" y="39"/>
                  <a:pt x="20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3" y="33"/>
                  <a:pt x="25" y="30"/>
                  <a:pt x="27" y="27"/>
                </a:cubicBezTo>
                <a:cubicBezTo>
                  <a:pt x="27" y="29"/>
                  <a:pt x="27" y="32"/>
                  <a:pt x="27" y="34"/>
                </a:cubicBezTo>
                <a:cubicBezTo>
                  <a:pt x="25" y="38"/>
                  <a:pt x="22" y="42"/>
                  <a:pt x="20" y="46"/>
                </a:cubicBezTo>
                <a:moveTo>
                  <a:pt x="20" y="33"/>
                </a:moveTo>
                <a:cubicBezTo>
                  <a:pt x="20" y="30"/>
                  <a:pt x="20" y="27"/>
                  <a:pt x="20" y="24"/>
                </a:cubicBezTo>
                <a:cubicBezTo>
                  <a:pt x="23" y="21"/>
                  <a:pt x="25" y="17"/>
                  <a:pt x="27" y="14"/>
                </a:cubicBezTo>
                <a:cubicBezTo>
                  <a:pt x="27" y="17"/>
                  <a:pt x="27" y="21"/>
                  <a:pt x="27" y="24"/>
                </a:cubicBezTo>
                <a:cubicBezTo>
                  <a:pt x="27" y="25"/>
                  <a:pt x="26" y="25"/>
                  <a:pt x="26" y="26"/>
                </a:cubicBezTo>
                <a:cubicBezTo>
                  <a:pt x="24" y="28"/>
                  <a:pt x="22" y="31"/>
                  <a:pt x="20" y="33"/>
                </a:cubicBezTo>
                <a:moveTo>
                  <a:pt x="17" y="119"/>
                </a:moveTo>
                <a:cubicBezTo>
                  <a:pt x="12" y="118"/>
                  <a:pt x="9" y="118"/>
                  <a:pt x="4" y="118"/>
                </a:cubicBezTo>
                <a:cubicBezTo>
                  <a:pt x="4" y="109"/>
                  <a:pt x="4" y="91"/>
                  <a:pt x="4" y="73"/>
                </a:cubicBezTo>
                <a:cubicBezTo>
                  <a:pt x="4" y="49"/>
                  <a:pt x="4" y="23"/>
                  <a:pt x="4" y="13"/>
                </a:cubicBezTo>
                <a:cubicBezTo>
                  <a:pt x="7" y="13"/>
                  <a:pt x="10" y="13"/>
                  <a:pt x="13" y="13"/>
                </a:cubicBezTo>
                <a:cubicBezTo>
                  <a:pt x="14" y="13"/>
                  <a:pt x="16" y="13"/>
                  <a:pt x="17" y="13"/>
                </a:cubicBezTo>
                <a:cubicBezTo>
                  <a:pt x="17" y="15"/>
                  <a:pt x="17" y="18"/>
                  <a:pt x="17" y="21"/>
                </a:cubicBezTo>
                <a:cubicBezTo>
                  <a:pt x="17" y="40"/>
                  <a:pt x="17" y="80"/>
                  <a:pt x="17" y="104"/>
                </a:cubicBezTo>
                <a:cubicBezTo>
                  <a:pt x="17" y="110"/>
                  <a:pt x="17" y="115"/>
                  <a:pt x="17" y="119"/>
                </a:cubicBezTo>
                <a:moveTo>
                  <a:pt x="20" y="21"/>
                </a:moveTo>
                <a:cubicBezTo>
                  <a:pt x="20" y="17"/>
                  <a:pt x="20" y="14"/>
                  <a:pt x="20" y="13"/>
                </a:cubicBezTo>
                <a:cubicBezTo>
                  <a:pt x="20" y="13"/>
                  <a:pt x="20" y="13"/>
                  <a:pt x="20" y="13"/>
                </a:cubicBezTo>
                <a:cubicBezTo>
                  <a:pt x="23" y="10"/>
                  <a:pt x="25" y="8"/>
                  <a:pt x="27" y="6"/>
                </a:cubicBezTo>
                <a:cubicBezTo>
                  <a:pt x="27" y="7"/>
                  <a:pt x="27" y="9"/>
                  <a:pt x="27" y="11"/>
                </a:cubicBezTo>
                <a:cubicBezTo>
                  <a:pt x="25" y="14"/>
                  <a:pt x="23" y="17"/>
                  <a:pt x="20" y="21"/>
                </a:cubicBezTo>
                <a:moveTo>
                  <a:pt x="18" y="10"/>
                </a:moveTo>
                <a:cubicBezTo>
                  <a:pt x="17" y="10"/>
                  <a:pt x="12" y="9"/>
                  <a:pt x="7" y="9"/>
                </a:cubicBezTo>
                <a:cubicBezTo>
                  <a:pt x="10" y="6"/>
                  <a:pt x="13" y="4"/>
                  <a:pt x="14" y="3"/>
                </a:cubicBezTo>
                <a:cubicBezTo>
                  <a:pt x="15" y="3"/>
                  <a:pt x="19" y="3"/>
                  <a:pt x="23" y="3"/>
                </a:cubicBezTo>
                <a:cubicBezTo>
                  <a:pt x="23" y="3"/>
                  <a:pt x="24" y="3"/>
                  <a:pt x="25" y="3"/>
                </a:cubicBezTo>
                <a:cubicBezTo>
                  <a:pt x="23" y="5"/>
                  <a:pt x="21" y="7"/>
                  <a:pt x="18" y="10"/>
                </a:cubicBezTo>
                <a:moveTo>
                  <a:pt x="29" y="0"/>
                </a:moveTo>
                <a:cubicBezTo>
                  <a:pt x="28" y="0"/>
                  <a:pt x="28" y="0"/>
                  <a:pt x="28" y="0"/>
                </a:cubicBezTo>
                <a:cubicBezTo>
                  <a:pt x="27" y="0"/>
                  <a:pt x="25" y="0"/>
                  <a:pt x="23" y="0"/>
                </a:cubicBezTo>
                <a:cubicBezTo>
                  <a:pt x="18" y="0"/>
                  <a:pt x="13" y="0"/>
                  <a:pt x="13" y="0"/>
                </a:cubicBezTo>
                <a:cubicBezTo>
                  <a:pt x="13" y="0"/>
                  <a:pt x="12" y="0"/>
                  <a:pt x="12" y="0"/>
                </a:cubicBezTo>
                <a:cubicBezTo>
                  <a:pt x="12" y="0"/>
                  <a:pt x="11" y="1"/>
                  <a:pt x="9" y="3"/>
                </a:cubicBezTo>
                <a:cubicBezTo>
                  <a:pt x="7" y="5"/>
                  <a:pt x="4" y="7"/>
                  <a:pt x="1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9"/>
                  <a:pt x="1" y="47"/>
                  <a:pt x="1" y="73"/>
                </a:cubicBezTo>
                <a:cubicBezTo>
                  <a:pt x="1" y="93"/>
                  <a:pt x="1" y="111"/>
                  <a:pt x="0" y="120"/>
                </a:cubicBezTo>
                <a:cubicBezTo>
                  <a:pt x="1" y="120"/>
                  <a:pt x="1" y="120"/>
                  <a:pt x="1" y="120"/>
                </a:cubicBezTo>
                <a:cubicBezTo>
                  <a:pt x="1" y="121"/>
                  <a:pt x="2" y="121"/>
                  <a:pt x="2" y="122"/>
                </a:cubicBezTo>
                <a:cubicBezTo>
                  <a:pt x="9" y="122"/>
                  <a:pt x="12" y="122"/>
                  <a:pt x="18" y="122"/>
                </a:cubicBezTo>
                <a:cubicBezTo>
                  <a:pt x="18" y="122"/>
                  <a:pt x="19" y="122"/>
                  <a:pt x="19" y="122"/>
                </a:cubicBezTo>
                <a:cubicBezTo>
                  <a:pt x="19" y="122"/>
                  <a:pt x="19" y="122"/>
                  <a:pt x="20" y="122"/>
                </a:cubicBezTo>
                <a:cubicBezTo>
                  <a:pt x="23" y="120"/>
                  <a:pt x="27" y="118"/>
                  <a:pt x="30" y="116"/>
                </a:cubicBezTo>
                <a:cubicBezTo>
                  <a:pt x="31" y="115"/>
                  <a:pt x="31" y="115"/>
                  <a:pt x="31" y="115"/>
                </a:cubicBezTo>
                <a:cubicBezTo>
                  <a:pt x="31" y="115"/>
                  <a:pt x="31" y="115"/>
                  <a:pt x="31" y="115"/>
                </a:cubicBezTo>
                <a:cubicBezTo>
                  <a:pt x="31" y="115"/>
                  <a:pt x="31" y="115"/>
                  <a:pt x="31" y="115"/>
                </a:cubicBezTo>
                <a:cubicBezTo>
                  <a:pt x="31" y="115"/>
                  <a:pt x="31" y="115"/>
                  <a:pt x="31" y="114"/>
                </a:cubicBezTo>
                <a:cubicBezTo>
                  <a:pt x="31" y="106"/>
                  <a:pt x="31" y="77"/>
                  <a:pt x="31" y="51"/>
                </a:cubicBezTo>
                <a:cubicBezTo>
                  <a:pt x="31" y="38"/>
                  <a:pt x="31" y="26"/>
                  <a:pt x="31" y="17"/>
                </a:cubicBezTo>
                <a:cubicBezTo>
                  <a:pt x="31" y="7"/>
                  <a:pt x="31" y="1"/>
                  <a:pt x="31" y="1"/>
                </a:cubicBezTo>
                <a:cubicBezTo>
                  <a:pt x="31" y="0"/>
                  <a:pt x="30" y="0"/>
                  <a:pt x="29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69"/>
          <p:cNvSpPr/>
          <p:nvPr/>
        </p:nvSpPr>
        <p:spPr>
          <a:xfrm>
            <a:off x="3077280" y="7865640"/>
            <a:ext cx="130320" cy="288000"/>
          </a:xfrm>
          <a:custGeom>
            <a:avLst/>
            <a:gdLst/>
            <a:ahLst/>
            <a:rect l="l" t="t" r="r" b="b"/>
            <a:pathLst>
              <a:path w="31" h="68">
                <a:moveTo>
                  <a:pt x="21" y="64"/>
                </a:moveTo>
                <a:cubicBezTo>
                  <a:pt x="21" y="63"/>
                  <a:pt x="21" y="62"/>
                  <a:pt x="21" y="61"/>
                </a:cubicBezTo>
                <a:cubicBezTo>
                  <a:pt x="23" y="58"/>
                  <a:pt x="25" y="54"/>
                  <a:pt x="28" y="51"/>
                </a:cubicBezTo>
                <a:cubicBezTo>
                  <a:pt x="28" y="53"/>
                  <a:pt x="28" y="55"/>
                  <a:pt x="28" y="56"/>
                </a:cubicBezTo>
                <a:cubicBezTo>
                  <a:pt x="27" y="58"/>
                  <a:pt x="25" y="60"/>
                  <a:pt x="24" y="62"/>
                </a:cubicBezTo>
                <a:cubicBezTo>
                  <a:pt x="23" y="62"/>
                  <a:pt x="22" y="63"/>
                  <a:pt x="21" y="64"/>
                </a:cubicBezTo>
                <a:moveTo>
                  <a:pt x="21" y="58"/>
                </a:moveTo>
                <a:cubicBezTo>
                  <a:pt x="21" y="57"/>
                  <a:pt x="21" y="56"/>
                  <a:pt x="21" y="55"/>
                </a:cubicBezTo>
                <a:cubicBezTo>
                  <a:pt x="21" y="54"/>
                  <a:pt x="21" y="54"/>
                  <a:pt x="21" y="54"/>
                </a:cubicBezTo>
                <a:cubicBezTo>
                  <a:pt x="23" y="50"/>
                  <a:pt x="25" y="46"/>
                  <a:pt x="28" y="43"/>
                </a:cubicBezTo>
                <a:cubicBezTo>
                  <a:pt x="28" y="45"/>
                  <a:pt x="28" y="47"/>
                  <a:pt x="28" y="48"/>
                </a:cubicBezTo>
                <a:cubicBezTo>
                  <a:pt x="27" y="49"/>
                  <a:pt x="27" y="49"/>
                  <a:pt x="27" y="49"/>
                </a:cubicBezTo>
                <a:cubicBezTo>
                  <a:pt x="25" y="52"/>
                  <a:pt x="23" y="55"/>
                  <a:pt x="21" y="58"/>
                </a:cubicBezTo>
                <a:moveTo>
                  <a:pt x="21" y="51"/>
                </a:moveTo>
                <a:cubicBezTo>
                  <a:pt x="21" y="49"/>
                  <a:pt x="21" y="47"/>
                  <a:pt x="21" y="46"/>
                </a:cubicBezTo>
                <a:cubicBezTo>
                  <a:pt x="23" y="42"/>
                  <a:pt x="25" y="38"/>
                  <a:pt x="28" y="34"/>
                </a:cubicBezTo>
                <a:cubicBezTo>
                  <a:pt x="28" y="37"/>
                  <a:pt x="28" y="39"/>
                  <a:pt x="28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27" y="41"/>
                  <a:pt x="27" y="41"/>
                  <a:pt x="27" y="41"/>
                </a:cubicBezTo>
                <a:cubicBezTo>
                  <a:pt x="27" y="41"/>
                  <a:pt x="27" y="41"/>
                  <a:pt x="26" y="41"/>
                </a:cubicBezTo>
                <a:cubicBezTo>
                  <a:pt x="24" y="44"/>
                  <a:pt x="23" y="48"/>
                  <a:pt x="21" y="51"/>
                </a:cubicBezTo>
                <a:moveTo>
                  <a:pt x="21" y="42"/>
                </a:moveTo>
                <a:cubicBezTo>
                  <a:pt x="21" y="40"/>
                  <a:pt x="21" y="37"/>
                  <a:pt x="21" y="35"/>
                </a:cubicBezTo>
                <a:cubicBezTo>
                  <a:pt x="23" y="31"/>
                  <a:pt x="25" y="28"/>
                  <a:pt x="28" y="24"/>
                </a:cubicBezTo>
                <a:cubicBezTo>
                  <a:pt x="28" y="26"/>
                  <a:pt x="28" y="29"/>
                  <a:pt x="28" y="31"/>
                </a:cubicBezTo>
                <a:cubicBezTo>
                  <a:pt x="27" y="32"/>
                  <a:pt x="27" y="32"/>
                  <a:pt x="26" y="33"/>
                </a:cubicBezTo>
                <a:cubicBezTo>
                  <a:pt x="24" y="36"/>
                  <a:pt x="23" y="39"/>
                  <a:pt x="21" y="42"/>
                </a:cubicBezTo>
                <a:moveTo>
                  <a:pt x="21" y="32"/>
                </a:moveTo>
                <a:cubicBezTo>
                  <a:pt x="21" y="30"/>
                  <a:pt x="21" y="28"/>
                  <a:pt x="21" y="26"/>
                </a:cubicBezTo>
                <a:cubicBezTo>
                  <a:pt x="23" y="22"/>
                  <a:pt x="25" y="19"/>
                  <a:pt x="28" y="16"/>
                </a:cubicBezTo>
                <a:cubicBezTo>
                  <a:pt x="28" y="18"/>
                  <a:pt x="28" y="19"/>
                  <a:pt x="28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5" y="25"/>
                  <a:pt x="23" y="28"/>
                  <a:pt x="21" y="32"/>
                </a:cubicBezTo>
                <a:moveTo>
                  <a:pt x="17" y="65"/>
                </a:moveTo>
                <a:cubicBezTo>
                  <a:pt x="12" y="64"/>
                  <a:pt x="9" y="64"/>
                  <a:pt x="4" y="64"/>
                </a:cubicBezTo>
                <a:cubicBezTo>
                  <a:pt x="4" y="56"/>
                  <a:pt x="4" y="48"/>
                  <a:pt x="4" y="41"/>
                </a:cubicBezTo>
                <a:cubicBezTo>
                  <a:pt x="4" y="31"/>
                  <a:pt x="4" y="21"/>
                  <a:pt x="4" y="13"/>
                </a:cubicBezTo>
                <a:cubicBezTo>
                  <a:pt x="7" y="13"/>
                  <a:pt x="10" y="13"/>
                  <a:pt x="13" y="14"/>
                </a:cubicBezTo>
                <a:cubicBezTo>
                  <a:pt x="14" y="14"/>
                  <a:pt x="16" y="14"/>
                  <a:pt x="17" y="14"/>
                </a:cubicBezTo>
                <a:cubicBezTo>
                  <a:pt x="17" y="16"/>
                  <a:pt x="17" y="21"/>
                  <a:pt x="17" y="26"/>
                </a:cubicBezTo>
                <a:cubicBezTo>
                  <a:pt x="17" y="35"/>
                  <a:pt x="17" y="45"/>
                  <a:pt x="17" y="55"/>
                </a:cubicBezTo>
                <a:cubicBezTo>
                  <a:pt x="17" y="58"/>
                  <a:pt x="17" y="62"/>
                  <a:pt x="17" y="65"/>
                </a:cubicBezTo>
                <a:moveTo>
                  <a:pt x="21" y="23"/>
                </a:moveTo>
                <a:cubicBezTo>
                  <a:pt x="21" y="22"/>
                  <a:pt x="21" y="21"/>
                  <a:pt x="21" y="20"/>
                </a:cubicBezTo>
                <a:cubicBezTo>
                  <a:pt x="23" y="16"/>
                  <a:pt x="25" y="13"/>
                  <a:pt x="27" y="10"/>
                </a:cubicBezTo>
                <a:cubicBezTo>
                  <a:pt x="27" y="11"/>
                  <a:pt x="27" y="12"/>
                  <a:pt x="28" y="13"/>
                </a:cubicBezTo>
                <a:cubicBezTo>
                  <a:pt x="27" y="14"/>
                  <a:pt x="27" y="14"/>
                  <a:pt x="27" y="14"/>
                </a:cubicBezTo>
                <a:cubicBezTo>
                  <a:pt x="25" y="16"/>
                  <a:pt x="23" y="20"/>
                  <a:pt x="21" y="23"/>
                </a:cubicBezTo>
                <a:moveTo>
                  <a:pt x="20" y="17"/>
                </a:moveTo>
                <a:cubicBezTo>
                  <a:pt x="20" y="15"/>
                  <a:pt x="20" y="14"/>
                  <a:pt x="20" y="13"/>
                </a:cubicBezTo>
                <a:cubicBezTo>
                  <a:pt x="23" y="10"/>
                  <a:pt x="25" y="8"/>
                  <a:pt x="27" y="6"/>
                </a:cubicBezTo>
                <a:cubicBezTo>
                  <a:pt x="27" y="7"/>
                  <a:pt x="27" y="7"/>
                  <a:pt x="27" y="8"/>
                </a:cubicBezTo>
                <a:cubicBezTo>
                  <a:pt x="25" y="10"/>
                  <a:pt x="23" y="13"/>
                  <a:pt x="20" y="17"/>
                </a:cubicBezTo>
                <a:moveTo>
                  <a:pt x="18" y="10"/>
                </a:moveTo>
                <a:cubicBezTo>
                  <a:pt x="17" y="10"/>
                  <a:pt x="12" y="10"/>
                  <a:pt x="7" y="10"/>
                </a:cubicBezTo>
                <a:cubicBezTo>
                  <a:pt x="11" y="7"/>
                  <a:pt x="13" y="5"/>
                  <a:pt x="14" y="4"/>
                </a:cubicBezTo>
                <a:cubicBezTo>
                  <a:pt x="15" y="4"/>
                  <a:pt x="19" y="4"/>
                  <a:pt x="23" y="4"/>
                </a:cubicBezTo>
                <a:cubicBezTo>
                  <a:pt x="23" y="4"/>
                  <a:pt x="24" y="4"/>
                  <a:pt x="25" y="4"/>
                </a:cubicBezTo>
                <a:cubicBezTo>
                  <a:pt x="23" y="6"/>
                  <a:pt x="21" y="8"/>
                  <a:pt x="18" y="10"/>
                </a:cubicBezTo>
                <a:moveTo>
                  <a:pt x="23" y="0"/>
                </a:moveTo>
                <a:cubicBezTo>
                  <a:pt x="18" y="0"/>
                  <a:pt x="13" y="0"/>
                  <a:pt x="13" y="0"/>
                </a:cubicBezTo>
                <a:cubicBezTo>
                  <a:pt x="13" y="0"/>
                  <a:pt x="12" y="0"/>
                  <a:pt x="12" y="1"/>
                </a:cubicBezTo>
                <a:cubicBezTo>
                  <a:pt x="12" y="1"/>
                  <a:pt x="11" y="2"/>
                  <a:pt x="9" y="3"/>
                </a:cubicBezTo>
                <a:cubicBezTo>
                  <a:pt x="7" y="5"/>
                  <a:pt x="4" y="7"/>
                  <a:pt x="1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1" y="11"/>
                  <a:pt x="1" y="11"/>
                  <a:pt x="1" y="11"/>
                </a:cubicBezTo>
                <a:cubicBezTo>
                  <a:pt x="1" y="11"/>
                  <a:pt x="1" y="11"/>
                  <a:pt x="1" y="1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2"/>
                  <a:pt x="0" y="12"/>
                </a:cubicBezTo>
                <a:cubicBezTo>
                  <a:pt x="1" y="20"/>
                  <a:pt x="1" y="30"/>
                  <a:pt x="1" y="41"/>
                </a:cubicBezTo>
                <a:cubicBezTo>
                  <a:pt x="1" y="49"/>
                  <a:pt x="1" y="57"/>
                  <a:pt x="1" y="66"/>
                </a:cubicBezTo>
                <a:cubicBezTo>
                  <a:pt x="1" y="66"/>
                  <a:pt x="1" y="66"/>
                  <a:pt x="1" y="66"/>
                </a:cubicBezTo>
                <a:cubicBezTo>
                  <a:pt x="1" y="67"/>
                  <a:pt x="2" y="67"/>
                  <a:pt x="3" y="68"/>
                </a:cubicBezTo>
                <a:cubicBezTo>
                  <a:pt x="9" y="68"/>
                  <a:pt x="12" y="68"/>
                  <a:pt x="18" y="68"/>
                </a:cubicBezTo>
                <a:cubicBezTo>
                  <a:pt x="19" y="68"/>
                  <a:pt x="19" y="68"/>
                  <a:pt x="19" y="68"/>
                </a:cubicBezTo>
                <a:cubicBezTo>
                  <a:pt x="19" y="68"/>
                  <a:pt x="20" y="68"/>
                  <a:pt x="20" y="68"/>
                </a:cubicBezTo>
                <a:cubicBezTo>
                  <a:pt x="21" y="68"/>
                  <a:pt x="22" y="67"/>
                  <a:pt x="23" y="67"/>
                </a:cubicBezTo>
                <a:cubicBezTo>
                  <a:pt x="23" y="67"/>
                  <a:pt x="23" y="67"/>
                  <a:pt x="23" y="67"/>
                </a:cubicBezTo>
                <a:cubicBezTo>
                  <a:pt x="23" y="67"/>
                  <a:pt x="23" y="67"/>
                  <a:pt x="23" y="67"/>
                </a:cubicBezTo>
                <a:cubicBezTo>
                  <a:pt x="24" y="66"/>
                  <a:pt x="24" y="66"/>
                  <a:pt x="24" y="66"/>
                </a:cubicBezTo>
                <a:cubicBezTo>
                  <a:pt x="26" y="65"/>
                  <a:pt x="28" y="63"/>
                  <a:pt x="31" y="62"/>
                </a:cubicBezTo>
                <a:cubicBezTo>
                  <a:pt x="31" y="61"/>
                  <a:pt x="31" y="61"/>
                  <a:pt x="31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31" y="61"/>
                  <a:pt x="31" y="61"/>
                  <a:pt x="31" y="60"/>
                </a:cubicBezTo>
                <a:cubicBezTo>
                  <a:pt x="31" y="45"/>
                  <a:pt x="31" y="15"/>
                  <a:pt x="31" y="5"/>
                </a:cubicBezTo>
                <a:cubicBezTo>
                  <a:pt x="31" y="4"/>
                  <a:pt x="31" y="4"/>
                  <a:pt x="31" y="3"/>
                </a:cubicBezTo>
                <a:cubicBezTo>
                  <a:pt x="31" y="2"/>
                  <a:pt x="31" y="2"/>
                  <a:pt x="31" y="2"/>
                </a:cubicBezTo>
                <a:cubicBezTo>
                  <a:pt x="31" y="2"/>
                  <a:pt x="31" y="2"/>
                  <a:pt x="31" y="2"/>
                </a:cubicBezTo>
                <a:cubicBezTo>
                  <a:pt x="31" y="2"/>
                  <a:pt x="31" y="2"/>
                  <a:pt x="31" y="2"/>
                </a:cubicBezTo>
                <a:cubicBezTo>
                  <a:pt x="31" y="2"/>
                  <a:pt x="31" y="2"/>
                  <a:pt x="31" y="2"/>
                </a:cubicBezTo>
                <a:cubicBezTo>
                  <a:pt x="31" y="2"/>
                  <a:pt x="31" y="2"/>
                  <a:pt x="31" y="2"/>
                </a:cubicBezTo>
                <a:cubicBezTo>
                  <a:pt x="31" y="2"/>
                  <a:pt x="31" y="2"/>
                  <a:pt x="31" y="2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1"/>
                  <a:pt x="31" y="1"/>
                  <a:pt x="31" y="1"/>
                </a:cubicBezTo>
                <a:cubicBezTo>
                  <a:pt x="30" y="1"/>
                  <a:pt x="30" y="0"/>
                  <a:pt x="29" y="0"/>
                </a:cubicBezTo>
                <a:cubicBezTo>
                  <a:pt x="28" y="0"/>
                  <a:pt x="25" y="0"/>
                  <a:pt x="23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70"/>
          <p:cNvSpPr/>
          <p:nvPr/>
        </p:nvSpPr>
        <p:spPr>
          <a:xfrm>
            <a:off x="3509280" y="7818840"/>
            <a:ext cx="132120" cy="334800"/>
          </a:xfrm>
          <a:custGeom>
            <a:avLst/>
            <a:gdLst/>
            <a:ahLst/>
            <a:rect l="l" t="t" r="r" b="b"/>
            <a:pathLst>
              <a:path w="31" h="79">
                <a:moveTo>
                  <a:pt x="23" y="73"/>
                </a:moveTo>
                <a:cubicBezTo>
                  <a:pt x="24" y="71"/>
                  <a:pt x="26" y="69"/>
                  <a:pt x="27" y="67"/>
                </a:cubicBezTo>
                <a:cubicBezTo>
                  <a:pt x="27" y="68"/>
                  <a:pt x="27" y="69"/>
                  <a:pt x="27" y="70"/>
                </a:cubicBezTo>
                <a:cubicBezTo>
                  <a:pt x="26" y="71"/>
                  <a:pt x="24" y="72"/>
                  <a:pt x="23" y="73"/>
                </a:cubicBezTo>
                <a:moveTo>
                  <a:pt x="20" y="74"/>
                </a:moveTo>
                <a:cubicBezTo>
                  <a:pt x="20" y="72"/>
                  <a:pt x="20" y="69"/>
                  <a:pt x="20" y="67"/>
                </a:cubicBezTo>
                <a:cubicBezTo>
                  <a:pt x="20" y="67"/>
                  <a:pt x="20" y="67"/>
                  <a:pt x="20" y="67"/>
                </a:cubicBezTo>
                <a:cubicBezTo>
                  <a:pt x="20" y="67"/>
                  <a:pt x="20" y="67"/>
                  <a:pt x="20" y="67"/>
                </a:cubicBezTo>
                <a:cubicBezTo>
                  <a:pt x="22" y="64"/>
                  <a:pt x="25" y="61"/>
                  <a:pt x="27" y="58"/>
                </a:cubicBezTo>
                <a:cubicBezTo>
                  <a:pt x="27" y="60"/>
                  <a:pt x="27" y="62"/>
                  <a:pt x="27" y="64"/>
                </a:cubicBezTo>
                <a:cubicBezTo>
                  <a:pt x="25" y="67"/>
                  <a:pt x="22" y="70"/>
                  <a:pt x="20" y="74"/>
                </a:cubicBezTo>
                <a:moveTo>
                  <a:pt x="20" y="64"/>
                </a:moveTo>
                <a:cubicBezTo>
                  <a:pt x="20" y="62"/>
                  <a:pt x="20" y="61"/>
                  <a:pt x="20" y="59"/>
                </a:cubicBezTo>
                <a:cubicBezTo>
                  <a:pt x="21" y="59"/>
                  <a:pt x="21" y="59"/>
                  <a:pt x="21" y="59"/>
                </a:cubicBezTo>
                <a:cubicBezTo>
                  <a:pt x="23" y="56"/>
                  <a:pt x="25" y="52"/>
                  <a:pt x="27" y="49"/>
                </a:cubicBezTo>
                <a:cubicBezTo>
                  <a:pt x="27" y="52"/>
                  <a:pt x="27" y="54"/>
                  <a:pt x="27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4" y="59"/>
                  <a:pt x="22" y="61"/>
                  <a:pt x="20" y="64"/>
                </a:cubicBezTo>
                <a:moveTo>
                  <a:pt x="20" y="56"/>
                </a:moveTo>
                <a:cubicBezTo>
                  <a:pt x="20" y="54"/>
                  <a:pt x="20" y="52"/>
                  <a:pt x="20" y="51"/>
                </a:cubicBezTo>
                <a:cubicBezTo>
                  <a:pt x="21" y="50"/>
                  <a:pt x="21" y="50"/>
                  <a:pt x="21" y="50"/>
                </a:cubicBezTo>
                <a:cubicBezTo>
                  <a:pt x="23" y="48"/>
                  <a:pt x="25" y="45"/>
                  <a:pt x="27" y="43"/>
                </a:cubicBezTo>
                <a:cubicBezTo>
                  <a:pt x="27" y="44"/>
                  <a:pt x="27" y="45"/>
                  <a:pt x="27" y="47"/>
                </a:cubicBezTo>
                <a:cubicBezTo>
                  <a:pt x="26" y="47"/>
                  <a:pt x="26" y="47"/>
                  <a:pt x="26" y="47"/>
                </a:cubicBezTo>
                <a:cubicBezTo>
                  <a:pt x="24" y="50"/>
                  <a:pt x="22" y="53"/>
                  <a:pt x="20" y="56"/>
                </a:cubicBezTo>
                <a:moveTo>
                  <a:pt x="20" y="48"/>
                </a:moveTo>
                <a:cubicBezTo>
                  <a:pt x="20" y="46"/>
                  <a:pt x="20" y="44"/>
                  <a:pt x="20" y="41"/>
                </a:cubicBezTo>
                <a:cubicBezTo>
                  <a:pt x="22" y="39"/>
                  <a:pt x="25" y="36"/>
                  <a:pt x="27" y="33"/>
                </a:cubicBezTo>
                <a:cubicBezTo>
                  <a:pt x="27" y="35"/>
                  <a:pt x="27" y="38"/>
                  <a:pt x="27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5" y="43"/>
                  <a:pt x="22" y="46"/>
                  <a:pt x="20" y="48"/>
                </a:cubicBezTo>
                <a:moveTo>
                  <a:pt x="20" y="39"/>
                </a:moveTo>
                <a:cubicBezTo>
                  <a:pt x="20" y="37"/>
                  <a:pt x="20" y="35"/>
                  <a:pt x="20" y="34"/>
                </a:cubicBezTo>
                <a:cubicBezTo>
                  <a:pt x="21" y="33"/>
                  <a:pt x="21" y="33"/>
                  <a:pt x="21" y="33"/>
                </a:cubicBezTo>
                <a:cubicBezTo>
                  <a:pt x="23" y="31"/>
                  <a:pt x="25" y="28"/>
                  <a:pt x="27" y="26"/>
                </a:cubicBezTo>
                <a:cubicBezTo>
                  <a:pt x="27" y="27"/>
                  <a:pt x="27" y="29"/>
                  <a:pt x="27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4" y="33"/>
                  <a:pt x="22" y="36"/>
                  <a:pt x="20" y="39"/>
                </a:cubicBezTo>
                <a:moveTo>
                  <a:pt x="20" y="32"/>
                </a:moveTo>
                <a:cubicBezTo>
                  <a:pt x="20" y="30"/>
                  <a:pt x="20" y="29"/>
                  <a:pt x="20" y="27"/>
                </a:cubicBezTo>
                <a:cubicBezTo>
                  <a:pt x="20" y="27"/>
                  <a:pt x="21" y="27"/>
                  <a:pt x="21" y="27"/>
                </a:cubicBezTo>
                <a:cubicBezTo>
                  <a:pt x="22" y="27"/>
                  <a:pt x="22" y="26"/>
                  <a:pt x="22" y="26"/>
                </a:cubicBezTo>
                <a:cubicBezTo>
                  <a:pt x="21" y="25"/>
                  <a:pt x="21" y="25"/>
                  <a:pt x="21" y="25"/>
                </a:cubicBezTo>
                <a:cubicBezTo>
                  <a:pt x="23" y="23"/>
                  <a:pt x="25" y="21"/>
                  <a:pt x="27" y="19"/>
                </a:cubicBezTo>
                <a:cubicBezTo>
                  <a:pt x="27" y="21"/>
                  <a:pt x="27" y="23"/>
                  <a:pt x="27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27" y="24"/>
                  <a:pt x="26" y="24"/>
                  <a:pt x="26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24" y="27"/>
                  <a:pt x="22" y="29"/>
                  <a:pt x="20" y="32"/>
                </a:cubicBezTo>
                <a:moveTo>
                  <a:pt x="17" y="76"/>
                </a:moveTo>
                <a:cubicBezTo>
                  <a:pt x="12" y="75"/>
                  <a:pt x="8" y="75"/>
                  <a:pt x="4" y="75"/>
                </a:cubicBezTo>
                <a:cubicBezTo>
                  <a:pt x="4" y="67"/>
                  <a:pt x="4" y="57"/>
                  <a:pt x="4" y="47"/>
                </a:cubicBezTo>
                <a:cubicBezTo>
                  <a:pt x="4" y="34"/>
                  <a:pt x="4" y="22"/>
                  <a:pt x="3" y="13"/>
                </a:cubicBezTo>
                <a:cubicBezTo>
                  <a:pt x="6" y="13"/>
                  <a:pt x="9" y="13"/>
                  <a:pt x="12" y="13"/>
                </a:cubicBezTo>
                <a:cubicBezTo>
                  <a:pt x="14" y="13"/>
                  <a:pt x="15" y="13"/>
                  <a:pt x="16" y="13"/>
                </a:cubicBezTo>
                <a:cubicBezTo>
                  <a:pt x="16" y="16"/>
                  <a:pt x="16" y="22"/>
                  <a:pt x="16" y="30"/>
                </a:cubicBezTo>
                <a:cubicBezTo>
                  <a:pt x="16" y="41"/>
                  <a:pt x="17" y="54"/>
                  <a:pt x="17" y="64"/>
                </a:cubicBezTo>
                <a:cubicBezTo>
                  <a:pt x="17" y="69"/>
                  <a:pt x="17" y="73"/>
                  <a:pt x="17" y="76"/>
                </a:cubicBezTo>
                <a:moveTo>
                  <a:pt x="20" y="24"/>
                </a:moveTo>
                <a:cubicBezTo>
                  <a:pt x="20" y="23"/>
                  <a:pt x="20" y="22"/>
                  <a:pt x="20" y="21"/>
                </a:cubicBezTo>
                <a:cubicBezTo>
                  <a:pt x="22" y="18"/>
                  <a:pt x="24" y="15"/>
                  <a:pt x="27" y="12"/>
                </a:cubicBezTo>
                <a:cubicBezTo>
                  <a:pt x="27" y="13"/>
                  <a:pt x="27" y="15"/>
                  <a:pt x="27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4" y="20"/>
                  <a:pt x="22" y="22"/>
                  <a:pt x="20" y="24"/>
                </a:cubicBezTo>
                <a:moveTo>
                  <a:pt x="20" y="18"/>
                </a:moveTo>
                <a:cubicBezTo>
                  <a:pt x="20" y="16"/>
                  <a:pt x="20" y="14"/>
                  <a:pt x="20" y="13"/>
                </a:cubicBezTo>
                <a:cubicBezTo>
                  <a:pt x="23" y="10"/>
                  <a:pt x="25" y="8"/>
                  <a:pt x="27" y="6"/>
                </a:cubicBezTo>
                <a:cubicBezTo>
                  <a:pt x="27" y="7"/>
                  <a:pt x="27" y="8"/>
                  <a:pt x="27" y="9"/>
                </a:cubicBezTo>
                <a:cubicBezTo>
                  <a:pt x="27" y="9"/>
                  <a:pt x="27" y="9"/>
                  <a:pt x="27" y="9"/>
                </a:cubicBezTo>
                <a:cubicBezTo>
                  <a:pt x="24" y="12"/>
                  <a:pt x="22" y="15"/>
                  <a:pt x="20" y="18"/>
                </a:cubicBezTo>
                <a:moveTo>
                  <a:pt x="18" y="10"/>
                </a:moveTo>
                <a:cubicBezTo>
                  <a:pt x="17" y="10"/>
                  <a:pt x="11" y="10"/>
                  <a:pt x="6" y="9"/>
                </a:cubicBezTo>
                <a:cubicBezTo>
                  <a:pt x="10" y="7"/>
                  <a:pt x="12" y="4"/>
                  <a:pt x="13" y="4"/>
                </a:cubicBezTo>
                <a:cubicBezTo>
                  <a:pt x="15" y="4"/>
                  <a:pt x="18" y="3"/>
                  <a:pt x="22" y="3"/>
                </a:cubicBezTo>
                <a:cubicBezTo>
                  <a:pt x="23" y="3"/>
                  <a:pt x="23" y="3"/>
                  <a:pt x="24" y="3"/>
                </a:cubicBezTo>
                <a:cubicBezTo>
                  <a:pt x="22" y="5"/>
                  <a:pt x="20" y="7"/>
                  <a:pt x="18" y="10"/>
                </a:cubicBezTo>
                <a:moveTo>
                  <a:pt x="22" y="0"/>
                </a:moveTo>
                <a:cubicBezTo>
                  <a:pt x="17" y="0"/>
                  <a:pt x="12" y="0"/>
                  <a:pt x="12" y="0"/>
                </a:cubicBezTo>
                <a:cubicBezTo>
                  <a:pt x="12" y="0"/>
                  <a:pt x="12" y="0"/>
                  <a:pt x="11" y="0"/>
                </a:cubicBezTo>
                <a:cubicBezTo>
                  <a:pt x="11" y="0"/>
                  <a:pt x="10" y="1"/>
                  <a:pt x="8" y="3"/>
                </a:cubicBezTo>
                <a:cubicBezTo>
                  <a:pt x="6" y="5"/>
                  <a:pt x="4" y="7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20"/>
                  <a:pt x="0" y="33"/>
                  <a:pt x="0" y="47"/>
                </a:cubicBezTo>
                <a:cubicBezTo>
                  <a:pt x="0" y="57"/>
                  <a:pt x="0" y="68"/>
                  <a:pt x="0" y="77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78"/>
                  <a:pt x="1" y="78"/>
                  <a:pt x="2" y="79"/>
                </a:cubicBezTo>
                <a:cubicBezTo>
                  <a:pt x="8" y="79"/>
                  <a:pt x="11" y="79"/>
                  <a:pt x="18" y="79"/>
                </a:cubicBezTo>
                <a:cubicBezTo>
                  <a:pt x="18" y="79"/>
                  <a:pt x="18" y="79"/>
                  <a:pt x="18" y="79"/>
                </a:cubicBezTo>
                <a:cubicBezTo>
                  <a:pt x="19" y="79"/>
                  <a:pt x="19" y="79"/>
                  <a:pt x="19" y="79"/>
                </a:cubicBezTo>
                <a:cubicBezTo>
                  <a:pt x="23" y="77"/>
                  <a:pt x="26" y="75"/>
                  <a:pt x="30" y="73"/>
                </a:cubicBezTo>
                <a:cubicBezTo>
                  <a:pt x="30" y="72"/>
                  <a:pt x="30" y="72"/>
                  <a:pt x="30" y="72"/>
                </a:cubicBezTo>
                <a:cubicBezTo>
                  <a:pt x="30" y="72"/>
                  <a:pt x="30" y="72"/>
                  <a:pt x="30" y="72"/>
                </a:cubicBezTo>
                <a:cubicBezTo>
                  <a:pt x="30" y="72"/>
                  <a:pt x="30" y="72"/>
                  <a:pt x="30" y="72"/>
                </a:cubicBezTo>
                <a:cubicBezTo>
                  <a:pt x="31" y="72"/>
                  <a:pt x="31" y="72"/>
                  <a:pt x="31" y="71"/>
                </a:cubicBezTo>
                <a:cubicBezTo>
                  <a:pt x="31" y="56"/>
                  <a:pt x="30" y="18"/>
                  <a:pt x="30" y="6"/>
                </a:cubicBezTo>
                <a:cubicBezTo>
                  <a:pt x="30" y="5"/>
                  <a:pt x="30" y="4"/>
                  <a:pt x="30" y="3"/>
                </a:cubicBezTo>
                <a:cubicBezTo>
                  <a:pt x="30" y="2"/>
                  <a:pt x="30" y="2"/>
                  <a:pt x="30" y="2"/>
                </a:cubicBezTo>
                <a:cubicBezTo>
                  <a:pt x="30" y="2"/>
                  <a:pt x="30" y="2"/>
                  <a:pt x="30" y="2"/>
                </a:cubicBezTo>
                <a:cubicBezTo>
                  <a:pt x="30" y="2"/>
                  <a:pt x="30" y="2"/>
                  <a:pt x="30" y="2"/>
                </a:cubicBezTo>
                <a:cubicBezTo>
                  <a:pt x="30" y="2"/>
                  <a:pt x="30" y="2"/>
                  <a:pt x="30" y="2"/>
                </a:cubicBezTo>
                <a:cubicBezTo>
                  <a:pt x="30" y="1"/>
                  <a:pt x="30" y="1"/>
                  <a:pt x="30" y="1"/>
                </a:cubicBezTo>
                <a:cubicBezTo>
                  <a:pt x="30" y="1"/>
                  <a:pt x="30" y="1"/>
                  <a:pt x="30" y="1"/>
                </a:cubicBezTo>
                <a:cubicBezTo>
                  <a:pt x="30" y="1"/>
                  <a:pt x="30" y="1"/>
                  <a:pt x="30" y="1"/>
                </a:cubicBezTo>
                <a:cubicBezTo>
                  <a:pt x="30" y="1"/>
                  <a:pt x="30" y="1"/>
                  <a:pt x="30" y="1"/>
                </a:cubicBezTo>
                <a:cubicBezTo>
                  <a:pt x="30" y="0"/>
                  <a:pt x="29" y="0"/>
                  <a:pt x="29" y="0"/>
                </a:cubicBezTo>
                <a:cubicBezTo>
                  <a:pt x="27" y="0"/>
                  <a:pt x="24" y="0"/>
                  <a:pt x="22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71"/>
          <p:cNvSpPr/>
          <p:nvPr/>
        </p:nvSpPr>
        <p:spPr>
          <a:xfrm>
            <a:off x="6506280" y="3104640"/>
            <a:ext cx="911880" cy="965520"/>
          </a:xfrm>
          <a:custGeom>
            <a:avLst/>
            <a:gdLst/>
            <a:ahLst/>
            <a:rect l="l" t="t" r="r" b="b"/>
            <a:pathLst>
              <a:path w="215" h="228">
                <a:moveTo>
                  <a:pt x="99" y="224"/>
                </a:moveTo>
                <a:cubicBezTo>
                  <a:pt x="98" y="221"/>
                  <a:pt x="97" y="218"/>
                  <a:pt x="96" y="216"/>
                </a:cubicBezTo>
                <a:cubicBezTo>
                  <a:pt x="109" y="208"/>
                  <a:pt x="122" y="200"/>
                  <a:pt x="135" y="192"/>
                </a:cubicBezTo>
                <a:cubicBezTo>
                  <a:pt x="142" y="188"/>
                  <a:pt x="148" y="183"/>
                  <a:pt x="155" y="179"/>
                </a:cubicBezTo>
                <a:cubicBezTo>
                  <a:pt x="170" y="168"/>
                  <a:pt x="183" y="154"/>
                  <a:pt x="200" y="147"/>
                </a:cubicBezTo>
                <a:cubicBezTo>
                  <a:pt x="200" y="147"/>
                  <a:pt x="200" y="147"/>
                  <a:pt x="200" y="146"/>
                </a:cubicBezTo>
                <a:cubicBezTo>
                  <a:pt x="201" y="146"/>
                  <a:pt x="201" y="146"/>
                  <a:pt x="200" y="145"/>
                </a:cubicBezTo>
                <a:cubicBezTo>
                  <a:pt x="198" y="141"/>
                  <a:pt x="195" y="137"/>
                  <a:pt x="192" y="133"/>
                </a:cubicBezTo>
                <a:cubicBezTo>
                  <a:pt x="194" y="132"/>
                  <a:pt x="196" y="130"/>
                  <a:pt x="199" y="129"/>
                </a:cubicBezTo>
                <a:cubicBezTo>
                  <a:pt x="203" y="135"/>
                  <a:pt x="207" y="142"/>
                  <a:pt x="212" y="149"/>
                </a:cubicBezTo>
                <a:cubicBezTo>
                  <a:pt x="195" y="156"/>
                  <a:pt x="182" y="169"/>
                  <a:pt x="168" y="180"/>
                </a:cubicBezTo>
                <a:cubicBezTo>
                  <a:pt x="162" y="185"/>
                  <a:pt x="155" y="189"/>
                  <a:pt x="148" y="193"/>
                </a:cubicBezTo>
                <a:cubicBezTo>
                  <a:pt x="132" y="204"/>
                  <a:pt x="116" y="214"/>
                  <a:pt x="99" y="224"/>
                </a:cubicBezTo>
                <a:moveTo>
                  <a:pt x="19" y="113"/>
                </a:moveTo>
                <a:cubicBezTo>
                  <a:pt x="12" y="103"/>
                  <a:pt x="11" y="102"/>
                  <a:pt x="3" y="91"/>
                </a:cubicBezTo>
                <a:cubicBezTo>
                  <a:pt x="4" y="91"/>
                  <a:pt x="5" y="90"/>
                  <a:pt x="6" y="89"/>
                </a:cubicBezTo>
                <a:cubicBezTo>
                  <a:pt x="7" y="89"/>
                  <a:pt x="8" y="88"/>
                  <a:pt x="8" y="88"/>
                </a:cubicBezTo>
                <a:cubicBezTo>
                  <a:pt x="13" y="93"/>
                  <a:pt x="15" y="95"/>
                  <a:pt x="22" y="104"/>
                </a:cubicBezTo>
                <a:cubicBezTo>
                  <a:pt x="22" y="105"/>
                  <a:pt x="23" y="105"/>
                  <a:pt x="23" y="105"/>
                </a:cubicBezTo>
                <a:cubicBezTo>
                  <a:pt x="23" y="105"/>
                  <a:pt x="24" y="105"/>
                  <a:pt x="24" y="105"/>
                </a:cubicBezTo>
                <a:cubicBezTo>
                  <a:pt x="24" y="105"/>
                  <a:pt x="25" y="104"/>
                  <a:pt x="25" y="103"/>
                </a:cubicBezTo>
                <a:cubicBezTo>
                  <a:pt x="25" y="103"/>
                  <a:pt x="25" y="103"/>
                  <a:pt x="25" y="103"/>
                </a:cubicBezTo>
                <a:cubicBezTo>
                  <a:pt x="25" y="103"/>
                  <a:pt x="25" y="102"/>
                  <a:pt x="25" y="102"/>
                </a:cubicBezTo>
                <a:cubicBezTo>
                  <a:pt x="26" y="101"/>
                  <a:pt x="27" y="101"/>
                  <a:pt x="28" y="101"/>
                </a:cubicBezTo>
                <a:cubicBezTo>
                  <a:pt x="28" y="101"/>
                  <a:pt x="28" y="101"/>
                  <a:pt x="28" y="101"/>
                </a:cubicBezTo>
                <a:cubicBezTo>
                  <a:pt x="28" y="101"/>
                  <a:pt x="29" y="101"/>
                  <a:pt x="29" y="102"/>
                </a:cubicBezTo>
                <a:cubicBezTo>
                  <a:pt x="30" y="102"/>
                  <a:pt x="30" y="103"/>
                  <a:pt x="30" y="104"/>
                </a:cubicBezTo>
                <a:cubicBezTo>
                  <a:pt x="30" y="105"/>
                  <a:pt x="29" y="107"/>
                  <a:pt x="27" y="108"/>
                </a:cubicBezTo>
                <a:cubicBezTo>
                  <a:pt x="27" y="108"/>
                  <a:pt x="27" y="108"/>
                  <a:pt x="26" y="109"/>
                </a:cubicBezTo>
                <a:cubicBezTo>
                  <a:pt x="26" y="109"/>
                  <a:pt x="26" y="110"/>
                  <a:pt x="27" y="110"/>
                </a:cubicBezTo>
                <a:cubicBezTo>
                  <a:pt x="29" y="114"/>
                  <a:pt x="35" y="122"/>
                  <a:pt x="37" y="126"/>
                </a:cubicBezTo>
                <a:cubicBezTo>
                  <a:pt x="38" y="126"/>
                  <a:pt x="38" y="126"/>
                  <a:pt x="39" y="126"/>
                </a:cubicBezTo>
                <a:cubicBezTo>
                  <a:pt x="39" y="126"/>
                  <a:pt x="39" y="126"/>
                  <a:pt x="39" y="126"/>
                </a:cubicBezTo>
                <a:cubicBezTo>
                  <a:pt x="39" y="126"/>
                  <a:pt x="40" y="126"/>
                  <a:pt x="40" y="125"/>
                </a:cubicBezTo>
                <a:cubicBezTo>
                  <a:pt x="40" y="124"/>
                  <a:pt x="42" y="123"/>
                  <a:pt x="44" y="123"/>
                </a:cubicBezTo>
                <a:cubicBezTo>
                  <a:pt x="44" y="123"/>
                  <a:pt x="44" y="123"/>
                  <a:pt x="44" y="123"/>
                </a:cubicBezTo>
                <a:cubicBezTo>
                  <a:pt x="45" y="123"/>
                  <a:pt x="47" y="123"/>
                  <a:pt x="47" y="124"/>
                </a:cubicBezTo>
                <a:cubicBezTo>
                  <a:pt x="48" y="125"/>
                  <a:pt x="48" y="126"/>
                  <a:pt x="48" y="127"/>
                </a:cubicBezTo>
                <a:cubicBezTo>
                  <a:pt x="48" y="128"/>
                  <a:pt x="48" y="129"/>
                  <a:pt x="47" y="130"/>
                </a:cubicBezTo>
                <a:cubicBezTo>
                  <a:pt x="46" y="131"/>
                  <a:pt x="45" y="131"/>
                  <a:pt x="45" y="131"/>
                </a:cubicBezTo>
                <a:cubicBezTo>
                  <a:pt x="44" y="131"/>
                  <a:pt x="44" y="132"/>
                  <a:pt x="43" y="132"/>
                </a:cubicBezTo>
                <a:cubicBezTo>
                  <a:pt x="43" y="133"/>
                  <a:pt x="43" y="133"/>
                  <a:pt x="44" y="134"/>
                </a:cubicBezTo>
                <a:cubicBezTo>
                  <a:pt x="47" y="137"/>
                  <a:pt x="52" y="144"/>
                  <a:pt x="54" y="149"/>
                </a:cubicBezTo>
                <a:cubicBezTo>
                  <a:pt x="54" y="149"/>
                  <a:pt x="55" y="149"/>
                  <a:pt x="55" y="149"/>
                </a:cubicBezTo>
                <a:cubicBezTo>
                  <a:pt x="55" y="149"/>
                  <a:pt x="55" y="149"/>
                  <a:pt x="55" y="149"/>
                </a:cubicBezTo>
                <a:cubicBezTo>
                  <a:pt x="56" y="149"/>
                  <a:pt x="56" y="149"/>
                  <a:pt x="56" y="148"/>
                </a:cubicBezTo>
                <a:cubicBezTo>
                  <a:pt x="57" y="148"/>
                  <a:pt x="57" y="147"/>
                  <a:pt x="57" y="147"/>
                </a:cubicBezTo>
                <a:cubicBezTo>
                  <a:pt x="58" y="147"/>
                  <a:pt x="59" y="146"/>
                  <a:pt x="60" y="146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61" y="146"/>
                  <a:pt x="62" y="147"/>
                  <a:pt x="63" y="148"/>
                </a:cubicBezTo>
                <a:cubicBezTo>
                  <a:pt x="63" y="148"/>
                  <a:pt x="63" y="149"/>
                  <a:pt x="63" y="150"/>
                </a:cubicBezTo>
                <a:cubicBezTo>
                  <a:pt x="63" y="152"/>
                  <a:pt x="62" y="154"/>
                  <a:pt x="61" y="155"/>
                </a:cubicBezTo>
                <a:cubicBezTo>
                  <a:pt x="60" y="156"/>
                  <a:pt x="60" y="156"/>
                  <a:pt x="60" y="157"/>
                </a:cubicBezTo>
                <a:cubicBezTo>
                  <a:pt x="64" y="162"/>
                  <a:pt x="65" y="165"/>
                  <a:pt x="69" y="170"/>
                </a:cubicBezTo>
                <a:cubicBezTo>
                  <a:pt x="69" y="171"/>
                  <a:pt x="70" y="171"/>
                  <a:pt x="70" y="171"/>
                </a:cubicBezTo>
                <a:cubicBezTo>
                  <a:pt x="70" y="171"/>
                  <a:pt x="70" y="171"/>
                  <a:pt x="70" y="171"/>
                </a:cubicBezTo>
                <a:cubicBezTo>
                  <a:pt x="70" y="171"/>
                  <a:pt x="71" y="171"/>
                  <a:pt x="71" y="171"/>
                </a:cubicBezTo>
                <a:cubicBezTo>
                  <a:pt x="72" y="169"/>
                  <a:pt x="74" y="169"/>
                  <a:pt x="75" y="169"/>
                </a:cubicBezTo>
                <a:cubicBezTo>
                  <a:pt x="75" y="169"/>
                  <a:pt x="75" y="169"/>
                  <a:pt x="75" y="169"/>
                </a:cubicBezTo>
                <a:cubicBezTo>
                  <a:pt x="77" y="169"/>
                  <a:pt x="79" y="170"/>
                  <a:pt x="80" y="171"/>
                </a:cubicBezTo>
                <a:cubicBezTo>
                  <a:pt x="80" y="172"/>
                  <a:pt x="80" y="173"/>
                  <a:pt x="80" y="174"/>
                </a:cubicBezTo>
                <a:cubicBezTo>
                  <a:pt x="80" y="176"/>
                  <a:pt x="79" y="179"/>
                  <a:pt x="76" y="179"/>
                </a:cubicBezTo>
                <a:cubicBezTo>
                  <a:pt x="76" y="179"/>
                  <a:pt x="75" y="180"/>
                  <a:pt x="75" y="180"/>
                </a:cubicBezTo>
                <a:cubicBezTo>
                  <a:pt x="75" y="180"/>
                  <a:pt x="75" y="181"/>
                  <a:pt x="75" y="181"/>
                </a:cubicBezTo>
                <a:cubicBezTo>
                  <a:pt x="80" y="188"/>
                  <a:pt x="83" y="191"/>
                  <a:pt x="85" y="193"/>
                </a:cubicBezTo>
                <a:cubicBezTo>
                  <a:pt x="86" y="196"/>
                  <a:pt x="88" y="200"/>
                  <a:pt x="91" y="207"/>
                </a:cubicBezTo>
                <a:cubicBezTo>
                  <a:pt x="91" y="207"/>
                  <a:pt x="92" y="208"/>
                  <a:pt x="92" y="208"/>
                </a:cubicBezTo>
                <a:cubicBezTo>
                  <a:pt x="92" y="208"/>
                  <a:pt x="92" y="208"/>
                  <a:pt x="92" y="208"/>
                </a:cubicBezTo>
                <a:cubicBezTo>
                  <a:pt x="93" y="208"/>
                  <a:pt x="93" y="208"/>
                  <a:pt x="93" y="208"/>
                </a:cubicBezTo>
                <a:cubicBezTo>
                  <a:pt x="110" y="196"/>
                  <a:pt x="126" y="185"/>
                  <a:pt x="142" y="174"/>
                </a:cubicBezTo>
                <a:cubicBezTo>
                  <a:pt x="149" y="169"/>
                  <a:pt x="155" y="165"/>
                  <a:pt x="161" y="160"/>
                </a:cubicBezTo>
                <a:cubicBezTo>
                  <a:pt x="171" y="152"/>
                  <a:pt x="180" y="142"/>
                  <a:pt x="190" y="135"/>
                </a:cubicBezTo>
                <a:cubicBezTo>
                  <a:pt x="192" y="138"/>
                  <a:pt x="195" y="142"/>
                  <a:pt x="197" y="145"/>
                </a:cubicBezTo>
                <a:cubicBezTo>
                  <a:pt x="180" y="152"/>
                  <a:pt x="167" y="166"/>
                  <a:pt x="153" y="177"/>
                </a:cubicBezTo>
                <a:cubicBezTo>
                  <a:pt x="147" y="181"/>
                  <a:pt x="140" y="185"/>
                  <a:pt x="133" y="190"/>
                </a:cubicBezTo>
                <a:cubicBezTo>
                  <a:pt x="117" y="200"/>
                  <a:pt x="101" y="210"/>
                  <a:pt x="84" y="220"/>
                </a:cubicBezTo>
                <a:cubicBezTo>
                  <a:pt x="82" y="214"/>
                  <a:pt x="80" y="210"/>
                  <a:pt x="79" y="207"/>
                </a:cubicBezTo>
                <a:cubicBezTo>
                  <a:pt x="77" y="204"/>
                  <a:pt x="75" y="202"/>
                  <a:pt x="71" y="196"/>
                </a:cubicBezTo>
                <a:cubicBezTo>
                  <a:pt x="74" y="195"/>
                  <a:pt x="76" y="192"/>
                  <a:pt x="76" y="188"/>
                </a:cubicBezTo>
                <a:cubicBezTo>
                  <a:pt x="76" y="187"/>
                  <a:pt x="75" y="186"/>
                  <a:pt x="75" y="185"/>
                </a:cubicBezTo>
                <a:cubicBezTo>
                  <a:pt x="73" y="182"/>
                  <a:pt x="71" y="181"/>
                  <a:pt x="68" y="181"/>
                </a:cubicBezTo>
                <a:cubicBezTo>
                  <a:pt x="68" y="181"/>
                  <a:pt x="68" y="181"/>
                  <a:pt x="68" y="181"/>
                </a:cubicBezTo>
                <a:cubicBezTo>
                  <a:pt x="66" y="181"/>
                  <a:pt x="65" y="181"/>
                  <a:pt x="63" y="182"/>
                </a:cubicBezTo>
                <a:cubicBezTo>
                  <a:pt x="61" y="178"/>
                  <a:pt x="59" y="175"/>
                  <a:pt x="57" y="171"/>
                </a:cubicBezTo>
                <a:cubicBezTo>
                  <a:pt x="59" y="169"/>
                  <a:pt x="60" y="167"/>
                  <a:pt x="60" y="164"/>
                </a:cubicBezTo>
                <a:cubicBezTo>
                  <a:pt x="60" y="163"/>
                  <a:pt x="59" y="161"/>
                  <a:pt x="59" y="160"/>
                </a:cubicBezTo>
                <a:cubicBezTo>
                  <a:pt x="57" y="158"/>
                  <a:pt x="55" y="158"/>
                  <a:pt x="53" y="158"/>
                </a:cubicBezTo>
                <a:cubicBezTo>
                  <a:pt x="52" y="158"/>
                  <a:pt x="51" y="158"/>
                  <a:pt x="50" y="159"/>
                </a:cubicBezTo>
                <a:cubicBezTo>
                  <a:pt x="49" y="159"/>
                  <a:pt x="49" y="159"/>
                  <a:pt x="49" y="159"/>
                </a:cubicBezTo>
                <a:cubicBezTo>
                  <a:pt x="47" y="155"/>
                  <a:pt x="44" y="150"/>
                  <a:pt x="42" y="147"/>
                </a:cubicBezTo>
                <a:cubicBezTo>
                  <a:pt x="43" y="146"/>
                  <a:pt x="43" y="146"/>
                  <a:pt x="44" y="145"/>
                </a:cubicBezTo>
                <a:cubicBezTo>
                  <a:pt x="45" y="143"/>
                  <a:pt x="46" y="142"/>
                  <a:pt x="46" y="140"/>
                </a:cubicBezTo>
                <a:cubicBezTo>
                  <a:pt x="46" y="139"/>
                  <a:pt x="45" y="137"/>
                  <a:pt x="45" y="136"/>
                </a:cubicBezTo>
                <a:cubicBezTo>
                  <a:pt x="43" y="134"/>
                  <a:pt x="41" y="134"/>
                  <a:pt x="39" y="134"/>
                </a:cubicBezTo>
                <a:cubicBezTo>
                  <a:pt x="39" y="134"/>
                  <a:pt x="39" y="134"/>
                  <a:pt x="39" y="134"/>
                </a:cubicBezTo>
                <a:cubicBezTo>
                  <a:pt x="37" y="134"/>
                  <a:pt x="35" y="134"/>
                  <a:pt x="34" y="136"/>
                </a:cubicBezTo>
                <a:cubicBezTo>
                  <a:pt x="31" y="132"/>
                  <a:pt x="28" y="126"/>
                  <a:pt x="26" y="122"/>
                </a:cubicBezTo>
                <a:cubicBezTo>
                  <a:pt x="27" y="121"/>
                  <a:pt x="28" y="120"/>
                  <a:pt x="29" y="118"/>
                </a:cubicBezTo>
                <a:cubicBezTo>
                  <a:pt x="29" y="118"/>
                  <a:pt x="29" y="117"/>
                  <a:pt x="29" y="117"/>
                </a:cubicBezTo>
                <a:cubicBezTo>
                  <a:pt x="29" y="115"/>
                  <a:pt x="28" y="113"/>
                  <a:pt x="27" y="112"/>
                </a:cubicBezTo>
                <a:cubicBezTo>
                  <a:pt x="26" y="112"/>
                  <a:pt x="25" y="111"/>
                  <a:pt x="25" y="111"/>
                </a:cubicBezTo>
                <a:cubicBezTo>
                  <a:pt x="24" y="111"/>
                  <a:pt x="24" y="111"/>
                  <a:pt x="24" y="111"/>
                </a:cubicBezTo>
                <a:cubicBezTo>
                  <a:pt x="24" y="111"/>
                  <a:pt x="24" y="111"/>
                  <a:pt x="24" y="111"/>
                </a:cubicBezTo>
                <a:cubicBezTo>
                  <a:pt x="22" y="111"/>
                  <a:pt x="21" y="111"/>
                  <a:pt x="20" y="112"/>
                </a:cubicBezTo>
                <a:cubicBezTo>
                  <a:pt x="19" y="113"/>
                  <a:pt x="19" y="113"/>
                  <a:pt x="19" y="113"/>
                </a:cubicBezTo>
                <a:moveTo>
                  <a:pt x="23" y="101"/>
                </a:moveTo>
                <a:cubicBezTo>
                  <a:pt x="17" y="93"/>
                  <a:pt x="15" y="91"/>
                  <a:pt x="10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9" y="84"/>
                  <a:pt x="9" y="84"/>
                  <a:pt x="9" y="84"/>
                </a:cubicBezTo>
                <a:cubicBezTo>
                  <a:pt x="8" y="83"/>
                  <a:pt x="7" y="82"/>
                  <a:pt x="6" y="80"/>
                </a:cubicBezTo>
                <a:cubicBezTo>
                  <a:pt x="36" y="52"/>
                  <a:pt x="69" y="27"/>
                  <a:pt x="103" y="3"/>
                </a:cubicBezTo>
                <a:cubicBezTo>
                  <a:pt x="106" y="9"/>
                  <a:pt x="109" y="12"/>
                  <a:pt x="111" y="15"/>
                </a:cubicBezTo>
                <a:cubicBezTo>
                  <a:pt x="114" y="17"/>
                  <a:pt x="117" y="20"/>
                  <a:pt x="122" y="26"/>
                </a:cubicBezTo>
                <a:cubicBezTo>
                  <a:pt x="153" y="62"/>
                  <a:pt x="174" y="86"/>
                  <a:pt x="202" y="124"/>
                </a:cubicBezTo>
                <a:cubicBezTo>
                  <a:pt x="186" y="132"/>
                  <a:pt x="173" y="146"/>
                  <a:pt x="160" y="158"/>
                </a:cubicBezTo>
                <a:cubicBezTo>
                  <a:pt x="154" y="163"/>
                  <a:pt x="147" y="167"/>
                  <a:pt x="141" y="171"/>
                </a:cubicBezTo>
                <a:cubicBezTo>
                  <a:pt x="125" y="182"/>
                  <a:pt x="109" y="193"/>
                  <a:pt x="93" y="204"/>
                </a:cubicBezTo>
                <a:cubicBezTo>
                  <a:pt x="90" y="198"/>
                  <a:pt x="89" y="195"/>
                  <a:pt x="87" y="192"/>
                </a:cubicBezTo>
                <a:cubicBezTo>
                  <a:pt x="85" y="189"/>
                  <a:pt x="83" y="187"/>
                  <a:pt x="79" y="181"/>
                </a:cubicBezTo>
                <a:cubicBezTo>
                  <a:pt x="81" y="180"/>
                  <a:pt x="83" y="177"/>
                  <a:pt x="83" y="174"/>
                </a:cubicBezTo>
                <a:cubicBezTo>
                  <a:pt x="83" y="172"/>
                  <a:pt x="83" y="171"/>
                  <a:pt x="82" y="170"/>
                </a:cubicBezTo>
                <a:cubicBezTo>
                  <a:pt x="81" y="167"/>
                  <a:pt x="78" y="166"/>
                  <a:pt x="75" y="166"/>
                </a:cubicBezTo>
                <a:cubicBezTo>
                  <a:pt x="73" y="166"/>
                  <a:pt x="72" y="167"/>
                  <a:pt x="70" y="168"/>
                </a:cubicBezTo>
                <a:cubicBezTo>
                  <a:pt x="68" y="164"/>
                  <a:pt x="66" y="161"/>
                  <a:pt x="63" y="156"/>
                </a:cubicBezTo>
                <a:cubicBezTo>
                  <a:pt x="65" y="155"/>
                  <a:pt x="66" y="152"/>
                  <a:pt x="66" y="150"/>
                </a:cubicBezTo>
                <a:cubicBezTo>
                  <a:pt x="66" y="149"/>
                  <a:pt x="66" y="147"/>
                  <a:pt x="65" y="146"/>
                </a:cubicBezTo>
                <a:cubicBezTo>
                  <a:pt x="63" y="144"/>
                  <a:pt x="61" y="144"/>
                  <a:pt x="60" y="144"/>
                </a:cubicBezTo>
                <a:cubicBezTo>
                  <a:pt x="58" y="144"/>
                  <a:pt x="57" y="144"/>
                  <a:pt x="56" y="145"/>
                </a:cubicBezTo>
                <a:cubicBezTo>
                  <a:pt x="55" y="145"/>
                  <a:pt x="55" y="145"/>
                  <a:pt x="55" y="145"/>
                </a:cubicBezTo>
                <a:cubicBezTo>
                  <a:pt x="53" y="141"/>
                  <a:pt x="50" y="137"/>
                  <a:pt x="47" y="133"/>
                </a:cubicBezTo>
                <a:cubicBezTo>
                  <a:pt x="48" y="133"/>
                  <a:pt x="49" y="132"/>
                  <a:pt x="49" y="131"/>
                </a:cubicBezTo>
                <a:cubicBezTo>
                  <a:pt x="50" y="130"/>
                  <a:pt x="51" y="128"/>
                  <a:pt x="51" y="127"/>
                </a:cubicBezTo>
                <a:cubicBezTo>
                  <a:pt x="51" y="125"/>
                  <a:pt x="50" y="124"/>
                  <a:pt x="49" y="123"/>
                </a:cubicBezTo>
                <a:cubicBezTo>
                  <a:pt x="48" y="121"/>
                  <a:pt x="46" y="120"/>
                  <a:pt x="44" y="120"/>
                </a:cubicBezTo>
                <a:cubicBezTo>
                  <a:pt x="44" y="120"/>
                  <a:pt x="44" y="120"/>
                  <a:pt x="44" y="120"/>
                </a:cubicBezTo>
                <a:cubicBezTo>
                  <a:pt x="42" y="120"/>
                  <a:pt x="40" y="121"/>
                  <a:pt x="39" y="123"/>
                </a:cubicBezTo>
                <a:cubicBezTo>
                  <a:pt x="36" y="119"/>
                  <a:pt x="32" y="113"/>
                  <a:pt x="30" y="110"/>
                </a:cubicBezTo>
                <a:cubicBezTo>
                  <a:pt x="32" y="108"/>
                  <a:pt x="33" y="106"/>
                  <a:pt x="33" y="104"/>
                </a:cubicBezTo>
                <a:cubicBezTo>
                  <a:pt x="33" y="102"/>
                  <a:pt x="32" y="101"/>
                  <a:pt x="31" y="100"/>
                </a:cubicBezTo>
                <a:cubicBezTo>
                  <a:pt x="30" y="99"/>
                  <a:pt x="29" y="98"/>
                  <a:pt x="28" y="98"/>
                </a:cubicBezTo>
                <a:cubicBezTo>
                  <a:pt x="28" y="98"/>
                  <a:pt x="28" y="98"/>
                  <a:pt x="28" y="98"/>
                </a:cubicBezTo>
                <a:cubicBezTo>
                  <a:pt x="26" y="98"/>
                  <a:pt x="25" y="99"/>
                  <a:pt x="24" y="100"/>
                </a:cubicBezTo>
                <a:cubicBezTo>
                  <a:pt x="23" y="100"/>
                  <a:pt x="23" y="100"/>
                  <a:pt x="23" y="101"/>
                </a:cubicBezTo>
                <a:moveTo>
                  <a:pt x="103" y="0"/>
                </a:moveTo>
                <a:cubicBezTo>
                  <a:pt x="102" y="0"/>
                  <a:pt x="102" y="0"/>
                  <a:pt x="102" y="0"/>
                </a:cubicBezTo>
                <a:cubicBezTo>
                  <a:pt x="67" y="24"/>
                  <a:pt x="34" y="50"/>
                  <a:pt x="3" y="79"/>
                </a:cubicBezTo>
                <a:cubicBezTo>
                  <a:pt x="3" y="79"/>
                  <a:pt x="2" y="80"/>
                  <a:pt x="3" y="81"/>
                </a:cubicBezTo>
                <a:cubicBezTo>
                  <a:pt x="4" y="83"/>
                  <a:pt x="6" y="84"/>
                  <a:pt x="7" y="85"/>
                </a:cubicBezTo>
                <a:cubicBezTo>
                  <a:pt x="6" y="86"/>
                  <a:pt x="5" y="87"/>
                  <a:pt x="4" y="87"/>
                </a:cubicBezTo>
                <a:cubicBezTo>
                  <a:pt x="3" y="88"/>
                  <a:pt x="1" y="90"/>
                  <a:pt x="0" y="90"/>
                </a:cubicBezTo>
                <a:cubicBezTo>
                  <a:pt x="0" y="91"/>
                  <a:pt x="0" y="91"/>
                  <a:pt x="0" y="92"/>
                </a:cubicBezTo>
                <a:cubicBezTo>
                  <a:pt x="9" y="105"/>
                  <a:pt x="9" y="104"/>
                  <a:pt x="18" y="117"/>
                </a:cubicBezTo>
                <a:cubicBezTo>
                  <a:pt x="18" y="117"/>
                  <a:pt x="19" y="117"/>
                  <a:pt x="19" y="117"/>
                </a:cubicBezTo>
                <a:cubicBezTo>
                  <a:pt x="19" y="117"/>
                  <a:pt x="20" y="117"/>
                  <a:pt x="20" y="117"/>
                </a:cubicBezTo>
                <a:cubicBezTo>
                  <a:pt x="20" y="117"/>
                  <a:pt x="21" y="116"/>
                  <a:pt x="21" y="116"/>
                </a:cubicBezTo>
                <a:cubicBezTo>
                  <a:pt x="21" y="116"/>
                  <a:pt x="21" y="116"/>
                  <a:pt x="21" y="116"/>
                </a:cubicBezTo>
                <a:cubicBezTo>
                  <a:pt x="21" y="115"/>
                  <a:pt x="21" y="115"/>
                  <a:pt x="22" y="114"/>
                </a:cubicBezTo>
                <a:cubicBezTo>
                  <a:pt x="22" y="114"/>
                  <a:pt x="23" y="114"/>
                  <a:pt x="24" y="114"/>
                </a:cubicBezTo>
                <a:cubicBezTo>
                  <a:pt x="24" y="114"/>
                  <a:pt x="25" y="114"/>
                  <a:pt x="25" y="115"/>
                </a:cubicBezTo>
                <a:cubicBezTo>
                  <a:pt x="26" y="115"/>
                  <a:pt x="26" y="116"/>
                  <a:pt x="26" y="117"/>
                </a:cubicBezTo>
                <a:cubicBezTo>
                  <a:pt x="26" y="117"/>
                  <a:pt x="26" y="117"/>
                  <a:pt x="26" y="117"/>
                </a:cubicBezTo>
                <a:cubicBezTo>
                  <a:pt x="26" y="119"/>
                  <a:pt x="25" y="120"/>
                  <a:pt x="23" y="120"/>
                </a:cubicBezTo>
                <a:cubicBezTo>
                  <a:pt x="23" y="120"/>
                  <a:pt x="22" y="121"/>
                  <a:pt x="22" y="121"/>
                </a:cubicBezTo>
                <a:cubicBezTo>
                  <a:pt x="22" y="122"/>
                  <a:pt x="22" y="122"/>
                  <a:pt x="22" y="122"/>
                </a:cubicBezTo>
                <a:cubicBezTo>
                  <a:pt x="25" y="126"/>
                  <a:pt x="30" y="135"/>
                  <a:pt x="33" y="139"/>
                </a:cubicBezTo>
                <a:cubicBezTo>
                  <a:pt x="33" y="139"/>
                  <a:pt x="33" y="139"/>
                  <a:pt x="34" y="139"/>
                </a:cubicBezTo>
                <a:cubicBezTo>
                  <a:pt x="34" y="139"/>
                  <a:pt x="34" y="139"/>
                  <a:pt x="34" y="139"/>
                </a:cubicBezTo>
                <a:cubicBezTo>
                  <a:pt x="34" y="139"/>
                  <a:pt x="35" y="139"/>
                  <a:pt x="35" y="139"/>
                </a:cubicBezTo>
                <a:cubicBezTo>
                  <a:pt x="36" y="137"/>
                  <a:pt x="37" y="136"/>
                  <a:pt x="39" y="136"/>
                </a:cubicBezTo>
                <a:cubicBezTo>
                  <a:pt x="39" y="136"/>
                  <a:pt x="39" y="136"/>
                  <a:pt x="39" y="136"/>
                </a:cubicBezTo>
                <a:cubicBezTo>
                  <a:pt x="40" y="136"/>
                  <a:pt x="42" y="137"/>
                  <a:pt x="42" y="138"/>
                </a:cubicBezTo>
                <a:cubicBezTo>
                  <a:pt x="43" y="138"/>
                  <a:pt x="43" y="139"/>
                  <a:pt x="43" y="140"/>
                </a:cubicBezTo>
                <a:cubicBezTo>
                  <a:pt x="43" y="141"/>
                  <a:pt x="43" y="142"/>
                  <a:pt x="42" y="143"/>
                </a:cubicBezTo>
                <a:cubicBezTo>
                  <a:pt x="41" y="144"/>
                  <a:pt x="40" y="145"/>
                  <a:pt x="39" y="145"/>
                </a:cubicBezTo>
                <a:cubicBezTo>
                  <a:pt x="39" y="145"/>
                  <a:pt x="38" y="145"/>
                  <a:pt x="38" y="145"/>
                </a:cubicBezTo>
                <a:cubicBezTo>
                  <a:pt x="38" y="146"/>
                  <a:pt x="38" y="146"/>
                  <a:pt x="38" y="147"/>
                </a:cubicBezTo>
                <a:cubicBezTo>
                  <a:pt x="41" y="151"/>
                  <a:pt x="46" y="158"/>
                  <a:pt x="48" y="163"/>
                </a:cubicBezTo>
                <a:cubicBezTo>
                  <a:pt x="48" y="163"/>
                  <a:pt x="49" y="163"/>
                  <a:pt x="49" y="163"/>
                </a:cubicBezTo>
                <a:cubicBezTo>
                  <a:pt x="49" y="163"/>
                  <a:pt x="49" y="163"/>
                  <a:pt x="49" y="163"/>
                </a:cubicBezTo>
                <a:cubicBezTo>
                  <a:pt x="50" y="163"/>
                  <a:pt x="50" y="163"/>
                  <a:pt x="50" y="162"/>
                </a:cubicBezTo>
                <a:cubicBezTo>
                  <a:pt x="51" y="162"/>
                  <a:pt x="51" y="161"/>
                  <a:pt x="51" y="161"/>
                </a:cubicBezTo>
                <a:cubicBezTo>
                  <a:pt x="52" y="161"/>
                  <a:pt x="53" y="160"/>
                  <a:pt x="53" y="160"/>
                </a:cubicBezTo>
                <a:cubicBezTo>
                  <a:pt x="53" y="160"/>
                  <a:pt x="53" y="160"/>
                  <a:pt x="53" y="160"/>
                </a:cubicBezTo>
                <a:cubicBezTo>
                  <a:pt x="53" y="160"/>
                  <a:pt x="53" y="160"/>
                  <a:pt x="53" y="160"/>
                </a:cubicBezTo>
                <a:cubicBezTo>
                  <a:pt x="55" y="160"/>
                  <a:pt x="56" y="161"/>
                  <a:pt x="56" y="162"/>
                </a:cubicBezTo>
                <a:cubicBezTo>
                  <a:pt x="57" y="162"/>
                  <a:pt x="57" y="163"/>
                  <a:pt x="57" y="164"/>
                </a:cubicBezTo>
                <a:cubicBezTo>
                  <a:pt x="57" y="166"/>
                  <a:pt x="56" y="168"/>
                  <a:pt x="54" y="169"/>
                </a:cubicBezTo>
                <a:cubicBezTo>
                  <a:pt x="54" y="170"/>
                  <a:pt x="53" y="170"/>
                  <a:pt x="54" y="171"/>
                </a:cubicBezTo>
                <a:cubicBezTo>
                  <a:pt x="57" y="177"/>
                  <a:pt x="59" y="180"/>
                  <a:pt x="62" y="185"/>
                </a:cubicBezTo>
                <a:cubicBezTo>
                  <a:pt x="62" y="185"/>
                  <a:pt x="62" y="186"/>
                  <a:pt x="63" y="186"/>
                </a:cubicBezTo>
                <a:cubicBezTo>
                  <a:pt x="63" y="186"/>
                  <a:pt x="63" y="186"/>
                  <a:pt x="63" y="186"/>
                </a:cubicBezTo>
                <a:cubicBezTo>
                  <a:pt x="63" y="186"/>
                  <a:pt x="64" y="185"/>
                  <a:pt x="64" y="185"/>
                </a:cubicBezTo>
                <a:cubicBezTo>
                  <a:pt x="65" y="184"/>
                  <a:pt x="66" y="184"/>
                  <a:pt x="68" y="184"/>
                </a:cubicBezTo>
                <a:cubicBezTo>
                  <a:pt x="68" y="184"/>
                  <a:pt x="68" y="184"/>
                  <a:pt x="68" y="184"/>
                </a:cubicBezTo>
                <a:cubicBezTo>
                  <a:pt x="70" y="184"/>
                  <a:pt x="72" y="185"/>
                  <a:pt x="73" y="186"/>
                </a:cubicBezTo>
                <a:cubicBezTo>
                  <a:pt x="73" y="187"/>
                  <a:pt x="73" y="188"/>
                  <a:pt x="73" y="188"/>
                </a:cubicBezTo>
                <a:cubicBezTo>
                  <a:pt x="73" y="191"/>
                  <a:pt x="71" y="194"/>
                  <a:pt x="69" y="194"/>
                </a:cubicBezTo>
                <a:cubicBezTo>
                  <a:pt x="68" y="194"/>
                  <a:pt x="68" y="194"/>
                  <a:pt x="68" y="195"/>
                </a:cubicBezTo>
                <a:cubicBezTo>
                  <a:pt x="67" y="195"/>
                  <a:pt x="67" y="196"/>
                  <a:pt x="68" y="196"/>
                </a:cubicBezTo>
                <a:cubicBezTo>
                  <a:pt x="72" y="203"/>
                  <a:pt x="75" y="206"/>
                  <a:pt x="76" y="209"/>
                </a:cubicBezTo>
                <a:cubicBezTo>
                  <a:pt x="78" y="212"/>
                  <a:pt x="79" y="215"/>
                  <a:pt x="82" y="223"/>
                </a:cubicBezTo>
                <a:cubicBezTo>
                  <a:pt x="82" y="223"/>
                  <a:pt x="83" y="223"/>
                  <a:pt x="83" y="223"/>
                </a:cubicBezTo>
                <a:cubicBezTo>
                  <a:pt x="83" y="223"/>
                  <a:pt x="83" y="223"/>
                  <a:pt x="83" y="223"/>
                </a:cubicBezTo>
                <a:cubicBezTo>
                  <a:pt x="84" y="223"/>
                  <a:pt x="84" y="223"/>
                  <a:pt x="84" y="223"/>
                </a:cubicBezTo>
                <a:cubicBezTo>
                  <a:pt x="87" y="221"/>
                  <a:pt x="90" y="219"/>
                  <a:pt x="94" y="217"/>
                </a:cubicBezTo>
                <a:cubicBezTo>
                  <a:pt x="95" y="220"/>
                  <a:pt x="96" y="222"/>
                  <a:pt x="98" y="227"/>
                </a:cubicBezTo>
                <a:cubicBezTo>
                  <a:pt x="98" y="227"/>
                  <a:pt x="98" y="227"/>
                  <a:pt x="98" y="228"/>
                </a:cubicBezTo>
                <a:cubicBezTo>
                  <a:pt x="99" y="228"/>
                  <a:pt x="99" y="228"/>
                  <a:pt x="99" y="228"/>
                </a:cubicBezTo>
                <a:cubicBezTo>
                  <a:pt x="99" y="228"/>
                  <a:pt x="99" y="228"/>
                  <a:pt x="100" y="227"/>
                </a:cubicBezTo>
                <a:cubicBezTo>
                  <a:pt x="116" y="217"/>
                  <a:pt x="133" y="206"/>
                  <a:pt x="150" y="195"/>
                </a:cubicBezTo>
                <a:cubicBezTo>
                  <a:pt x="157" y="191"/>
                  <a:pt x="163" y="187"/>
                  <a:pt x="170" y="182"/>
                </a:cubicBezTo>
                <a:cubicBezTo>
                  <a:pt x="184" y="171"/>
                  <a:pt x="197" y="157"/>
                  <a:pt x="214" y="150"/>
                </a:cubicBezTo>
                <a:cubicBezTo>
                  <a:pt x="215" y="150"/>
                  <a:pt x="215" y="150"/>
                  <a:pt x="215" y="150"/>
                </a:cubicBezTo>
                <a:cubicBezTo>
                  <a:pt x="215" y="149"/>
                  <a:pt x="215" y="149"/>
                  <a:pt x="215" y="148"/>
                </a:cubicBezTo>
                <a:cubicBezTo>
                  <a:pt x="210" y="141"/>
                  <a:pt x="205" y="134"/>
                  <a:pt x="201" y="128"/>
                </a:cubicBezTo>
                <a:cubicBezTo>
                  <a:pt x="202" y="127"/>
                  <a:pt x="203" y="127"/>
                  <a:pt x="205" y="126"/>
                </a:cubicBezTo>
                <a:cubicBezTo>
                  <a:pt x="205" y="126"/>
                  <a:pt x="205" y="126"/>
                  <a:pt x="206" y="125"/>
                </a:cubicBezTo>
                <a:cubicBezTo>
                  <a:pt x="206" y="125"/>
                  <a:pt x="206" y="124"/>
                  <a:pt x="205" y="124"/>
                </a:cubicBezTo>
                <a:cubicBezTo>
                  <a:pt x="177" y="85"/>
                  <a:pt x="156" y="60"/>
                  <a:pt x="124" y="24"/>
                </a:cubicBezTo>
                <a:cubicBezTo>
                  <a:pt x="119" y="18"/>
                  <a:pt x="116" y="16"/>
                  <a:pt x="113" y="13"/>
                </a:cubicBezTo>
                <a:cubicBezTo>
                  <a:pt x="111" y="10"/>
                  <a:pt x="108" y="7"/>
                  <a:pt x="104" y="1"/>
                </a:cubicBezTo>
                <a:cubicBezTo>
                  <a:pt x="103" y="0"/>
                  <a:pt x="103" y="0"/>
                  <a:pt x="103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72"/>
          <p:cNvSpPr/>
          <p:nvPr/>
        </p:nvSpPr>
        <p:spPr>
          <a:xfrm>
            <a:off x="6692760" y="3278520"/>
            <a:ext cx="306000" cy="214560"/>
          </a:xfrm>
          <a:custGeom>
            <a:avLst/>
            <a:gdLst/>
            <a:ahLst/>
            <a:rect l="l" t="t" r="r" b="b"/>
            <a:pathLst>
              <a:path w="72" h="51">
                <a:moveTo>
                  <a:pt x="71" y="0"/>
                </a:moveTo>
                <a:cubicBezTo>
                  <a:pt x="71" y="0"/>
                  <a:pt x="70" y="0"/>
                  <a:pt x="70" y="0"/>
                </a:cubicBezTo>
                <a:cubicBezTo>
                  <a:pt x="52" y="9"/>
                  <a:pt x="36" y="21"/>
                  <a:pt x="20" y="34"/>
                </a:cubicBezTo>
                <a:cubicBezTo>
                  <a:pt x="13" y="39"/>
                  <a:pt x="7" y="44"/>
                  <a:pt x="1" y="49"/>
                </a:cubicBezTo>
                <a:cubicBezTo>
                  <a:pt x="0" y="49"/>
                  <a:pt x="0" y="50"/>
                  <a:pt x="1" y="50"/>
                </a:cubicBezTo>
                <a:cubicBezTo>
                  <a:pt x="1" y="51"/>
                  <a:pt x="1" y="51"/>
                  <a:pt x="2" y="51"/>
                </a:cubicBezTo>
                <a:cubicBezTo>
                  <a:pt x="2" y="51"/>
                  <a:pt x="2" y="51"/>
                  <a:pt x="3" y="51"/>
                </a:cubicBezTo>
                <a:cubicBezTo>
                  <a:pt x="9" y="46"/>
                  <a:pt x="15" y="41"/>
                  <a:pt x="21" y="36"/>
                </a:cubicBezTo>
                <a:cubicBezTo>
                  <a:pt x="37" y="24"/>
                  <a:pt x="53" y="11"/>
                  <a:pt x="71" y="3"/>
                </a:cubicBezTo>
                <a:cubicBezTo>
                  <a:pt x="72" y="2"/>
                  <a:pt x="72" y="1"/>
                  <a:pt x="72" y="1"/>
                </a:cubicBezTo>
                <a:cubicBezTo>
                  <a:pt x="72" y="0"/>
                  <a:pt x="71" y="0"/>
                  <a:pt x="71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73"/>
          <p:cNvSpPr/>
          <p:nvPr/>
        </p:nvSpPr>
        <p:spPr>
          <a:xfrm>
            <a:off x="6748200" y="3359160"/>
            <a:ext cx="279360" cy="193320"/>
          </a:xfrm>
          <a:custGeom>
            <a:avLst/>
            <a:gdLst/>
            <a:ahLst/>
            <a:rect l="l" t="t" r="r" b="b"/>
            <a:pathLst>
              <a:path w="66" h="46">
                <a:moveTo>
                  <a:pt x="65" y="0"/>
                </a:moveTo>
                <a:cubicBezTo>
                  <a:pt x="64" y="0"/>
                  <a:pt x="64" y="0"/>
                  <a:pt x="64" y="0"/>
                </a:cubicBezTo>
                <a:cubicBezTo>
                  <a:pt x="43" y="14"/>
                  <a:pt x="21" y="28"/>
                  <a:pt x="1" y="43"/>
                </a:cubicBezTo>
                <a:cubicBezTo>
                  <a:pt x="0" y="44"/>
                  <a:pt x="0" y="44"/>
                  <a:pt x="0" y="45"/>
                </a:cubicBezTo>
                <a:cubicBezTo>
                  <a:pt x="1" y="45"/>
                  <a:pt x="1" y="46"/>
                  <a:pt x="1" y="46"/>
                </a:cubicBezTo>
                <a:cubicBezTo>
                  <a:pt x="2" y="46"/>
                  <a:pt x="2" y="46"/>
                  <a:pt x="2" y="45"/>
                </a:cubicBezTo>
                <a:cubicBezTo>
                  <a:pt x="23" y="31"/>
                  <a:pt x="44" y="16"/>
                  <a:pt x="65" y="2"/>
                </a:cubicBezTo>
                <a:cubicBezTo>
                  <a:pt x="66" y="2"/>
                  <a:pt x="66" y="1"/>
                  <a:pt x="66" y="0"/>
                </a:cubicBezTo>
                <a:cubicBezTo>
                  <a:pt x="65" y="0"/>
                  <a:pt x="65" y="0"/>
                  <a:pt x="65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74"/>
          <p:cNvSpPr/>
          <p:nvPr/>
        </p:nvSpPr>
        <p:spPr>
          <a:xfrm>
            <a:off x="6795000" y="3400560"/>
            <a:ext cx="288360" cy="225360"/>
          </a:xfrm>
          <a:custGeom>
            <a:avLst/>
            <a:gdLst/>
            <a:ahLst/>
            <a:rect l="l" t="t" r="r" b="b"/>
            <a:pathLst>
              <a:path w="68" h="53">
                <a:moveTo>
                  <a:pt x="67" y="0"/>
                </a:moveTo>
                <a:cubicBezTo>
                  <a:pt x="67" y="0"/>
                  <a:pt x="66" y="0"/>
                  <a:pt x="66" y="0"/>
                </a:cubicBezTo>
                <a:cubicBezTo>
                  <a:pt x="59" y="6"/>
                  <a:pt x="52" y="12"/>
                  <a:pt x="46" y="18"/>
                </a:cubicBezTo>
                <a:cubicBezTo>
                  <a:pt x="31" y="30"/>
                  <a:pt x="17" y="42"/>
                  <a:pt x="1" y="50"/>
                </a:cubicBezTo>
                <a:cubicBezTo>
                  <a:pt x="0" y="51"/>
                  <a:pt x="0" y="51"/>
                  <a:pt x="0" y="52"/>
                </a:cubicBezTo>
                <a:cubicBezTo>
                  <a:pt x="0" y="53"/>
                  <a:pt x="1" y="53"/>
                  <a:pt x="1" y="53"/>
                </a:cubicBezTo>
                <a:cubicBezTo>
                  <a:pt x="2" y="53"/>
                  <a:pt x="2" y="53"/>
                  <a:pt x="2" y="53"/>
                </a:cubicBezTo>
                <a:cubicBezTo>
                  <a:pt x="19" y="44"/>
                  <a:pt x="33" y="32"/>
                  <a:pt x="47" y="20"/>
                </a:cubicBezTo>
                <a:cubicBezTo>
                  <a:pt x="54" y="14"/>
                  <a:pt x="61" y="8"/>
                  <a:pt x="68" y="2"/>
                </a:cubicBezTo>
                <a:cubicBezTo>
                  <a:pt x="68" y="2"/>
                  <a:pt x="68" y="1"/>
                  <a:pt x="68" y="0"/>
                </a:cubicBezTo>
                <a:cubicBezTo>
                  <a:pt x="68" y="0"/>
                  <a:pt x="67" y="0"/>
                  <a:pt x="67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75"/>
          <p:cNvSpPr/>
          <p:nvPr/>
        </p:nvSpPr>
        <p:spPr>
          <a:xfrm>
            <a:off x="6857640" y="3477600"/>
            <a:ext cx="275760" cy="228960"/>
          </a:xfrm>
          <a:custGeom>
            <a:avLst/>
            <a:gdLst/>
            <a:ahLst/>
            <a:rect l="l" t="t" r="r" b="b"/>
            <a:pathLst>
              <a:path w="65" h="54">
                <a:moveTo>
                  <a:pt x="63" y="0"/>
                </a:moveTo>
                <a:cubicBezTo>
                  <a:pt x="63" y="0"/>
                  <a:pt x="63" y="0"/>
                  <a:pt x="62" y="0"/>
                </a:cubicBezTo>
                <a:cubicBezTo>
                  <a:pt x="42" y="17"/>
                  <a:pt x="21" y="34"/>
                  <a:pt x="1" y="52"/>
                </a:cubicBezTo>
                <a:cubicBezTo>
                  <a:pt x="0" y="52"/>
                  <a:pt x="0" y="53"/>
                  <a:pt x="1" y="54"/>
                </a:cubicBezTo>
                <a:cubicBezTo>
                  <a:pt x="1" y="54"/>
                  <a:pt x="1" y="54"/>
                  <a:pt x="2" y="54"/>
                </a:cubicBezTo>
                <a:cubicBezTo>
                  <a:pt x="2" y="54"/>
                  <a:pt x="2" y="54"/>
                  <a:pt x="3" y="54"/>
                </a:cubicBezTo>
                <a:cubicBezTo>
                  <a:pt x="23" y="37"/>
                  <a:pt x="44" y="19"/>
                  <a:pt x="64" y="2"/>
                </a:cubicBezTo>
                <a:cubicBezTo>
                  <a:pt x="65" y="2"/>
                  <a:pt x="65" y="1"/>
                  <a:pt x="64" y="0"/>
                </a:cubicBezTo>
                <a:cubicBezTo>
                  <a:pt x="64" y="0"/>
                  <a:pt x="64" y="0"/>
                  <a:pt x="63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76"/>
          <p:cNvSpPr/>
          <p:nvPr/>
        </p:nvSpPr>
        <p:spPr>
          <a:xfrm>
            <a:off x="6904080" y="3540240"/>
            <a:ext cx="284760" cy="234360"/>
          </a:xfrm>
          <a:custGeom>
            <a:avLst/>
            <a:gdLst/>
            <a:ahLst/>
            <a:rect l="l" t="t" r="r" b="b"/>
            <a:pathLst>
              <a:path w="67" h="55">
                <a:moveTo>
                  <a:pt x="66" y="0"/>
                </a:moveTo>
                <a:cubicBezTo>
                  <a:pt x="66" y="0"/>
                  <a:pt x="65" y="0"/>
                  <a:pt x="65" y="0"/>
                </a:cubicBezTo>
                <a:cubicBezTo>
                  <a:pt x="44" y="17"/>
                  <a:pt x="22" y="35"/>
                  <a:pt x="1" y="52"/>
                </a:cubicBezTo>
                <a:cubicBezTo>
                  <a:pt x="0" y="53"/>
                  <a:pt x="0" y="53"/>
                  <a:pt x="1" y="54"/>
                </a:cubicBezTo>
                <a:cubicBezTo>
                  <a:pt x="1" y="54"/>
                  <a:pt x="1" y="55"/>
                  <a:pt x="2" y="55"/>
                </a:cubicBezTo>
                <a:cubicBezTo>
                  <a:pt x="2" y="55"/>
                  <a:pt x="2" y="54"/>
                  <a:pt x="3" y="54"/>
                </a:cubicBezTo>
                <a:cubicBezTo>
                  <a:pt x="24" y="37"/>
                  <a:pt x="45" y="19"/>
                  <a:pt x="67" y="2"/>
                </a:cubicBezTo>
                <a:cubicBezTo>
                  <a:pt x="67" y="2"/>
                  <a:pt x="67" y="1"/>
                  <a:pt x="67" y="0"/>
                </a:cubicBezTo>
                <a:cubicBezTo>
                  <a:pt x="67" y="0"/>
                  <a:pt x="66" y="0"/>
                  <a:pt x="66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77"/>
          <p:cNvSpPr/>
          <p:nvPr/>
        </p:nvSpPr>
        <p:spPr>
          <a:xfrm>
            <a:off x="6952680" y="3608280"/>
            <a:ext cx="282960" cy="219960"/>
          </a:xfrm>
          <a:custGeom>
            <a:avLst/>
            <a:gdLst/>
            <a:ahLst/>
            <a:rect l="l" t="t" r="r" b="b"/>
            <a:pathLst>
              <a:path w="67" h="52">
                <a:moveTo>
                  <a:pt x="65" y="0"/>
                </a:moveTo>
                <a:cubicBezTo>
                  <a:pt x="65" y="0"/>
                  <a:pt x="64" y="0"/>
                  <a:pt x="64" y="0"/>
                </a:cubicBezTo>
                <a:cubicBezTo>
                  <a:pt x="43" y="17"/>
                  <a:pt x="22" y="33"/>
                  <a:pt x="1" y="50"/>
                </a:cubicBezTo>
                <a:cubicBezTo>
                  <a:pt x="0" y="50"/>
                  <a:pt x="0" y="51"/>
                  <a:pt x="1" y="52"/>
                </a:cubicBezTo>
                <a:cubicBezTo>
                  <a:pt x="1" y="52"/>
                  <a:pt x="1" y="52"/>
                  <a:pt x="2" y="52"/>
                </a:cubicBezTo>
                <a:cubicBezTo>
                  <a:pt x="2" y="52"/>
                  <a:pt x="2" y="52"/>
                  <a:pt x="3" y="52"/>
                </a:cubicBezTo>
                <a:cubicBezTo>
                  <a:pt x="24" y="35"/>
                  <a:pt x="45" y="19"/>
                  <a:pt x="66" y="2"/>
                </a:cubicBezTo>
                <a:cubicBezTo>
                  <a:pt x="66" y="2"/>
                  <a:pt x="67" y="1"/>
                  <a:pt x="66" y="0"/>
                </a:cubicBezTo>
                <a:cubicBezTo>
                  <a:pt x="66" y="0"/>
                  <a:pt x="65" y="0"/>
                  <a:pt x="65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78"/>
          <p:cNvSpPr/>
          <p:nvPr/>
        </p:nvSpPr>
        <p:spPr>
          <a:xfrm>
            <a:off x="2959200" y="4249800"/>
            <a:ext cx="338400" cy="334800"/>
          </a:xfrm>
          <a:custGeom>
            <a:avLst/>
            <a:gdLst/>
            <a:ahLst/>
            <a:rect l="l" t="t" r="r" b="b"/>
            <a:pathLst>
              <a:path w="80" h="79">
                <a:moveTo>
                  <a:pt x="6" y="69"/>
                </a:moveTo>
                <a:cubicBezTo>
                  <a:pt x="16" y="52"/>
                  <a:pt x="18" y="30"/>
                  <a:pt x="21" y="14"/>
                </a:cubicBezTo>
                <a:cubicBezTo>
                  <a:pt x="27" y="16"/>
                  <a:pt x="32" y="17"/>
                  <a:pt x="38" y="17"/>
                </a:cubicBezTo>
                <a:cubicBezTo>
                  <a:pt x="37" y="19"/>
                  <a:pt x="36" y="21"/>
                  <a:pt x="35" y="23"/>
                </a:cubicBezTo>
                <a:cubicBezTo>
                  <a:pt x="34" y="24"/>
                  <a:pt x="34" y="24"/>
                  <a:pt x="34" y="25"/>
                </a:cubicBezTo>
                <a:cubicBezTo>
                  <a:pt x="35" y="25"/>
                  <a:pt x="35" y="26"/>
                  <a:pt x="36" y="26"/>
                </a:cubicBezTo>
                <a:cubicBezTo>
                  <a:pt x="40" y="27"/>
                  <a:pt x="44" y="27"/>
                  <a:pt x="48" y="28"/>
                </a:cubicBezTo>
                <a:cubicBezTo>
                  <a:pt x="48" y="28"/>
                  <a:pt x="49" y="28"/>
                  <a:pt x="49" y="28"/>
                </a:cubicBezTo>
                <a:cubicBezTo>
                  <a:pt x="50" y="28"/>
                  <a:pt x="50" y="28"/>
                  <a:pt x="51" y="28"/>
                </a:cubicBezTo>
                <a:cubicBezTo>
                  <a:pt x="51" y="28"/>
                  <a:pt x="51" y="28"/>
                  <a:pt x="51" y="28"/>
                </a:cubicBezTo>
                <a:cubicBezTo>
                  <a:pt x="52" y="27"/>
                  <a:pt x="53" y="26"/>
                  <a:pt x="53" y="25"/>
                </a:cubicBezTo>
                <a:cubicBezTo>
                  <a:pt x="54" y="22"/>
                  <a:pt x="56" y="20"/>
                  <a:pt x="57" y="17"/>
                </a:cubicBezTo>
                <a:cubicBezTo>
                  <a:pt x="63" y="17"/>
                  <a:pt x="70" y="17"/>
                  <a:pt x="76" y="18"/>
                </a:cubicBezTo>
                <a:cubicBezTo>
                  <a:pt x="74" y="26"/>
                  <a:pt x="74" y="35"/>
                  <a:pt x="72" y="45"/>
                </a:cubicBezTo>
                <a:cubicBezTo>
                  <a:pt x="70" y="55"/>
                  <a:pt x="68" y="65"/>
                  <a:pt x="62" y="73"/>
                </a:cubicBezTo>
                <a:cubicBezTo>
                  <a:pt x="62" y="74"/>
                  <a:pt x="62" y="75"/>
                  <a:pt x="62" y="75"/>
                </a:cubicBezTo>
                <a:cubicBezTo>
                  <a:pt x="61" y="76"/>
                  <a:pt x="61" y="76"/>
                  <a:pt x="61" y="76"/>
                </a:cubicBezTo>
                <a:cubicBezTo>
                  <a:pt x="61" y="76"/>
                  <a:pt x="61" y="76"/>
                  <a:pt x="61" y="76"/>
                </a:cubicBezTo>
                <a:cubicBezTo>
                  <a:pt x="61" y="76"/>
                  <a:pt x="61" y="76"/>
                  <a:pt x="61" y="76"/>
                </a:cubicBezTo>
                <a:cubicBezTo>
                  <a:pt x="61" y="76"/>
                  <a:pt x="60" y="76"/>
                  <a:pt x="60" y="76"/>
                </a:cubicBezTo>
                <a:cubicBezTo>
                  <a:pt x="48" y="74"/>
                  <a:pt x="36" y="72"/>
                  <a:pt x="25" y="71"/>
                </a:cubicBezTo>
                <a:cubicBezTo>
                  <a:pt x="19" y="70"/>
                  <a:pt x="13" y="69"/>
                  <a:pt x="7" y="69"/>
                </a:cubicBezTo>
                <a:cubicBezTo>
                  <a:pt x="7" y="69"/>
                  <a:pt x="6" y="69"/>
                  <a:pt x="6" y="69"/>
                </a:cubicBezTo>
                <a:moveTo>
                  <a:pt x="49" y="24"/>
                </a:moveTo>
                <a:cubicBezTo>
                  <a:pt x="48" y="24"/>
                  <a:pt x="48" y="24"/>
                  <a:pt x="48" y="24"/>
                </a:cubicBezTo>
                <a:cubicBezTo>
                  <a:pt x="45" y="24"/>
                  <a:pt x="42" y="23"/>
                  <a:pt x="39" y="23"/>
                </a:cubicBezTo>
                <a:cubicBezTo>
                  <a:pt x="43" y="17"/>
                  <a:pt x="46" y="10"/>
                  <a:pt x="48" y="3"/>
                </a:cubicBezTo>
                <a:cubicBezTo>
                  <a:pt x="51" y="4"/>
                  <a:pt x="55" y="4"/>
                  <a:pt x="58" y="6"/>
                </a:cubicBezTo>
                <a:cubicBezTo>
                  <a:pt x="55" y="11"/>
                  <a:pt x="53" y="17"/>
                  <a:pt x="50" y="23"/>
                </a:cubicBezTo>
                <a:cubicBezTo>
                  <a:pt x="50" y="24"/>
                  <a:pt x="50" y="24"/>
                  <a:pt x="50" y="24"/>
                </a:cubicBezTo>
                <a:cubicBezTo>
                  <a:pt x="49" y="24"/>
                  <a:pt x="49" y="24"/>
                  <a:pt x="49" y="24"/>
                </a:cubicBezTo>
                <a:cubicBezTo>
                  <a:pt x="49" y="24"/>
                  <a:pt x="49" y="24"/>
                  <a:pt x="49" y="24"/>
                </a:cubicBezTo>
                <a:moveTo>
                  <a:pt x="47" y="0"/>
                </a:moveTo>
                <a:cubicBezTo>
                  <a:pt x="46" y="0"/>
                  <a:pt x="45" y="0"/>
                  <a:pt x="45" y="1"/>
                </a:cubicBezTo>
                <a:cubicBezTo>
                  <a:pt x="44" y="5"/>
                  <a:pt x="42" y="9"/>
                  <a:pt x="40" y="13"/>
                </a:cubicBezTo>
                <a:cubicBezTo>
                  <a:pt x="33" y="13"/>
                  <a:pt x="26" y="13"/>
                  <a:pt x="21" y="10"/>
                </a:cubicBezTo>
                <a:cubicBezTo>
                  <a:pt x="20" y="10"/>
                  <a:pt x="20" y="9"/>
                  <a:pt x="20" y="9"/>
                </a:cubicBezTo>
                <a:cubicBezTo>
                  <a:pt x="20" y="9"/>
                  <a:pt x="19" y="9"/>
                  <a:pt x="19" y="10"/>
                </a:cubicBezTo>
                <a:cubicBezTo>
                  <a:pt x="18" y="10"/>
                  <a:pt x="18" y="10"/>
                  <a:pt x="18" y="11"/>
                </a:cubicBezTo>
                <a:cubicBezTo>
                  <a:pt x="15" y="28"/>
                  <a:pt x="13" y="53"/>
                  <a:pt x="1" y="70"/>
                </a:cubicBezTo>
                <a:cubicBezTo>
                  <a:pt x="0" y="70"/>
                  <a:pt x="0" y="71"/>
                  <a:pt x="1" y="72"/>
                </a:cubicBezTo>
                <a:cubicBezTo>
                  <a:pt x="1" y="72"/>
                  <a:pt x="2" y="73"/>
                  <a:pt x="2" y="73"/>
                </a:cubicBezTo>
                <a:cubicBezTo>
                  <a:pt x="2" y="73"/>
                  <a:pt x="2" y="73"/>
                  <a:pt x="2" y="73"/>
                </a:cubicBezTo>
                <a:cubicBezTo>
                  <a:pt x="4" y="73"/>
                  <a:pt x="6" y="72"/>
                  <a:pt x="7" y="72"/>
                </a:cubicBezTo>
                <a:cubicBezTo>
                  <a:pt x="7" y="72"/>
                  <a:pt x="7" y="72"/>
                  <a:pt x="7" y="72"/>
                </a:cubicBezTo>
                <a:cubicBezTo>
                  <a:pt x="13" y="72"/>
                  <a:pt x="18" y="73"/>
                  <a:pt x="24" y="74"/>
                </a:cubicBezTo>
                <a:cubicBezTo>
                  <a:pt x="36" y="76"/>
                  <a:pt x="48" y="78"/>
                  <a:pt x="59" y="79"/>
                </a:cubicBezTo>
                <a:cubicBezTo>
                  <a:pt x="59" y="79"/>
                  <a:pt x="59" y="79"/>
                  <a:pt x="59" y="79"/>
                </a:cubicBezTo>
                <a:cubicBezTo>
                  <a:pt x="60" y="79"/>
                  <a:pt x="60" y="79"/>
                  <a:pt x="61" y="79"/>
                </a:cubicBezTo>
                <a:cubicBezTo>
                  <a:pt x="61" y="79"/>
                  <a:pt x="62" y="79"/>
                  <a:pt x="63" y="79"/>
                </a:cubicBezTo>
                <a:cubicBezTo>
                  <a:pt x="63" y="79"/>
                  <a:pt x="64" y="78"/>
                  <a:pt x="64" y="78"/>
                </a:cubicBezTo>
                <a:cubicBezTo>
                  <a:pt x="65" y="77"/>
                  <a:pt x="65" y="77"/>
                  <a:pt x="65" y="76"/>
                </a:cubicBezTo>
                <a:cubicBezTo>
                  <a:pt x="65" y="76"/>
                  <a:pt x="65" y="75"/>
                  <a:pt x="65" y="75"/>
                </a:cubicBezTo>
                <a:cubicBezTo>
                  <a:pt x="71" y="66"/>
                  <a:pt x="74" y="56"/>
                  <a:pt x="76" y="45"/>
                </a:cubicBezTo>
                <a:cubicBezTo>
                  <a:pt x="77" y="35"/>
                  <a:pt x="78" y="25"/>
                  <a:pt x="80" y="17"/>
                </a:cubicBezTo>
                <a:cubicBezTo>
                  <a:pt x="80" y="17"/>
                  <a:pt x="80" y="16"/>
                  <a:pt x="80" y="16"/>
                </a:cubicBezTo>
                <a:cubicBezTo>
                  <a:pt x="79" y="15"/>
                  <a:pt x="79" y="15"/>
                  <a:pt x="79" y="15"/>
                </a:cubicBezTo>
                <a:cubicBezTo>
                  <a:pt x="71" y="14"/>
                  <a:pt x="65" y="14"/>
                  <a:pt x="58" y="13"/>
                </a:cubicBezTo>
                <a:cubicBezTo>
                  <a:pt x="60" y="11"/>
                  <a:pt x="61" y="8"/>
                  <a:pt x="62" y="5"/>
                </a:cubicBezTo>
                <a:cubicBezTo>
                  <a:pt x="62" y="5"/>
                  <a:pt x="62" y="4"/>
                  <a:pt x="62" y="4"/>
                </a:cubicBezTo>
                <a:cubicBezTo>
                  <a:pt x="62" y="3"/>
                  <a:pt x="61" y="3"/>
                  <a:pt x="61" y="3"/>
                </a:cubicBezTo>
                <a:cubicBezTo>
                  <a:pt x="56" y="1"/>
                  <a:pt x="52" y="0"/>
                  <a:pt x="47" y="0"/>
                </a:cubicBezTo>
                <a:cubicBezTo>
                  <a:pt x="47" y="0"/>
                  <a:pt x="47" y="0"/>
                  <a:pt x="47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79"/>
          <p:cNvSpPr/>
          <p:nvPr/>
        </p:nvSpPr>
        <p:spPr>
          <a:xfrm>
            <a:off x="3064680" y="4389480"/>
            <a:ext cx="164520" cy="28440"/>
          </a:xfrm>
          <a:custGeom>
            <a:avLst/>
            <a:gdLst/>
            <a:ahLst/>
            <a:rect l="l" t="t" r="r" b="b"/>
            <a:pathLst>
              <a:path w="39" h="7">
                <a:moveTo>
                  <a:pt x="2" y="0"/>
                </a:moveTo>
                <a:cubicBezTo>
                  <a:pt x="1" y="0"/>
                  <a:pt x="1" y="1"/>
                  <a:pt x="1" y="1"/>
                </a:cubicBezTo>
                <a:cubicBezTo>
                  <a:pt x="0" y="2"/>
                  <a:pt x="1" y="3"/>
                  <a:pt x="2" y="4"/>
                </a:cubicBezTo>
                <a:cubicBezTo>
                  <a:pt x="13" y="6"/>
                  <a:pt x="25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8" y="7"/>
                  <a:pt x="39" y="7"/>
                  <a:pt x="39" y="6"/>
                </a:cubicBezTo>
                <a:cubicBezTo>
                  <a:pt x="39" y="5"/>
                  <a:pt x="38" y="4"/>
                  <a:pt x="37" y="4"/>
                </a:cubicBezTo>
                <a:cubicBezTo>
                  <a:pt x="26" y="4"/>
                  <a:pt x="14" y="2"/>
                  <a:pt x="3" y="0"/>
                </a:cubicBezTo>
                <a:cubicBezTo>
                  <a:pt x="3" y="0"/>
                  <a:pt x="2" y="0"/>
                  <a:pt x="2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80"/>
          <p:cNvSpPr/>
          <p:nvPr/>
        </p:nvSpPr>
        <p:spPr>
          <a:xfrm>
            <a:off x="3047040" y="4435920"/>
            <a:ext cx="166320" cy="33840"/>
          </a:xfrm>
          <a:custGeom>
            <a:avLst/>
            <a:gdLst/>
            <a:ahLst/>
            <a:rect l="l" t="t" r="r" b="b"/>
            <a:pathLst>
              <a:path w="39" h="8">
                <a:moveTo>
                  <a:pt x="2" y="0"/>
                </a:moveTo>
                <a:cubicBezTo>
                  <a:pt x="1" y="0"/>
                  <a:pt x="1" y="1"/>
                  <a:pt x="0" y="2"/>
                </a:cubicBezTo>
                <a:cubicBezTo>
                  <a:pt x="0" y="3"/>
                  <a:pt x="1" y="4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13" y="6"/>
                  <a:pt x="25" y="8"/>
                  <a:pt x="37" y="8"/>
                </a:cubicBezTo>
                <a:cubicBezTo>
                  <a:pt x="37" y="8"/>
                  <a:pt x="37" y="8"/>
                  <a:pt x="37" y="8"/>
                </a:cubicBezTo>
                <a:cubicBezTo>
                  <a:pt x="38" y="8"/>
                  <a:pt x="39" y="7"/>
                  <a:pt x="39" y="6"/>
                </a:cubicBezTo>
                <a:cubicBezTo>
                  <a:pt x="39" y="5"/>
                  <a:pt x="38" y="4"/>
                  <a:pt x="37" y="4"/>
                </a:cubicBezTo>
                <a:cubicBezTo>
                  <a:pt x="25" y="4"/>
                  <a:pt x="14" y="3"/>
                  <a:pt x="3" y="0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81"/>
          <p:cNvSpPr/>
          <p:nvPr/>
        </p:nvSpPr>
        <p:spPr>
          <a:xfrm>
            <a:off x="3043440" y="4477320"/>
            <a:ext cx="58680" cy="26640"/>
          </a:xfrm>
          <a:custGeom>
            <a:avLst/>
            <a:gdLst/>
            <a:ahLst/>
            <a:rect l="l" t="t" r="r" b="b"/>
            <a:pathLst>
              <a:path w="14" h="6">
                <a:moveTo>
                  <a:pt x="4" y="0"/>
                </a:moveTo>
                <a:cubicBezTo>
                  <a:pt x="3" y="0"/>
                  <a:pt x="2" y="0"/>
                  <a:pt x="1" y="0"/>
                </a:cubicBezTo>
                <a:cubicBezTo>
                  <a:pt x="0" y="0"/>
                  <a:pt x="0" y="1"/>
                  <a:pt x="0" y="2"/>
                </a:cubicBezTo>
                <a:cubicBezTo>
                  <a:pt x="0" y="3"/>
                  <a:pt x="1" y="4"/>
                  <a:pt x="1" y="4"/>
                </a:cubicBezTo>
                <a:cubicBezTo>
                  <a:pt x="2" y="4"/>
                  <a:pt x="2" y="4"/>
                  <a:pt x="2" y="4"/>
                </a:cubicBezTo>
                <a:cubicBezTo>
                  <a:pt x="3" y="4"/>
                  <a:pt x="3" y="3"/>
                  <a:pt x="4" y="3"/>
                </a:cubicBezTo>
                <a:cubicBezTo>
                  <a:pt x="4" y="3"/>
                  <a:pt x="4" y="3"/>
                  <a:pt x="4" y="3"/>
                </a:cubicBezTo>
                <a:cubicBezTo>
                  <a:pt x="7" y="3"/>
                  <a:pt x="9" y="4"/>
                  <a:pt x="11" y="5"/>
                </a:cubicBezTo>
                <a:cubicBezTo>
                  <a:pt x="12" y="6"/>
                  <a:pt x="12" y="6"/>
                  <a:pt x="12" y="6"/>
                </a:cubicBezTo>
                <a:cubicBezTo>
                  <a:pt x="13" y="6"/>
                  <a:pt x="13" y="5"/>
                  <a:pt x="14" y="5"/>
                </a:cubicBezTo>
                <a:cubicBezTo>
                  <a:pt x="14" y="4"/>
                  <a:pt x="14" y="3"/>
                  <a:pt x="13" y="2"/>
                </a:cubicBezTo>
                <a:cubicBezTo>
                  <a:pt x="10" y="1"/>
                  <a:pt x="7" y="0"/>
                  <a:pt x="4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82"/>
          <p:cNvSpPr/>
          <p:nvPr/>
        </p:nvSpPr>
        <p:spPr>
          <a:xfrm>
            <a:off x="2423160" y="3862800"/>
            <a:ext cx="399240" cy="479880"/>
          </a:xfrm>
          <a:custGeom>
            <a:avLst/>
            <a:gdLst/>
            <a:ahLst/>
            <a:rect l="l" t="t" r="r" b="b"/>
            <a:pathLst>
              <a:path w="94" h="113">
                <a:moveTo>
                  <a:pt x="24" y="107"/>
                </a:moveTo>
                <a:cubicBezTo>
                  <a:pt x="24" y="105"/>
                  <a:pt x="24" y="102"/>
                  <a:pt x="24" y="100"/>
                </a:cubicBezTo>
                <a:cubicBezTo>
                  <a:pt x="45" y="93"/>
                  <a:pt x="67" y="88"/>
                  <a:pt x="90" y="85"/>
                </a:cubicBezTo>
                <a:cubicBezTo>
                  <a:pt x="90" y="88"/>
                  <a:pt x="90" y="91"/>
                  <a:pt x="91" y="94"/>
                </a:cubicBezTo>
                <a:cubicBezTo>
                  <a:pt x="90" y="94"/>
                  <a:pt x="90" y="94"/>
                  <a:pt x="90" y="94"/>
                </a:cubicBezTo>
                <a:cubicBezTo>
                  <a:pt x="89" y="94"/>
                  <a:pt x="89" y="93"/>
                  <a:pt x="88" y="93"/>
                </a:cubicBezTo>
                <a:cubicBezTo>
                  <a:pt x="88" y="93"/>
                  <a:pt x="88" y="93"/>
                  <a:pt x="88" y="93"/>
                </a:cubicBezTo>
                <a:cubicBezTo>
                  <a:pt x="88" y="93"/>
                  <a:pt x="87" y="94"/>
                  <a:pt x="86" y="94"/>
                </a:cubicBezTo>
                <a:cubicBezTo>
                  <a:pt x="86" y="93"/>
                  <a:pt x="86" y="93"/>
                  <a:pt x="86" y="93"/>
                </a:cubicBezTo>
                <a:cubicBezTo>
                  <a:pt x="86" y="93"/>
                  <a:pt x="85" y="93"/>
                  <a:pt x="85" y="93"/>
                </a:cubicBezTo>
                <a:cubicBezTo>
                  <a:pt x="84" y="93"/>
                  <a:pt x="84" y="93"/>
                  <a:pt x="84" y="94"/>
                </a:cubicBezTo>
                <a:cubicBezTo>
                  <a:pt x="83" y="94"/>
                  <a:pt x="83" y="94"/>
                  <a:pt x="83" y="94"/>
                </a:cubicBezTo>
                <a:cubicBezTo>
                  <a:pt x="68" y="97"/>
                  <a:pt x="53" y="100"/>
                  <a:pt x="38" y="103"/>
                </a:cubicBezTo>
                <a:cubicBezTo>
                  <a:pt x="34" y="104"/>
                  <a:pt x="29" y="105"/>
                  <a:pt x="24" y="107"/>
                </a:cubicBezTo>
                <a:moveTo>
                  <a:pt x="88" y="72"/>
                </a:moveTo>
                <a:cubicBezTo>
                  <a:pt x="81" y="54"/>
                  <a:pt x="77" y="35"/>
                  <a:pt x="74" y="15"/>
                </a:cubicBezTo>
                <a:cubicBezTo>
                  <a:pt x="77" y="15"/>
                  <a:pt x="80" y="15"/>
                  <a:pt x="83" y="14"/>
                </a:cubicBezTo>
                <a:cubicBezTo>
                  <a:pt x="82" y="16"/>
                  <a:pt x="82" y="19"/>
                  <a:pt x="82" y="21"/>
                </a:cubicBezTo>
                <a:cubicBezTo>
                  <a:pt x="82" y="26"/>
                  <a:pt x="83" y="32"/>
                  <a:pt x="83" y="37"/>
                </a:cubicBezTo>
                <a:cubicBezTo>
                  <a:pt x="85" y="49"/>
                  <a:pt x="86" y="60"/>
                  <a:pt x="88" y="72"/>
                </a:cubicBezTo>
                <a:moveTo>
                  <a:pt x="28" y="34"/>
                </a:moveTo>
                <a:cubicBezTo>
                  <a:pt x="28" y="26"/>
                  <a:pt x="25" y="18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1"/>
                  <a:pt x="24" y="11"/>
                  <a:pt x="25" y="11"/>
                </a:cubicBezTo>
                <a:cubicBezTo>
                  <a:pt x="25" y="11"/>
                  <a:pt x="26" y="10"/>
                  <a:pt x="26" y="10"/>
                </a:cubicBezTo>
                <a:cubicBezTo>
                  <a:pt x="30" y="9"/>
                  <a:pt x="33" y="7"/>
                  <a:pt x="36" y="6"/>
                </a:cubicBezTo>
                <a:cubicBezTo>
                  <a:pt x="36" y="7"/>
                  <a:pt x="37" y="8"/>
                  <a:pt x="37" y="9"/>
                </a:cubicBezTo>
                <a:cubicBezTo>
                  <a:pt x="38" y="13"/>
                  <a:pt x="39" y="17"/>
                  <a:pt x="41" y="20"/>
                </a:cubicBezTo>
                <a:cubicBezTo>
                  <a:pt x="41" y="22"/>
                  <a:pt x="42" y="23"/>
                  <a:pt x="42" y="25"/>
                </a:cubicBezTo>
                <a:cubicBezTo>
                  <a:pt x="43" y="26"/>
                  <a:pt x="43" y="27"/>
                  <a:pt x="43" y="28"/>
                </a:cubicBezTo>
                <a:cubicBezTo>
                  <a:pt x="43" y="28"/>
                  <a:pt x="43" y="28"/>
                  <a:pt x="43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42" y="30"/>
                  <a:pt x="39" y="31"/>
                  <a:pt x="36" y="32"/>
                </a:cubicBezTo>
                <a:cubicBezTo>
                  <a:pt x="33" y="33"/>
                  <a:pt x="30" y="34"/>
                  <a:pt x="28" y="34"/>
                </a:cubicBezTo>
                <a:moveTo>
                  <a:pt x="27" y="38"/>
                </a:moveTo>
                <a:cubicBezTo>
                  <a:pt x="30" y="38"/>
                  <a:pt x="35" y="37"/>
                  <a:pt x="38" y="35"/>
                </a:cubicBezTo>
                <a:cubicBezTo>
                  <a:pt x="40" y="34"/>
                  <a:pt x="42" y="33"/>
                  <a:pt x="43" y="32"/>
                </a:cubicBezTo>
                <a:cubicBezTo>
                  <a:pt x="44" y="32"/>
                  <a:pt x="45" y="31"/>
                  <a:pt x="45" y="31"/>
                </a:cubicBezTo>
                <a:cubicBezTo>
                  <a:pt x="46" y="30"/>
                  <a:pt x="46" y="29"/>
                  <a:pt x="46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6"/>
                  <a:pt x="46" y="24"/>
                  <a:pt x="45" y="22"/>
                </a:cubicBezTo>
                <a:cubicBezTo>
                  <a:pt x="45" y="21"/>
                  <a:pt x="44" y="19"/>
                  <a:pt x="44" y="17"/>
                </a:cubicBezTo>
                <a:cubicBezTo>
                  <a:pt x="52" y="14"/>
                  <a:pt x="60" y="10"/>
                  <a:pt x="67" y="6"/>
                </a:cubicBezTo>
                <a:cubicBezTo>
                  <a:pt x="68" y="6"/>
                  <a:pt x="68" y="6"/>
                  <a:pt x="69" y="5"/>
                </a:cubicBezTo>
                <a:cubicBezTo>
                  <a:pt x="72" y="31"/>
                  <a:pt x="78" y="57"/>
                  <a:pt x="88" y="81"/>
                </a:cubicBezTo>
                <a:cubicBezTo>
                  <a:pt x="66" y="84"/>
                  <a:pt x="44" y="89"/>
                  <a:pt x="24" y="96"/>
                </a:cubicBezTo>
                <a:cubicBezTo>
                  <a:pt x="23" y="96"/>
                  <a:pt x="23" y="96"/>
                  <a:pt x="23" y="96"/>
                </a:cubicBezTo>
                <a:cubicBezTo>
                  <a:pt x="22" y="96"/>
                  <a:pt x="21" y="96"/>
                  <a:pt x="21" y="97"/>
                </a:cubicBezTo>
                <a:cubicBezTo>
                  <a:pt x="17" y="99"/>
                  <a:pt x="13" y="100"/>
                  <a:pt x="9" y="102"/>
                </a:cubicBezTo>
                <a:cubicBezTo>
                  <a:pt x="9" y="96"/>
                  <a:pt x="9" y="91"/>
                  <a:pt x="9" y="86"/>
                </a:cubicBezTo>
                <a:cubicBezTo>
                  <a:pt x="9" y="67"/>
                  <a:pt x="7" y="49"/>
                  <a:pt x="4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11" y="29"/>
                  <a:pt x="17" y="27"/>
                  <a:pt x="23" y="25"/>
                </a:cubicBezTo>
                <a:cubicBezTo>
                  <a:pt x="24" y="29"/>
                  <a:pt x="25" y="32"/>
                  <a:pt x="25" y="36"/>
                </a:cubicBezTo>
                <a:cubicBezTo>
                  <a:pt x="25" y="37"/>
                  <a:pt x="26" y="38"/>
                  <a:pt x="26" y="38"/>
                </a:cubicBezTo>
                <a:cubicBezTo>
                  <a:pt x="27" y="38"/>
                  <a:pt x="27" y="38"/>
                  <a:pt x="27" y="38"/>
                </a:cubicBezTo>
                <a:moveTo>
                  <a:pt x="71" y="0"/>
                </a:moveTo>
                <a:cubicBezTo>
                  <a:pt x="70" y="0"/>
                  <a:pt x="70" y="1"/>
                  <a:pt x="69" y="1"/>
                </a:cubicBezTo>
                <a:cubicBezTo>
                  <a:pt x="69" y="2"/>
                  <a:pt x="69" y="2"/>
                  <a:pt x="69" y="2"/>
                </a:cubicBezTo>
                <a:cubicBezTo>
                  <a:pt x="68" y="2"/>
                  <a:pt x="68" y="2"/>
                  <a:pt x="68" y="2"/>
                </a:cubicBezTo>
                <a:cubicBezTo>
                  <a:pt x="67" y="2"/>
                  <a:pt x="67" y="2"/>
                  <a:pt x="66" y="3"/>
                </a:cubicBezTo>
                <a:cubicBezTo>
                  <a:pt x="58" y="7"/>
                  <a:pt x="50" y="11"/>
                  <a:pt x="42" y="14"/>
                </a:cubicBezTo>
                <a:cubicBezTo>
                  <a:pt x="42" y="13"/>
                  <a:pt x="42" y="12"/>
                  <a:pt x="42" y="12"/>
                </a:cubicBezTo>
                <a:cubicBezTo>
                  <a:pt x="41" y="10"/>
                  <a:pt x="40" y="8"/>
                  <a:pt x="40" y="7"/>
                </a:cubicBezTo>
                <a:cubicBezTo>
                  <a:pt x="40" y="5"/>
                  <a:pt x="39" y="4"/>
                  <a:pt x="39" y="4"/>
                </a:cubicBezTo>
                <a:cubicBezTo>
                  <a:pt x="39" y="3"/>
                  <a:pt x="39" y="3"/>
                  <a:pt x="38" y="2"/>
                </a:cubicBezTo>
                <a:cubicBezTo>
                  <a:pt x="38" y="2"/>
                  <a:pt x="38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3" y="4"/>
                  <a:pt x="29" y="5"/>
                  <a:pt x="25" y="7"/>
                </a:cubicBezTo>
                <a:cubicBezTo>
                  <a:pt x="24" y="7"/>
                  <a:pt x="24" y="7"/>
                  <a:pt x="23" y="8"/>
                </a:cubicBezTo>
                <a:cubicBezTo>
                  <a:pt x="22" y="8"/>
                  <a:pt x="21" y="9"/>
                  <a:pt x="21" y="10"/>
                </a:cubicBezTo>
                <a:cubicBezTo>
                  <a:pt x="20" y="11"/>
                  <a:pt x="20" y="12"/>
                  <a:pt x="20" y="13"/>
                </a:cubicBezTo>
                <a:cubicBezTo>
                  <a:pt x="20" y="13"/>
                  <a:pt x="20" y="14"/>
                  <a:pt x="20" y="14"/>
                </a:cubicBezTo>
                <a:cubicBezTo>
                  <a:pt x="21" y="16"/>
                  <a:pt x="22" y="19"/>
                  <a:pt x="22" y="21"/>
                </a:cubicBezTo>
                <a:cubicBezTo>
                  <a:pt x="16" y="23"/>
                  <a:pt x="10" y="25"/>
                  <a:pt x="4" y="27"/>
                </a:cubicBezTo>
                <a:cubicBezTo>
                  <a:pt x="3" y="27"/>
                  <a:pt x="3" y="27"/>
                  <a:pt x="3" y="27"/>
                </a:cubicBezTo>
                <a:cubicBezTo>
                  <a:pt x="3" y="27"/>
                  <a:pt x="3" y="26"/>
                  <a:pt x="2" y="26"/>
                </a:cubicBezTo>
                <a:cubicBezTo>
                  <a:pt x="2" y="26"/>
                  <a:pt x="2" y="27"/>
                  <a:pt x="2" y="27"/>
                </a:cubicBezTo>
                <a:cubicBezTo>
                  <a:pt x="1" y="27"/>
                  <a:pt x="0" y="28"/>
                  <a:pt x="0" y="29"/>
                </a:cubicBezTo>
                <a:cubicBezTo>
                  <a:pt x="4" y="47"/>
                  <a:pt x="6" y="66"/>
                  <a:pt x="6" y="86"/>
                </a:cubicBezTo>
                <a:cubicBezTo>
                  <a:pt x="6" y="92"/>
                  <a:pt x="5" y="98"/>
                  <a:pt x="5" y="104"/>
                </a:cubicBezTo>
                <a:cubicBezTo>
                  <a:pt x="5" y="105"/>
                  <a:pt x="5" y="105"/>
                  <a:pt x="6" y="106"/>
                </a:cubicBezTo>
                <a:cubicBezTo>
                  <a:pt x="6" y="106"/>
                  <a:pt x="6" y="106"/>
                  <a:pt x="7" y="106"/>
                </a:cubicBezTo>
                <a:cubicBezTo>
                  <a:pt x="7" y="106"/>
                  <a:pt x="7" y="106"/>
                  <a:pt x="7" y="106"/>
                </a:cubicBezTo>
                <a:cubicBezTo>
                  <a:pt x="12" y="104"/>
                  <a:pt x="16" y="103"/>
                  <a:pt x="21" y="101"/>
                </a:cubicBezTo>
                <a:cubicBezTo>
                  <a:pt x="21" y="104"/>
                  <a:pt x="21" y="108"/>
                  <a:pt x="21" y="111"/>
                </a:cubicBezTo>
                <a:cubicBezTo>
                  <a:pt x="21" y="112"/>
                  <a:pt x="21" y="112"/>
                  <a:pt x="22" y="112"/>
                </a:cubicBezTo>
                <a:cubicBezTo>
                  <a:pt x="22" y="113"/>
                  <a:pt x="22" y="113"/>
                  <a:pt x="23" y="113"/>
                </a:cubicBezTo>
                <a:cubicBezTo>
                  <a:pt x="23" y="113"/>
                  <a:pt x="23" y="112"/>
                  <a:pt x="24" y="112"/>
                </a:cubicBezTo>
                <a:cubicBezTo>
                  <a:pt x="28" y="109"/>
                  <a:pt x="33" y="107"/>
                  <a:pt x="39" y="106"/>
                </a:cubicBezTo>
                <a:cubicBezTo>
                  <a:pt x="55" y="103"/>
                  <a:pt x="70" y="100"/>
                  <a:pt x="86" y="97"/>
                </a:cubicBezTo>
                <a:cubicBezTo>
                  <a:pt x="87" y="98"/>
                  <a:pt x="87" y="98"/>
                  <a:pt x="88" y="98"/>
                </a:cubicBezTo>
                <a:cubicBezTo>
                  <a:pt x="88" y="98"/>
                  <a:pt x="88" y="98"/>
                  <a:pt x="88" y="98"/>
                </a:cubicBezTo>
                <a:cubicBezTo>
                  <a:pt x="90" y="98"/>
                  <a:pt x="92" y="97"/>
                  <a:pt x="93" y="97"/>
                </a:cubicBezTo>
                <a:cubicBezTo>
                  <a:pt x="94" y="96"/>
                  <a:pt x="94" y="96"/>
                  <a:pt x="94" y="95"/>
                </a:cubicBezTo>
                <a:cubicBezTo>
                  <a:pt x="92" y="75"/>
                  <a:pt x="89" y="56"/>
                  <a:pt x="87" y="36"/>
                </a:cubicBezTo>
                <a:cubicBezTo>
                  <a:pt x="86" y="31"/>
                  <a:pt x="86" y="26"/>
                  <a:pt x="86" y="21"/>
                </a:cubicBezTo>
                <a:cubicBezTo>
                  <a:pt x="86" y="18"/>
                  <a:pt x="86" y="15"/>
                  <a:pt x="87" y="12"/>
                </a:cubicBezTo>
                <a:cubicBezTo>
                  <a:pt x="87" y="11"/>
                  <a:pt x="86" y="10"/>
                  <a:pt x="86" y="10"/>
                </a:cubicBezTo>
                <a:cubicBezTo>
                  <a:pt x="86" y="9"/>
                  <a:pt x="85" y="9"/>
                  <a:pt x="85" y="9"/>
                </a:cubicBezTo>
                <a:cubicBezTo>
                  <a:pt x="85" y="9"/>
                  <a:pt x="84" y="9"/>
                  <a:pt x="84" y="10"/>
                </a:cubicBezTo>
                <a:cubicBezTo>
                  <a:pt x="81" y="11"/>
                  <a:pt x="77" y="12"/>
                  <a:pt x="73" y="12"/>
                </a:cubicBezTo>
                <a:cubicBezTo>
                  <a:pt x="73" y="12"/>
                  <a:pt x="73" y="12"/>
                  <a:pt x="73" y="12"/>
                </a:cubicBezTo>
                <a:cubicBezTo>
                  <a:pt x="73" y="12"/>
                  <a:pt x="73" y="12"/>
                  <a:pt x="73" y="12"/>
                </a:cubicBezTo>
                <a:cubicBezTo>
                  <a:pt x="73" y="10"/>
                  <a:pt x="73" y="7"/>
                  <a:pt x="73" y="5"/>
                </a:cubicBezTo>
                <a:cubicBezTo>
                  <a:pt x="72" y="4"/>
                  <a:pt x="72" y="4"/>
                  <a:pt x="72" y="4"/>
                </a:cubicBezTo>
                <a:cubicBezTo>
                  <a:pt x="72" y="4"/>
                  <a:pt x="73" y="3"/>
                  <a:pt x="73" y="3"/>
                </a:cubicBezTo>
                <a:cubicBezTo>
                  <a:pt x="73" y="2"/>
                  <a:pt x="73" y="2"/>
                  <a:pt x="72" y="1"/>
                </a:cubicBezTo>
                <a:cubicBezTo>
                  <a:pt x="72" y="1"/>
                  <a:pt x="72" y="1"/>
                  <a:pt x="72" y="1"/>
                </a:cubicBezTo>
                <a:cubicBezTo>
                  <a:pt x="71" y="1"/>
                  <a:pt x="71" y="0"/>
                  <a:pt x="71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83"/>
          <p:cNvSpPr/>
          <p:nvPr/>
        </p:nvSpPr>
        <p:spPr>
          <a:xfrm>
            <a:off x="2484000" y="4036680"/>
            <a:ext cx="211320" cy="85680"/>
          </a:xfrm>
          <a:custGeom>
            <a:avLst/>
            <a:gdLst/>
            <a:ahLst/>
            <a:rect l="l" t="t" r="r" b="b"/>
            <a:pathLst>
              <a:path w="50" h="20">
                <a:moveTo>
                  <a:pt x="48" y="0"/>
                </a:moveTo>
                <a:cubicBezTo>
                  <a:pt x="47" y="0"/>
                  <a:pt x="47" y="1"/>
                  <a:pt x="47" y="1"/>
                </a:cubicBezTo>
                <a:cubicBezTo>
                  <a:pt x="46" y="1"/>
                  <a:pt x="45" y="1"/>
                  <a:pt x="44" y="2"/>
                </a:cubicBezTo>
                <a:cubicBezTo>
                  <a:pt x="40" y="4"/>
                  <a:pt x="31" y="7"/>
                  <a:pt x="23" y="11"/>
                </a:cubicBezTo>
                <a:cubicBezTo>
                  <a:pt x="19" y="12"/>
                  <a:pt x="14" y="14"/>
                  <a:pt x="11" y="15"/>
                </a:cubicBezTo>
                <a:cubicBezTo>
                  <a:pt x="7" y="16"/>
                  <a:pt x="4" y="17"/>
                  <a:pt x="2" y="17"/>
                </a:cubicBezTo>
                <a:cubicBezTo>
                  <a:pt x="1" y="17"/>
                  <a:pt x="0" y="18"/>
                  <a:pt x="0" y="19"/>
                </a:cubicBezTo>
                <a:cubicBezTo>
                  <a:pt x="0" y="20"/>
                  <a:pt x="1" y="20"/>
                  <a:pt x="2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5" y="20"/>
                  <a:pt x="9" y="19"/>
                  <a:pt x="13" y="18"/>
                </a:cubicBezTo>
                <a:cubicBezTo>
                  <a:pt x="20" y="16"/>
                  <a:pt x="28" y="13"/>
                  <a:pt x="35" y="10"/>
                </a:cubicBezTo>
                <a:cubicBezTo>
                  <a:pt x="38" y="8"/>
                  <a:pt x="41" y="7"/>
                  <a:pt x="44" y="6"/>
                </a:cubicBezTo>
                <a:cubicBezTo>
                  <a:pt x="45" y="6"/>
                  <a:pt x="46" y="5"/>
                  <a:pt x="47" y="5"/>
                </a:cubicBezTo>
                <a:cubicBezTo>
                  <a:pt x="47" y="4"/>
                  <a:pt x="48" y="4"/>
                  <a:pt x="48" y="4"/>
                </a:cubicBezTo>
                <a:cubicBezTo>
                  <a:pt x="49" y="3"/>
                  <a:pt x="50" y="2"/>
                  <a:pt x="49" y="1"/>
                </a:cubicBezTo>
                <a:cubicBezTo>
                  <a:pt x="49" y="1"/>
                  <a:pt x="48" y="0"/>
                  <a:pt x="48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84"/>
          <p:cNvSpPr/>
          <p:nvPr/>
        </p:nvSpPr>
        <p:spPr>
          <a:xfrm>
            <a:off x="2500200" y="4095720"/>
            <a:ext cx="195120" cy="67680"/>
          </a:xfrm>
          <a:custGeom>
            <a:avLst/>
            <a:gdLst/>
            <a:ahLst/>
            <a:rect l="l" t="t" r="r" b="b"/>
            <a:pathLst>
              <a:path w="46" h="16">
                <a:moveTo>
                  <a:pt x="43" y="0"/>
                </a:moveTo>
                <a:cubicBezTo>
                  <a:pt x="42" y="0"/>
                  <a:pt x="42" y="0"/>
                  <a:pt x="40" y="1"/>
                </a:cubicBezTo>
                <a:cubicBezTo>
                  <a:pt x="36" y="2"/>
                  <a:pt x="28" y="4"/>
                  <a:pt x="20" y="7"/>
                </a:cubicBezTo>
                <a:cubicBezTo>
                  <a:pt x="12" y="9"/>
                  <a:pt x="4" y="11"/>
                  <a:pt x="1" y="12"/>
                </a:cubicBezTo>
                <a:cubicBezTo>
                  <a:pt x="0" y="12"/>
                  <a:pt x="0" y="13"/>
                  <a:pt x="0" y="14"/>
                </a:cubicBezTo>
                <a:cubicBezTo>
                  <a:pt x="0" y="15"/>
                  <a:pt x="1" y="16"/>
                  <a:pt x="2" y="16"/>
                </a:cubicBezTo>
                <a:cubicBezTo>
                  <a:pt x="2" y="16"/>
                  <a:pt x="2" y="16"/>
                  <a:pt x="2" y="16"/>
                </a:cubicBezTo>
                <a:cubicBezTo>
                  <a:pt x="6" y="15"/>
                  <a:pt x="15" y="12"/>
                  <a:pt x="24" y="9"/>
                </a:cubicBezTo>
                <a:cubicBezTo>
                  <a:pt x="29" y="8"/>
                  <a:pt x="33" y="6"/>
                  <a:pt x="37" y="5"/>
                </a:cubicBezTo>
                <a:cubicBezTo>
                  <a:pt x="38" y="5"/>
                  <a:pt x="40" y="4"/>
                  <a:pt x="41" y="4"/>
                </a:cubicBezTo>
                <a:cubicBezTo>
                  <a:pt x="42" y="4"/>
                  <a:pt x="43" y="4"/>
                  <a:pt x="43" y="4"/>
                </a:cubicBezTo>
                <a:cubicBezTo>
                  <a:pt x="43" y="4"/>
                  <a:pt x="43" y="4"/>
                  <a:pt x="43" y="4"/>
                </a:cubicBezTo>
                <a:cubicBezTo>
                  <a:pt x="43" y="4"/>
                  <a:pt x="43" y="4"/>
                  <a:pt x="43" y="4"/>
                </a:cubicBezTo>
                <a:cubicBezTo>
                  <a:pt x="43" y="4"/>
                  <a:pt x="44" y="4"/>
                  <a:pt x="44" y="4"/>
                </a:cubicBezTo>
                <a:cubicBezTo>
                  <a:pt x="44" y="4"/>
                  <a:pt x="45" y="3"/>
                  <a:pt x="45" y="3"/>
                </a:cubicBezTo>
                <a:cubicBezTo>
                  <a:pt x="46" y="2"/>
                  <a:pt x="45" y="1"/>
                  <a:pt x="44" y="0"/>
                </a:cubicBezTo>
                <a:cubicBezTo>
                  <a:pt x="44" y="0"/>
                  <a:pt x="44" y="0"/>
                  <a:pt x="43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85"/>
          <p:cNvSpPr/>
          <p:nvPr/>
        </p:nvSpPr>
        <p:spPr>
          <a:xfrm>
            <a:off x="2503800" y="4181760"/>
            <a:ext cx="55080" cy="24840"/>
          </a:xfrm>
          <a:custGeom>
            <a:avLst/>
            <a:gdLst/>
            <a:ahLst/>
            <a:rect l="l" t="t" r="r" b="b"/>
            <a:pathLst>
              <a:path w="13" h="6">
                <a:moveTo>
                  <a:pt x="10" y="0"/>
                </a:moveTo>
                <a:cubicBezTo>
                  <a:pt x="10" y="0"/>
                  <a:pt x="10" y="0"/>
                  <a:pt x="10" y="0"/>
                </a:cubicBezTo>
                <a:cubicBezTo>
                  <a:pt x="8" y="0"/>
                  <a:pt x="7" y="0"/>
                  <a:pt x="6" y="1"/>
                </a:cubicBezTo>
                <a:cubicBezTo>
                  <a:pt x="5" y="2"/>
                  <a:pt x="4" y="2"/>
                  <a:pt x="3" y="2"/>
                </a:cubicBezTo>
                <a:cubicBezTo>
                  <a:pt x="3" y="2"/>
                  <a:pt x="3" y="2"/>
                  <a:pt x="3" y="2"/>
                </a:cubicBezTo>
                <a:cubicBezTo>
                  <a:pt x="3" y="2"/>
                  <a:pt x="3" y="2"/>
                  <a:pt x="3" y="2"/>
                </a:cubicBezTo>
                <a:cubicBezTo>
                  <a:pt x="2" y="2"/>
                  <a:pt x="2" y="2"/>
                  <a:pt x="2" y="2"/>
                </a:cubicBezTo>
                <a:cubicBezTo>
                  <a:pt x="1" y="2"/>
                  <a:pt x="1" y="2"/>
                  <a:pt x="0" y="3"/>
                </a:cubicBezTo>
                <a:cubicBezTo>
                  <a:pt x="0" y="4"/>
                  <a:pt x="0" y="5"/>
                  <a:pt x="1" y="5"/>
                </a:cubicBezTo>
                <a:cubicBezTo>
                  <a:pt x="2" y="5"/>
                  <a:pt x="2" y="6"/>
                  <a:pt x="3" y="6"/>
                </a:cubicBezTo>
                <a:cubicBezTo>
                  <a:pt x="3" y="6"/>
                  <a:pt x="3" y="6"/>
                  <a:pt x="3" y="6"/>
                </a:cubicBezTo>
                <a:cubicBezTo>
                  <a:pt x="5" y="6"/>
                  <a:pt x="6" y="5"/>
                  <a:pt x="7" y="4"/>
                </a:cubicBezTo>
                <a:cubicBezTo>
                  <a:pt x="9" y="4"/>
                  <a:pt x="10" y="3"/>
                  <a:pt x="10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11" y="3"/>
                  <a:pt x="11" y="4"/>
                  <a:pt x="11" y="4"/>
                </a:cubicBezTo>
                <a:cubicBezTo>
                  <a:pt x="12" y="4"/>
                  <a:pt x="13" y="3"/>
                  <a:pt x="13" y="3"/>
                </a:cubicBezTo>
                <a:cubicBezTo>
                  <a:pt x="13" y="2"/>
                  <a:pt x="13" y="1"/>
                  <a:pt x="12" y="0"/>
                </a:cubicBezTo>
                <a:cubicBezTo>
                  <a:pt x="12" y="0"/>
                  <a:pt x="11" y="0"/>
                  <a:pt x="10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86"/>
          <p:cNvSpPr/>
          <p:nvPr/>
        </p:nvSpPr>
        <p:spPr>
          <a:xfrm>
            <a:off x="6310800" y="7632720"/>
            <a:ext cx="245160" cy="58680"/>
          </a:xfrm>
          <a:custGeom>
            <a:avLst/>
            <a:gdLst/>
            <a:ahLst/>
            <a:rect l="l" t="t" r="r" b="b"/>
            <a:pathLst>
              <a:path w="58" h="14">
                <a:moveTo>
                  <a:pt x="2" y="0"/>
                </a:moveTo>
                <a:cubicBezTo>
                  <a:pt x="1" y="0"/>
                  <a:pt x="0" y="0"/>
                  <a:pt x="0" y="1"/>
                </a:cubicBezTo>
                <a:cubicBezTo>
                  <a:pt x="0" y="2"/>
                  <a:pt x="0" y="3"/>
                  <a:pt x="1" y="4"/>
                </a:cubicBezTo>
                <a:cubicBezTo>
                  <a:pt x="4" y="5"/>
                  <a:pt x="8" y="6"/>
                  <a:pt x="13" y="8"/>
                </a:cubicBezTo>
                <a:cubicBezTo>
                  <a:pt x="21" y="9"/>
                  <a:pt x="31" y="11"/>
                  <a:pt x="39" y="12"/>
                </a:cubicBezTo>
                <a:cubicBezTo>
                  <a:pt x="43" y="13"/>
                  <a:pt x="47" y="13"/>
                  <a:pt x="50" y="14"/>
                </a:cubicBezTo>
                <a:cubicBezTo>
                  <a:pt x="53" y="14"/>
                  <a:pt x="55" y="14"/>
                  <a:pt x="56" y="14"/>
                </a:cubicBezTo>
                <a:cubicBezTo>
                  <a:pt x="56" y="14"/>
                  <a:pt x="56" y="14"/>
                  <a:pt x="56" y="14"/>
                </a:cubicBezTo>
                <a:cubicBezTo>
                  <a:pt x="57" y="14"/>
                  <a:pt x="58" y="13"/>
                  <a:pt x="58" y="12"/>
                </a:cubicBezTo>
                <a:cubicBezTo>
                  <a:pt x="58" y="11"/>
                  <a:pt x="57" y="10"/>
                  <a:pt x="56" y="10"/>
                </a:cubicBezTo>
                <a:cubicBezTo>
                  <a:pt x="56" y="10"/>
                  <a:pt x="56" y="10"/>
                  <a:pt x="56" y="10"/>
                </a:cubicBezTo>
                <a:cubicBezTo>
                  <a:pt x="56" y="10"/>
                  <a:pt x="56" y="10"/>
                  <a:pt x="56" y="10"/>
                </a:cubicBezTo>
                <a:cubicBezTo>
                  <a:pt x="56" y="10"/>
                  <a:pt x="56" y="10"/>
                  <a:pt x="56" y="10"/>
                </a:cubicBezTo>
                <a:cubicBezTo>
                  <a:pt x="55" y="10"/>
                  <a:pt x="51" y="10"/>
                  <a:pt x="47" y="9"/>
                </a:cubicBezTo>
                <a:cubicBezTo>
                  <a:pt x="40" y="8"/>
                  <a:pt x="31" y="7"/>
                  <a:pt x="22" y="5"/>
                </a:cubicBezTo>
                <a:cubicBezTo>
                  <a:pt x="18" y="4"/>
                  <a:pt x="14" y="4"/>
                  <a:pt x="10" y="3"/>
                </a:cubicBezTo>
                <a:cubicBezTo>
                  <a:pt x="7" y="2"/>
                  <a:pt x="4" y="1"/>
                  <a:pt x="3" y="0"/>
                </a:cubicBezTo>
                <a:cubicBezTo>
                  <a:pt x="3" y="0"/>
                  <a:pt x="2" y="0"/>
                  <a:pt x="2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87"/>
          <p:cNvSpPr/>
          <p:nvPr/>
        </p:nvSpPr>
        <p:spPr>
          <a:xfrm>
            <a:off x="6301800" y="7679160"/>
            <a:ext cx="219960" cy="71280"/>
          </a:xfrm>
          <a:custGeom>
            <a:avLst/>
            <a:gdLst/>
            <a:ahLst/>
            <a:rect l="l" t="t" r="r" b="b"/>
            <a:pathLst>
              <a:path w="52" h="17">
                <a:moveTo>
                  <a:pt x="2" y="0"/>
                </a:moveTo>
                <a:cubicBezTo>
                  <a:pt x="1" y="0"/>
                  <a:pt x="0" y="0"/>
                  <a:pt x="0" y="1"/>
                </a:cubicBezTo>
                <a:cubicBezTo>
                  <a:pt x="0" y="2"/>
                  <a:pt x="0" y="4"/>
                  <a:pt x="1" y="4"/>
                </a:cubicBezTo>
                <a:cubicBezTo>
                  <a:pt x="3" y="5"/>
                  <a:pt x="7" y="6"/>
                  <a:pt x="12" y="7"/>
                </a:cubicBezTo>
                <a:cubicBezTo>
                  <a:pt x="19" y="9"/>
                  <a:pt x="28" y="11"/>
                  <a:pt x="36" y="12"/>
                </a:cubicBezTo>
                <a:cubicBezTo>
                  <a:pt x="39" y="13"/>
                  <a:pt x="43" y="14"/>
                  <a:pt x="45" y="15"/>
                </a:cubicBezTo>
                <a:cubicBezTo>
                  <a:pt x="46" y="15"/>
                  <a:pt x="47" y="16"/>
                  <a:pt x="48" y="16"/>
                </a:cubicBezTo>
                <a:cubicBezTo>
                  <a:pt x="49" y="16"/>
                  <a:pt x="49" y="16"/>
                  <a:pt x="49" y="16"/>
                </a:cubicBezTo>
                <a:cubicBezTo>
                  <a:pt x="49" y="16"/>
                  <a:pt x="49" y="16"/>
                  <a:pt x="49" y="16"/>
                </a:cubicBezTo>
                <a:cubicBezTo>
                  <a:pt x="49" y="16"/>
                  <a:pt x="49" y="16"/>
                  <a:pt x="49" y="16"/>
                </a:cubicBezTo>
                <a:cubicBezTo>
                  <a:pt x="49" y="16"/>
                  <a:pt x="50" y="17"/>
                  <a:pt x="50" y="17"/>
                </a:cubicBezTo>
                <a:cubicBezTo>
                  <a:pt x="51" y="17"/>
                  <a:pt x="51" y="16"/>
                  <a:pt x="52" y="16"/>
                </a:cubicBezTo>
                <a:cubicBezTo>
                  <a:pt x="52" y="15"/>
                  <a:pt x="52" y="14"/>
                  <a:pt x="52" y="13"/>
                </a:cubicBezTo>
                <a:cubicBezTo>
                  <a:pt x="51" y="13"/>
                  <a:pt x="51" y="13"/>
                  <a:pt x="50" y="12"/>
                </a:cubicBezTo>
                <a:cubicBezTo>
                  <a:pt x="49" y="12"/>
                  <a:pt x="45" y="11"/>
                  <a:pt x="41" y="10"/>
                </a:cubicBezTo>
                <a:cubicBezTo>
                  <a:pt x="35" y="8"/>
                  <a:pt x="27" y="6"/>
                  <a:pt x="19" y="4"/>
                </a:cubicBezTo>
                <a:cubicBezTo>
                  <a:pt x="12" y="3"/>
                  <a:pt x="5" y="1"/>
                  <a:pt x="3" y="0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88"/>
          <p:cNvSpPr/>
          <p:nvPr/>
        </p:nvSpPr>
        <p:spPr>
          <a:xfrm>
            <a:off x="6280560" y="7722360"/>
            <a:ext cx="64080" cy="33840"/>
          </a:xfrm>
          <a:custGeom>
            <a:avLst/>
            <a:gdLst/>
            <a:ahLst/>
            <a:rect l="l" t="t" r="r" b="b"/>
            <a:pathLst>
              <a:path w="15" h="8">
                <a:moveTo>
                  <a:pt x="2" y="0"/>
                </a:moveTo>
                <a:cubicBezTo>
                  <a:pt x="2" y="0"/>
                  <a:pt x="2" y="0"/>
                  <a:pt x="1" y="1"/>
                </a:cubicBezTo>
                <a:cubicBezTo>
                  <a:pt x="0" y="1"/>
                  <a:pt x="0" y="2"/>
                  <a:pt x="1" y="3"/>
                </a:cubicBezTo>
                <a:cubicBezTo>
                  <a:pt x="2" y="5"/>
                  <a:pt x="3" y="5"/>
                  <a:pt x="4" y="6"/>
                </a:cubicBezTo>
                <a:cubicBezTo>
                  <a:pt x="6" y="6"/>
                  <a:pt x="8" y="6"/>
                  <a:pt x="9" y="6"/>
                </a:cubicBezTo>
                <a:cubicBezTo>
                  <a:pt x="10" y="6"/>
                  <a:pt x="10" y="7"/>
                  <a:pt x="11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2" y="8"/>
                  <a:pt x="12" y="8"/>
                  <a:pt x="13" y="8"/>
                </a:cubicBezTo>
                <a:cubicBezTo>
                  <a:pt x="13" y="8"/>
                  <a:pt x="14" y="8"/>
                  <a:pt x="14" y="8"/>
                </a:cubicBezTo>
                <a:cubicBezTo>
                  <a:pt x="15" y="7"/>
                  <a:pt x="15" y="6"/>
                  <a:pt x="15" y="5"/>
                </a:cubicBezTo>
                <a:cubicBezTo>
                  <a:pt x="14" y="4"/>
                  <a:pt x="12" y="3"/>
                  <a:pt x="11" y="3"/>
                </a:cubicBezTo>
                <a:cubicBezTo>
                  <a:pt x="9" y="2"/>
                  <a:pt x="8" y="2"/>
                  <a:pt x="6" y="2"/>
                </a:cubicBezTo>
                <a:cubicBezTo>
                  <a:pt x="6" y="2"/>
                  <a:pt x="5" y="2"/>
                  <a:pt x="5" y="2"/>
                </a:cubicBezTo>
                <a:cubicBezTo>
                  <a:pt x="4" y="1"/>
                  <a:pt x="4" y="1"/>
                  <a:pt x="4" y="1"/>
                </a:cubicBezTo>
                <a:cubicBezTo>
                  <a:pt x="4" y="1"/>
                  <a:pt x="3" y="0"/>
                  <a:pt x="2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89"/>
          <p:cNvSpPr/>
          <p:nvPr/>
        </p:nvSpPr>
        <p:spPr>
          <a:xfrm>
            <a:off x="6162120" y="7442640"/>
            <a:ext cx="573120" cy="542520"/>
          </a:xfrm>
          <a:custGeom>
            <a:avLst/>
            <a:gdLst/>
            <a:ahLst/>
            <a:rect l="l" t="t" r="r" b="b"/>
            <a:pathLst>
              <a:path w="135" h="128">
                <a:moveTo>
                  <a:pt x="17" y="99"/>
                </a:moveTo>
                <a:cubicBezTo>
                  <a:pt x="19" y="96"/>
                  <a:pt x="20" y="94"/>
                  <a:pt x="22" y="91"/>
                </a:cubicBezTo>
                <a:cubicBezTo>
                  <a:pt x="47" y="96"/>
                  <a:pt x="71" y="104"/>
                  <a:pt x="95" y="114"/>
                </a:cubicBezTo>
                <a:cubicBezTo>
                  <a:pt x="93" y="117"/>
                  <a:pt x="92" y="120"/>
                  <a:pt x="91" y="124"/>
                </a:cubicBezTo>
                <a:cubicBezTo>
                  <a:pt x="90" y="123"/>
                  <a:pt x="90" y="123"/>
                  <a:pt x="89" y="123"/>
                </a:cubicBezTo>
                <a:cubicBezTo>
                  <a:pt x="89" y="123"/>
                  <a:pt x="89" y="122"/>
                  <a:pt x="88" y="122"/>
                </a:cubicBezTo>
                <a:cubicBezTo>
                  <a:pt x="88" y="122"/>
                  <a:pt x="87" y="121"/>
                  <a:pt x="86" y="121"/>
                </a:cubicBezTo>
                <a:cubicBezTo>
                  <a:pt x="86" y="121"/>
                  <a:pt x="86" y="121"/>
                  <a:pt x="86" y="121"/>
                </a:cubicBezTo>
                <a:cubicBezTo>
                  <a:pt x="86" y="120"/>
                  <a:pt x="85" y="119"/>
                  <a:pt x="84" y="119"/>
                </a:cubicBezTo>
                <a:cubicBezTo>
                  <a:pt x="84" y="119"/>
                  <a:pt x="84" y="119"/>
                  <a:pt x="84" y="119"/>
                </a:cubicBezTo>
                <a:cubicBezTo>
                  <a:pt x="83" y="120"/>
                  <a:pt x="83" y="120"/>
                  <a:pt x="83" y="120"/>
                </a:cubicBezTo>
                <a:cubicBezTo>
                  <a:pt x="67" y="114"/>
                  <a:pt x="50" y="108"/>
                  <a:pt x="34" y="102"/>
                </a:cubicBezTo>
                <a:cubicBezTo>
                  <a:pt x="29" y="101"/>
                  <a:pt x="23" y="99"/>
                  <a:pt x="17" y="99"/>
                </a:cubicBezTo>
                <a:cubicBezTo>
                  <a:pt x="17" y="99"/>
                  <a:pt x="17" y="99"/>
                  <a:pt x="17" y="99"/>
                </a:cubicBezTo>
                <a:moveTo>
                  <a:pt x="100" y="101"/>
                </a:moveTo>
                <a:cubicBezTo>
                  <a:pt x="104" y="79"/>
                  <a:pt x="111" y="57"/>
                  <a:pt x="119" y="37"/>
                </a:cubicBezTo>
                <a:cubicBezTo>
                  <a:pt x="122" y="38"/>
                  <a:pt x="125" y="40"/>
                  <a:pt x="129" y="40"/>
                </a:cubicBezTo>
                <a:cubicBezTo>
                  <a:pt x="123" y="47"/>
                  <a:pt x="120" y="55"/>
                  <a:pt x="116" y="63"/>
                </a:cubicBezTo>
                <a:cubicBezTo>
                  <a:pt x="111" y="76"/>
                  <a:pt x="106" y="88"/>
                  <a:pt x="100" y="101"/>
                </a:cubicBezTo>
                <a:moveTo>
                  <a:pt x="20" y="87"/>
                </a:moveTo>
                <a:cubicBezTo>
                  <a:pt x="15" y="86"/>
                  <a:pt x="10" y="85"/>
                  <a:pt x="5" y="84"/>
                </a:cubicBezTo>
                <a:cubicBezTo>
                  <a:pt x="20" y="61"/>
                  <a:pt x="33" y="37"/>
                  <a:pt x="42" y="11"/>
                </a:cubicBezTo>
                <a:cubicBezTo>
                  <a:pt x="42" y="11"/>
                  <a:pt x="42" y="11"/>
                  <a:pt x="42" y="11"/>
                </a:cubicBezTo>
                <a:cubicBezTo>
                  <a:pt x="50" y="13"/>
                  <a:pt x="57" y="15"/>
                  <a:pt x="64" y="17"/>
                </a:cubicBezTo>
                <a:cubicBezTo>
                  <a:pt x="63" y="21"/>
                  <a:pt x="61" y="25"/>
                  <a:pt x="59" y="29"/>
                </a:cubicBezTo>
                <a:cubicBezTo>
                  <a:pt x="59" y="30"/>
                  <a:pt x="59" y="31"/>
                  <a:pt x="60" y="31"/>
                </a:cubicBezTo>
                <a:cubicBezTo>
                  <a:pt x="61" y="33"/>
                  <a:pt x="64" y="34"/>
                  <a:pt x="67" y="35"/>
                </a:cubicBezTo>
                <a:cubicBezTo>
                  <a:pt x="71" y="35"/>
                  <a:pt x="74" y="36"/>
                  <a:pt x="77" y="36"/>
                </a:cubicBezTo>
                <a:cubicBezTo>
                  <a:pt x="79" y="36"/>
                  <a:pt x="80" y="36"/>
                  <a:pt x="81" y="36"/>
                </a:cubicBezTo>
                <a:cubicBezTo>
                  <a:pt x="83" y="35"/>
                  <a:pt x="84" y="35"/>
                  <a:pt x="85" y="33"/>
                </a:cubicBezTo>
                <a:cubicBezTo>
                  <a:pt x="85" y="33"/>
                  <a:pt x="86" y="32"/>
                  <a:pt x="86" y="31"/>
                </a:cubicBezTo>
                <a:cubicBezTo>
                  <a:pt x="87" y="28"/>
                  <a:pt x="88" y="25"/>
                  <a:pt x="88" y="21"/>
                </a:cubicBezTo>
                <a:cubicBezTo>
                  <a:pt x="98" y="23"/>
                  <a:pt x="108" y="23"/>
                  <a:pt x="118" y="24"/>
                </a:cubicBezTo>
                <a:cubicBezTo>
                  <a:pt x="118" y="24"/>
                  <a:pt x="118" y="24"/>
                  <a:pt x="118" y="24"/>
                </a:cubicBezTo>
                <a:cubicBezTo>
                  <a:pt x="119" y="24"/>
                  <a:pt x="119" y="24"/>
                  <a:pt x="120" y="24"/>
                </a:cubicBezTo>
                <a:cubicBezTo>
                  <a:pt x="108" y="51"/>
                  <a:pt x="99" y="80"/>
                  <a:pt x="95" y="110"/>
                </a:cubicBezTo>
                <a:cubicBezTo>
                  <a:pt x="71" y="100"/>
                  <a:pt x="47" y="92"/>
                  <a:pt x="23" y="87"/>
                </a:cubicBezTo>
                <a:cubicBezTo>
                  <a:pt x="23" y="87"/>
                  <a:pt x="23" y="87"/>
                  <a:pt x="22" y="86"/>
                </a:cubicBezTo>
                <a:cubicBezTo>
                  <a:pt x="22" y="86"/>
                  <a:pt x="21" y="86"/>
                  <a:pt x="21" y="86"/>
                </a:cubicBezTo>
                <a:cubicBezTo>
                  <a:pt x="21" y="86"/>
                  <a:pt x="20" y="86"/>
                  <a:pt x="20" y="87"/>
                </a:cubicBezTo>
                <a:moveTo>
                  <a:pt x="72" y="4"/>
                </a:moveTo>
                <a:cubicBezTo>
                  <a:pt x="73" y="4"/>
                  <a:pt x="73" y="4"/>
                  <a:pt x="74" y="4"/>
                </a:cubicBezTo>
                <a:cubicBezTo>
                  <a:pt x="74" y="4"/>
                  <a:pt x="75" y="4"/>
                  <a:pt x="76" y="4"/>
                </a:cubicBezTo>
                <a:cubicBezTo>
                  <a:pt x="80" y="5"/>
                  <a:pt x="83" y="5"/>
                  <a:pt x="87" y="6"/>
                </a:cubicBezTo>
                <a:cubicBezTo>
                  <a:pt x="87" y="7"/>
                  <a:pt x="87" y="8"/>
                  <a:pt x="86" y="10"/>
                </a:cubicBezTo>
                <a:cubicBezTo>
                  <a:pt x="85" y="14"/>
                  <a:pt x="85" y="18"/>
                  <a:pt x="84" y="23"/>
                </a:cubicBezTo>
                <a:cubicBezTo>
                  <a:pt x="83" y="25"/>
                  <a:pt x="83" y="27"/>
                  <a:pt x="82" y="28"/>
                </a:cubicBezTo>
                <a:cubicBezTo>
                  <a:pt x="82" y="30"/>
                  <a:pt x="82" y="31"/>
                  <a:pt x="81" y="31"/>
                </a:cubicBezTo>
                <a:cubicBezTo>
                  <a:pt x="81" y="31"/>
                  <a:pt x="81" y="31"/>
                  <a:pt x="80" y="32"/>
                </a:cubicBezTo>
                <a:cubicBezTo>
                  <a:pt x="80" y="32"/>
                  <a:pt x="79" y="32"/>
                  <a:pt x="77" y="32"/>
                </a:cubicBezTo>
                <a:cubicBezTo>
                  <a:pt x="77" y="32"/>
                  <a:pt x="77" y="32"/>
                  <a:pt x="77" y="32"/>
                </a:cubicBezTo>
                <a:cubicBezTo>
                  <a:pt x="77" y="32"/>
                  <a:pt x="77" y="32"/>
                  <a:pt x="77" y="32"/>
                </a:cubicBezTo>
                <a:cubicBezTo>
                  <a:pt x="75" y="32"/>
                  <a:pt x="71" y="31"/>
                  <a:pt x="69" y="31"/>
                </a:cubicBezTo>
                <a:cubicBezTo>
                  <a:pt x="67" y="30"/>
                  <a:pt x="65" y="29"/>
                  <a:pt x="64" y="29"/>
                </a:cubicBezTo>
                <a:cubicBezTo>
                  <a:pt x="67" y="21"/>
                  <a:pt x="70" y="11"/>
                  <a:pt x="71" y="5"/>
                </a:cubicBezTo>
                <a:cubicBezTo>
                  <a:pt x="71" y="5"/>
                  <a:pt x="72" y="5"/>
                  <a:pt x="72" y="4"/>
                </a:cubicBezTo>
                <a:cubicBezTo>
                  <a:pt x="72" y="4"/>
                  <a:pt x="72" y="4"/>
                  <a:pt x="72" y="4"/>
                </a:cubicBezTo>
                <a:moveTo>
                  <a:pt x="74" y="0"/>
                </a:moveTo>
                <a:cubicBezTo>
                  <a:pt x="73" y="0"/>
                  <a:pt x="71" y="0"/>
                  <a:pt x="70" y="1"/>
                </a:cubicBezTo>
                <a:cubicBezTo>
                  <a:pt x="69" y="2"/>
                  <a:pt x="68" y="3"/>
                  <a:pt x="67" y="5"/>
                </a:cubicBezTo>
                <a:cubicBezTo>
                  <a:pt x="67" y="7"/>
                  <a:pt x="66" y="10"/>
                  <a:pt x="65" y="13"/>
                </a:cubicBezTo>
                <a:cubicBezTo>
                  <a:pt x="58" y="11"/>
                  <a:pt x="51" y="9"/>
                  <a:pt x="44" y="7"/>
                </a:cubicBezTo>
                <a:cubicBezTo>
                  <a:pt x="43" y="7"/>
                  <a:pt x="43" y="7"/>
                  <a:pt x="43" y="7"/>
                </a:cubicBezTo>
                <a:cubicBezTo>
                  <a:pt x="43" y="7"/>
                  <a:pt x="42" y="6"/>
                  <a:pt x="42" y="6"/>
                </a:cubicBezTo>
                <a:cubicBezTo>
                  <a:pt x="42" y="6"/>
                  <a:pt x="41" y="6"/>
                  <a:pt x="41" y="6"/>
                </a:cubicBezTo>
                <a:cubicBezTo>
                  <a:pt x="40" y="6"/>
                  <a:pt x="39" y="6"/>
                  <a:pt x="39" y="7"/>
                </a:cubicBezTo>
                <a:cubicBezTo>
                  <a:pt x="29" y="34"/>
                  <a:pt x="16" y="60"/>
                  <a:pt x="0" y="84"/>
                </a:cubicBezTo>
                <a:cubicBezTo>
                  <a:pt x="0" y="85"/>
                  <a:pt x="0" y="86"/>
                  <a:pt x="0" y="86"/>
                </a:cubicBezTo>
                <a:cubicBezTo>
                  <a:pt x="0" y="87"/>
                  <a:pt x="1" y="88"/>
                  <a:pt x="1" y="88"/>
                </a:cubicBezTo>
                <a:cubicBezTo>
                  <a:pt x="7" y="88"/>
                  <a:pt x="12" y="89"/>
                  <a:pt x="17" y="90"/>
                </a:cubicBezTo>
                <a:cubicBezTo>
                  <a:pt x="15" y="94"/>
                  <a:pt x="14" y="97"/>
                  <a:pt x="12" y="100"/>
                </a:cubicBezTo>
                <a:cubicBezTo>
                  <a:pt x="11" y="101"/>
                  <a:pt x="11" y="102"/>
                  <a:pt x="12" y="102"/>
                </a:cubicBezTo>
                <a:cubicBezTo>
                  <a:pt x="12" y="103"/>
                  <a:pt x="13" y="103"/>
                  <a:pt x="13" y="103"/>
                </a:cubicBezTo>
                <a:cubicBezTo>
                  <a:pt x="14" y="103"/>
                  <a:pt x="14" y="103"/>
                  <a:pt x="14" y="103"/>
                </a:cubicBezTo>
                <a:cubicBezTo>
                  <a:pt x="15" y="103"/>
                  <a:pt x="16" y="103"/>
                  <a:pt x="17" y="103"/>
                </a:cubicBezTo>
                <a:cubicBezTo>
                  <a:pt x="17" y="103"/>
                  <a:pt x="17" y="103"/>
                  <a:pt x="17" y="103"/>
                </a:cubicBezTo>
                <a:cubicBezTo>
                  <a:pt x="22" y="103"/>
                  <a:pt x="27" y="105"/>
                  <a:pt x="32" y="106"/>
                </a:cubicBezTo>
                <a:cubicBezTo>
                  <a:pt x="50" y="112"/>
                  <a:pt x="67" y="118"/>
                  <a:pt x="84" y="125"/>
                </a:cubicBezTo>
                <a:cubicBezTo>
                  <a:pt x="85" y="125"/>
                  <a:pt x="85" y="126"/>
                  <a:pt x="86" y="126"/>
                </a:cubicBezTo>
                <a:cubicBezTo>
                  <a:pt x="88" y="127"/>
                  <a:pt x="90" y="128"/>
                  <a:pt x="91" y="128"/>
                </a:cubicBezTo>
                <a:cubicBezTo>
                  <a:pt x="91" y="128"/>
                  <a:pt x="92" y="128"/>
                  <a:pt x="92" y="128"/>
                </a:cubicBezTo>
                <a:cubicBezTo>
                  <a:pt x="93" y="128"/>
                  <a:pt x="93" y="128"/>
                  <a:pt x="94" y="127"/>
                </a:cubicBezTo>
                <a:cubicBezTo>
                  <a:pt x="102" y="106"/>
                  <a:pt x="111" y="86"/>
                  <a:pt x="120" y="65"/>
                </a:cubicBezTo>
                <a:cubicBezTo>
                  <a:pt x="124" y="56"/>
                  <a:pt x="128" y="47"/>
                  <a:pt x="134" y="40"/>
                </a:cubicBezTo>
                <a:cubicBezTo>
                  <a:pt x="135" y="40"/>
                  <a:pt x="135" y="39"/>
                  <a:pt x="134" y="38"/>
                </a:cubicBezTo>
                <a:cubicBezTo>
                  <a:pt x="134" y="37"/>
                  <a:pt x="133" y="37"/>
                  <a:pt x="133" y="37"/>
                </a:cubicBezTo>
                <a:cubicBezTo>
                  <a:pt x="129" y="36"/>
                  <a:pt x="125" y="35"/>
                  <a:pt x="121" y="33"/>
                </a:cubicBezTo>
                <a:cubicBezTo>
                  <a:pt x="122" y="30"/>
                  <a:pt x="123" y="28"/>
                  <a:pt x="124" y="26"/>
                </a:cubicBezTo>
                <a:cubicBezTo>
                  <a:pt x="124" y="25"/>
                  <a:pt x="124" y="25"/>
                  <a:pt x="124" y="25"/>
                </a:cubicBezTo>
                <a:cubicBezTo>
                  <a:pt x="125" y="24"/>
                  <a:pt x="125" y="24"/>
                  <a:pt x="125" y="24"/>
                </a:cubicBezTo>
                <a:cubicBezTo>
                  <a:pt x="125" y="24"/>
                  <a:pt x="125" y="24"/>
                  <a:pt x="126" y="23"/>
                </a:cubicBezTo>
                <a:cubicBezTo>
                  <a:pt x="126" y="23"/>
                  <a:pt x="126" y="23"/>
                  <a:pt x="126" y="22"/>
                </a:cubicBezTo>
                <a:cubicBezTo>
                  <a:pt x="126" y="22"/>
                  <a:pt x="126" y="21"/>
                  <a:pt x="126" y="21"/>
                </a:cubicBezTo>
                <a:cubicBezTo>
                  <a:pt x="125" y="20"/>
                  <a:pt x="124" y="20"/>
                  <a:pt x="124" y="20"/>
                </a:cubicBezTo>
                <a:cubicBezTo>
                  <a:pt x="123" y="20"/>
                  <a:pt x="123" y="20"/>
                  <a:pt x="123" y="20"/>
                </a:cubicBezTo>
                <a:cubicBezTo>
                  <a:pt x="122" y="20"/>
                  <a:pt x="122" y="20"/>
                  <a:pt x="122" y="20"/>
                </a:cubicBezTo>
                <a:cubicBezTo>
                  <a:pt x="122" y="20"/>
                  <a:pt x="122" y="20"/>
                  <a:pt x="121" y="20"/>
                </a:cubicBezTo>
                <a:cubicBezTo>
                  <a:pt x="120" y="20"/>
                  <a:pt x="120" y="20"/>
                  <a:pt x="119" y="20"/>
                </a:cubicBezTo>
                <a:cubicBezTo>
                  <a:pt x="108" y="19"/>
                  <a:pt x="99" y="19"/>
                  <a:pt x="89" y="17"/>
                </a:cubicBezTo>
                <a:cubicBezTo>
                  <a:pt x="89" y="17"/>
                  <a:pt x="89" y="17"/>
                  <a:pt x="89" y="17"/>
                </a:cubicBezTo>
                <a:cubicBezTo>
                  <a:pt x="90" y="14"/>
                  <a:pt x="90" y="12"/>
                  <a:pt x="91" y="10"/>
                </a:cubicBezTo>
                <a:cubicBezTo>
                  <a:pt x="91" y="8"/>
                  <a:pt x="92" y="6"/>
                  <a:pt x="92" y="5"/>
                </a:cubicBezTo>
                <a:cubicBezTo>
                  <a:pt x="92" y="4"/>
                  <a:pt x="92" y="4"/>
                  <a:pt x="92" y="3"/>
                </a:cubicBezTo>
                <a:cubicBezTo>
                  <a:pt x="92" y="3"/>
                  <a:pt x="91" y="2"/>
                  <a:pt x="90" y="2"/>
                </a:cubicBezTo>
                <a:cubicBezTo>
                  <a:pt x="86" y="1"/>
                  <a:pt x="81" y="1"/>
                  <a:pt x="76" y="0"/>
                </a:cubicBezTo>
                <a:cubicBezTo>
                  <a:pt x="76" y="0"/>
                  <a:pt x="75" y="0"/>
                  <a:pt x="74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90"/>
          <p:cNvSpPr/>
          <p:nvPr/>
        </p:nvSpPr>
        <p:spPr>
          <a:xfrm>
            <a:off x="3382200" y="6279840"/>
            <a:ext cx="730800" cy="675000"/>
          </a:xfrm>
          <a:custGeom>
            <a:avLst/>
            <a:gdLst/>
            <a:ahLst/>
            <a:rect l="l" t="t" r="r" b="b"/>
            <a:pathLst>
              <a:path w="172" h="159">
                <a:moveTo>
                  <a:pt x="152" y="152"/>
                </a:moveTo>
                <a:cubicBezTo>
                  <a:pt x="151" y="141"/>
                  <a:pt x="150" y="130"/>
                  <a:pt x="150" y="119"/>
                </a:cubicBezTo>
                <a:cubicBezTo>
                  <a:pt x="156" y="113"/>
                  <a:pt x="161" y="108"/>
                  <a:pt x="168" y="103"/>
                </a:cubicBezTo>
                <a:cubicBezTo>
                  <a:pt x="168" y="106"/>
                  <a:pt x="167" y="110"/>
                  <a:pt x="167" y="113"/>
                </a:cubicBezTo>
                <a:cubicBezTo>
                  <a:pt x="167" y="116"/>
                  <a:pt x="167" y="118"/>
                  <a:pt x="167" y="120"/>
                </a:cubicBezTo>
                <a:cubicBezTo>
                  <a:pt x="167" y="124"/>
                  <a:pt x="167" y="128"/>
                  <a:pt x="167" y="131"/>
                </a:cubicBezTo>
                <a:cubicBezTo>
                  <a:pt x="167" y="131"/>
                  <a:pt x="168" y="132"/>
                  <a:pt x="168" y="132"/>
                </a:cubicBezTo>
                <a:cubicBezTo>
                  <a:pt x="163" y="139"/>
                  <a:pt x="158" y="146"/>
                  <a:pt x="152" y="152"/>
                </a:cubicBezTo>
                <a:moveTo>
                  <a:pt x="152" y="102"/>
                </a:moveTo>
                <a:cubicBezTo>
                  <a:pt x="156" y="102"/>
                  <a:pt x="159" y="102"/>
                  <a:pt x="163" y="102"/>
                </a:cubicBezTo>
                <a:cubicBezTo>
                  <a:pt x="157" y="106"/>
                  <a:pt x="152" y="112"/>
                  <a:pt x="147" y="117"/>
                </a:cubicBezTo>
                <a:cubicBezTo>
                  <a:pt x="139" y="117"/>
                  <a:pt x="136" y="117"/>
                  <a:pt x="130" y="117"/>
                </a:cubicBezTo>
                <a:cubicBezTo>
                  <a:pt x="129" y="117"/>
                  <a:pt x="128" y="117"/>
                  <a:pt x="126" y="117"/>
                </a:cubicBezTo>
                <a:cubicBezTo>
                  <a:pt x="128" y="116"/>
                  <a:pt x="131" y="113"/>
                  <a:pt x="133" y="111"/>
                </a:cubicBezTo>
                <a:cubicBezTo>
                  <a:pt x="136" y="108"/>
                  <a:pt x="139" y="105"/>
                  <a:pt x="141" y="103"/>
                </a:cubicBezTo>
                <a:cubicBezTo>
                  <a:pt x="142" y="102"/>
                  <a:pt x="142" y="102"/>
                  <a:pt x="142" y="102"/>
                </a:cubicBezTo>
                <a:cubicBezTo>
                  <a:pt x="142" y="102"/>
                  <a:pt x="142" y="102"/>
                  <a:pt x="143" y="102"/>
                </a:cubicBezTo>
                <a:cubicBezTo>
                  <a:pt x="143" y="102"/>
                  <a:pt x="143" y="102"/>
                  <a:pt x="143" y="102"/>
                </a:cubicBezTo>
                <a:cubicBezTo>
                  <a:pt x="144" y="102"/>
                  <a:pt x="144" y="102"/>
                  <a:pt x="144" y="102"/>
                </a:cubicBezTo>
                <a:cubicBezTo>
                  <a:pt x="144" y="102"/>
                  <a:pt x="145" y="102"/>
                  <a:pt x="146" y="102"/>
                </a:cubicBezTo>
                <a:cubicBezTo>
                  <a:pt x="148" y="102"/>
                  <a:pt x="150" y="102"/>
                  <a:pt x="152" y="102"/>
                </a:cubicBezTo>
                <a:moveTo>
                  <a:pt x="123" y="115"/>
                </a:moveTo>
                <a:cubicBezTo>
                  <a:pt x="123" y="107"/>
                  <a:pt x="123" y="104"/>
                  <a:pt x="122" y="94"/>
                </a:cubicBezTo>
                <a:cubicBezTo>
                  <a:pt x="128" y="88"/>
                  <a:pt x="133" y="83"/>
                  <a:pt x="140" y="78"/>
                </a:cubicBezTo>
                <a:cubicBezTo>
                  <a:pt x="140" y="80"/>
                  <a:pt x="140" y="83"/>
                  <a:pt x="140" y="86"/>
                </a:cubicBezTo>
                <a:cubicBezTo>
                  <a:pt x="140" y="87"/>
                  <a:pt x="140" y="89"/>
                  <a:pt x="140" y="91"/>
                </a:cubicBezTo>
                <a:cubicBezTo>
                  <a:pt x="140" y="93"/>
                  <a:pt x="140" y="96"/>
                  <a:pt x="140" y="99"/>
                </a:cubicBezTo>
                <a:cubicBezTo>
                  <a:pt x="140" y="100"/>
                  <a:pt x="140" y="100"/>
                  <a:pt x="140" y="100"/>
                </a:cubicBezTo>
                <a:cubicBezTo>
                  <a:pt x="139" y="100"/>
                  <a:pt x="139" y="100"/>
                  <a:pt x="139" y="100"/>
                </a:cubicBezTo>
                <a:cubicBezTo>
                  <a:pt x="137" y="102"/>
                  <a:pt x="134" y="105"/>
                  <a:pt x="130" y="109"/>
                </a:cubicBezTo>
                <a:cubicBezTo>
                  <a:pt x="128" y="111"/>
                  <a:pt x="126" y="113"/>
                  <a:pt x="123" y="115"/>
                </a:cubicBezTo>
                <a:moveTo>
                  <a:pt x="97" y="91"/>
                </a:moveTo>
                <a:cubicBezTo>
                  <a:pt x="100" y="89"/>
                  <a:pt x="103" y="87"/>
                  <a:pt x="106" y="84"/>
                </a:cubicBezTo>
                <a:cubicBezTo>
                  <a:pt x="108" y="83"/>
                  <a:pt x="110" y="81"/>
                  <a:pt x="111" y="80"/>
                </a:cubicBezTo>
                <a:cubicBezTo>
                  <a:pt x="112" y="79"/>
                  <a:pt x="113" y="78"/>
                  <a:pt x="113" y="78"/>
                </a:cubicBezTo>
                <a:cubicBezTo>
                  <a:pt x="114" y="77"/>
                  <a:pt x="114" y="77"/>
                  <a:pt x="114" y="77"/>
                </a:cubicBezTo>
                <a:cubicBezTo>
                  <a:pt x="114" y="77"/>
                  <a:pt x="114" y="77"/>
                  <a:pt x="114" y="77"/>
                </a:cubicBezTo>
                <a:cubicBezTo>
                  <a:pt x="117" y="77"/>
                  <a:pt x="121" y="77"/>
                  <a:pt x="126" y="77"/>
                </a:cubicBezTo>
                <a:cubicBezTo>
                  <a:pt x="129" y="77"/>
                  <a:pt x="133" y="77"/>
                  <a:pt x="136" y="77"/>
                </a:cubicBezTo>
                <a:cubicBezTo>
                  <a:pt x="130" y="81"/>
                  <a:pt x="125" y="87"/>
                  <a:pt x="119" y="92"/>
                </a:cubicBezTo>
                <a:cubicBezTo>
                  <a:pt x="114" y="91"/>
                  <a:pt x="110" y="91"/>
                  <a:pt x="106" y="91"/>
                </a:cubicBezTo>
                <a:cubicBezTo>
                  <a:pt x="103" y="91"/>
                  <a:pt x="101" y="91"/>
                  <a:pt x="97" y="91"/>
                </a:cubicBezTo>
                <a:moveTo>
                  <a:pt x="93" y="90"/>
                </a:moveTo>
                <a:cubicBezTo>
                  <a:pt x="93" y="81"/>
                  <a:pt x="92" y="77"/>
                  <a:pt x="92" y="68"/>
                </a:cubicBezTo>
                <a:cubicBezTo>
                  <a:pt x="98" y="62"/>
                  <a:pt x="103" y="56"/>
                  <a:pt x="110" y="52"/>
                </a:cubicBezTo>
                <a:cubicBezTo>
                  <a:pt x="110" y="52"/>
                  <a:pt x="110" y="53"/>
                  <a:pt x="110" y="54"/>
                </a:cubicBezTo>
                <a:cubicBezTo>
                  <a:pt x="110" y="59"/>
                  <a:pt x="110" y="66"/>
                  <a:pt x="110" y="72"/>
                </a:cubicBezTo>
                <a:cubicBezTo>
                  <a:pt x="110" y="73"/>
                  <a:pt x="110" y="74"/>
                  <a:pt x="110" y="76"/>
                </a:cubicBezTo>
                <a:cubicBezTo>
                  <a:pt x="108" y="77"/>
                  <a:pt x="105" y="80"/>
                  <a:pt x="102" y="83"/>
                </a:cubicBezTo>
                <a:cubicBezTo>
                  <a:pt x="99" y="86"/>
                  <a:pt x="96" y="88"/>
                  <a:pt x="93" y="90"/>
                </a:cubicBezTo>
                <a:moveTo>
                  <a:pt x="70" y="65"/>
                </a:moveTo>
                <a:cubicBezTo>
                  <a:pt x="75" y="62"/>
                  <a:pt x="80" y="58"/>
                  <a:pt x="83" y="55"/>
                </a:cubicBezTo>
                <a:cubicBezTo>
                  <a:pt x="85" y="53"/>
                  <a:pt x="85" y="53"/>
                  <a:pt x="87" y="52"/>
                </a:cubicBezTo>
                <a:cubicBezTo>
                  <a:pt x="91" y="51"/>
                  <a:pt x="98" y="51"/>
                  <a:pt x="105" y="51"/>
                </a:cubicBezTo>
                <a:cubicBezTo>
                  <a:pt x="100" y="55"/>
                  <a:pt x="95" y="60"/>
                  <a:pt x="89" y="65"/>
                </a:cubicBezTo>
                <a:cubicBezTo>
                  <a:pt x="85" y="65"/>
                  <a:pt x="82" y="65"/>
                  <a:pt x="79" y="65"/>
                </a:cubicBezTo>
                <a:cubicBezTo>
                  <a:pt x="76" y="65"/>
                  <a:pt x="73" y="65"/>
                  <a:pt x="70" y="65"/>
                </a:cubicBezTo>
                <a:moveTo>
                  <a:pt x="65" y="65"/>
                </a:moveTo>
                <a:cubicBezTo>
                  <a:pt x="64" y="59"/>
                  <a:pt x="63" y="57"/>
                  <a:pt x="63" y="53"/>
                </a:cubicBezTo>
                <a:cubicBezTo>
                  <a:pt x="63" y="51"/>
                  <a:pt x="64" y="49"/>
                  <a:pt x="64" y="46"/>
                </a:cubicBezTo>
                <a:cubicBezTo>
                  <a:pt x="64" y="46"/>
                  <a:pt x="64" y="46"/>
                  <a:pt x="64" y="46"/>
                </a:cubicBezTo>
                <a:cubicBezTo>
                  <a:pt x="71" y="40"/>
                  <a:pt x="76" y="34"/>
                  <a:pt x="83" y="29"/>
                </a:cubicBezTo>
                <a:cubicBezTo>
                  <a:pt x="83" y="32"/>
                  <a:pt x="83" y="34"/>
                  <a:pt x="83" y="37"/>
                </a:cubicBezTo>
                <a:cubicBezTo>
                  <a:pt x="83" y="39"/>
                  <a:pt x="83" y="40"/>
                  <a:pt x="83" y="42"/>
                </a:cubicBezTo>
                <a:cubicBezTo>
                  <a:pt x="83" y="45"/>
                  <a:pt x="83" y="47"/>
                  <a:pt x="83" y="50"/>
                </a:cubicBezTo>
                <a:cubicBezTo>
                  <a:pt x="82" y="51"/>
                  <a:pt x="81" y="51"/>
                  <a:pt x="80" y="52"/>
                </a:cubicBezTo>
                <a:cubicBezTo>
                  <a:pt x="77" y="56"/>
                  <a:pt x="70" y="61"/>
                  <a:pt x="65" y="65"/>
                </a:cubicBezTo>
                <a:moveTo>
                  <a:pt x="61" y="29"/>
                </a:moveTo>
                <a:cubicBezTo>
                  <a:pt x="66" y="29"/>
                  <a:pt x="72" y="28"/>
                  <a:pt x="79" y="28"/>
                </a:cubicBezTo>
                <a:cubicBezTo>
                  <a:pt x="72" y="33"/>
                  <a:pt x="68" y="38"/>
                  <a:pt x="62" y="43"/>
                </a:cubicBezTo>
                <a:cubicBezTo>
                  <a:pt x="62" y="43"/>
                  <a:pt x="62" y="43"/>
                  <a:pt x="62" y="43"/>
                </a:cubicBezTo>
                <a:cubicBezTo>
                  <a:pt x="56" y="42"/>
                  <a:pt x="51" y="41"/>
                  <a:pt x="45" y="41"/>
                </a:cubicBezTo>
                <a:cubicBezTo>
                  <a:pt x="44" y="41"/>
                  <a:pt x="42" y="41"/>
                  <a:pt x="41" y="41"/>
                </a:cubicBezTo>
                <a:cubicBezTo>
                  <a:pt x="46" y="37"/>
                  <a:pt x="52" y="33"/>
                  <a:pt x="58" y="29"/>
                </a:cubicBezTo>
                <a:cubicBezTo>
                  <a:pt x="59" y="29"/>
                  <a:pt x="60" y="29"/>
                  <a:pt x="61" y="29"/>
                </a:cubicBezTo>
                <a:moveTo>
                  <a:pt x="5" y="155"/>
                </a:moveTo>
                <a:cubicBezTo>
                  <a:pt x="5" y="143"/>
                  <a:pt x="6" y="133"/>
                  <a:pt x="6" y="124"/>
                </a:cubicBezTo>
                <a:cubicBezTo>
                  <a:pt x="6" y="98"/>
                  <a:pt x="5" y="78"/>
                  <a:pt x="5" y="52"/>
                </a:cubicBezTo>
                <a:cubicBezTo>
                  <a:pt x="5" y="43"/>
                  <a:pt x="5" y="34"/>
                  <a:pt x="5" y="23"/>
                </a:cubicBezTo>
                <a:cubicBezTo>
                  <a:pt x="12" y="23"/>
                  <a:pt x="18" y="23"/>
                  <a:pt x="24" y="23"/>
                </a:cubicBezTo>
                <a:cubicBezTo>
                  <a:pt x="27" y="23"/>
                  <a:pt x="29" y="23"/>
                  <a:pt x="32" y="23"/>
                </a:cubicBezTo>
                <a:cubicBezTo>
                  <a:pt x="33" y="31"/>
                  <a:pt x="33" y="35"/>
                  <a:pt x="34" y="43"/>
                </a:cubicBezTo>
                <a:cubicBezTo>
                  <a:pt x="34" y="44"/>
                  <a:pt x="34" y="45"/>
                  <a:pt x="34" y="45"/>
                </a:cubicBezTo>
                <a:cubicBezTo>
                  <a:pt x="35" y="45"/>
                  <a:pt x="35" y="46"/>
                  <a:pt x="35" y="46"/>
                </a:cubicBezTo>
                <a:cubicBezTo>
                  <a:pt x="36" y="46"/>
                  <a:pt x="36" y="46"/>
                  <a:pt x="36" y="46"/>
                </a:cubicBezTo>
                <a:cubicBezTo>
                  <a:pt x="36" y="46"/>
                  <a:pt x="36" y="46"/>
                  <a:pt x="36" y="46"/>
                </a:cubicBezTo>
                <a:cubicBezTo>
                  <a:pt x="39" y="45"/>
                  <a:pt x="42" y="45"/>
                  <a:pt x="45" y="45"/>
                </a:cubicBezTo>
                <a:cubicBezTo>
                  <a:pt x="50" y="45"/>
                  <a:pt x="55" y="45"/>
                  <a:pt x="60" y="47"/>
                </a:cubicBezTo>
                <a:cubicBezTo>
                  <a:pt x="60" y="49"/>
                  <a:pt x="60" y="51"/>
                  <a:pt x="60" y="53"/>
                </a:cubicBezTo>
                <a:cubicBezTo>
                  <a:pt x="60" y="58"/>
                  <a:pt x="60" y="61"/>
                  <a:pt x="61" y="68"/>
                </a:cubicBezTo>
                <a:cubicBezTo>
                  <a:pt x="61" y="68"/>
                  <a:pt x="61" y="68"/>
                  <a:pt x="61" y="68"/>
                </a:cubicBezTo>
                <a:cubicBezTo>
                  <a:pt x="62" y="69"/>
                  <a:pt x="62" y="69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2" y="70"/>
                  <a:pt x="62" y="70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3" y="70"/>
                  <a:pt x="63" y="70"/>
                  <a:pt x="63" y="70"/>
                </a:cubicBezTo>
                <a:cubicBezTo>
                  <a:pt x="63" y="70"/>
                  <a:pt x="63" y="70"/>
                  <a:pt x="63" y="70"/>
                </a:cubicBezTo>
                <a:cubicBezTo>
                  <a:pt x="63" y="70"/>
                  <a:pt x="63" y="70"/>
                  <a:pt x="63" y="70"/>
                </a:cubicBezTo>
                <a:cubicBezTo>
                  <a:pt x="63" y="70"/>
                  <a:pt x="63" y="70"/>
                  <a:pt x="63" y="70"/>
                </a:cubicBezTo>
                <a:cubicBezTo>
                  <a:pt x="63" y="70"/>
                  <a:pt x="63" y="70"/>
                  <a:pt x="63" y="70"/>
                </a:cubicBezTo>
                <a:cubicBezTo>
                  <a:pt x="63" y="70"/>
                  <a:pt x="63" y="70"/>
                  <a:pt x="63" y="70"/>
                </a:cubicBezTo>
                <a:cubicBezTo>
                  <a:pt x="70" y="69"/>
                  <a:pt x="74" y="69"/>
                  <a:pt x="79" y="69"/>
                </a:cubicBezTo>
                <a:cubicBezTo>
                  <a:pt x="82" y="69"/>
                  <a:pt x="85" y="69"/>
                  <a:pt x="88" y="69"/>
                </a:cubicBezTo>
                <a:cubicBezTo>
                  <a:pt x="89" y="79"/>
                  <a:pt x="89" y="83"/>
                  <a:pt x="90" y="94"/>
                </a:cubicBezTo>
                <a:cubicBezTo>
                  <a:pt x="90" y="94"/>
                  <a:pt x="90" y="95"/>
                  <a:pt x="91" y="95"/>
                </a:cubicBezTo>
                <a:cubicBezTo>
                  <a:pt x="91" y="95"/>
                  <a:pt x="91" y="95"/>
                  <a:pt x="92" y="95"/>
                </a:cubicBezTo>
                <a:cubicBezTo>
                  <a:pt x="92" y="95"/>
                  <a:pt x="92" y="95"/>
                  <a:pt x="92" y="95"/>
                </a:cubicBezTo>
                <a:cubicBezTo>
                  <a:pt x="98" y="95"/>
                  <a:pt x="102" y="95"/>
                  <a:pt x="106" y="95"/>
                </a:cubicBezTo>
                <a:cubicBezTo>
                  <a:pt x="110" y="95"/>
                  <a:pt x="113" y="95"/>
                  <a:pt x="118" y="95"/>
                </a:cubicBezTo>
                <a:cubicBezTo>
                  <a:pt x="119" y="105"/>
                  <a:pt x="120" y="108"/>
                  <a:pt x="120" y="118"/>
                </a:cubicBezTo>
                <a:cubicBezTo>
                  <a:pt x="120" y="118"/>
                  <a:pt x="120" y="119"/>
                  <a:pt x="120" y="119"/>
                </a:cubicBezTo>
                <a:cubicBezTo>
                  <a:pt x="120" y="120"/>
                  <a:pt x="120" y="120"/>
                  <a:pt x="120" y="120"/>
                </a:cubicBezTo>
                <a:cubicBezTo>
                  <a:pt x="120" y="120"/>
                  <a:pt x="121" y="121"/>
                  <a:pt x="122" y="121"/>
                </a:cubicBezTo>
                <a:cubicBezTo>
                  <a:pt x="125" y="121"/>
                  <a:pt x="128" y="121"/>
                  <a:pt x="130" y="121"/>
                </a:cubicBezTo>
                <a:cubicBezTo>
                  <a:pt x="135" y="121"/>
                  <a:pt x="139" y="121"/>
                  <a:pt x="146" y="120"/>
                </a:cubicBezTo>
                <a:cubicBezTo>
                  <a:pt x="147" y="132"/>
                  <a:pt x="148" y="143"/>
                  <a:pt x="148" y="154"/>
                </a:cubicBezTo>
                <a:cubicBezTo>
                  <a:pt x="124" y="153"/>
                  <a:pt x="104" y="152"/>
                  <a:pt x="84" y="152"/>
                </a:cubicBezTo>
                <a:cubicBezTo>
                  <a:pt x="59" y="152"/>
                  <a:pt x="35" y="153"/>
                  <a:pt x="5" y="155"/>
                </a:cubicBezTo>
                <a:moveTo>
                  <a:pt x="37" y="40"/>
                </a:moveTo>
                <a:cubicBezTo>
                  <a:pt x="37" y="33"/>
                  <a:pt x="36" y="29"/>
                  <a:pt x="35" y="21"/>
                </a:cubicBezTo>
                <a:cubicBezTo>
                  <a:pt x="42" y="15"/>
                  <a:pt x="49" y="10"/>
                  <a:pt x="56" y="6"/>
                </a:cubicBezTo>
                <a:cubicBezTo>
                  <a:pt x="56" y="8"/>
                  <a:pt x="56" y="10"/>
                  <a:pt x="56" y="13"/>
                </a:cubicBezTo>
                <a:cubicBezTo>
                  <a:pt x="56" y="15"/>
                  <a:pt x="56" y="16"/>
                  <a:pt x="56" y="18"/>
                </a:cubicBezTo>
                <a:cubicBezTo>
                  <a:pt x="56" y="21"/>
                  <a:pt x="55" y="23"/>
                  <a:pt x="55" y="26"/>
                </a:cubicBezTo>
                <a:cubicBezTo>
                  <a:pt x="49" y="30"/>
                  <a:pt x="43" y="35"/>
                  <a:pt x="37" y="40"/>
                </a:cubicBezTo>
                <a:moveTo>
                  <a:pt x="8" y="19"/>
                </a:moveTo>
                <a:cubicBezTo>
                  <a:pt x="13" y="16"/>
                  <a:pt x="18" y="13"/>
                  <a:pt x="24" y="9"/>
                </a:cubicBezTo>
                <a:cubicBezTo>
                  <a:pt x="26" y="8"/>
                  <a:pt x="28" y="7"/>
                  <a:pt x="30" y="6"/>
                </a:cubicBezTo>
                <a:cubicBezTo>
                  <a:pt x="32" y="5"/>
                  <a:pt x="37" y="5"/>
                  <a:pt x="42" y="5"/>
                </a:cubicBezTo>
                <a:cubicBezTo>
                  <a:pt x="45" y="5"/>
                  <a:pt x="48" y="4"/>
                  <a:pt x="51" y="4"/>
                </a:cubicBezTo>
                <a:cubicBezTo>
                  <a:pt x="44" y="9"/>
                  <a:pt x="37" y="14"/>
                  <a:pt x="32" y="19"/>
                </a:cubicBezTo>
                <a:cubicBezTo>
                  <a:pt x="29" y="19"/>
                  <a:pt x="27" y="19"/>
                  <a:pt x="24" y="19"/>
                </a:cubicBezTo>
                <a:cubicBezTo>
                  <a:pt x="19" y="19"/>
                  <a:pt x="14" y="19"/>
                  <a:pt x="8" y="19"/>
                </a:cubicBezTo>
                <a:moveTo>
                  <a:pt x="58" y="0"/>
                </a:moveTo>
                <a:cubicBezTo>
                  <a:pt x="58" y="0"/>
                  <a:pt x="58" y="0"/>
                  <a:pt x="58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3" y="1"/>
                  <a:pt x="47" y="1"/>
                  <a:pt x="42" y="1"/>
                </a:cubicBezTo>
                <a:cubicBezTo>
                  <a:pt x="37" y="1"/>
                  <a:pt x="32" y="2"/>
                  <a:pt x="29" y="2"/>
                </a:cubicBezTo>
                <a:cubicBezTo>
                  <a:pt x="28" y="2"/>
                  <a:pt x="28" y="2"/>
                  <a:pt x="28" y="2"/>
                </a:cubicBezTo>
                <a:cubicBezTo>
                  <a:pt x="26" y="3"/>
                  <a:pt x="24" y="5"/>
                  <a:pt x="22" y="6"/>
                </a:cubicBezTo>
                <a:cubicBezTo>
                  <a:pt x="15" y="10"/>
                  <a:pt x="9" y="14"/>
                  <a:pt x="3" y="18"/>
                </a:cubicBezTo>
                <a:cubicBezTo>
                  <a:pt x="2" y="18"/>
                  <a:pt x="2" y="19"/>
                  <a:pt x="2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1"/>
                  <a:pt x="2" y="21"/>
                  <a:pt x="2" y="21"/>
                </a:cubicBezTo>
                <a:cubicBezTo>
                  <a:pt x="1" y="21"/>
                  <a:pt x="1" y="21"/>
                  <a:pt x="1" y="21"/>
                </a:cubicBezTo>
                <a:cubicBezTo>
                  <a:pt x="1" y="33"/>
                  <a:pt x="1" y="43"/>
                  <a:pt x="1" y="52"/>
                </a:cubicBezTo>
                <a:cubicBezTo>
                  <a:pt x="1" y="78"/>
                  <a:pt x="2" y="98"/>
                  <a:pt x="2" y="124"/>
                </a:cubicBezTo>
                <a:cubicBezTo>
                  <a:pt x="2" y="133"/>
                  <a:pt x="2" y="143"/>
                  <a:pt x="2" y="155"/>
                </a:cubicBezTo>
                <a:cubicBezTo>
                  <a:pt x="1" y="155"/>
                  <a:pt x="0" y="156"/>
                  <a:pt x="0" y="157"/>
                </a:cubicBezTo>
                <a:cubicBezTo>
                  <a:pt x="0" y="158"/>
                  <a:pt x="1" y="158"/>
                  <a:pt x="2" y="158"/>
                </a:cubicBezTo>
                <a:cubicBezTo>
                  <a:pt x="2" y="158"/>
                  <a:pt x="2" y="158"/>
                  <a:pt x="2" y="158"/>
                </a:cubicBezTo>
                <a:cubicBezTo>
                  <a:pt x="33" y="157"/>
                  <a:pt x="58" y="156"/>
                  <a:pt x="84" y="156"/>
                </a:cubicBezTo>
                <a:cubicBezTo>
                  <a:pt x="104" y="156"/>
                  <a:pt x="125" y="157"/>
                  <a:pt x="149" y="157"/>
                </a:cubicBezTo>
                <a:cubicBezTo>
                  <a:pt x="149" y="158"/>
                  <a:pt x="150" y="159"/>
                  <a:pt x="150" y="159"/>
                </a:cubicBezTo>
                <a:cubicBezTo>
                  <a:pt x="150" y="159"/>
                  <a:pt x="150" y="159"/>
                  <a:pt x="150" y="159"/>
                </a:cubicBezTo>
                <a:cubicBezTo>
                  <a:pt x="151" y="159"/>
                  <a:pt x="152" y="158"/>
                  <a:pt x="152" y="158"/>
                </a:cubicBezTo>
                <a:cubicBezTo>
                  <a:pt x="152" y="158"/>
                  <a:pt x="152" y="158"/>
                  <a:pt x="152" y="158"/>
                </a:cubicBezTo>
                <a:cubicBezTo>
                  <a:pt x="153" y="158"/>
                  <a:pt x="153" y="158"/>
                  <a:pt x="154" y="158"/>
                </a:cubicBezTo>
                <a:cubicBezTo>
                  <a:pt x="154" y="158"/>
                  <a:pt x="154" y="158"/>
                  <a:pt x="154" y="158"/>
                </a:cubicBezTo>
                <a:cubicBezTo>
                  <a:pt x="155" y="158"/>
                  <a:pt x="156" y="157"/>
                  <a:pt x="156" y="156"/>
                </a:cubicBezTo>
                <a:cubicBezTo>
                  <a:pt x="156" y="155"/>
                  <a:pt x="155" y="155"/>
                  <a:pt x="155" y="154"/>
                </a:cubicBezTo>
                <a:cubicBezTo>
                  <a:pt x="161" y="148"/>
                  <a:pt x="167" y="141"/>
                  <a:pt x="172" y="133"/>
                </a:cubicBezTo>
                <a:cubicBezTo>
                  <a:pt x="172" y="133"/>
                  <a:pt x="172" y="132"/>
                  <a:pt x="171" y="131"/>
                </a:cubicBezTo>
                <a:cubicBezTo>
                  <a:pt x="171" y="131"/>
                  <a:pt x="171" y="131"/>
                  <a:pt x="171" y="131"/>
                </a:cubicBezTo>
                <a:cubicBezTo>
                  <a:pt x="171" y="131"/>
                  <a:pt x="171" y="131"/>
                  <a:pt x="171" y="131"/>
                </a:cubicBezTo>
                <a:cubicBezTo>
                  <a:pt x="171" y="128"/>
                  <a:pt x="171" y="124"/>
                  <a:pt x="171" y="120"/>
                </a:cubicBezTo>
                <a:cubicBezTo>
                  <a:pt x="171" y="118"/>
                  <a:pt x="171" y="116"/>
                  <a:pt x="171" y="113"/>
                </a:cubicBezTo>
                <a:cubicBezTo>
                  <a:pt x="171" y="108"/>
                  <a:pt x="171" y="103"/>
                  <a:pt x="171" y="100"/>
                </a:cubicBezTo>
                <a:cubicBezTo>
                  <a:pt x="171" y="99"/>
                  <a:pt x="171" y="99"/>
                  <a:pt x="171" y="99"/>
                </a:cubicBezTo>
                <a:cubicBezTo>
                  <a:pt x="171" y="99"/>
                  <a:pt x="171" y="99"/>
                  <a:pt x="171" y="99"/>
                </a:cubicBezTo>
                <a:cubicBezTo>
                  <a:pt x="171" y="99"/>
                  <a:pt x="171" y="99"/>
                  <a:pt x="171" y="99"/>
                </a:cubicBezTo>
                <a:cubicBezTo>
                  <a:pt x="171" y="98"/>
                  <a:pt x="171" y="98"/>
                  <a:pt x="171" y="98"/>
                </a:cubicBezTo>
                <a:cubicBezTo>
                  <a:pt x="171" y="98"/>
                  <a:pt x="171" y="98"/>
                  <a:pt x="171" y="98"/>
                </a:cubicBezTo>
                <a:cubicBezTo>
                  <a:pt x="170" y="98"/>
                  <a:pt x="170" y="98"/>
                  <a:pt x="170" y="98"/>
                </a:cubicBezTo>
                <a:cubicBezTo>
                  <a:pt x="170" y="98"/>
                  <a:pt x="170" y="98"/>
                  <a:pt x="170" y="98"/>
                </a:cubicBezTo>
                <a:cubicBezTo>
                  <a:pt x="170" y="98"/>
                  <a:pt x="170" y="98"/>
                  <a:pt x="170" y="98"/>
                </a:cubicBezTo>
                <a:cubicBezTo>
                  <a:pt x="163" y="98"/>
                  <a:pt x="157" y="98"/>
                  <a:pt x="152" y="98"/>
                </a:cubicBezTo>
                <a:cubicBezTo>
                  <a:pt x="150" y="98"/>
                  <a:pt x="148" y="98"/>
                  <a:pt x="146" y="98"/>
                </a:cubicBezTo>
                <a:cubicBezTo>
                  <a:pt x="145" y="98"/>
                  <a:pt x="145" y="98"/>
                  <a:pt x="145" y="98"/>
                </a:cubicBezTo>
                <a:cubicBezTo>
                  <a:pt x="144" y="99"/>
                  <a:pt x="144" y="99"/>
                  <a:pt x="143" y="99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143" y="96"/>
                  <a:pt x="143" y="93"/>
                  <a:pt x="143" y="91"/>
                </a:cubicBezTo>
                <a:cubicBezTo>
                  <a:pt x="143" y="89"/>
                  <a:pt x="143" y="87"/>
                  <a:pt x="143" y="86"/>
                </a:cubicBezTo>
                <a:cubicBezTo>
                  <a:pt x="143" y="82"/>
                  <a:pt x="143" y="78"/>
                  <a:pt x="144" y="75"/>
                </a:cubicBezTo>
                <a:cubicBezTo>
                  <a:pt x="144" y="74"/>
                  <a:pt x="144" y="74"/>
                  <a:pt x="144" y="74"/>
                </a:cubicBezTo>
                <a:cubicBezTo>
                  <a:pt x="144" y="74"/>
                  <a:pt x="144" y="74"/>
                  <a:pt x="144" y="74"/>
                </a:cubicBezTo>
                <a:cubicBezTo>
                  <a:pt x="144" y="74"/>
                  <a:pt x="144" y="74"/>
                  <a:pt x="144" y="74"/>
                </a:cubicBezTo>
                <a:cubicBezTo>
                  <a:pt x="143" y="73"/>
                  <a:pt x="143" y="73"/>
                  <a:pt x="143" y="73"/>
                </a:cubicBezTo>
                <a:cubicBezTo>
                  <a:pt x="143" y="73"/>
                  <a:pt x="143" y="73"/>
                  <a:pt x="143" y="73"/>
                </a:cubicBezTo>
                <a:cubicBezTo>
                  <a:pt x="142" y="73"/>
                  <a:pt x="142" y="73"/>
                  <a:pt x="142" y="73"/>
                </a:cubicBezTo>
                <a:cubicBezTo>
                  <a:pt x="142" y="73"/>
                  <a:pt x="142" y="73"/>
                  <a:pt x="142" y="73"/>
                </a:cubicBezTo>
                <a:cubicBezTo>
                  <a:pt x="142" y="73"/>
                  <a:pt x="142" y="73"/>
                  <a:pt x="142" y="73"/>
                </a:cubicBezTo>
                <a:cubicBezTo>
                  <a:pt x="137" y="73"/>
                  <a:pt x="131" y="73"/>
                  <a:pt x="126" y="73"/>
                </a:cubicBezTo>
                <a:cubicBezTo>
                  <a:pt x="121" y="73"/>
                  <a:pt x="117" y="73"/>
                  <a:pt x="114" y="74"/>
                </a:cubicBezTo>
                <a:cubicBezTo>
                  <a:pt x="114" y="73"/>
                  <a:pt x="114" y="73"/>
                  <a:pt x="114" y="72"/>
                </a:cubicBezTo>
                <a:cubicBezTo>
                  <a:pt x="114" y="66"/>
                  <a:pt x="114" y="59"/>
                  <a:pt x="114" y="54"/>
                </a:cubicBezTo>
                <a:cubicBezTo>
                  <a:pt x="114" y="52"/>
                  <a:pt x="114" y="50"/>
                  <a:pt x="114" y="48"/>
                </a:cubicBezTo>
                <a:cubicBezTo>
                  <a:pt x="114" y="48"/>
                  <a:pt x="114" y="48"/>
                  <a:pt x="114" y="48"/>
                </a:cubicBezTo>
                <a:cubicBezTo>
                  <a:pt x="114" y="48"/>
                  <a:pt x="114" y="48"/>
                  <a:pt x="114" y="48"/>
                </a:cubicBezTo>
                <a:cubicBezTo>
                  <a:pt x="114" y="48"/>
                  <a:pt x="114" y="48"/>
                  <a:pt x="114" y="48"/>
                </a:cubicBezTo>
                <a:cubicBezTo>
                  <a:pt x="113" y="47"/>
                  <a:pt x="113" y="47"/>
                  <a:pt x="113" y="47"/>
                </a:cubicBezTo>
                <a:cubicBezTo>
                  <a:pt x="113" y="47"/>
                  <a:pt x="113" y="47"/>
                  <a:pt x="113" y="47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03" y="47"/>
                  <a:pt x="92" y="47"/>
                  <a:pt x="86" y="49"/>
                </a:cubicBezTo>
                <a:cubicBezTo>
                  <a:pt x="86" y="46"/>
                  <a:pt x="86" y="44"/>
                  <a:pt x="86" y="42"/>
                </a:cubicBezTo>
                <a:cubicBezTo>
                  <a:pt x="86" y="40"/>
                  <a:pt x="86" y="39"/>
                  <a:pt x="86" y="37"/>
                </a:cubicBezTo>
                <a:cubicBezTo>
                  <a:pt x="86" y="33"/>
                  <a:pt x="86" y="29"/>
                  <a:pt x="87" y="26"/>
                </a:cubicBezTo>
                <a:cubicBezTo>
                  <a:pt x="87" y="25"/>
                  <a:pt x="87" y="25"/>
                  <a:pt x="87" y="25"/>
                </a:cubicBezTo>
                <a:cubicBezTo>
                  <a:pt x="87" y="25"/>
                  <a:pt x="87" y="25"/>
                  <a:pt x="87" y="25"/>
                </a:cubicBezTo>
                <a:cubicBezTo>
                  <a:pt x="87" y="25"/>
                  <a:pt x="87" y="25"/>
                  <a:pt x="87" y="25"/>
                </a:cubicBezTo>
                <a:cubicBezTo>
                  <a:pt x="86" y="25"/>
                  <a:pt x="86" y="25"/>
                  <a:pt x="86" y="25"/>
                </a:cubicBezTo>
                <a:cubicBezTo>
                  <a:pt x="86" y="24"/>
                  <a:pt x="86" y="24"/>
                  <a:pt x="86" y="24"/>
                </a:cubicBezTo>
                <a:cubicBezTo>
                  <a:pt x="85" y="24"/>
                  <a:pt x="85" y="24"/>
                  <a:pt x="85" y="24"/>
                </a:cubicBezTo>
                <a:cubicBezTo>
                  <a:pt x="85" y="24"/>
                  <a:pt x="85" y="24"/>
                  <a:pt x="85" y="24"/>
                </a:cubicBezTo>
                <a:cubicBezTo>
                  <a:pt x="85" y="24"/>
                  <a:pt x="85" y="24"/>
                  <a:pt x="85" y="24"/>
                </a:cubicBezTo>
                <a:cubicBezTo>
                  <a:pt x="77" y="25"/>
                  <a:pt x="67" y="25"/>
                  <a:pt x="61" y="25"/>
                </a:cubicBezTo>
                <a:cubicBezTo>
                  <a:pt x="60" y="25"/>
                  <a:pt x="60" y="25"/>
                  <a:pt x="59" y="25"/>
                </a:cubicBezTo>
                <a:cubicBezTo>
                  <a:pt x="59" y="23"/>
                  <a:pt x="59" y="20"/>
                  <a:pt x="59" y="18"/>
                </a:cubicBezTo>
                <a:cubicBezTo>
                  <a:pt x="59" y="16"/>
                  <a:pt x="59" y="15"/>
                  <a:pt x="59" y="13"/>
                </a:cubicBezTo>
                <a:cubicBezTo>
                  <a:pt x="59" y="9"/>
                  <a:pt x="59" y="6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1"/>
                  <a:pt x="59" y="1"/>
                </a:cubicBezTo>
                <a:cubicBezTo>
                  <a:pt x="58" y="0"/>
                  <a:pt x="58" y="0"/>
                  <a:pt x="58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91"/>
          <p:cNvSpPr/>
          <p:nvPr/>
        </p:nvSpPr>
        <p:spPr>
          <a:xfrm>
            <a:off x="3900240" y="6801120"/>
            <a:ext cx="92880" cy="114480"/>
          </a:xfrm>
          <a:custGeom>
            <a:avLst/>
            <a:gdLst/>
            <a:ahLst/>
            <a:rect l="l" t="t" r="r" b="b"/>
            <a:pathLst>
              <a:path w="22" h="27">
                <a:moveTo>
                  <a:pt x="6" y="14"/>
                </a:moveTo>
                <a:cubicBezTo>
                  <a:pt x="6" y="11"/>
                  <a:pt x="6" y="7"/>
                  <a:pt x="6" y="4"/>
                </a:cubicBezTo>
                <a:cubicBezTo>
                  <a:pt x="6" y="3"/>
                  <a:pt x="7" y="3"/>
                  <a:pt x="10" y="3"/>
                </a:cubicBezTo>
                <a:cubicBezTo>
                  <a:pt x="12" y="3"/>
                  <a:pt x="14" y="3"/>
                  <a:pt x="16" y="3"/>
                </a:cubicBezTo>
                <a:cubicBezTo>
                  <a:pt x="16" y="3"/>
                  <a:pt x="17" y="3"/>
                  <a:pt x="17" y="3"/>
                </a:cubicBezTo>
                <a:cubicBezTo>
                  <a:pt x="18" y="3"/>
                  <a:pt x="18" y="3"/>
                  <a:pt x="18" y="4"/>
                </a:cubicBezTo>
                <a:cubicBezTo>
                  <a:pt x="18" y="6"/>
                  <a:pt x="19" y="7"/>
                  <a:pt x="16" y="7"/>
                </a:cubicBezTo>
                <a:cubicBezTo>
                  <a:pt x="15" y="7"/>
                  <a:pt x="13" y="7"/>
                  <a:pt x="12" y="7"/>
                </a:cubicBezTo>
                <a:cubicBezTo>
                  <a:pt x="10" y="7"/>
                  <a:pt x="10" y="7"/>
                  <a:pt x="10" y="11"/>
                </a:cubicBezTo>
                <a:cubicBezTo>
                  <a:pt x="10" y="11"/>
                  <a:pt x="11" y="11"/>
                  <a:pt x="11" y="11"/>
                </a:cubicBezTo>
                <a:cubicBezTo>
                  <a:pt x="19" y="11"/>
                  <a:pt x="22" y="20"/>
                  <a:pt x="15" y="23"/>
                </a:cubicBezTo>
                <a:cubicBezTo>
                  <a:pt x="13" y="24"/>
                  <a:pt x="11" y="24"/>
                  <a:pt x="9" y="24"/>
                </a:cubicBezTo>
                <a:cubicBezTo>
                  <a:pt x="7" y="24"/>
                  <a:pt x="5" y="24"/>
                  <a:pt x="4" y="24"/>
                </a:cubicBezTo>
                <a:cubicBezTo>
                  <a:pt x="4" y="23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6" y="21"/>
                  <a:pt x="8" y="21"/>
                  <a:pt x="9" y="21"/>
                </a:cubicBezTo>
                <a:cubicBezTo>
                  <a:pt x="13" y="21"/>
                  <a:pt x="17" y="17"/>
                  <a:pt x="13" y="15"/>
                </a:cubicBezTo>
                <a:cubicBezTo>
                  <a:pt x="11" y="14"/>
                  <a:pt x="10" y="14"/>
                  <a:pt x="8" y="14"/>
                </a:cubicBezTo>
                <a:cubicBezTo>
                  <a:pt x="7" y="14"/>
                  <a:pt x="6" y="14"/>
                  <a:pt x="6" y="14"/>
                </a:cubicBezTo>
                <a:moveTo>
                  <a:pt x="10" y="0"/>
                </a:moveTo>
                <a:cubicBezTo>
                  <a:pt x="4" y="0"/>
                  <a:pt x="3" y="2"/>
                  <a:pt x="3" y="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5"/>
                  <a:pt x="3" y="16"/>
                  <a:pt x="4" y="16"/>
                </a:cubicBezTo>
                <a:cubicBezTo>
                  <a:pt x="4" y="17"/>
                  <a:pt x="5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7"/>
                  <a:pt x="8" y="17"/>
                  <a:pt x="8" y="17"/>
                </a:cubicBezTo>
                <a:cubicBezTo>
                  <a:pt x="10" y="17"/>
                  <a:pt x="11" y="17"/>
                  <a:pt x="11" y="17"/>
                </a:cubicBezTo>
                <a:cubicBezTo>
                  <a:pt x="11" y="18"/>
                  <a:pt x="10" y="18"/>
                  <a:pt x="9" y="18"/>
                </a:cubicBezTo>
                <a:cubicBezTo>
                  <a:pt x="9" y="18"/>
                  <a:pt x="8" y="18"/>
                  <a:pt x="8" y="18"/>
                </a:cubicBezTo>
                <a:cubicBezTo>
                  <a:pt x="7" y="18"/>
                  <a:pt x="6" y="18"/>
                  <a:pt x="5" y="18"/>
                </a:cubicBezTo>
                <a:cubicBezTo>
                  <a:pt x="3" y="18"/>
                  <a:pt x="2" y="19"/>
                  <a:pt x="2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1" y="22"/>
                  <a:pt x="0" y="23"/>
                  <a:pt x="1" y="25"/>
                </a:cubicBezTo>
                <a:cubicBezTo>
                  <a:pt x="2" y="26"/>
                  <a:pt x="2" y="26"/>
                  <a:pt x="3" y="26"/>
                </a:cubicBezTo>
                <a:cubicBezTo>
                  <a:pt x="5" y="27"/>
                  <a:pt x="7" y="27"/>
                  <a:pt x="9" y="27"/>
                </a:cubicBezTo>
                <a:cubicBezTo>
                  <a:pt x="12" y="27"/>
                  <a:pt x="14" y="27"/>
                  <a:pt x="16" y="26"/>
                </a:cubicBezTo>
                <a:cubicBezTo>
                  <a:pt x="20" y="24"/>
                  <a:pt x="22" y="20"/>
                  <a:pt x="22" y="16"/>
                </a:cubicBezTo>
                <a:cubicBezTo>
                  <a:pt x="21" y="13"/>
                  <a:pt x="19" y="11"/>
                  <a:pt x="17" y="10"/>
                </a:cubicBezTo>
                <a:cubicBezTo>
                  <a:pt x="18" y="9"/>
                  <a:pt x="19" y="9"/>
                  <a:pt x="20" y="8"/>
                </a:cubicBezTo>
                <a:cubicBezTo>
                  <a:pt x="21" y="7"/>
                  <a:pt x="21" y="6"/>
                  <a:pt x="21" y="5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0"/>
                  <a:pt x="18" y="0"/>
                  <a:pt x="17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5" y="0"/>
                  <a:pt x="14" y="0"/>
                  <a:pt x="14" y="0"/>
                </a:cubicBezTo>
                <a:cubicBezTo>
                  <a:pt x="12" y="0"/>
                  <a:pt x="11" y="0"/>
                  <a:pt x="10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92"/>
          <p:cNvSpPr/>
          <p:nvPr/>
        </p:nvSpPr>
        <p:spPr>
          <a:xfrm>
            <a:off x="3425040" y="6424920"/>
            <a:ext cx="101880" cy="133920"/>
          </a:xfrm>
          <a:custGeom>
            <a:avLst/>
            <a:gdLst/>
            <a:ahLst/>
            <a:rect l="l" t="t" r="r" b="b"/>
            <a:pathLst>
              <a:path w="24" h="32">
                <a:moveTo>
                  <a:pt x="5" y="14"/>
                </a:moveTo>
                <a:cubicBezTo>
                  <a:pt x="5" y="14"/>
                  <a:pt x="5" y="14"/>
                  <a:pt x="5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4" y="13"/>
                  <a:pt x="3" y="11"/>
                  <a:pt x="3" y="10"/>
                </a:cubicBezTo>
                <a:cubicBezTo>
                  <a:pt x="6" y="8"/>
                  <a:pt x="13" y="3"/>
                  <a:pt x="13" y="3"/>
                </a:cubicBezTo>
                <a:cubicBezTo>
                  <a:pt x="13" y="3"/>
                  <a:pt x="13" y="3"/>
                  <a:pt x="13" y="3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4"/>
                  <a:pt x="15" y="5"/>
                  <a:pt x="15" y="5"/>
                </a:cubicBezTo>
                <a:cubicBezTo>
                  <a:pt x="15" y="12"/>
                  <a:pt x="15" y="18"/>
                  <a:pt x="15" y="24"/>
                </a:cubicBezTo>
                <a:cubicBezTo>
                  <a:pt x="16" y="24"/>
                  <a:pt x="17" y="24"/>
                  <a:pt x="18" y="24"/>
                </a:cubicBezTo>
                <a:cubicBezTo>
                  <a:pt x="19" y="24"/>
                  <a:pt x="20" y="24"/>
                  <a:pt x="21" y="25"/>
                </a:cubicBezTo>
                <a:cubicBezTo>
                  <a:pt x="21" y="26"/>
                  <a:pt x="21" y="27"/>
                  <a:pt x="21" y="29"/>
                </a:cubicBezTo>
                <a:cubicBezTo>
                  <a:pt x="21" y="29"/>
                  <a:pt x="21" y="29"/>
                  <a:pt x="21" y="29"/>
                </a:cubicBezTo>
                <a:cubicBezTo>
                  <a:pt x="21" y="29"/>
                  <a:pt x="21" y="29"/>
                  <a:pt x="21" y="29"/>
                </a:cubicBezTo>
                <a:cubicBezTo>
                  <a:pt x="21" y="29"/>
                  <a:pt x="21" y="29"/>
                  <a:pt x="21" y="29"/>
                </a:cubicBezTo>
                <a:cubicBezTo>
                  <a:pt x="15" y="29"/>
                  <a:pt x="10" y="29"/>
                  <a:pt x="4" y="29"/>
                </a:cubicBezTo>
                <a:cubicBezTo>
                  <a:pt x="4" y="27"/>
                  <a:pt x="4" y="26"/>
                  <a:pt x="4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7" y="25"/>
                  <a:pt x="9" y="25"/>
                  <a:pt x="10" y="25"/>
                </a:cubicBezTo>
                <a:cubicBezTo>
                  <a:pt x="10" y="20"/>
                  <a:pt x="11" y="15"/>
                  <a:pt x="11" y="11"/>
                </a:cubicBezTo>
                <a:cubicBezTo>
                  <a:pt x="9" y="12"/>
                  <a:pt x="7" y="13"/>
                  <a:pt x="5" y="14"/>
                </a:cubicBezTo>
                <a:cubicBezTo>
                  <a:pt x="5" y="14"/>
                  <a:pt x="5" y="14"/>
                  <a:pt x="5" y="14"/>
                </a:cubicBezTo>
                <a:moveTo>
                  <a:pt x="13" y="0"/>
                </a:moveTo>
                <a:cubicBezTo>
                  <a:pt x="12" y="0"/>
                  <a:pt x="12" y="1"/>
                  <a:pt x="10" y="2"/>
                </a:cubicBezTo>
                <a:cubicBezTo>
                  <a:pt x="8" y="3"/>
                  <a:pt x="4" y="6"/>
                  <a:pt x="2" y="7"/>
                </a:cubicBezTo>
                <a:cubicBezTo>
                  <a:pt x="1" y="7"/>
                  <a:pt x="0" y="8"/>
                  <a:pt x="0" y="8"/>
                </a:cubicBezTo>
                <a:cubicBezTo>
                  <a:pt x="0" y="9"/>
                  <a:pt x="0" y="10"/>
                  <a:pt x="0" y="11"/>
                </a:cubicBezTo>
                <a:cubicBezTo>
                  <a:pt x="1" y="12"/>
                  <a:pt x="2" y="14"/>
                  <a:pt x="2" y="15"/>
                </a:cubicBezTo>
                <a:cubicBezTo>
                  <a:pt x="3" y="16"/>
                  <a:pt x="3" y="17"/>
                  <a:pt x="4" y="17"/>
                </a:cubicBezTo>
                <a:cubicBezTo>
                  <a:pt x="4" y="17"/>
                  <a:pt x="5" y="17"/>
                  <a:pt x="5" y="17"/>
                </a:cubicBezTo>
                <a:cubicBezTo>
                  <a:pt x="6" y="17"/>
                  <a:pt x="6" y="17"/>
                  <a:pt x="7" y="17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7"/>
                  <a:pt x="8" y="17"/>
                  <a:pt x="8" y="18"/>
                </a:cubicBezTo>
                <a:cubicBezTo>
                  <a:pt x="7" y="19"/>
                  <a:pt x="7" y="20"/>
                  <a:pt x="7" y="22"/>
                </a:cubicBezTo>
                <a:cubicBezTo>
                  <a:pt x="7" y="22"/>
                  <a:pt x="6" y="22"/>
                  <a:pt x="5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3" y="22"/>
                  <a:pt x="2" y="23"/>
                  <a:pt x="2" y="25"/>
                </a:cubicBezTo>
                <a:cubicBezTo>
                  <a:pt x="2" y="27"/>
                  <a:pt x="2" y="27"/>
                  <a:pt x="2" y="27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30"/>
                  <a:pt x="3" y="31"/>
                  <a:pt x="4" y="31"/>
                </a:cubicBezTo>
                <a:cubicBezTo>
                  <a:pt x="7" y="31"/>
                  <a:pt x="10" y="32"/>
                  <a:pt x="12" y="32"/>
                </a:cubicBezTo>
                <a:cubicBezTo>
                  <a:pt x="15" y="32"/>
                  <a:pt x="18" y="32"/>
                  <a:pt x="21" y="32"/>
                </a:cubicBezTo>
                <a:cubicBezTo>
                  <a:pt x="22" y="32"/>
                  <a:pt x="22" y="32"/>
                  <a:pt x="23" y="31"/>
                </a:cubicBezTo>
                <a:cubicBezTo>
                  <a:pt x="23" y="31"/>
                  <a:pt x="24" y="30"/>
                  <a:pt x="24" y="29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23"/>
                  <a:pt x="23" y="22"/>
                  <a:pt x="21" y="22"/>
                </a:cubicBezTo>
                <a:cubicBezTo>
                  <a:pt x="21" y="21"/>
                  <a:pt x="20" y="21"/>
                  <a:pt x="18" y="2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6"/>
                  <a:pt x="18" y="11"/>
                  <a:pt x="18" y="6"/>
                </a:cubicBezTo>
                <a:cubicBezTo>
                  <a:pt x="18" y="5"/>
                  <a:pt x="18" y="4"/>
                  <a:pt x="18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1"/>
                  <a:pt x="15" y="1"/>
                  <a:pt x="14" y="1"/>
                </a:cubicBezTo>
                <a:cubicBezTo>
                  <a:pt x="13" y="0"/>
                  <a:pt x="13" y="0"/>
                  <a:pt x="13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93"/>
          <p:cNvSpPr/>
          <p:nvPr/>
        </p:nvSpPr>
        <p:spPr>
          <a:xfrm>
            <a:off x="3539880" y="6509160"/>
            <a:ext cx="92880" cy="130320"/>
          </a:xfrm>
          <a:custGeom>
            <a:avLst/>
            <a:gdLst/>
            <a:ahLst/>
            <a:rect l="l" t="t" r="r" b="b"/>
            <a:pathLst>
              <a:path w="22" h="31">
                <a:moveTo>
                  <a:pt x="4" y="8"/>
                </a:moveTo>
                <a:cubicBezTo>
                  <a:pt x="4" y="7"/>
                  <a:pt x="3" y="6"/>
                  <a:pt x="3" y="4"/>
                </a:cubicBezTo>
                <a:cubicBezTo>
                  <a:pt x="5" y="3"/>
                  <a:pt x="8" y="3"/>
                  <a:pt x="10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13" y="2"/>
                  <a:pt x="15" y="4"/>
                  <a:pt x="16" y="6"/>
                </a:cubicBezTo>
                <a:cubicBezTo>
                  <a:pt x="17" y="7"/>
                  <a:pt x="17" y="8"/>
                  <a:pt x="17" y="9"/>
                </a:cubicBezTo>
                <a:cubicBezTo>
                  <a:pt x="17" y="11"/>
                  <a:pt x="16" y="14"/>
                  <a:pt x="15" y="16"/>
                </a:cubicBezTo>
                <a:cubicBezTo>
                  <a:pt x="13" y="19"/>
                  <a:pt x="11" y="21"/>
                  <a:pt x="10" y="22"/>
                </a:cubicBezTo>
                <a:cubicBezTo>
                  <a:pt x="10" y="22"/>
                  <a:pt x="10" y="23"/>
                  <a:pt x="10" y="23"/>
                </a:cubicBezTo>
                <a:cubicBezTo>
                  <a:pt x="10" y="24"/>
                  <a:pt x="11" y="24"/>
                  <a:pt x="11" y="24"/>
                </a:cubicBezTo>
                <a:cubicBezTo>
                  <a:pt x="14" y="24"/>
                  <a:pt x="17" y="24"/>
                  <a:pt x="19" y="24"/>
                </a:cubicBezTo>
                <a:cubicBezTo>
                  <a:pt x="19" y="25"/>
                  <a:pt x="19" y="26"/>
                  <a:pt x="19" y="27"/>
                </a:cubicBezTo>
                <a:cubicBezTo>
                  <a:pt x="19" y="28"/>
                  <a:pt x="19" y="28"/>
                  <a:pt x="19" y="28"/>
                </a:cubicBezTo>
                <a:cubicBezTo>
                  <a:pt x="16" y="28"/>
                  <a:pt x="12" y="27"/>
                  <a:pt x="9" y="27"/>
                </a:cubicBezTo>
                <a:cubicBezTo>
                  <a:pt x="7" y="27"/>
                  <a:pt x="6" y="28"/>
                  <a:pt x="4" y="28"/>
                </a:cubicBezTo>
                <a:cubicBezTo>
                  <a:pt x="4" y="26"/>
                  <a:pt x="4" y="25"/>
                  <a:pt x="4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23"/>
                  <a:pt x="4" y="23"/>
                  <a:pt x="4" y="23"/>
                </a:cubicBezTo>
                <a:cubicBezTo>
                  <a:pt x="8" y="22"/>
                  <a:pt x="10" y="19"/>
                  <a:pt x="12" y="16"/>
                </a:cubicBezTo>
                <a:cubicBezTo>
                  <a:pt x="13" y="15"/>
                  <a:pt x="13" y="14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0"/>
                  <a:pt x="13" y="8"/>
                  <a:pt x="11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0" y="7"/>
                  <a:pt x="9" y="7"/>
                  <a:pt x="8" y="7"/>
                </a:cubicBezTo>
                <a:cubicBezTo>
                  <a:pt x="8" y="7"/>
                  <a:pt x="8" y="7"/>
                  <a:pt x="8" y="7"/>
                </a:cubicBezTo>
                <a:cubicBezTo>
                  <a:pt x="8" y="7"/>
                  <a:pt x="8" y="7"/>
                  <a:pt x="8" y="7"/>
                </a:cubicBezTo>
                <a:cubicBezTo>
                  <a:pt x="7" y="7"/>
                  <a:pt x="5" y="7"/>
                  <a:pt x="4" y="8"/>
                </a:cubicBezTo>
                <a:moveTo>
                  <a:pt x="10" y="0"/>
                </a:move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3" y="1"/>
                  <a:pt x="1" y="2"/>
                </a:cubicBezTo>
                <a:cubicBezTo>
                  <a:pt x="0" y="3"/>
                  <a:pt x="0" y="3"/>
                  <a:pt x="0" y="4"/>
                </a:cubicBezTo>
                <a:cubicBezTo>
                  <a:pt x="0" y="6"/>
                  <a:pt x="1" y="8"/>
                  <a:pt x="1" y="10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3" y="11"/>
                  <a:pt x="3" y="11"/>
                </a:cubicBezTo>
                <a:cubicBezTo>
                  <a:pt x="3" y="11"/>
                  <a:pt x="3" y="11"/>
                  <a:pt x="4" y="11"/>
                </a:cubicBezTo>
                <a:cubicBezTo>
                  <a:pt x="5" y="10"/>
                  <a:pt x="7" y="10"/>
                  <a:pt x="8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9" y="10"/>
                  <a:pt x="9" y="10"/>
                  <a:pt x="10" y="10"/>
                </a:cubicBezTo>
                <a:cubicBezTo>
                  <a:pt x="10" y="10"/>
                  <a:pt x="10" y="11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3"/>
                  <a:pt x="10" y="14"/>
                  <a:pt x="9" y="15"/>
                </a:cubicBezTo>
                <a:cubicBezTo>
                  <a:pt x="8" y="17"/>
                  <a:pt x="6" y="19"/>
                  <a:pt x="3" y="21"/>
                </a:cubicBezTo>
                <a:cubicBezTo>
                  <a:pt x="3" y="21"/>
                  <a:pt x="2" y="21"/>
                  <a:pt x="1" y="22"/>
                </a:cubicBezTo>
                <a:cubicBezTo>
                  <a:pt x="1" y="23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6"/>
                  <a:pt x="1" y="27"/>
                  <a:pt x="1" y="29"/>
                </a:cubicBezTo>
                <a:cubicBezTo>
                  <a:pt x="1" y="29"/>
                  <a:pt x="1" y="30"/>
                  <a:pt x="1" y="30"/>
                </a:cubicBezTo>
                <a:cubicBezTo>
                  <a:pt x="2" y="30"/>
                  <a:pt x="2" y="31"/>
                  <a:pt x="2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5" y="30"/>
                  <a:pt x="7" y="30"/>
                  <a:pt x="9" y="30"/>
                </a:cubicBezTo>
                <a:cubicBezTo>
                  <a:pt x="13" y="30"/>
                  <a:pt x="17" y="31"/>
                  <a:pt x="21" y="31"/>
                </a:cubicBezTo>
                <a:cubicBezTo>
                  <a:pt x="21" y="31"/>
                  <a:pt x="21" y="31"/>
                  <a:pt x="21" y="31"/>
                </a:cubicBezTo>
                <a:cubicBezTo>
                  <a:pt x="21" y="31"/>
                  <a:pt x="21" y="31"/>
                  <a:pt x="22" y="30"/>
                </a:cubicBezTo>
                <a:cubicBezTo>
                  <a:pt x="22" y="30"/>
                  <a:pt x="22" y="30"/>
                  <a:pt x="22" y="29"/>
                </a:cubicBezTo>
                <a:cubicBezTo>
                  <a:pt x="22" y="29"/>
                  <a:pt x="22" y="28"/>
                  <a:pt x="22" y="27"/>
                </a:cubicBezTo>
                <a:cubicBezTo>
                  <a:pt x="22" y="26"/>
                  <a:pt x="22" y="24"/>
                  <a:pt x="22" y="23"/>
                </a:cubicBezTo>
                <a:cubicBezTo>
                  <a:pt x="22" y="23"/>
                  <a:pt x="22" y="22"/>
                  <a:pt x="22" y="22"/>
                </a:cubicBezTo>
                <a:cubicBezTo>
                  <a:pt x="22" y="22"/>
                  <a:pt x="21" y="22"/>
                  <a:pt x="21" y="22"/>
                </a:cubicBezTo>
                <a:cubicBezTo>
                  <a:pt x="19" y="22"/>
                  <a:pt x="17" y="21"/>
                  <a:pt x="15" y="21"/>
                </a:cubicBezTo>
                <a:cubicBezTo>
                  <a:pt x="15" y="20"/>
                  <a:pt x="16" y="19"/>
                  <a:pt x="17" y="18"/>
                </a:cubicBezTo>
                <a:cubicBezTo>
                  <a:pt x="19" y="15"/>
                  <a:pt x="20" y="12"/>
                  <a:pt x="20" y="9"/>
                </a:cubicBezTo>
                <a:cubicBezTo>
                  <a:pt x="20" y="7"/>
                  <a:pt x="20" y="6"/>
                  <a:pt x="19" y="4"/>
                </a:cubicBezTo>
                <a:cubicBezTo>
                  <a:pt x="17" y="1"/>
                  <a:pt x="14" y="0"/>
                  <a:pt x="10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94"/>
          <p:cNvSpPr/>
          <p:nvPr/>
        </p:nvSpPr>
        <p:spPr>
          <a:xfrm>
            <a:off x="3586320" y="6543360"/>
            <a:ext cx="1440" cy="144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95"/>
          <p:cNvSpPr/>
          <p:nvPr/>
        </p:nvSpPr>
        <p:spPr>
          <a:xfrm>
            <a:off x="3586320" y="6543360"/>
            <a:ext cx="1440" cy="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96"/>
          <p:cNvSpPr/>
          <p:nvPr/>
        </p:nvSpPr>
        <p:spPr>
          <a:xfrm>
            <a:off x="3657960" y="6602400"/>
            <a:ext cx="98280" cy="135720"/>
          </a:xfrm>
          <a:custGeom>
            <a:avLst/>
            <a:gdLst/>
            <a:ahLst/>
            <a:rect l="l" t="t" r="r" b="b"/>
            <a:pathLst>
              <a:path w="23" h="32">
                <a:moveTo>
                  <a:pt x="5" y="6"/>
                </a:moveTo>
                <a:cubicBezTo>
                  <a:pt x="5" y="5"/>
                  <a:pt x="5" y="5"/>
                  <a:pt x="5" y="4"/>
                </a:cubicBezTo>
                <a:cubicBezTo>
                  <a:pt x="5" y="4"/>
                  <a:pt x="5" y="4"/>
                  <a:pt x="5" y="4"/>
                </a:cubicBezTo>
                <a:cubicBezTo>
                  <a:pt x="5" y="4"/>
                  <a:pt x="5" y="4"/>
                  <a:pt x="5" y="4"/>
                </a:cubicBezTo>
                <a:cubicBezTo>
                  <a:pt x="7" y="3"/>
                  <a:pt x="9" y="3"/>
                  <a:pt x="11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13" y="3"/>
                  <a:pt x="15" y="3"/>
                  <a:pt x="16" y="4"/>
                </a:cubicBezTo>
                <a:cubicBezTo>
                  <a:pt x="17" y="6"/>
                  <a:pt x="17" y="7"/>
                  <a:pt x="17" y="8"/>
                </a:cubicBezTo>
                <a:cubicBezTo>
                  <a:pt x="17" y="9"/>
                  <a:pt x="17" y="10"/>
                  <a:pt x="16" y="11"/>
                </a:cubicBezTo>
                <a:cubicBezTo>
                  <a:pt x="15" y="12"/>
                  <a:pt x="14" y="13"/>
                  <a:pt x="13" y="13"/>
                </a:cubicBezTo>
                <a:cubicBezTo>
                  <a:pt x="13" y="14"/>
                  <a:pt x="13" y="14"/>
                  <a:pt x="13" y="15"/>
                </a:cubicBezTo>
                <a:cubicBezTo>
                  <a:pt x="13" y="15"/>
                  <a:pt x="13" y="16"/>
                  <a:pt x="14" y="16"/>
                </a:cubicBezTo>
                <a:cubicBezTo>
                  <a:pt x="18" y="17"/>
                  <a:pt x="20" y="20"/>
                  <a:pt x="20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19" y="25"/>
                  <a:pt x="19" y="26"/>
                  <a:pt x="18" y="27"/>
                </a:cubicBezTo>
                <a:cubicBezTo>
                  <a:pt x="17" y="28"/>
                  <a:pt x="15" y="29"/>
                  <a:pt x="13" y="29"/>
                </a:cubicBezTo>
                <a:cubicBezTo>
                  <a:pt x="13" y="29"/>
                  <a:pt x="12" y="29"/>
                  <a:pt x="11" y="29"/>
                </a:cubicBezTo>
                <a:cubicBezTo>
                  <a:pt x="11" y="29"/>
                  <a:pt x="11" y="29"/>
                  <a:pt x="11" y="29"/>
                </a:cubicBezTo>
                <a:cubicBezTo>
                  <a:pt x="11" y="29"/>
                  <a:pt x="11" y="29"/>
                  <a:pt x="11" y="29"/>
                </a:cubicBezTo>
                <a:cubicBezTo>
                  <a:pt x="8" y="29"/>
                  <a:pt x="5" y="29"/>
                  <a:pt x="4" y="28"/>
                </a:cubicBezTo>
                <a:cubicBezTo>
                  <a:pt x="4" y="27"/>
                  <a:pt x="4" y="26"/>
                  <a:pt x="5" y="25"/>
                </a:cubicBezTo>
                <a:cubicBezTo>
                  <a:pt x="6" y="26"/>
                  <a:pt x="7" y="26"/>
                  <a:pt x="9" y="26"/>
                </a:cubicBezTo>
                <a:cubicBezTo>
                  <a:pt x="10" y="26"/>
                  <a:pt x="11" y="26"/>
                  <a:pt x="12" y="25"/>
                </a:cubicBezTo>
                <a:cubicBezTo>
                  <a:pt x="13" y="25"/>
                  <a:pt x="14" y="25"/>
                  <a:pt x="15" y="24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0"/>
                  <a:pt x="14" y="18"/>
                  <a:pt x="12" y="17"/>
                </a:cubicBezTo>
                <a:cubicBezTo>
                  <a:pt x="11" y="17"/>
                  <a:pt x="10" y="16"/>
                  <a:pt x="9" y="16"/>
                </a:cubicBezTo>
                <a:cubicBezTo>
                  <a:pt x="9" y="16"/>
                  <a:pt x="8" y="16"/>
                  <a:pt x="8" y="17"/>
                </a:cubicBezTo>
                <a:cubicBezTo>
                  <a:pt x="8" y="16"/>
                  <a:pt x="8" y="15"/>
                  <a:pt x="8" y="14"/>
                </a:cubicBezTo>
                <a:cubicBezTo>
                  <a:pt x="9" y="14"/>
                  <a:pt x="10" y="14"/>
                  <a:pt x="11" y="14"/>
                </a:cubicBezTo>
                <a:cubicBezTo>
                  <a:pt x="12" y="13"/>
                  <a:pt x="13" y="12"/>
                  <a:pt x="13" y="10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8"/>
                  <a:pt x="12" y="7"/>
                  <a:pt x="11" y="6"/>
                </a:cubicBezTo>
                <a:cubicBezTo>
                  <a:pt x="10" y="6"/>
                  <a:pt x="9" y="6"/>
                  <a:pt x="8" y="6"/>
                </a:cubicBezTo>
                <a:cubicBezTo>
                  <a:pt x="7" y="6"/>
                  <a:pt x="6" y="6"/>
                  <a:pt x="5" y="6"/>
                </a:cubicBezTo>
                <a:cubicBezTo>
                  <a:pt x="5" y="6"/>
                  <a:pt x="5" y="6"/>
                  <a:pt x="5" y="6"/>
                </a:cubicBezTo>
                <a:moveTo>
                  <a:pt x="11" y="0"/>
                </a:moveTo>
                <a:cubicBezTo>
                  <a:pt x="11" y="0"/>
                  <a:pt x="11" y="0"/>
                  <a:pt x="11" y="0"/>
                </a:cubicBezTo>
                <a:cubicBezTo>
                  <a:pt x="9" y="0"/>
                  <a:pt x="6" y="0"/>
                  <a:pt x="4" y="1"/>
                </a:cubicBezTo>
                <a:cubicBezTo>
                  <a:pt x="4" y="1"/>
                  <a:pt x="3" y="1"/>
                  <a:pt x="2" y="2"/>
                </a:cubicBezTo>
                <a:cubicBezTo>
                  <a:pt x="2" y="3"/>
                  <a:pt x="2" y="3"/>
                  <a:pt x="2" y="3"/>
                </a:cubicBezTo>
                <a:cubicBezTo>
                  <a:pt x="2" y="4"/>
                  <a:pt x="2" y="4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2" y="5"/>
                  <a:pt x="2" y="7"/>
                  <a:pt x="2" y="8"/>
                </a:cubicBezTo>
                <a:cubicBezTo>
                  <a:pt x="2" y="8"/>
                  <a:pt x="2" y="9"/>
                  <a:pt x="2" y="9"/>
                </a:cubicBezTo>
                <a:cubicBezTo>
                  <a:pt x="2" y="9"/>
                  <a:pt x="3" y="9"/>
                  <a:pt x="3" y="9"/>
                </a:cubicBezTo>
                <a:cubicBezTo>
                  <a:pt x="3" y="9"/>
                  <a:pt x="3" y="9"/>
                  <a:pt x="3" y="9"/>
                </a:cubicBezTo>
                <a:cubicBezTo>
                  <a:pt x="4" y="9"/>
                  <a:pt x="4" y="9"/>
                  <a:pt x="5" y="9"/>
                </a:cubicBezTo>
                <a:cubicBezTo>
                  <a:pt x="6" y="9"/>
                  <a:pt x="7" y="9"/>
                  <a:pt x="8" y="9"/>
                </a:cubicBezTo>
                <a:cubicBezTo>
                  <a:pt x="8" y="9"/>
                  <a:pt x="8" y="9"/>
                  <a:pt x="8" y="9"/>
                </a:cubicBezTo>
                <a:cubicBezTo>
                  <a:pt x="9" y="9"/>
                  <a:pt x="9" y="9"/>
                  <a:pt x="10" y="9"/>
                </a:cubicBezTo>
                <a:cubicBezTo>
                  <a:pt x="10" y="9"/>
                  <a:pt x="10" y="9"/>
                  <a:pt x="10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1"/>
                  <a:pt x="10" y="11"/>
                  <a:pt x="10" y="11"/>
                </a:cubicBezTo>
                <a:cubicBezTo>
                  <a:pt x="9" y="11"/>
                  <a:pt x="8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1"/>
                  <a:pt x="6" y="11"/>
                  <a:pt x="6" y="11"/>
                </a:cubicBezTo>
                <a:cubicBezTo>
                  <a:pt x="6" y="11"/>
                  <a:pt x="6" y="11"/>
                  <a:pt x="5" y="12"/>
                </a:cubicBezTo>
                <a:cubicBezTo>
                  <a:pt x="5" y="12"/>
                  <a:pt x="5" y="12"/>
                  <a:pt x="5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4"/>
                  <a:pt x="5" y="17"/>
                  <a:pt x="5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20"/>
                  <a:pt x="6" y="20"/>
                  <a:pt x="6" y="20"/>
                </a:cubicBezTo>
                <a:cubicBezTo>
                  <a:pt x="6" y="20"/>
                  <a:pt x="6" y="20"/>
                  <a:pt x="6" y="20"/>
                </a:cubicBezTo>
                <a:cubicBezTo>
                  <a:pt x="7" y="20"/>
                  <a:pt x="8" y="19"/>
                  <a:pt x="9" y="19"/>
                </a:cubicBezTo>
                <a:cubicBezTo>
                  <a:pt x="10" y="19"/>
                  <a:pt x="11" y="19"/>
                  <a:pt x="11" y="20"/>
                </a:cubicBezTo>
                <a:cubicBezTo>
                  <a:pt x="12" y="20"/>
                  <a:pt x="12" y="21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1" y="23"/>
                </a:cubicBezTo>
                <a:cubicBezTo>
                  <a:pt x="10" y="23"/>
                  <a:pt x="10" y="23"/>
                  <a:pt x="9" y="23"/>
                </a:cubicBezTo>
                <a:cubicBezTo>
                  <a:pt x="7" y="23"/>
                  <a:pt x="6" y="23"/>
                  <a:pt x="5" y="22"/>
                </a:cubicBezTo>
                <a:cubicBezTo>
                  <a:pt x="5" y="22"/>
                  <a:pt x="4" y="22"/>
                  <a:pt x="4" y="22"/>
                </a:cubicBezTo>
                <a:cubicBezTo>
                  <a:pt x="4" y="22"/>
                  <a:pt x="3" y="22"/>
                  <a:pt x="3" y="22"/>
                </a:cubicBezTo>
                <a:cubicBezTo>
                  <a:pt x="2" y="24"/>
                  <a:pt x="1" y="26"/>
                  <a:pt x="0" y="29"/>
                </a:cubicBezTo>
                <a:cubicBezTo>
                  <a:pt x="0" y="29"/>
                  <a:pt x="1" y="30"/>
                  <a:pt x="1" y="30"/>
                </a:cubicBezTo>
                <a:cubicBezTo>
                  <a:pt x="4" y="32"/>
                  <a:pt x="8" y="32"/>
                  <a:pt x="11" y="32"/>
                </a:cubicBezTo>
                <a:cubicBezTo>
                  <a:pt x="12" y="32"/>
                  <a:pt x="13" y="32"/>
                  <a:pt x="14" y="32"/>
                </a:cubicBezTo>
                <a:cubicBezTo>
                  <a:pt x="16" y="31"/>
                  <a:pt x="18" y="31"/>
                  <a:pt x="20" y="29"/>
                </a:cubicBezTo>
                <a:cubicBezTo>
                  <a:pt x="21" y="28"/>
                  <a:pt x="22" y="26"/>
                  <a:pt x="22" y="23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19"/>
                  <a:pt x="21" y="16"/>
                  <a:pt x="17" y="14"/>
                </a:cubicBezTo>
                <a:cubicBezTo>
                  <a:pt x="17" y="13"/>
                  <a:pt x="18" y="13"/>
                  <a:pt x="18" y="12"/>
                </a:cubicBezTo>
                <a:cubicBezTo>
                  <a:pt x="19" y="11"/>
                  <a:pt x="20" y="9"/>
                  <a:pt x="20" y="8"/>
                </a:cubicBezTo>
                <a:cubicBezTo>
                  <a:pt x="20" y="6"/>
                  <a:pt x="19" y="4"/>
                  <a:pt x="18" y="2"/>
                </a:cubicBezTo>
                <a:cubicBezTo>
                  <a:pt x="16" y="0"/>
                  <a:pt x="13" y="0"/>
                  <a:pt x="11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97"/>
          <p:cNvSpPr/>
          <p:nvPr/>
        </p:nvSpPr>
        <p:spPr>
          <a:xfrm>
            <a:off x="3794400" y="6729480"/>
            <a:ext cx="42480" cy="46080"/>
          </a:xfrm>
          <a:custGeom>
            <a:avLst/>
            <a:gdLst/>
            <a:ahLst/>
            <a:rect l="l" t="t" r="r" b="b"/>
            <a:pathLst>
              <a:path w="10" h="11">
                <a:moveTo>
                  <a:pt x="7" y="8"/>
                </a:moveTo>
                <a:cubicBezTo>
                  <a:pt x="6" y="8"/>
                  <a:pt x="5" y="7"/>
                  <a:pt x="5" y="7"/>
                </a:cubicBezTo>
                <a:cubicBezTo>
                  <a:pt x="5" y="7"/>
                  <a:pt x="6" y="6"/>
                  <a:pt x="7" y="5"/>
                </a:cubicBezTo>
                <a:cubicBezTo>
                  <a:pt x="7" y="6"/>
                  <a:pt x="7" y="7"/>
                  <a:pt x="7" y="8"/>
                </a:cubicBezTo>
                <a:moveTo>
                  <a:pt x="9" y="0"/>
                </a:moveTo>
                <a:cubicBezTo>
                  <a:pt x="8" y="0"/>
                  <a:pt x="8" y="0"/>
                  <a:pt x="8" y="0"/>
                </a:cubicBezTo>
                <a:cubicBezTo>
                  <a:pt x="8" y="0"/>
                  <a:pt x="8" y="0"/>
                  <a:pt x="8" y="0"/>
                </a:cubicBezTo>
                <a:cubicBezTo>
                  <a:pt x="7" y="1"/>
                  <a:pt x="7" y="1"/>
                  <a:pt x="7" y="1"/>
                </a:cubicBezTo>
                <a:cubicBezTo>
                  <a:pt x="5" y="3"/>
                  <a:pt x="2" y="5"/>
                  <a:pt x="0" y="8"/>
                </a:cubicBezTo>
                <a:cubicBezTo>
                  <a:pt x="0" y="9"/>
                  <a:pt x="0" y="9"/>
                  <a:pt x="0" y="10"/>
                </a:cubicBezTo>
                <a:cubicBezTo>
                  <a:pt x="0" y="10"/>
                  <a:pt x="1" y="11"/>
                  <a:pt x="1" y="11"/>
                </a:cubicBezTo>
                <a:cubicBezTo>
                  <a:pt x="1" y="11"/>
                  <a:pt x="1" y="11"/>
                  <a:pt x="1" y="11"/>
                </a:cubicBezTo>
                <a:cubicBezTo>
                  <a:pt x="2" y="10"/>
                  <a:pt x="3" y="10"/>
                  <a:pt x="4" y="10"/>
                </a:cubicBezTo>
                <a:cubicBezTo>
                  <a:pt x="5" y="10"/>
                  <a:pt x="7" y="10"/>
                  <a:pt x="8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9" y="11"/>
                  <a:pt x="9" y="10"/>
                  <a:pt x="9" y="9"/>
                </a:cubicBezTo>
                <a:cubicBezTo>
                  <a:pt x="10" y="7"/>
                  <a:pt x="10" y="4"/>
                  <a:pt x="10" y="2"/>
                </a:cubicBezTo>
                <a:cubicBezTo>
                  <a:pt x="10" y="1"/>
                  <a:pt x="10" y="1"/>
                  <a:pt x="9" y="0"/>
                </a:cubicBezTo>
                <a:cubicBezTo>
                  <a:pt x="9" y="0"/>
                  <a:pt x="9" y="0"/>
                  <a:pt x="9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98"/>
          <p:cNvSpPr/>
          <p:nvPr/>
        </p:nvSpPr>
        <p:spPr>
          <a:xfrm>
            <a:off x="3769200" y="6701040"/>
            <a:ext cx="109080" cy="133920"/>
          </a:xfrm>
          <a:custGeom>
            <a:avLst/>
            <a:gdLst/>
            <a:ahLst/>
            <a:rect l="l" t="t" r="r" b="b"/>
            <a:pathLst>
              <a:path w="26" h="32">
                <a:moveTo>
                  <a:pt x="17" y="3"/>
                </a:moveTo>
                <a:cubicBezTo>
                  <a:pt x="17" y="3"/>
                  <a:pt x="18" y="3"/>
                  <a:pt x="19" y="3"/>
                </a:cubicBezTo>
                <a:cubicBezTo>
                  <a:pt x="18" y="7"/>
                  <a:pt x="18" y="9"/>
                  <a:pt x="18" y="13"/>
                </a:cubicBezTo>
                <a:cubicBezTo>
                  <a:pt x="18" y="14"/>
                  <a:pt x="18" y="15"/>
                  <a:pt x="18" y="15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17"/>
                  <a:pt x="19" y="17"/>
                  <a:pt x="19" y="18"/>
                </a:cubicBezTo>
                <a:cubicBezTo>
                  <a:pt x="20" y="18"/>
                  <a:pt x="20" y="18"/>
                  <a:pt x="20" y="18"/>
                </a:cubicBezTo>
                <a:cubicBezTo>
                  <a:pt x="20" y="18"/>
                  <a:pt x="20" y="18"/>
                  <a:pt x="20" y="18"/>
                </a:cubicBezTo>
                <a:cubicBezTo>
                  <a:pt x="21" y="18"/>
                  <a:pt x="22" y="18"/>
                  <a:pt x="23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23" y="19"/>
                  <a:pt x="23" y="19"/>
                  <a:pt x="23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2" y="20"/>
                  <a:pt x="21" y="20"/>
                  <a:pt x="19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19" y="20"/>
                  <a:pt x="19" y="20"/>
                  <a:pt x="18" y="21"/>
                </a:cubicBezTo>
                <a:cubicBezTo>
                  <a:pt x="18" y="21"/>
                  <a:pt x="18" y="21"/>
                  <a:pt x="18" y="22"/>
                </a:cubicBezTo>
                <a:cubicBezTo>
                  <a:pt x="18" y="24"/>
                  <a:pt x="18" y="26"/>
                  <a:pt x="17" y="27"/>
                </a:cubicBezTo>
                <a:cubicBezTo>
                  <a:pt x="17" y="28"/>
                  <a:pt x="17" y="29"/>
                  <a:pt x="17" y="29"/>
                </a:cubicBezTo>
                <a:cubicBezTo>
                  <a:pt x="16" y="29"/>
                  <a:pt x="16" y="29"/>
                  <a:pt x="15" y="29"/>
                </a:cubicBezTo>
                <a:cubicBezTo>
                  <a:pt x="15" y="27"/>
                  <a:pt x="15" y="25"/>
                  <a:pt x="15" y="22"/>
                </a:cubicBezTo>
                <a:cubicBezTo>
                  <a:pt x="15" y="21"/>
                  <a:pt x="15" y="20"/>
                  <a:pt x="14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0" y="20"/>
                  <a:pt x="8" y="20"/>
                  <a:pt x="5" y="20"/>
                </a:cubicBezTo>
                <a:cubicBezTo>
                  <a:pt x="4" y="20"/>
                  <a:pt x="4" y="20"/>
                  <a:pt x="3" y="20"/>
                </a:cubicBezTo>
                <a:cubicBezTo>
                  <a:pt x="3" y="20"/>
                  <a:pt x="3" y="20"/>
                  <a:pt x="3" y="20"/>
                </a:cubicBezTo>
                <a:cubicBezTo>
                  <a:pt x="3" y="19"/>
                  <a:pt x="3" y="19"/>
                  <a:pt x="3" y="18"/>
                </a:cubicBezTo>
                <a:cubicBezTo>
                  <a:pt x="3" y="18"/>
                  <a:pt x="3" y="18"/>
                  <a:pt x="3" y="17"/>
                </a:cubicBezTo>
                <a:cubicBezTo>
                  <a:pt x="5" y="14"/>
                  <a:pt x="11" y="7"/>
                  <a:pt x="14" y="3"/>
                </a:cubicBezTo>
                <a:cubicBezTo>
                  <a:pt x="15" y="3"/>
                  <a:pt x="15" y="3"/>
                  <a:pt x="15" y="3"/>
                </a:cubicBezTo>
                <a:cubicBezTo>
                  <a:pt x="15" y="3"/>
                  <a:pt x="16" y="3"/>
                  <a:pt x="17" y="3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9" y="0"/>
                  <a:pt x="18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6" y="0"/>
                  <a:pt x="15" y="0"/>
                  <a:pt x="15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1"/>
                  <a:pt x="13" y="1"/>
                  <a:pt x="13" y="1"/>
                </a:cubicBezTo>
                <a:cubicBezTo>
                  <a:pt x="13" y="1"/>
                  <a:pt x="13" y="1"/>
                  <a:pt x="13" y="1"/>
                </a:cubicBezTo>
                <a:cubicBezTo>
                  <a:pt x="10" y="3"/>
                  <a:pt x="7" y="7"/>
                  <a:pt x="5" y="10"/>
                </a:cubicBezTo>
                <a:cubicBezTo>
                  <a:pt x="4" y="11"/>
                  <a:pt x="2" y="13"/>
                  <a:pt x="2" y="14"/>
                </a:cubicBezTo>
                <a:cubicBezTo>
                  <a:pt x="1" y="15"/>
                  <a:pt x="1" y="16"/>
                  <a:pt x="1" y="16"/>
                </a:cubicBezTo>
                <a:cubicBezTo>
                  <a:pt x="0" y="17"/>
                  <a:pt x="0" y="17"/>
                  <a:pt x="0" y="18"/>
                </a:cubicBezTo>
                <a:cubicBezTo>
                  <a:pt x="0" y="18"/>
                  <a:pt x="0" y="19"/>
                  <a:pt x="0" y="20"/>
                </a:cubicBezTo>
                <a:cubicBezTo>
                  <a:pt x="0" y="20"/>
                  <a:pt x="0" y="21"/>
                  <a:pt x="0" y="22"/>
                </a:cubicBezTo>
                <a:cubicBezTo>
                  <a:pt x="0" y="23"/>
                  <a:pt x="1" y="23"/>
                  <a:pt x="2" y="23"/>
                </a:cubicBezTo>
                <a:cubicBezTo>
                  <a:pt x="3" y="23"/>
                  <a:pt x="4" y="23"/>
                  <a:pt x="5" y="23"/>
                </a:cubicBezTo>
                <a:cubicBezTo>
                  <a:pt x="7" y="23"/>
                  <a:pt x="10" y="23"/>
                  <a:pt x="12" y="23"/>
                </a:cubicBezTo>
                <a:cubicBezTo>
                  <a:pt x="12" y="25"/>
                  <a:pt x="12" y="27"/>
                  <a:pt x="12" y="30"/>
                </a:cubicBezTo>
                <a:cubicBezTo>
                  <a:pt x="12" y="30"/>
                  <a:pt x="12" y="30"/>
                  <a:pt x="12" y="31"/>
                </a:cubicBezTo>
                <a:cubicBezTo>
                  <a:pt x="12" y="31"/>
                  <a:pt x="12" y="32"/>
                  <a:pt x="12" y="32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2"/>
                  <a:pt x="13" y="32"/>
                  <a:pt x="13" y="32"/>
                </a:cubicBezTo>
                <a:cubicBezTo>
                  <a:pt x="15" y="32"/>
                  <a:pt x="17" y="32"/>
                  <a:pt x="19" y="32"/>
                </a:cubicBezTo>
                <a:cubicBezTo>
                  <a:pt x="20" y="32"/>
                  <a:pt x="20" y="31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29"/>
                  <a:pt x="20" y="27"/>
                </a:cubicBezTo>
                <a:cubicBezTo>
                  <a:pt x="21" y="26"/>
                  <a:pt x="21" y="25"/>
                  <a:pt x="21" y="23"/>
                </a:cubicBezTo>
                <a:cubicBezTo>
                  <a:pt x="21" y="23"/>
                  <a:pt x="22" y="23"/>
                  <a:pt x="23" y="23"/>
                </a:cubicBezTo>
                <a:cubicBezTo>
                  <a:pt x="24" y="23"/>
                  <a:pt x="24" y="23"/>
                  <a:pt x="25" y="23"/>
                </a:cubicBezTo>
                <a:cubicBezTo>
                  <a:pt x="26" y="23"/>
                  <a:pt x="26" y="23"/>
                  <a:pt x="26" y="22"/>
                </a:cubicBezTo>
                <a:cubicBezTo>
                  <a:pt x="26" y="21"/>
                  <a:pt x="26" y="18"/>
                  <a:pt x="26" y="16"/>
                </a:cubicBezTo>
                <a:cubicBezTo>
                  <a:pt x="26" y="16"/>
                  <a:pt x="26" y="16"/>
                  <a:pt x="26" y="15"/>
                </a:cubicBezTo>
                <a:cubicBezTo>
                  <a:pt x="26" y="15"/>
                  <a:pt x="25" y="15"/>
                  <a:pt x="25" y="15"/>
                </a:cubicBezTo>
                <a:cubicBezTo>
                  <a:pt x="25" y="15"/>
                  <a:pt x="25" y="15"/>
                  <a:pt x="25" y="15"/>
                </a:cubicBezTo>
                <a:cubicBezTo>
                  <a:pt x="24" y="15"/>
                  <a:pt x="24" y="15"/>
                  <a:pt x="23" y="15"/>
                </a:cubicBezTo>
                <a:cubicBezTo>
                  <a:pt x="22" y="15"/>
                  <a:pt x="22" y="15"/>
                  <a:pt x="21" y="15"/>
                </a:cubicBezTo>
                <a:cubicBezTo>
                  <a:pt x="21" y="14"/>
                  <a:pt x="21" y="14"/>
                  <a:pt x="21" y="13"/>
                </a:cubicBezTo>
                <a:cubicBezTo>
                  <a:pt x="21" y="9"/>
                  <a:pt x="21" y="6"/>
                  <a:pt x="22" y="2"/>
                </a:cubicBezTo>
                <a:cubicBezTo>
                  <a:pt x="22" y="1"/>
                  <a:pt x="21" y="1"/>
                  <a:pt x="21" y="0"/>
                </a:cubicBezTo>
                <a:cubicBezTo>
                  <a:pt x="21" y="0"/>
                  <a:pt x="20" y="0"/>
                  <a:pt x="20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99"/>
          <p:cNvSpPr/>
          <p:nvPr/>
        </p:nvSpPr>
        <p:spPr>
          <a:xfrm>
            <a:off x="2034000" y="6127560"/>
            <a:ext cx="1440" cy="144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100"/>
          <p:cNvSpPr/>
          <p:nvPr/>
        </p:nvSpPr>
        <p:spPr>
          <a:xfrm>
            <a:off x="2034000" y="6127560"/>
            <a:ext cx="1440" cy="144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101"/>
          <p:cNvSpPr/>
          <p:nvPr/>
        </p:nvSpPr>
        <p:spPr>
          <a:xfrm>
            <a:off x="2106000" y="6391080"/>
            <a:ext cx="1440" cy="144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102"/>
          <p:cNvSpPr/>
          <p:nvPr/>
        </p:nvSpPr>
        <p:spPr>
          <a:xfrm>
            <a:off x="2106000" y="6391080"/>
            <a:ext cx="1440" cy="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103"/>
          <p:cNvSpPr/>
          <p:nvPr/>
        </p:nvSpPr>
        <p:spPr>
          <a:xfrm>
            <a:off x="1774080" y="6012720"/>
            <a:ext cx="1110960" cy="619560"/>
          </a:xfrm>
          <a:custGeom>
            <a:avLst/>
            <a:gdLst/>
            <a:ahLst/>
            <a:rect l="l" t="t" r="r" b="b"/>
            <a:pathLst>
              <a:path w="262" h="146">
                <a:moveTo>
                  <a:pt x="116" y="139"/>
                </a:moveTo>
                <a:cubicBezTo>
                  <a:pt x="114" y="139"/>
                  <a:pt x="114" y="139"/>
                  <a:pt x="113" y="139"/>
                </a:cubicBezTo>
                <a:cubicBezTo>
                  <a:pt x="112" y="138"/>
                  <a:pt x="111" y="135"/>
                  <a:pt x="111" y="133"/>
                </a:cubicBezTo>
                <a:cubicBezTo>
                  <a:pt x="111" y="133"/>
                  <a:pt x="112" y="132"/>
                  <a:pt x="112" y="131"/>
                </a:cubicBezTo>
                <a:cubicBezTo>
                  <a:pt x="113" y="129"/>
                  <a:pt x="114" y="125"/>
                  <a:pt x="115" y="123"/>
                </a:cubicBezTo>
                <a:cubicBezTo>
                  <a:pt x="115" y="122"/>
                  <a:pt x="115" y="122"/>
                  <a:pt x="116" y="122"/>
                </a:cubicBezTo>
                <a:cubicBezTo>
                  <a:pt x="116" y="122"/>
                  <a:pt x="116" y="122"/>
                  <a:pt x="116" y="122"/>
                </a:cubicBezTo>
                <a:cubicBezTo>
                  <a:pt x="116" y="121"/>
                  <a:pt x="116" y="121"/>
                  <a:pt x="117" y="120"/>
                </a:cubicBezTo>
                <a:cubicBezTo>
                  <a:pt x="118" y="120"/>
                  <a:pt x="118" y="120"/>
                  <a:pt x="119" y="120"/>
                </a:cubicBezTo>
                <a:cubicBezTo>
                  <a:pt x="119" y="120"/>
                  <a:pt x="119" y="120"/>
                  <a:pt x="119" y="120"/>
                </a:cubicBezTo>
                <a:cubicBezTo>
                  <a:pt x="119" y="120"/>
                  <a:pt x="120" y="120"/>
                  <a:pt x="121" y="120"/>
                </a:cubicBezTo>
                <a:cubicBezTo>
                  <a:pt x="122" y="121"/>
                  <a:pt x="123" y="122"/>
                  <a:pt x="123" y="122"/>
                </a:cubicBezTo>
                <a:cubicBezTo>
                  <a:pt x="124" y="123"/>
                  <a:pt x="124" y="124"/>
                  <a:pt x="124" y="125"/>
                </a:cubicBezTo>
                <a:cubicBezTo>
                  <a:pt x="124" y="125"/>
                  <a:pt x="124" y="125"/>
                  <a:pt x="124" y="125"/>
                </a:cubicBezTo>
                <a:cubicBezTo>
                  <a:pt x="124" y="125"/>
                  <a:pt x="124" y="126"/>
                  <a:pt x="123" y="128"/>
                </a:cubicBezTo>
                <a:cubicBezTo>
                  <a:pt x="122" y="131"/>
                  <a:pt x="120" y="135"/>
                  <a:pt x="118" y="138"/>
                </a:cubicBezTo>
                <a:cubicBezTo>
                  <a:pt x="118" y="139"/>
                  <a:pt x="117" y="139"/>
                  <a:pt x="116" y="139"/>
                </a:cubicBezTo>
                <a:cubicBezTo>
                  <a:pt x="116" y="139"/>
                  <a:pt x="116" y="139"/>
                  <a:pt x="116" y="139"/>
                </a:cubicBezTo>
                <a:cubicBezTo>
                  <a:pt x="116" y="139"/>
                  <a:pt x="116" y="139"/>
                  <a:pt x="116" y="139"/>
                </a:cubicBezTo>
                <a:moveTo>
                  <a:pt x="104" y="133"/>
                </a:moveTo>
                <a:cubicBezTo>
                  <a:pt x="102" y="133"/>
                  <a:pt x="100" y="131"/>
                  <a:pt x="99" y="130"/>
                </a:cubicBezTo>
                <a:cubicBezTo>
                  <a:pt x="98" y="129"/>
                  <a:pt x="98" y="127"/>
                  <a:pt x="98" y="126"/>
                </a:cubicBezTo>
                <a:cubicBezTo>
                  <a:pt x="98" y="125"/>
                  <a:pt x="98" y="124"/>
                  <a:pt x="99" y="122"/>
                </a:cubicBezTo>
                <a:cubicBezTo>
                  <a:pt x="99" y="122"/>
                  <a:pt x="99" y="122"/>
                  <a:pt x="99" y="122"/>
                </a:cubicBezTo>
                <a:cubicBezTo>
                  <a:pt x="99" y="121"/>
                  <a:pt x="100" y="120"/>
                  <a:pt x="100" y="119"/>
                </a:cubicBezTo>
                <a:cubicBezTo>
                  <a:pt x="102" y="116"/>
                  <a:pt x="103" y="113"/>
                  <a:pt x="104" y="110"/>
                </a:cubicBezTo>
                <a:cubicBezTo>
                  <a:pt x="104" y="109"/>
                  <a:pt x="104" y="108"/>
                  <a:pt x="105" y="107"/>
                </a:cubicBezTo>
                <a:cubicBezTo>
                  <a:pt x="105" y="106"/>
                  <a:pt x="107" y="105"/>
                  <a:pt x="109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7"/>
                  <a:pt x="113" y="109"/>
                </a:cubicBezTo>
                <a:cubicBezTo>
                  <a:pt x="113" y="109"/>
                  <a:pt x="113" y="109"/>
                  <a:pt x="113" y="110"/>
                </a:cubicBezTo>
                <a:cubicBezTo>
                  <a:pt x="113" y="111"/>
                  <a:pt x="113" y="112"/>
                  <a:pt x="112" y="114"/>
                </a:cubicBezTo>
                <a:cubicBezTo>
                  <a:pt x="111" y="119"/>
                  <a:pt x="109" y="125"/>
                  <a:pt x="107" y="130"/>
                </a:cubicBezTo>
                <a:cubicBezTo>
                  <a:pt x="107" y="132"/>
                  <a:pt x="106" y="132"/>
                  <a:pt x="106" y="132"/>
                </a:cubicBezTo>
                <a:cubicBezTo>
                  <a:pt x="105" y="133"/>
                  <a:pt x="105" y="133"/>
                  <a:pt x="105" y="133"/>
                </a:cubicBezTo>
                <a:cubicBezTo>
                  <a:pt x="104" y="133"/>
                  <a:pt x="104" y="133"/>
                  <a:pt x="104" y="133"/>
                </a:cubicBezTo>
                <a:cubicBezTo>
                  <a:pt x="104" y="133"/>
                  <a:pt x="104" y="133"/>
                  <a:pt x="104" y="133"/>
                </a:cubicBezTo>
                <a:moveTo>
                  <a:pt x="89" y="124"/>
                </a:moveTo>
                <a:cubicBezTo>
                  <a:pt x="89" y="124"/>
                  <a:pt x="89" y="124"/>
                  <a:pt x="89" y="124"/>
                </a:cubicBezTo>
                <a:cubicBezTo>
                  <a:pt x="88" y="124"/>
                  <a:pt x="86" y="124"/>
                  <a:pt x="86" y="123"/>
                </a:cubicBezTo>
                <a:cubicBezTo>
                  <a:pt x="85" y="123"/>
                  <a:pt x="84" y="123"/>
                  <a:pt x="84" y="122"/>
                </a:cubicBezTo>
                <a:cubicBezTo>
                  <a:pt x="84" y="122"/>
                  <a:pt x="84" y="121"/>
                  <a:pt x="83" y="121"/>
                </a:cubicBezTo>
                <a:cubicBezTo>
                  <a:pt x="83" y="119"/>
                  <a:pt x="83" y="117"/>
                  <a:pt x="83" y="116"/>
                </a:cubicBezTo>
                <a:cubicBezTo>
                  <a:pt x="83" y="116"/>
                  <a:pt x="83" y="116"/>
                  <a:pt x="83" y="116"/>
                </a:cubicBezTo>
                <a:cubicBezTo>
                  <a:pt x="83" y="113"/>
                  <a:pt x="84" y="110"/>
                  <a:pt x="86" y="106"/>
                </a:cubicBezTo>
                <a:cubicBezTo>
                  <a:pt x="87" y="105"/>
                  <a:pt x="87" y="104"/>
                  <a:pt x="87" y="104"/>
                </a:cubicBezTo>
                <a:cubicBezTo>
                  <a:pt x="88" y="103"/>
                  <a:pt x="88" y="103"/>
                  <a:pt x="88" y="103"/>
                </a:cubicBezTo>
                <a:cubicBezTo>
                  <a:pt x="88" y="102"/>
                  <a:pt x="88" y="102"/>
                  <a:pt x="88" y="102"/>
                </a:cubicBezTo>
                <a:cubicBezTo>
                  <a:pt x="89" y="101"/>
                  <a:pt x="89" y="100"/>
                  <a:pt x="90" y="99"/>
                </a:cubicBezTo>
                <a:cubicBezTo>
                  <a:pt x="91" y="98"/>
                  <a:pt x="93" y="97"/>
                  <a:pt x="94" y="97"/>
                </a:cubicBezTo>
                <a:cubicBezTo>
                  <a:pt x="94" y="97"/>
                  <a:pt x="94" y="97"/>
                  <a:pt x="94" y="97"/>
                </a:cubicBezTo>
                <a:cubicBezTo>
                  <a:pt x="95" y="97"/>
                  <a:pt x="96" y="97"/>
                  <a:pt x="96" y="97"/>
                </a:cubicBezTo>
                <a:cubicBezTo>
                  <a:pt x="97" y="97"/>
                  <a:pt x="98" y="98"/>
                  <a:pt x="99" y="99"/>
                </a:cubicBezTo>
                <a:cubicBezTo>
                  <a:pt x="99" y="101"/>
                  <a:pt x="100" y="102"/>
                  <a:pt x="100" y="104"/>
                </a:cubicBezTo>
                <a:cubicBezTo>
                  <a:pt x="100" y="104"/>
                  <a:pt x="100" y="105"/>
                  <a:pt x="100" y="106"/>
                </a:cubicBezTo>
                <a:cubicBezTo>
                  <a:pt x="100" y="106"/>
                  <a:pt x="100" y="106"/>
                  <a:pt x="100" y="106"/>
                </a:cubicBezTo>
                <a:cubicBezTo>
                  <a:pt x="100" y="107"/>
                  <a:pt x="100" y="107"/>
                  <a:pt x="99" y="108"/>
                </a:cubicBezTo>
                <a:cubicBezTo>
                  <a:pt x="98" y="111"/>
                  <a:pt x="97" y="114"/>
                  <a:pt x="96" y="117"/>
                </a:cubicBezTo>
                <a:cubicBezTo>
                  <a:pt x="94" y="120"/>
                  <a:pt x="93" y="122"/>
                  <a:pt x="91" y="123"/>
                </a:cubicBezTo>
                <a:cubicBezTo>
                  <a:pt x="90" y="124"/>
                  <a:pt x="90" y="124"/>
                  <a:pt x="89" y="124"/>
                </a:cubicBezTo>
                <a:moveTo>
                  <a:pt x="75" y="112"/>
                </a:moveTo>
                <a:cubicBezTo>
                  <a:pt x="75" y="112"/>
                  <a:pt x="75" y="112"/>
                  <a:pt x="75" y="112"/>
                </a:cubicBezTo>
                <a:cubicBezTo>
                  <a:pt x="74" y="112"/>
                  <a:pt x="74" y="112"/>
                  <a:pt x="74" y="112"/>
                </a:cubicBezTo>
                <a:cubicBezTo>
                  <a:pt x="74" y="112"/>
                  <a:pt x="73" y="112"/>
                  <a:pt x="72" y="111"/>
                </a:cubicBezTo>
                <a:cubicBezTo>
                  <a:pt x="72" y="110"/>
                  <a:pt x="72" y="110"/>
                  <a:pt x="72" y="109"/>
                </a:cubicBezTo>
                <a:cubicBezTo>
                  <a:pt x="72" y="109"/>
                  <a:pt x="72" y="109"/>
                  <a:pt x="72" y="109"/>
                </a:cubicBezTo>
                <a:cubicBezTo>
                  <a:pt x="72" y="108"/>
                  <a:pt x="72" y="108"/>
                  <a:pt x="72" y="107"/>
                </a:cubicBezTo>
                <a:cubicBezTo>
                  <a:pt x="73" y="103"/>
                  <a:pt x="74" y="100"/>
                  <a:pt x="76" y="97"/>
                </a:cubicBezTo>
                <a:cubicBezTo>
                  <a:pt x="76" y="96"/>
                  <a:pt x="77" y="95"/>
                  <a:pt x="77" y="94"/>
                </a:cubicBezTo>
                <a:cubicBezTo>
                  <a:pt x="78" y="94"/>
                  <a:pt x="78" y="93"/>
                  <a:pt x="79" y="93"/>
                </a:cubicBezTo>
                <a:cubicBezTo>
                  <a:pt x="79" y="93"/>
                  <a:pt x="79" y="93"/>
                  <a:pt x="79" y="93"/>
                </a:cubicBezTo>
                <a:cubicBezTo>
                  <a:pt x="79" y="93"/>
                  <a:pt x="79" y="93"/>
                  <a:pt x="79" y="93"/>
                </a:cubicBezTo>
                <a:cubicBezTo>
                  <a:pt x="79" y="93"/>
                  <a:pt x="79" y="93"/>
                  <a:pt x="79" y="93"/>
                </a:cubicBezTo>
                <a:cubicBezTo>
                  <a:pt x="80" y="93"/>
                  <a:pt x="81" y="94"/>
                  <a:pt x="82" y="94"/>
                </a:cubicBezTo>
                <a:cubicBezTo>
                  <a:pt x="83" y="95"/>
                  <a:pt x="84" y="96"/>
                  <a:pt x="84" y="98"/>
                </a:cubicBezTo>
                <a:cubicBezTo>
                  <a:pt x="84" y="99"/>
                  <a:pt x="84" y="100"/>
                  <a:pt x="83" y="101"/>
                </a:cubicBezTo>
                <a:cubicBezTo>
                  <a:pt x="83" y="102"/>
                  <a:pt x="82" y="103"/>
                  <a:pt x="82" y="104"/>
                </a:cubicBezTo>
                <a:cubicBezTo>
                  <a:pt x="81" y="106"/>
                  <a:pt x="80" y="107"/>
                  <a:pt x="79" y="109"/>
                </a:cubicBezTo>
                <a:cubicBezTo>
                  <a:pt x="79" y="109"/>
                  <a:pt x="78" y="110"/>
                  <a:pt x="78" y="110"/>
                </a:cubicBezTo>
                <a:cubicBezTo>
                  <a:pt x="78" y="111"/>
                  <a:pt x="76" y="112"/>
                  <a:pt x="75" y="112"/>
                </a:cubicBezTo>
                <a:moveTo>
                  <a:pt x="36" y="90"/>
                </a:moveTo>
                <a:cubicBezTo>
                  <a:pt x="36" y="90"/>
                  <a:pt x="35" y="90"/>
                  <a:pt x="34" y="90"/>
                </a:cubicBezTo>
                <a:cubicBezTo>
                  <a:pt x="34" y="90"/>
                  <a:pt x="34" y="90"/>
                  <a:pt x="33" y="89"/>
                </a:cubicBezTo>
                <a:cubicBezTo>
                  <a:pt x="34" y="89"/>
                  <a:pt x="34" y="88"/>
                  <a:pt x="34" y="88"/>
                </a:cubicBezTo>
                <a:cubicBezTo>
                  <a:pt x="35" y="88"/>
                  <a:pt x="35" y="88"/>
                  <a:pt x="35" y="88"/>
                </a:cubicBezTo>
                <a:cubicBezTo>
                  <a:pt x="35" y="89"/>
                  <a:pt x="36" y="89"/>
                  <a:pt x="36" y="89"/>
                </a:cubicBezTo>
                <a:cubicBezTo>
                  <a:pt x="36" y="90"/>
                  <a:pt x="36" y="90"/>
                  <a:pt x="36" y="90"/>
                </a:cubicBezTo>
                <a:cubicBezTo>
                  <a:pt x="36" y="90"/>
                  <a:pt x="36" y="90"/>
                  <a:pt x="36" y="90"/>
                </a:cubicBezTo>
                <a:cubicBezTo>
                  <a:pt x="36" y="90"/>
                  <a:pt x="36" y="90"/>
                  <a:pt x="36" y="90"/>
                </a:cubicBezTo>
                <a:cubicBezTo>
                  <a:pt x="36" y="90"/>
                  <a:pt x="36" y="90"/>
                  <a:pt x="36" y="90"/>
                </a:cubicBezTo>
                <a:cubicBezTo>
                  <a:pt x="36" y="90"/>
                  <a:pt x="36" y="90"/>
                  <a:pt x="36" y="90"/>
                </a:cubicBezTo>
                <a:moveTo>
                  <a:pt x="213" y="87"/>
                </a:moveTo>
                <a:cubicBezTo>
                  <a:pt x="212" y="87"/>
                  <a:pt x="212" y="87"/>
                  <a:pt x="211" y="87"/>
                </a:cubicBezTo>
                <a:cubicBezTo>
                  <a:pt x="212" y="86"/>
                  <a:pt x="212" y="86"/>
                  <a:pt x="212" y="86"/>
                </a:cubicBezTo>
                <a:cubicBezTo>
                  <a:pt x="213" y="86"/>
                  <a:pt x="213" y="86"/>
                  <a:pt x="214" y="86"/>
                </a:cubicBezTo>
                <a:cubicBezTo>
                  <a:pt x="214" y="86"/>
                  <a:pt x="214" y="86"/>
                  <a:pt x="214" y="86"/>
                </a:cubicBezTo>
                <a:cubicBezTo>
                  <a:pt x="214" y="86"/>
                  <a:pt x="213" y="87"/>
                  <a:pt x="213" y="87"/>
                </a:cubicBezTo>
                <a:moveTo>
                  <a:pt x="209" y="85"/>
                </a:moveTo>
                <a:cubicBezTo>
                  <a:pt x="208" y="85"/>
                  <a:pt x="208" y="85"/>
                  <a:pt x="208" y="85"/>
                </a:cubicBezTo>
                <a:cubicBezTo>
                  <a:pt x="208" y="85"/>
                  <a:pt x="208" y="85"/>
                  <a:pt x="208" y="85"/>
                </a:cubicBezTo>
                <a:cubicBezTo>
                  <a:pt x="208" y="84"/>
                  <a:pt x="208" y="84"/>
                  <a:pt x="208" y="84"/>
                </a:cubicBezTo>
                <a:cubicBezTo>
                  <a:pt x="209" y="84"/>
                  <a:pt x="209" y="85"/>
                  <a:pt x="210" y="85"/>
                </a:cubicBezTo>
                <a:cubicBezTo>
                  <a:pt x="210" y="85"/>
                  <a:pt x="210" y="85"/>
                  <a:pt x="210" y="85"/>
                </a:cubicBezTo>
                <a:cubicBezTo>
                  <a:pt x="210" y="85"/>
                  <a:pt x="210" y="85"/>
                  <a:pt x="210" y="85"/>
                </a:cubicBezTo>
                <a:cubicBezTo>
                  <a:pt x="209" y="85"/>
                  <a:pt x="209" y="85"/>
                  <a:pt x="209" y="85"/>
                </a:cubicBezTo>
                <a:moveTo>
                  <a:pt x="31" y="88"/>
                </a:moveTo>
                <a:cubicBezTo>
                  <a:pt x="31" y="88"/>
                  <a:pt x="31" y="88"/>
                  <a:pt x="31" y="88"/>
                </a:cubicBezTo>
                <a:cubicBezTo>
                  <a:pt x="31" y="88"/>
                  <a:pt x="30" y="88"/>
                  <a:pt x="30" y="87"/>
                </a:cubicBezTo>
                <a:cubicBezTo>
                  <a:pt x="30" y="87"/>
                  <a:pt x="30" y="87"/>
                  <a:pt x="30" y="87"/>
                </a:cubicBezTo>
                <a:cubicBezTo>
                  <a:pt x="31" y="85"/>
                  <a:pt x="32" y="83"/>
                  <a:pt x="33" y="82"/>
                </a:cubicBezTo>
                <a:cubicBezTo>
                  <a:pt x="33" y="82"/>
                  <a:pt x="33" y="83"/>
                  <a:pt x="33" y="83"/>
                </a:cubicBezTo>
                <a:cubicBezTo>
                  <a:pt x="33" y="84"/>
                  <a:pt x="33" y="84"/>
                  <a:pt x="33" y="85"/>
                </a:cubicBezTo>
                <a:cubicBezTo>
                  <a:pt x="32" y="86"/>
                  <a:pt x="32" y="87"/>
                  <a:pt x="31" y="88"/>
                </a:cubicBezTo>
                <a:moveTo>
                  <a:pt x="206" y="83"/>
                </a:moveTo>
                <a:cubicBezTo>
                  <a:pt x="206" y="82"/>
                  <a:pt x="205" y="82"/>
                  <a:pt x="205" y="82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2"/>
                  <a:pt x="206" y="82"/>
                  <a:pt x="206" y="82"/>
                </a:cubicBezTo>
                <a:cubicBezTo>
                  <a:pt x="206" y="83"/>
                  <a:pt x="206" y="83"/>
                  <a:pt x="206" y="83"/>
                </a:cubicBezTo>
                <a:moveTo>
                  <a:pt x="27" y="86"/>
                </a:moveTo>
                <a:cubicBezTo>
                  <a:pt x="27" y="86"/>
                  <a:pt x="26" y="86"/>
                  <a:pt x="26" y="85"/>
                </a:cubicBezTo>
                <a:cubicBezTo>
                  <a:pt x="28" y="82"/>
                  <a:pt x="30" y="78"/>
                  <a:pt x="33" y="75"/>
                </a:cubicBezTo>
                <a:cubicBezTo>
                  <a:pt x="33" y="76"/>
                  <a:pt x="33" y="77"/>
                  <a:pt x="33" y="79"/>
                </a:cubicBezTo>
                <a:cubicBezTo>
                  <a:pt x="33" y="79"/>
                  <a:pt x="33" y="79"/>
                  <a:pt x="33" y="79"/>
                </a:cubicBezTo>
                <a:cubicBezTo>
                  <a:pt x="32" y="79"/>
                  <a:pt x="32" y="79"/>
                  <a:pt x="32" y="79"/>
                </a:cubicBezTo>
                <a:cubicBezTo>
                  <a:pt x="30" y="81"/>
                  <a:pt x="29" y="84"/>
                  <a:pt x="27" y="86"/>
                </a:cubicBezTo>
                <a:moveTo>
                  <a:pt x="71" y="95"/>
                </a:moveTo>
                <a:cubicBezTo>
                  <a:pt x="65" y="86"/>
                  <a:pt x="56" y="80"/>
                  <a:pt x="45" y="76"/>
                </a:cubicBezTo>
                <a:cubicBezTo>
                  <a:pt x="46" y="61"/>
                  <a:pt x="51" y="45"/>
                  <a:pt x="61" y="33"/>
                </a:cubicBezTo>
                <a:cubicBezTo>
                  <a:pt x="61" y="32"/>
                  <a:pt x="62" y="32"/>
                  <a:pt x="62" y="32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32"/>
                  <a:pt x="62" y="32"/>
                  <a:pt x="62" y="32"/>
                </a:cubicBezTo>
                <a:cubicBezTo>
                  <a:pt x="63" y="32"/>
                  <a:pt x="63" y="32"/>
                  <a:pt x="63" y="32"/>
                </a:cubicBezTo>
                <a:cubicBezTo>
                  <a:pt x="63" y="32"/>
                  <a:pt x="63" y="32"/>
                  <a:pt x="63" y="32"/>
                </a:cubicBezTo>
                <a:cubicBezTo>
                  <a:pt x="63" y="32"/>
                  <a:pt x="63" y="32"/>
                  <a:pt x="64" y="32"/>
                </a:cubicBezTo>
                <a:cubicBezTo>
                  <a:pt x="69" y="33"/>
                  <a:pt x="74" y="34"/>
                  <a:pt x="80" y="36"/>
                </a:cubicBezTo>
                <a:cubicBezTo>
                  <a:pt x="78" y="38"/>
                  <a:pt x="76" y="39"/>
                  <a:pt x="73" y="41"/>
                </a:cubicBezTo>
                <a:cubicBezTo>
                  <a:pt x="71" y="43"/>
                  <a:pt x="70" y="45"/>
                  <a:pt x="70" y="48"/>
                </a:cubicBezTo>
                <a:cubicBezTo>
                  <a:pt x="70" y="50"/>
                  <a:pt x="70" y="51"/>
                  <a:pt x="71" y="53"/>
                </a:cubicBezTo>
                <a:cubicBezTo>
                  <a:pt x="72" y="54"/>
                  <a:pt x="74" y="56"/>
                  <a:pt x="76" y="56"/>
                </a:cubicBezTo>
                <a:cubicBezTo>
                  <a:pt x="78" y="57"/>
                  <a:pt x="81" y="57"/>
                  <a:pt x="83" y="57"/>
                </a:cubicBezTo>
                <a:cubicBezTo>
                  <a:pt x="85" y="57"/>
                  <a:pt x="87" y="57"/>
                  <a:pt x="88" y="57"/>
                </a:cubicBezTo>
                <a:cubicBezTo>
                  <a:pt x="96" y="55"/>
                  <a:pt x="102" y="50"/>
                  <a:pt x="108" y="47"/>
                </a:cubicBezTo>
                <a:cubicBezTo>
                  <a:pt x="112" y="44"/>
                  <a:pt x="118" y="42"/>
                  <a:pt x="122" y="42"/>
                </a:cubicBezTo>
                <a:cubicBezTo>
                  <a:pt x="123" y="42"/>
                  <a:pt x="123" y="42"/>
                  <a:pt x="123" y="42"/>
                </a:cubicBezTo>
                <a:cubicBezTo>
                  <a:pt x="125" y="42"/>
                  <a:pt x="127" y="43"/>
                  <a:pt x="128" y="44"/>
                </a:cubicBezTo>
                <a:cubicBezTo>
                  <a:pt x="128" y="44"/>
                  <a:pt x="128" y="44"/>
                  <a:pt x="128" y="44"/>
                </a:cubicBezTo>
                <a:cubicBezTo>
                  <a:pt x="131" y="48"/>
                  <a:pt x="134" y="52"/>
                  <a:pt x="138" y="55"/>
                </a:cubicBezTo>
                <a:cubicBezTo>
                  <a:pt x="142" y="57"/>
                  <a:pt x="146" y="59"/>
                  <a:pt x="149" y="61"/>
                </a:cubicBezTo>
                <a:cubicBezTo>
                  <a:pt x="164" y="68"/>
                  <a:pt x="177" y="76"/>
                  <a:pt x="190" y="86"/>
                </a:cubicBezTo>
                <a:cubicBezTo>
                  <a:pt x="190" y="86"/>
                  <a:pt x="191" y="86"/>
                  <a:pt x="191" y="87"/>
                </a:cubicBezTo>
                <a:cubicBezTo>
                  <a:pt x="193" y="88"/>
                  <a:pt x="194" y="89"/>
                  <a:pt x="196" y="90"/>
                </a:cubicBezTo>
                <a:cubicBezTo>
                  <a:pt x="197" y="91"/>
                  <a:pt x="198" y="92"/>
                  <a:pt x="199" y="93"/>
                </a:cubicBezTo>
                <a:cubicBezTo>
                  <a:pt x="200" y="95"/>
                  <a:pt x="200" y="96"/>
                  <a:pt x="200" y="97"/>
                </a:cubicBezTo>
                <a:cubicBezTo>
                  <a:pt x="200" y="99"/>
                  <a:pt x="200" y="100"/>
                  <a:pt x="199" y="101"/>
                </a:cubicBezTo>
                <a:cubicBezTo>
                  <a:pt x="198" y="103"/>
                  <a:pt x="195" y="105"/>
                  <a:pt x="193" y="105"/>
                </a:cubicBezTo>
                <a:cubicBezTo>
                  <a:pt x="193" y="105"/>
                  <a:pt x="193" y="105"/>
                  <a:pt x="193" y="105"/>
                </a:cubicBezTo>
                <a:cubicBezTo>
                  <a:pt x="192" y="105"/>
                  <a:pt x="192" y="105"/>
                  <a:pt x="192" y="105"/>
                </a:cubicBezTo>
                <a:cubicBezTo>
                  <a:pt x="191" y="105"/>
                  <a:pt x="189" y="104"/>
                  <a:pt x="188" y="103"/>
                </a:cubicBezTo>
                <a:cubicBezTo>
                  <a:pt x="174" y="98"/>
                  <a:pt x="161" y="91"/>
                  <a:pt x="148" y="84"/>
                </a:cubicBezTo>
                <a:cubicBezTo>
                  <a:pt x="147" y="83"/>
                  <a:pt x="147" y="83"/>
                  <a:pt x="147" y="83"/>
                </a:cubicBezTo>
                <a:cubicBezTo>
                  <a:pt x="146" y="83"/>
                  <a:pt x="145" y="84"/>
                  <a:pt x="145" y="84"/>
                </a:cubicBezTo>
                <a:cubicBezTo>
                  <a:pt x="144" y="86"/>
                  <a:pt x="144" y="87"/>
                  <a:pt x="145" y="88"/>
                </a:cubicBezTo>
                <a:cubicBezTo>
                  <a:pt x="158" y="95"/>
                  <a:pt x="171" y="102"/>
                  <a:pt x="185" y="107"/>
                </a:cubicBezTo>
                <a:cubicBezTo>
                  <a:pt x="185" y="108"/>
                  <a:pt x="185" y="109"/>
                  <a:pt x="185" y="109"/>
                </a:cubicBezTo>
                <a:cubicBezTo>
                  <a:pt x="185" y="112"/>
                  <a:pt x="183" y="115"/>
                  <a:pt x="180" y="116"/>
                </a:cubicBezTo>
                <a:cubicBezTo>
                  <a:pt x="179" y="117"/>
                  <a:pt x="177" y="118"/>
                  <a:pt x="175" y="118"/>
                </a:cubicBezTo>
                <a:cubicBezTo>
                  <a:pt x="173" y="118"/>
                  <a:pt x="172" y="117"/>
                  <a:pt x="170" y="117"/>
                </a:cubicBezTo>
                <a:cubicBezTo>
                  <a:pt x="167" y="116"/>
                  <a:pt x="163" y="114"/>
                  <a:pt x="160" y="112"/>
                </a:cubicBezTo>
                <a:cubicBezTo>
                  <a:pt x="155" y="109"/>
                  <a:pt x="150" y="105"/>
                  <a:pt x="145" y="102"/>
                </a:cubicBezTo>
                <a:cubicBezTo>
                  <a:pt x="146" y="101"/>
                  <a:pt x="146" y="100"/>
                  <a:pt x="145" y="100"/>
                </a:cubicBezTo>
                <a:cubicBezTo>
                  <a:pt x="145" y="99"/>
                  <a:pt x="144" y="99"/>
                  <a:pt x="143" y="99"/>
                </a:cubicBezTo>
                <a:cubicBezTo>
                  <a:pt x="143" y="99"/>
                  <a:pt x="142" y="99"/>
                  <a:pt x="142" y="99"/>
                </a:cubicBezTo>
                <a:cubicBezTo>
                  <a:pt x="141" y="99"/>
                  <a:pt x="140" y="100"/>
                  <a:pt x="140" y="100"/>
                </a:cubicBezTo>
                <a:cubicBezTo>
                  <a:pt x="139" y="101"/>
                  <a:pt x="139" y="102"/>
                  <a:pt x="139" y="102"/>
                </a:cubicBezTo>
                <a:cubicBezTo>
                  <a:pt x="139" y="103"/>
                  <a:pt x="139" y="104"/>
                  <a:pt x="140" y="104"/>
                </a:cubicBezTo>
                <a:cubicBezTo>
                  <a:pt x="146" y="108"/>
                  <a:pt x="151" y="112"/>
                  <a:pt x="157" y="116"/>
                </a:cubicBezTo>
                <a:cubicBezTo>
                  <a:pt x="160" y="118"/>
                  <a:pt x="164" y="120"/>
                  <a:pt x="167" y="121"/>
                </a:cubicBezTo>
                <a:cubicBezTo>
                  <a:pt x="167" y="122"/>
                  <a:pt x="167" y="122"/>
                  <a:pt x="167" y="122"/>
                </a:cubicBezTo>
                <a:cubicBezTo>
                  <a:pt x="167" y="123"/>
                  <a:pt x="167" y="124"/>
                  <a:pt x="167" y="125"/>
                </a:cubicBezTo>
                <a:cubicBezTo>
                  <a:pt x="167" y="126"/>
                  <a:pt x="166" y="126"/>
                  <a:pt x="165" y="127"/>
                </a:cubicBezTo>
                <a:cubicBezTo>
                  <a:pt x="164" y="129"/>
                  <a:pt x="162" y="130"/>
                  <a:pt x="159" y="130"/>
                </a:cubicBezTo>
                <a:cubicBezTo>
                  <a:pt x="158" y="130"/>
                  <a:pt x="157" y="130"/>
                  <a:pt x="157" y="129"/>
                </a:cubicBezTo>
                <a:cubicBezTo>
                  <a:pt x="153" y="129"/>
                  <a:pt x="150" y="126"/>
                  <a:pt x="147" y="124"/>
                </a:cubicBezTo>
                <a:cubicBezTo>
                  <a:pt x="143" y="121"/>
                  <a:pt x="139" y="119"/>
                  <a:pt x="136" y="116"/>
                </a:cubicBezTo>
                <a:cubicBezTo>
                  <a:pt x="135" y="116"/>
                  <a:pt x="135" y="116"/>
                  <a:pt x="134" y="116"/>
                </a:cubicBezTo>
                <a:cubicBezTo>
                  <a:pt x="134" y="116"/>
                  <a:pt x="133" y="116"/>
                  <a:pt x="132" y="117"/>
                </a:cubicBezTo>
                <a:cubicBezTo>
                  <a:pt x="132" y="118"/>
                  <a:pt x="132" y="119"/>
                  <a:pt x="133" y="120"/>
                </a:cubicBezTo>
                <a:cubicBezTo>
                  <a:pt x="137" y="123"/>
                  <a:pt x="140" y="125"/>
                  <a:pt x="144" y="128"/>
                </a:cubicBezTo>
                <a:cubicBezTo>
                  <a:pt x="145" y="129"/>
                  <a:pt x="146" y="129"/>
                  <a:pt x="147" y="130"/>
                </a:cubicBezTo>
                <a:cubicBezTo>
                  <a:pt x="148" y="131"/>
                  <a:pt x="148" y="132"/>
                  <a:pt x="149" y="133"/>
                </a:cubicBezTo>
                <a:cubicBezTo>
                  <a:pt x="149" y="134"/>
                  <a:pt x="149" y="135"/>
                  <a:pt x="149" y="135"/>
                </a:cubicBezTo>
                <a:cubicBezTo>
                  <a:pt x="149" y="136"/>
                  <a:pt x="149" y="136"/>
                  <a:pt x="149" y="136"/>
                </a:cubicBezTo>
                <a:cubicBezTo>
                  <a:pt x="149" y="138"/>
                  <a:pt x="148" y="139"/>
                  <a:pt x="147" y="140"/>
                </a:cubicBezTo>
                <a:cubicBezTo>
                  <a:pt x="146" y="140"/>
                  <a:pt x="145" y="141"/>
                  <a:pt x="144" y="141"/>
                </a:cubicBezTo>
                <a:cubicBezTo>
                  <a:pt x="143" y="141"/>
                  <a:pt x="143" y="141"/>
                  <a:pt x="143" y="141"/>
                </a:cubicBezTo>
                <a:cubicBezTo>
                  <a:pt x="143" y="141"/>
                  <a:pt x="143" y="141"/>
                  <a:pt x="143" y="141"/>
                </a:cubicBezTo>
                <a:cubicBezTo>
                  <a:pt x="142" y="141"/>
                  <a:pt x="141" y="141"/>
                  <a:pt x="140" y="140"/>
                </a:cubicBezTo>
                <a:cubicBezTo>
                  <a:pt x="140" y="140"/>
                  <a:pt x="140" y="140"/>
                  <a:pt x="140" y="140"/>
                </a:cubicBezTo>
                <a:cubicBezTo>
                  <a:pt x="134" y="138"/>
                  <a:pt x="132" y="136"/>
                  <a:pt x="126" y="133"/>
                </a:cubicBezTo>
                <a:cubicBezTo>
                  <a:pt x="126" y="133"/>
                  <a:pt x="126" y="133"/>
                  <a:pt x="126" y="133"/>
                </a:cubicBezTo>
                <a:cubicBezTo>
                  <a:pt x="127" y="132"/>
                  <a:pt x="127" y="131"/>
                  <a:pt x="128" y="129"/>
                </a:cubicBezTo>
                <a:cubicBezTo>
                  <a:pt x="128" y="128"/>
                  <a:pt x="129" y="126"/>
                  <a:pt x="129" y="125"/>
                </a:cubicBezTo>
                <a:cubicBezTo>
                  <a:pt x="129" y="125"/>
                  <a:pt x="129" y="125"/>
                  <a:pt x="129" y="125"/>
                </a:cubicBezTo>
                <a:cubicBezTo>
                  <a:pt x="129" y="123"/>
                  <a:pt x="128" y="121"/>
                  <a:pt x="127" y="119"/>
                </a:cubicBezTo>
                <a:cubicBezTo>
                  <a:pt x="126" y="118"/>
                  <a:pt x="125" y="117"/>
                  <a:pt x="123" y="116"/>
                </a:cubicBezTo>
                <a:cubicBezTo>
                  <a:pt x="122" y="115"/>
                  <a:pt x="120" y="115"/>
                  <a:pt x="119" y="115"/>
                </a:cubicBezTo>
                <a:cubicBezTo>
                  <a:pt x="119" y="115"/>
                  <a:pt x="119" y="115"/>
                  <a:pt x="119" y="115"/>
                </a:cubicBezTo>
                <a:cubicBezTo>
                  <a:pt x="118" y="115"/>
                  <a:pt x="118" y="115"/>
                  <a:pt x="117" y="115"/>
                </a:cubicBezTo>
                <a:cubicBezTo>
                  <a:pt x="118" y="113"/>
                  <a:pt x="118" y="112"/>
                  <a:pt x="118" y="110"/>
                </a:cubicBezTo>
                <a:cubicBezTo>
                  <a:pt x="118" y="109"/>
                  <a:pt x="118" y="108"/>
                  <a:pt x="118" y="108"/>
                </a:cubicBezTo>
                <a:cubicBezTo>
                  <a:pt x="117" y="104"/>
                  <a:pt x="114" y="101"/>
                  <a:pt x="110" y="100"/>
                </a:cubicBezTo>
                <a:cubicBezTo>
                  <a:pt x="110" y="100"/>
                  <a:pt x="110" y="100"/>
                  <a:pt x="110" y="100"/>
                </a:cubicBezTo>
                <a:cubicBezTo>
                  <a:pt x="110" y="100"/>
                  <a:pt x="110" y="100"/>
                  <a:pt x="110" y="100"/>
                </a:cubicBezTo>
                <a:cubicBezTo>
                  <a:pt x="110" y="100"/>
                  <a:pt x="110" y="100"/>
                  <a:pt x="110" y="100"/>
                </a:cubicBezTo>
                <a:cubicBezTo>
                  <a:pt x="109" y="100"/>
                  <a:pt x="109" y="100"/>
                  <a:pt x="109" y="100"/>
                </a:cubicBezTo>
                <a:cubicBezTo>
                  <a:pt x="107" y="100"/>
                  <a:pt x="106" y="100"/>
                  <a:pt x="105" y="101"/>
                </a:cubicBezTo>
                <a:cubicBezTo>
                  <a:pt x="104" y="99"/>
                  <a:pt x="103" y="98"/>
                  <a:pt x="102" y="96"/>
                </a:cubicBezTo>
                <a:cubicBezTo>
                  <a:pt x="101" y="95"/>
                  <a:pt x="99" y="94"/>
                  <a:pt x="98" y="93"/>
                </a:cubicBezTo>
                <a:cubicBezTo>
                  <a:pt x="97" y="92"/>
                  <a:pt x="96" y="92"/>
                  <a:pt x="94" y="92"/>
                </a:cubicBezTo>
                <a:cubicBezTo>
                  <a:pt x="92" y="92"/>
                  <a:pt x="90" y="93"/>
                  <a:pt x="88" y="95"/>
                </a:cubicBezTo>
                <a:cubicBezTo>
                  <a:pt x="87" y="93"/>
                  <a:pt x="86" y="91"/>
                  <a:pt x="85" y="90"/>
                </a:cubicBezTo>
                <a:cubicBezTo>
                  <a:pt x="83" y="89"/>
                  <a:pt x="81" y="88"/>
                  <a:pt x="79" y="88"/>
                </a:cubicBezTo>
                <a:cubicBezTo>
                  <a:pt x="79" y="88"/>
                  <a:pt x="78" y="88"/>
                  <a:pt x="78" y="89"/>
                </a:cubicBezTo>
                <a:cubicBezTo>
                  <a:pt x="78" y="89"/>
                  <a:pt x="78" y="89"/>
                  <a:pt x="78" y="89"/>
                </a:cubicBezTo>
                <a:cubicBezTo>
                  <a:pt x="78" y="89"/>
                  <a:pt x="78" y="89"/>
                  <a:pt x="78" y="89"/>
                </a:cubicBezTo>
                <a:cubicBezTo>
                  <a:pt x="76" y="89"/>
                  <a:pt x="75" y="90"/>
                  <a:pt x="74" y="91"/>
                </a:cubicBezTo>
                <a:cubicBezTo>
                  <a:pt x="73" y="92"/>
                  <a:pt x="72" y="94"/>
                  <a:pt x="71" y="95"/>
                </a:cubicBezTo>
                <a:cubicBezTo>
                  <a:pt x="71" y="95"/>
                  <a:pt x="71" y="95"/>
                  <a:pt x="71" y="95"/>
                </a:cubicBezTo>
                <a:moveTo>
                  <a:pt x="83" y="53"/>
                </a:moveTo>
                <a:cubicBezTo>
                  <a:pt x="81" y="53"/>
                  <a:pt x="79" y="52"/>
                  <a:pt x="77" y="52"/>
                </a:cubicBezTo>
                <a:cubicBezTo>
                  <a:pt x="76" y="51"/>
                  <a:pt x="76" y="51"/>
                  <a:pt x="75" y="50"/>
                </a:cubicBezTo>
                <a:cubicBezTo>
                  <a:pt x="75" y="50"/>
                  <a:pt x="75" y="49"/>
                  <a:pt x="75" y="48"/>
                </a:cubicBezTo>
                <a:cubicBezTo>
                  <a:pt x="75" y="47"/>
                  <a:pt x="75" y="46"/>
                  <a:pt x="76" y="45"/>
                </a:cubicBezTo>
                <a:cubicBezTo>
                  <a:pt x="81" y="41"/>
                  <a:pt x="85" y="38"/>
                  <a:pt x="88" y="34"/>
                </a:cubicBezTo>
                <a:cubicBezTo>
                  <a:pt x="90" y="32"/>
                  <a:pt x="92" y="30"/>
                  <a:pt x="94" y="29"/>
                </a:cubicBezTo>
                <a:cubicBezTo>
                  <a:pt x="95" y="28"/>
                  <a:pt x="97" y="27"/>
                  <a:pt x="99" y="26"/>
                </a:cubicBezTo>
                <a:cubicBezTo>
                  <a:pt x="108" y="24"/>
                  <a:pt x="117" y="22"/>
                  <a:pt x="125" y="22"/>
                </a:cubicBezTo>
                <a:cubicBezTo>
                  <a:pt x="136" y="22"/>
                  <a:pt x="147" y="24"/>
                  <a:pt x="157" y="28"/>
                </a:cubicBezTo>
                <a:cubicBezTo>
                  <a:pt x="162" y="31"/>
                  <a:pt x="168" y="33"/>
                  <a:pt x="174" y="34"/>
                </a:cubicBezTo>
                <a:cubicBezTo>
                  <a:pt x="174" y="34"/>
                  <a:pt x="174" y="34"/>
                  <a:pt x="174" y="34"/>
                </a:cubicBezTo>
                <a:cubicBezTo>
                  <a:pt x="175" y="34"/>
                  <a:pt x="176" y="34"/>
                  <a:pt x="176" y="34"/>
                </a:cubicBezTo>
                <a:cubicBezTo>
                  <a:pt x="182" y="34"/>
                  <a:pt x="188" y="32"/>
                  <a:pt x="192" y="28"/>
                </a:cubicBezTo>
                <a:cubicBezTo>
                  <a:pt x="192" y="28"/>
                  <a:pt x="192" y="28"/>
                  <a:pt x="192" y="28"/>
                </a:cubicBezTo>
                <a:cubicBezTo>
                  <a:pt x="197" y="34"/>
                  <a:pt x="201" y="41"/>
                  <a:pt x="204" y="48"/>
                </a:cubicBezTo>
                <a:cubicBezTo>
                  <a:pt x="207" y="56"/>
                  <a:pt x="209" y="65"/>
                  <a:pt x="210" y="74"/>
                </a:cubicBezTo>
                <a:cubicBezTo>
                  <a:pt x="204" y="77"/>
                  <a:pt x="198" y="79"/>
                  <a:pt x="193" y="82"/>
                </a:cubicBezTo>
                <a:cubicBezTo>
                  <a:pt x="180" y="72"/>
                  <a:pt x="166" y="63"/>
                  <a:pt x="151" y="56"/>
                </a:cubicBezTo>
                <a:cubicBezTo>
                  <a:pt x="148" y="55"/>
                  <a:pt x="144" y="53"/>
                  <a:pt x="141" y="51"/>
                </a:cubicBezTo>
                <a:cubicBezTo>
                  <a:pt x="137" y="48"/>
                  <a:pt x="134" y="44"/>
                  <a:pt x="131" y="40"/>
                </a:cubicBezTo>
                <a:cubicBezTo>
                  <a:pt x="131" y="39"/>
                  <a:pt x="130" y="39"/>
                  <a:pt x="129" y="39"/>
                </a:cubicBezTo>
                <a:cubicBezTo>
                  <a:pt x="127" y="38"/>
                  <a:pt x="125" y="37"/>
                  <a:pt x="123" y="37"/>
                </a:cubicBezTo>
                <a:cubicBezTo>
                  <a:pt x="123" y="37"/>
                  <a:pt x="123" y="37"/>
                  <a:pt x="123" y="37"/>
                </a:cubicBezTo>
                <a:cubicBezTo>
                  <a:pt x="117" y="37"/>
                  <a:pt x="111" y="40"/>
                  <a:pt x="106" y="42"/>
                </a:cubicBezTo>
                <a:cubicBezTo>
                  <a:pt x="99" y="46"/>
                  <a:pt x="93" y="51"/>
                  <a:pt x="87" y="52"/>
                </a:cubicBezTo>
                <a:cubicBezTo>
                  <a:pt x="86" y="53"/>
                  <a:pt x="85" y="53"/>
                  <a:pt x="83" y="53"/>
                </a:cubicBezTo>
                <a:moveTo>
                  <a:pt x="38" y="85"/>
                </a:move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3"/>
                  <a:pt x="38" y="83"/>
                </a:cubicBezTo>
                <a:cubicBezTo>
                  <a:pt x="38" y="81"/>
                  <a:pt x="38" y="80"/>
                  <a:pt x="38" y="79"/>
                </a:cubicBezTo>
                <a:cubicBezTo>
                  <a:pt x="38" y="60"/>
                  <a:pt x="44" y="42"/>
                  <a:pt x="54" y="27"/>
                </a:cubicBezTo>
                <a:cubicBezTo>
                  <a:pt x="56" y="25"/>
                  <a:pt x="57" y="23"/>
                  <a:pt x="59" y="23"/>
                </a:cubicBezTo>
                <a:cubicBezTo>
                  <a:pt x="59" y="22"/>
                  <a:pt x="60" y="22"/>
                  <a:pt x="61" y="22"/>
                </a:cubicBezTo>
                <a:cubicBezTo>
                  <a:pt x="62" y="22"/>
                  <a:pt x="63" y="23"/>
                  <a:pt x="63" y="23"/>
                </a:cubicBezTo>
                <a:cubicBezTo>
                  <a:pt x="63" y="24"/>
                  <a:pt x="64" y="24"/>
                  <a:pt x="64" y="26"/>
                </a:cubicBezTo>
                <a:cubicBezTo>
                  <a:pt x="64" y="26"/>
                  <a:pt x="64" y="26"/>
                  <a:pt x="64" y="27"/>
                </a:cubicBezTo>
                <a:cubicBezTo>
                  <a:pt x="63" y="27"/>
                  <a:pt x="63" y="27"/>
                  <a:pt x="63" y="27"/>
                </a:cubicBezTo>
                <a:cubicBezTo>
                  <a:pt x="62" y="27"/>
                  <a:pt x="62" y="27"/>
                  <a:pt x="61" y="27"/>
                </a:cubicBezTo>
                <a:cubicBezTo>
                  <a:pt x="61" y="27"/>
                  <a:pt x="61" y="27"/>
                  <a:pt x="61" y="27"/>
                </a:cubicBezTo>
                <a:cubicBezTo>
                  <a:pt x="61" y="27"/>
                  <a:pt x="61" y="27"/>
                  <a:pt x="61" y="27"/>
                </a:cubicBezTo>
                <a:cubicBezTo>
                  <a:pt x="60" y="27"/>
                  <a:pt x="59" y="28"/>
                  <a:pt x="59" y="28"/>
                </a:cubicBezTo>
                <a:cubicBezTo>
                  <a:pt x="58" y="29"/>
                  <a:pt x="58" y="29"/>
                  <a:pt x="57" y="30"/>
                </a:cubicBezTo>
                <a:cubicBezTo>
                  <a:pt x="46" y="43"/>
                  <a:pt x="40" y="61"/>
                  <a:pt x="40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40" y="79"/>
                  <a:pt x="41" y="80"/>
                  <a:pt x="42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42" y="82"/>
                  <a:pt x="41" y="83"/>
                  <a:pt x="40" y="84"/>
                </a:cubicBezTo>
                <a:cubicBezTo>
                  <a:pt x="39" y="85"/>
                  <a:pt x="39" y="85"/>
                  <a:pt x="39" y="85"/>
                </a:cubicBezTo>
                <a:cubicBezTo>
                  <a:pt x="38" y="85"/>
                  <a:pt x="38" y="85"/>
                  <a:pt x="38" y="85"/>
                </a:cubicBezTo>
                <a:moveTo>
                  <a:pt x="189" y="24"/>
                </a:moveTo>
                <a:cubicBezTo>
                  <a:pt x="189" y="24"/>
                  <a:pt x="189" y="24"/>
                  <a:pt x="189" y="23"/>
                </a:cubicBezTo>
                <a:cubicBezTo>
                  <a:pt x="189" y="22"/>
                  <a:pt x="189" y="21"/>
                  <a:pt x="190" y="20"/>
                </a:cubicBezTo>
                <a:cubicBezTo>
                  <a:pt x="190" y="19"/>
                  <a:pt x="191" y="18"/>
                  <a:pt x="191" y="18"/>
                </a:cubicBezTo>
                <a:cubicBezTo>
                  <a:pt x="191" y="18"/>
                  <a:pt x="191" y="18"/>
                  <a:pt x="191" y="18"/>
                </a:cubicBezTo>
                <a:cubicBezTo>
                  <a:pt x="192" y="18"/>
                  <a:pt x="193" y="18"/>
                  <a:pt x="195" y="19"/>
                </a:cubicBezTo>
                <a:cubicBezTo>
                  <a:pt x="201" y="22"/>
                  <a:pt x="211" y="34"/>
                  <a:pt x="218" y="65"/>
                </a:cubicBezTo>
                <a:cubicBezTo>
                  <a:pt x="219" y="67"/>
                  <a:pt x="219" y="69"/>
                  <a:pt x="219" y="71"/>
                </a:cubicBezTo>
                <a:cubicBezTo>
                  <a:pt x="219" y="74"/>
                  <a:pt x="219" y="77"/>
                  <a:pt x="218" y="79"/>
                </a:cubicBezTo>
                <a:cubicBezTo>
                  <a:pt x="217" y="80"/>
                  <a:pt x="217" y="80"/>
                  <a:pt x="217" y="80"/>
                </a:cubicBezTo>
                <a:cubicBezTo>
                  <a:pt x="217" y="80"/>
                  <a:pt x="216" y="81"/>
                  <a:pt x="216" y="81"/>
                </a:cubicBezTo>
                <a:cubicBezTo>
                  <a:pt x="215" y="81"/>
                  <a:pt x="214" y="81"/>
                  <a:pt x="214" y="81"/>
                </a:cubicBezTo>
                <a:cubicBezTo>
                  <a:pt x="213" y="81"/>
                  <a:pt x="213" y="81"/>
                  <a:pt x="212" y="81"/>
                </a:cubicBezTo>
                <a:cubicBezTo>
                  <a:pt x="212" y="81"/>
                  <a:pt x="212" y="81"/>
                  <a:pt x="212" y="81"/>
                </a:cubicBezTo>
                <a:cubicBezTo>
                  <a:pt x="212" y="81"/>
                  <a:pt x="212" y="81"/>
                  <a:pt x="212" y="81"/>
                </a:cubicBezTo>
                <a:cubicBezTo>
                  <a:pt x="211" y="80"/>
                  <a:pt x="211" y="80"/>
                  <a:pt x="210" y="79"/>
                </a:cubicBezTo>
                <a:cubicBezTo>
                  <a:pt x="211" y="79"/>
                  <a:pt x="212" y="79"/>
                  <a:pt x="213" y="78"/>
                </a:cubicBezTo>
                <a:cubicBezTo>
                  <a:pt x="213" y="78"/>
                  <a:pt x="213" y="78"/>
                  <a:pt x="213" y="78"/>
                </a:cubicBezTo>
                <a:cubicBezTo>
                  <a:pt x="214" y="78"/>
                  <a:pt x="215" y="77"/>
                  <a:pt x="215" y="76"/>
                </a:cubicBezTo>
                <a:cubicBezTo>
                  <a:pt x="214" y="66"/>
                  <a:pt x="212" y="56"/>
                  <a:pt x="208" y="46"/>
                </a:cubicBezTo>
                <a:cubicBezTo>
                  <a:pt x="205" y="38"/>
                  <a:pt x="201" y="30"/>
                  <a:pt x="194" y="24"/>
                </a:cubicBezTo>
                <a:cubicBezTo>
                  <a:pt x="194" y="23"/>
                  <a:pt x="193" y="23"/>
                  <a:pt x="193" y="23"/>
                </a:cubicBezTo>
                <a:cubicBezTo>
                  <a:pt x="193" y="23"/>
                  <a:pt x="193" y="23"/>
                  <a:pt x="193" y="23"/>
                </a:cubicBezTo>
                <a:cubicBezTo>
                  <a:pt x="192" y="23"/>
                  <a:pt x="192" y="23"/>
                  <a:pt x="192" y="23"/>
                </a:cubicBezTo>
                <a:cubicBezTo>
                  <a:pt x="192" y="23"/>
                  <a:pt x="192" y="23"/>
                  <a:pt x="192" y="23"/>
                </a:cubicBezTo>
                <a:cubicBezTo>
                  <a:pt x="191" y="23"/>
                  <a:pt x="190" y="23"/>
                  <a:pt x="190" y="24"/>
                </a:cubicBezTo>
                <a:cubicBezTo>
                  <a:pt x="190" y="24"/>
                  <a:pt x="190" y="24"/>
                  <a:pt x="190" y="24"/>
                </a:cubicBezTo>
                <a:cubicBezTo>
                  <a:pt x="189" y="24"/>
                  <a:pt x="189" y="24"/>
                  <a:pt x="189" y="24"/>
                </a:cubicBezTo>
                <a:moveTo>
                  <a:pt x="192" y="13"/>
                </a:moveTo>
                <a:cubicBezTo>
                  <a:pt x="192" y="12"/>
                  <a:pt x="192" y="12"/>
                  <a:pt x="192" y="12"/>
                </a:cubicBezTo>
                <a:cubicBezTo>
                  <a:pt x="192" y="13"/>
                  <a:pt x="192" y="13"/>
                  <a:pt x="192" y="13"/>
                </a:cubicBezTo>
                <a:moveTo>
                  <a:pt x="219" y="0"/>
                </a:moveTo>
                <a:cubicBezTo>
                  <a:pt x="219" y="0"/>
                  <a:pt x="218" y="0"/>
                  <a:pt x="218" y="0"/>
                </a:cubicBezTo>
                <a:cubicBezTo>
                  <a:pt x="217" y="1"/>
                  <a:pt x="215" y="2"/>
                  <a:pt x="212" y="3"/>
                </a:cubicBezTo>
                <a:cubicBezTo>
                  <a:pt x="208" y="5"/>
                  <a:pt x="202" y="8"/>
                  <a:pt x="198" y="9"/>
                </a:cubicBezTo>
                <a:cubicBezTo>
                  <a:pt x="196" y="10"/>
                  <a:pt x="194" y="11"/>
                  <a:pt x="193" y="12"/>
                </a:cubicBezTo>
                <a:cubicBezTo>
                  <a:pt x="192" y="12"/>
                  <a:pt x="191" y="12"/>
                  <a:pt x="191" y="12"/>
                </a:cubicBezTo>
                <a:cubicBezTo>
                  <a:pt x="190" y="12"/>
                  <a:pt x="190" y="12"/>
                  <a:pt x="190" y="12"/>
                </a:cubicBezTo>
                <a:cubicBezTo>
                  <a:pt x="190" y="13"/>
                  <a:pt x="190" y="13"/>
                  <a:pt x="190" y="13"/>
                </a:cubicBezTo>
                <a:cubicBezTo>
                  <a:pt x="190" y="13"/>
                  <a:pt x="190" y="13"/>
                  <a:pt x="190" y="13"/>
                </a:cubicBezTo>
                <a:cubicBezTo>
                  <a:pt x="189" y="13"/>
                  <a:pt x="189" y="13"/>
                  <a:pt x="189" y="13"/>
                </a:cubicBezTo>
                <a:cubicBezTo>
                  <a:pt x="189" y="13"/>
                  <a:pt x="189" y="13"/>
                  <a:pt x="189" y="13"/>
                </a:cubicBezTo>
                <a:cubicBezTo>
                  <a:pt x="187" y="14"/>
                  <a:pt x="186" y="16"/>
                  <a:pt x="185" y="18"/>
                </a:cubicBezTo>
                <a:cubicBezTo>
                  <a:pt x="185" y="19"/>
                  <a:pt x="184" y="21"/>
                  <a:pt x="184" y="23"/>
                </a:cubicBezTo>
                <a:cubicBezTo>
                  <a:pt x="184" y="24"/>
                  <a:pt x="185" y="25"/>
                  <a:pt x="185" y="26"/>
                </a:cubicBezTo>
                <a:cubicBezTo>
                  <a:pt x="185" y="27"/>
                  <a:pt x="185" y="27"/>
                  <a:pt x="185" y="27"/>
                </a:cubicBezTo>
                <a:cubicBezTo>
                  <a:pt x="182" y="28"/>
                  <a:pt x="179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5" y="29"/>
                  <a:pt x="175" y="29"/>
                </a:cubicBezTo>
                <a:cubicBezTo>
                  <a:pt x="175" y="29"/>
                  <a:pt x="175" y="29"/>
                  <a:pt x="175" y="29"/>
                </a:cubicBezTo>
                <a:cubicBezTo>
                  <a:pt x="169" y="29"/>
                  <a:pt x="164" y="26"/>
                  <a:pt x="159" y="24"/>
                </a:cubicBezTo>
                <a:cubicBezTo>
                  <a:pt x="148" y="20"/>
                  <a:pt x="137" y="18"/>
                  <a:pt x="125" y="18"/>
                </a:cubicBezTo>
                <a:cubicBezTo>
                  <a:pt x="116" y="18"/>
                  <a:pt x="107" y="19"/>
                  <a:pt x="98" y="22"/>
                </a:cubicBezTo>
                <a:cubicBezTo>
                  <a:pt x="96" y="23"/>
                  <a:pt x="93" y="23"/>
                  <a:pt x="91" y="25"/>
                </a:cubicBezTo>
                <a:cubicBezTo>
                  <a:pt x="89" y="27"/>
                  <a:pt x="87" y="29"/>
                  <a:pt x="85" y="31"/>
                </a:cubicBezTo>
                <a:cubicBezTo>
                  <a:pt x="84" y="31"/>
                  <a:pt x="84" y="31"/>
                  <a:pt x="84" y="32"/>
                </a:cubicBezTo>
                <a:cubicBezTo>
                  <a:pt x="83" y="32"/>
                  <a:pt x="83" y="32"/>
                  <a:pt x="83" y="32"/>
                </a:cubicBezTo>
                <a:cubicBezTo>
                  <a:pt x="78" y="30"/>
                  <a:pt x="73" y="29"/>
                  <a:pt x="68" y="28"/>
                </a:cubicBezTo>
                <a:cubicBezTo>
                  <a:pt x="68" y="27"/>
                  <a:pt x="68" y="26"/>
                  <a:pt x="68" y="26"/>
                </a:cubicBezTo>
                <a:cubicBezTo>
                  <a:pt x="68" y="24"/>
                  <a:pt x="68" y="22"/>
                  <a:pt x="67" y="20"/>
                </a:cubicBezTo>
                <a:cubicBezTo>
                  <a:pt x="66" y="20"/>
                  <a:pt x="66" y="19"/>
                  <a:pt x="65" y="19"/>
                </a:cubicBezTo>
                <a:cubicBezTo>
                  <a:pt x="65" y="18"/>
                  <a:pt x="65" y="18"/>
                  <a:pt x="64" y="17"/>
                </a:cubicBezTo>
                <a:cubicBezTo>
                  <a:pt x="64" y="17"/>
                  <a:pt x="62" y="16"/>
                  <a:pt x="61" y="15"/>
                </a:cubicBezTo>
                <a:cubicBezTo>
                  <a:pt x="55" y="12"/>
                  <a:pt x="46" y="7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39" y="4"/>
                  <a:pt x="39" y="4"/>
                </a:cubicBezTo>
                <a:cubicBezTo>
                  <a:pt x="38" y="4"/>
                  <a:pt x="37" y="4"/>
                  <a:pt x="37" y="5"/>
                </a:cubicBezTo>
                <a:cubicBezTo>
                  <a:pt x="36" y="6"/>
                  <a:pt x="36" y="7"/>
                  <a:pt x="38" y="8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8"/>
                  <a:pt x="38" y="8"/>
                  <a:pt x="38" y="8"/>
                </a:cubicBezTo>
                <a:cubicBezTo>
                  <a:pt x="41" y="10"/>
                  <a:pt x="47" y="13"/>
                  <a:pt x="52" y="16"/>
                </a:cubicBezTo>
                <a:cubicBezTo>
                  <a:pt x="53" y="17"/>
                  <a:pt x="55" y="18"/>
                  <a:pt x="56" y="18"/>
                </a:cubicBezTo>
                <a:cubicBezTo>
                  <a:pt x="53" y="20"/>
                  <a:pt x="52" y="22"/>
                  <a:pt x="50" y="24"/>
                </a:cubicBezTo>
                <a:cubicBezTo>
                  <a:pt x="40" y="39"/>
                  <a:pt x="34" y="56"/>
                  <a:pt x="33" y="73"/>
                </a:cubicBezTo>
                <a:cubicBezTo>
                  <a:pt x="33" y="73"/>
                  <a:pt x="33" y="73"/>
                  <a:pt x="33" y="73"/>
                </a:cubicBezTo>
                <a:cubicBezTo>
                  <a:pt x="33" y="73"/>
                  <a:pt x="33" y="73"/>
                  <a:pt x="32" y="73"/>
                </a:cubicBezTo>
                <a:cubicBezTo>
                  <a:pt x="32" y="73"/>
                  <a:pt x="32" y="73"/>
                  <a:pt x="31" y="73"/>
                </a:cubicBezTo>
                <a:cubicBezTo>
                  <a:pt x="28" y="76"/>
                  <a:pt x="26" y="80"/>
                  <a:pt x="23" y="84"/>
                </a:cubicBezTo>
                <a:cubicBezTo>
                  <a:pt x="22" y="84"/>
                  <a:pt x="21" y="83"/>
                  <a:pt x="20" y="83"/>
                </a:cubicBezTo>
                <a:cubicBezTo>
                  <a:pt x="23" y="78"/>
                  <a:pt x="26" y="74"/>
                  <a:pt x="30" y="70"/>
                </a:cubicBezTo>
                <a:cubicBezTo>
                  <a:pt x="30" y="70"/>
                  <a:pt x="30" y="69"/>
                  <a:pt x="29" y="69"/>
                </a:cubicBezTo>
                <a:cubicBezTo>
                  <a:pt x="29" y="68"/>
                  <a:pt x="29" y="68"/>
                  <a:pt x="29" y="68"/>
                </a:cubicBezTo>
                <a:cubicBezTo>
                  <a:pt x="28" y="68"/>
                  <a:pt x="28" y="68"/>
                  <a:pt x="28" y="69"/>
                </a:cubicBezTo>
                <a:cubicBezTo>
                  <a:pt x="24" y="73"/>
                  <a:pt x="21" y="77"/>
                  <a:pt x="18" y="81"/>
                </a:cubicBezTo>
                <a:cubicBezTo>
                  <a:pt x="17" y="81"/>
                  <a:pt x="16" y="81"/>
                  <a:pt x="16" y="80"/>
                </a:cubicBezTo>
                <a:cubicBezTo>
                  <a:pt x="18" y="77"/>
                  <a:pt x="21" y="73"/>
                  <a:pt x="24" y="69"/>
                </a:cubicBezTo>
                <a:cubicBezTo>
                  <a:pt x="24" y="68"/>
                  <a:pt x="24" y="68"/>
                  <a:pt x="23" y="67"/>
                </a:cubicBezTo>
                <a:cubicBezTo>
                  <a:pt x="23" y="67"/>
                  <a:pt x="23" y="67"/>
                  <a:pt x="23" y="67"/>
                </a:cubicBezTo>
                <a:cubicBezTo>
                  <a:pt x="22" y="67"/>
                  <a:pt x="22" y="67"/>
                  <a:pt x="22" y="68"/>
                </a:cubicBezTo>
                <a:cubicBezTo>
                  <a:pt x="19" y="72"/>
                  <a:pt x="16" y="75"/>
                  <a:pt x="13" y="79"/>
                </a:cubicBezTo>
                <a:cubicBezTo>
                  <a:pt x="12" y="79"/>
                  <a:pt x="12" y="79"/>
                  <a:pt x="12" y="79"/>
                </a:cubicBezTo>
                <a:cubicBezTo>
                  <a:pt x="13" y="78"/>
                  <a:pt x="13" y="78"/>
                  <a:pt x="12" y="77"/>
                </a:cubicBezTo>
                <a:cubicBezTo>
                  <a:pt x="12" y="77"/>
                  <a:pt x="12" y="77"/>
                  <a:pt x="12" y="77"/>
                </a:cubicBezTo>
                <a:cubicBezTo>
                  <a:pt x="12" y="77"/>
                  <a:pt x="12" y="77"/>
                  <a:pt x="12" y="77"/>
                </a:cubicBezTo>
                <a:cubicBezTo>
                  <a:pt x="15" y="72"/>
                  <a:pt x="18" y="68"/>
                  <a:pt x="21" y="63"/>
                </a:cubicBezTo>
                <a:cubicBezTo>
                  <a:pt x="22" y="63"/>
                  <a:pt x="22" y="62"/>
                  <a:pt x="21" y="62"/>
                </a:cubicBezTo>
                <a:cubicBezTo>
                  <a:pt x="21" y="62"/>
                  <a:pt x="21" y="61"/>
                  <a:pt x="20" y="61"/>
                </a:cubicBezTo>
                <a:cubicBezTo>
                  <a:pt x="20" y="61"/>
                  <a:pt x="20" y="62"/>
                  <a:pt x="19" y="62"/>
                </a:cubicBezTo>
                <a:cubicBezTo>
                  <a:pt x="16" y="66"/>
                  <a:pt x="13" y="71"/>
                  <a:pt x="10" y="75"/>
                </a:cubicBezTo>
                <a:cubicBezTo>
                  <a:pt x="10" y="76"/>
                  <a:pt x="10" y="76"/>
                  <a:pt x="9" y="77"/>
                </a:cubicBezTo>
                <a:cubicBezTo>
                  <a:pt x="8" y="76"/>
                  <a:pt x="7" y="76"/>
                  <a:pt x="6" y="75"/>
                </a:cubicBezTo>
                <a:cubicBezTo>
                  <a:pt x="9" y="71"/>
                  <a:pt x="12" y="66"/>
                  <a:pt x="15" y="62"/>
                </a:cubicBezTo>
                <a:cubicBezTo>
                  <a:pt x="16" y="61"/>
                  <a:pt x="16" y="61"/>
                  <a:pt x="16" y="60"/>
                </a:cubicBezTo>
                <a:cubicBezTo>
                  <a:pt x="17" y="60"/>
                  <a:pt x="16" y="59"/>
                  <a:pt x="16" y="59"/>
                </a:cubicBezTo>
                <a:cubicBezTo>
                  <a:pt x="16" y="58"/>
                  <a:pt x="15" y="58"/>
                  <a:pt x="15" y="58"/>
                </a:cubicBezTo>
                <a:cubicBezTo>
                  <a:pt x="15" y="58"/>
                  <a:pt x="14" y="59"/>
                  <a:pt x="14" y="59"/>
                </a:cubicBezTo>
                <a:cubicBezTo>
                  <a:pt x="14" y="59"/>
                  <a:pt x="14" y="60"/>
                  <a:pt x="13" y="60"/>
                </a:cubicBezTo>
                <a:cubicBezTo>
                  <a:pt x="10" y="65"/>
                  <a:pt x="7" y="69"/>
                  <a:pt x="4" y="73"/>
                </a:cubicBezTo>
                <a:cubicBezTo>
                  <a:pt x="4" y="73"/>
                  <a:pt x="4" y="73"/>
                  <a:pt x="4" y="73"/>
                </a:cubicBezTo>
                <a:cubicBezTo>
                  <a:pt x="4" y="73"/>
                  <a:pt x="4" y="73"/>
                  <a:pt x="4" y="73"/>
                </a:cubicBezTo>
                <a:cubicBezTo>
                  <a:pt x="4" y="72"/>
                  <a:pt x="4" y="72"/>
                  <a:pt x="4" y="72"/>
                </a:cubicBezTo>
                <a:cubicBezTo>
                  <a:pt x="7" y="67"/>
                  <a:pt x="9" y="62"/>
                  <a:pt x="11" y="57"/>
                </a:cubicBezTo>
                <a:cubicBezTo>
                  <a:pt x="11" y="57"/>
                  <a:pt x="11" y="56"/>
                  <a:pt x="11" y="56"/>
                </a:cubicBezTo>
                <a:cubicBezTo>
                  <a:pt x="11" y="55"/>
                  <a:pt x="11" y="55"/>
                  <a:pt x="11" y="55"/>
                </a:cubicBezTo>
                <a:cubicBezTo>
                  <a:pt x="11" y="55"/>
                  <a:pt x="10" y="55"/>
                  <a:pt x="10" y="55"/>
                </a:cubicBezTo>
                <a:cubicBezTo>
                  <a:pt x="10" y="55"/>
                  <a:pt x="9" y="55"/>
                  <a:pt x="9" y="55"/>
                </a:cubicBezTo>
                <a:cubicBezTo>
                  <a:pt x="9" y="55"/>
                  <a:pt x="9" y="56"/>
                  <a:pt x="9" y="57"/>
                </a:cubicBezTo>
                <a:cubicBezTo>
                  <a:pt x="6" y="62"/>
                  <a:pt x="4" y="67"/>
                  <a:pt x="1" y="72"/>
                </a:cubicBezTo>
                <a:cubicBezTo>
                  <a:pt x="1" y="73"/>
                  <a:pt x="1" y="73"/>
                  <a:pt x="1" y="73"/>
                </a:cubicBezTo>
                <a:cubicBezTo>
                  <a:pt x="1" y="74"/>
                  <a:pt x="1" y="74"/>
                  <a:pt x="1" y="74"/>
                </a:cubicBezTo>
                <a:cubicBezTo>
                  <a:pt x="0" y="74"/>
                  <a:pt x="0" y="75"/>
                  <a:pt x="0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7"/>
                  <a:pt x="1" y="78"/>
                  <a:pt x="1" y="78"/>
                </a:cubicBezTo>
                <a:cubicBezTo>
                  <a:pt x="2" y="79"/>
                  <a:pt x="2" y="79"/>
                  <a:pt x="2" y="79"/>
                </a:cubicBezTo>
                <a:cubicBezTo>
                  <a:pt x="2" y="79"/>
                  <a:pt x="2" y="79"/>
                  <a:pt x="2" y="79"/>
                </a:cubicBezTo>
                <a:cubicBezTo>
                  <a:pt x="3" y="79"/>
                  <a:pt x="3" y="79"/>
                  <a:pt x="3" y="79"/>
                </a:cubicBezTo>
                <a:cubicBezTo>
                  <a:pt x="11" y="83"/>
                  <a:pt x="17" y="87"/>
                  <a:pt x="26" y="91"/>
                </a:cubicBezTo>
                <a:cubicBezTo>
                  <a:pt x="27" y="91"/>
                  <a:pt x="28" y="92"/>
                  <a:pt x="30" y="93"/>
                </a:cubicBezTo>
                <a:cubicBezTo>
                  <a:pt x="31" y="94"/>
                  <a:pt x="32" y="94"/>
                  <a:pt x="33" y="94"/>
                </a:cubicBezTo>
                <a:cubicBezTo>
                  <a:pt x="34" y="95"/>
                  <a:pt x="35" y="95"/>
                  <a:pt x="36" y="95"/>
                </a:cubicBezTo>
                <a:cubicBezTo>
                  <a:pt x="36" y="95"/>
                  <a:pt x="36" y="95"/>
                  <a:pt x="36" y="95"/>
                </a:cubicBezTo>
                <a:cubicBezTo>
                  <a:pt x="36" y="95"/>
                  <a:pt x="36" y="95"/>
                  <a:pt x="36" y="95"/>
                </a:cubicBezTo>
                <a:cubicBezTo>
                  <a:pt x="38" y="95"/>
                  <a:pt x="41" y="94"/>
                  <a:pt x="44" y="92"/>
                </a:cubicBezTo>
                <a:cubicBezTo>
                  <a:pt x="46" y="91"/>
                  <a:pt x="49" y="88"/>
                  <a:pt x="52" y="84"/>
                </a:cubicBezTo>
                <a:cubicBezTo>
                  <a:pt x="59" y="88"/>
                  <a:pt x="65" y="94"/>
                  <a:pt x="69" y="100"/>
                </a:cubicBezTo>
                <a:cubicBezTo>
                  <a:pt x="69" y="101"/>
                  <a:pt x="69" y="101"/>
                  <a:pt x="69" y="101"/>
                </a:cubicBezTo>
                <a:cubicBezTo>
                  <a:pt x="69" y="102"/>
                  <a:pt x="68" y="104"/>
                  <a:pt x="68" y="105"/>
                </a:cubicBezTo>
                <a:cubicBezTo>
                  <a:pt x="67" y="106"/>
                  <a:pt x="67" y="107"/>
                  <a:pt x="67" y="109"/>
                </a:cubicBezTo>
                <a:cubicBezTo>
                  <a:pt x="67" y="109"/>
                  <a:pt x="67" y="109"/>
                  <a:pt x="67" y="109"/>
                </a:cubicBezTo>
                <a:cubicBezTo>
                  <a:pt x="67" y="111"/>
                  <a:pt x="68" y="113"/>
                  <a:pt x="69" y="114"/>
                </a:cubicBezTo>
                <a:cubicBezTo>
                  <a:pt x="70" y="116"/>
                  <a:pt x="71" y="117"/>
                  <a:pt x="73" y="117"/>
                </a:cubicBezTo>
                <a:cubicBezTo>
                  <a:pt x="74" y="117"/>
                  <a:pt x="74" y="117"/>
                  <a:pt x="75" y="117"/>
                </a:cubicBezTo>
                <a:cubicBezTo>
                  <a:pt x="76" y="117"/>
                  <a:pt x="77" y="117"/>
                  <a:pt x="78" y="117"/>
                </a:cubicBezTo>
                <a:cubicBezTo>
                  <a:pt x="78" y="119"/>
                  <a:pt x="78" y="120"/>
                  <a:pt x="79" y="122"/>
                </a:cubicBezTo>
                <a:cubicBezTo>
                  <a:pt x="79" y="123"/>
                  <a:pt x="79" y="124"/>
                  <a:pt x="80" y="125"/>
                </a:cubicBezTo>
                <a:cubicBezTo>
                  <a:pt x="82" y="124"/>
                  <a:pt x="82" y="124"/>
                  <a:pt x="82" y="124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81" y="126"/>
                  <a:pt x="83" y="127"/>
                  <a:pt x="84" y="128"/>
                </a:cubicBezTo>
                <a:cubicBezTo>
                  <a:pt x="85" y="128"/>
                  <a:pt x="87" y="129"/>
                  <a:pt x="89" y="129"/>
                </a:cubicBezTo>
                <a:cubicBezTo>
                  <a:pt x="90" y="129"/>
                  <a:pt x="92" y="128"/>
                  <a:pt x="93" y="128"/>
                </a:cubicBezTo>
                <a:cubicBezTo>
                  <a:pt x="93" y="127"/>
                  <a:pt x="93" y="127"/>
                  <a:pt x="93" y="127"/>
                </a:cubicBezTo>
                <a:cubicBezTo>
                  <a:pt x="93" y="129"/>
                  <a:pt x="94" y="131"/>
                  <a:pt x="95" y="132"/>
                </a:cubicBezTo>
                <a:cubicBezTo>
                  <a:pt x="97" y="135"/>
                  <a:pt x="100" y="138"/>
                  <a:pt x="104" y="138"/>
                </a:cubicBezTo>
                <a:cubicBezTo>
                  <a:pt x="104" y="138"/>
                  <a:pt x="105" y="138"/>
                  <a:pt x="105" y="138"/>
                </a:cubicBezTo>
                <a:cubicBezTo>
                  <a:pt x="105" y="138"/>
                  <a:pt x="106" y="137"/>
                  <a:pt x="107" y="137"/>
                </a:cubicBezTo>
                <a:cubicBezTo>
                  <a:pt x="107" y="139"/>
                  <a:pt x="108" y="141"/>
                  <a:pt x="110" y="142"/>
                </a:cubicBezTo>
                <a:cubicBezTo>
                  <a:pt x="112" y="144"/>
                  <a:pt x="114" y="144"/>
                  <a:pt x="116" y="144"/>
                </a:cubicBezTo>
                <a:cubicBezTo>
                  <a:pt x="116" y="144"/>
                  <a:pt x="116" y="144"/>
                  <a:pt x="116" y="144"/>
                </a:cubicBezTo>
                <a:cubicBezTo>
                  <a:pt x="116" y="144"/>
                  <a:pt x="116" y="144"/>
                  <a:pt x="116" y="144"/>
                </a:cubicBezTo>
                <a:cubicBezTo>
                  <a:pt x="118" y="144"/>
                  <a:pt x="121" y="143"/>
                  <a:pt x="122" y="140"/>
                </a:cubicBezTo>
                <a:cubicBezTo>
                  <a:pt x="123" y="139"/>
                  <a:pt x="124" y="138"/>
                  <a:pt x="124" y="137"/>
                </a:cubicBezTo>
                <a:cubicBezTo>
                  <a:pt x="129" y="141"/>
                  <a:pt x="132" y="143"/>
                  <a:pt x="138" y="145"/>
                </a:cubicBezTo>
                <a:cubicBezTo>
                  <a:pt x="140" y="145"/>
                  <a:pt x="141" y="146"/>
                  <a:pt x="143" y="146"/>
                </a:cubicBezTo>
                <a:cubicBezTo>
                  <a:pt x="144" y="146"/>
                  <a:pt x="144" y="146"/>
                  <a:pt x="144" y="146"/>
                </a:cubicBezTo>
                <a:cubicBezTo>
                  <a:pt x="144" y="146"/>
                  <a:pt x="144" y="146"/>
                  <a:pt x="144" y="146"/>
                </a:cubicBezTo>
                <a:cubicBezTo>
                  <a:pt x="146" y="145"/>
                  <a:pt x="148" y="145"/>
                  <a:pt x="150" y="144"/>
                </a:cubicBezTo>
                <a:cubicBezTo>
                  <a:pt x="152" y="142"/>
                  <a:pt x="153" y="140"/>
                  <a:pt x="154" y="138"/>
                </a:cubicBezTo>
                <a:cubicBezTo>
                  <a:pt x="154" y="137"/>
                  <a:pt x="154" y="136"/>
                  <a:pt x="154" y="135"/>
                </a:cubicBezTo>
                <a:cubicBezTo>
                  <a:pt x="154" y="135"/>
                  <a:pt x="154" y="134"/>
                  <a:pt x="154" y="134"/>
                </a:cubicBezTo>
                <a:cubicBezTo>
                  <a:pt x="154" y="134"/>
                  <a:pt x="155" y="134"/>
                  <a:pt x="155" y="134"/>
                </a:cubicBezTo>
                <a:cubicBezTo>
                  <a:pt x="155" y="134"/>
                  <a:pt x="155" y="134"/>
                  <a:pt x="155" y="134"/>
                </a:cubicBezTo>
                <a:cubicBezTo>
                  <a:pt x="157" y="134"/>
                  <a:pt x="158" y="135"/>
                  <a:pt x="159" y="135"/>
                </a:cubicBezTo>
                <a:cubicBezTo>
                  <a:pt x="163" y="135"/>
                  <a:pt x="167" y="133"/>
                  <a:pt x="169" y="130"/>
                </a:cubicBezTo>
                <a:cubicBezTo>
                  <a:pt x="170" y="129"/>
                  <a:pt x="171" y="128"/>
                  <a:pt x="172" y="126"/>
                </a:cubicBezTo>
                <a:cubicBezTo>
                  <a:pt x="172" y="125"/>
                  <a:pt x="172" y="124"/>
                  <a:pt x="172" y="122"/>
                </a:cubicBezTo>
                <a:cubicBezTo>
                  <a:pt x="173" y="122"/>
                  <a:pt x="174" y="123"/>
                  <a:pt x="175" y="123"/>
                </a:cubicBezTo>
                <a:cubicBezTo>
                  <a:pt x="178" y="123"/>
                  <a:pt x="180" y="122"/>
                  <a:pt x="183" y="120"/>
                </a:cubicBezTo>
                <a:cubicBezTo>
                  <a:pt x="187" y="118"/>
                  <a:pt x="190" y="114"/>
                  <a:pt x="190" y="109"/>
                </a:cubicBezTo>
                <a:cubicBezTo>
                  <a:pt x="190" y="109"/>
                  <a:pt x="191" y="110"/>
                  <a:pt x="192" y="110"/>
                </a:cubicBezTo>
                <a:cubicBezTo>
                  <a:pt x="192" y="110"/>
                  <a:pt x="192" y="110"/>
                  <a:pt x="192" y="110"/>
                </a:cubicBezTo>
                <a:cubicBezTo>
                  <a:pt x="192" y="110"/>
                  <a:pt x="193" y="110"/>
                  <a:pt x="193" y="110"/>
                </a:cubicBezTo>
                <a:cubicBezTo>
                  <a:pt x="197" y="110"/>
                  <a:pt x="201" y="107"/>
                  <a:pt x="203" y="104"/>
                </a:cubicBezTo>
                <a:cubicBezTo>
                  <a:pt x="205" y="102"/>
                  <a:pt x="205" y="100"/>
                  <a:pt x="205" y="97"/>
                </a:cubicBezTo>
                <a:cubicBezTo>
                  <a:pt x="205" y="95"/>
                  <a:pt x="205" y="93"/>
                  <a:pt x="203" y="91"/>
                </a:cubicBezTo>
                <a:cubicBezTo>
                  <a:pt x="202" y="89"/>
                  <a:pt x="200" y="87"/>
                  <a:pt x="199" y="86"/>
                </a:cubicBezTo>
                <a:cubicBezTo>
                  <a:pt x="198" y="86"/>
                  <a:pt x="198" y="85"/>
                  <a:pt x="197" y="85"/>
                </a:cubicBezTo>
                <a:cubicBezTo>
                  <a:pt x="198" y="84"/>
                  <a:pt x="199" y="84"/>
                  <a:pt x="200" y="84"/>
                </a:cubicBezTo>
                <a:cubicBezTo>
                  <a:pt x="201" y="85"/>
                  <a:pt x="203" y="87"/>
                  <a:pt x="206" y="89"/>
                </a:cubicBezTo>
                <a:cubicBezTo>
                  <a:pt x="209" y="91"/>
                  <a:pt x="212" y="93"/>
                  <a:pt x="215" y="93"/>
                </a:cubicBezTo>
                <a:cubicBezTo>
                  <a:pt x="215" y="93"/>
                  <a:pt x="215" y="93"/>
                  <a:pt x="215" y="93"/>
                </a:cubicBezTo>
                <a:cubicBezTo>
                  <a:pt x="216" y="93"/>
                  <a:pt x="216" y="93"/>
                  <a:pt x="216" y="93"/>
                </a:cubicBezTo>
                <a:cubicBezTo>
                  <a:pt x="216" y="93"/>
                  <a:pt x="217" y="93"/>
                  <a:pt x="217" y="93"/>
                </a:cubicBezTo>
                <a:cubicBezTo>
                  <a:pt x="218" y="93"/>
                  <a:pt x="220" y="92"/>
                  <a:pt x="221" y="91"/>
                </a:cubicBezTo>
                <a:cubicBezTo>
                  <a:pt x="223" y="90"/>
                  <a:pt x="224" y="90"/>
                  <a:pt x="224" y="90"/>
                </a:cubicBezTo>
                <a:cubicBezTo>
                  <a:pt x="234" y="85"/>
                  <a:pt x="241" y="81"/>
                  <a:pt x="251" y="76"/>
                </a:cubicBezTo>
                <a:cubicBezTo>
                  <a:pt x="251" y="76"/>
                  <a:pt x="252" y="75"/>
                  <a:pt x="252" y="74"/>
                </a:cubicBezTo>
                <a:cubicBezTo>
                  <a:pt x="255" y="68"/>
                  <a:pt x="259" y="62"/>
                  <a:pt x="262" y="55"/>
                </a:cubicBezTo>
                <a:cubicBezTo>
                  <a:pt x="262" y="55"/>
                  <a:pt x="262" y="54"/>
                  <a:pt x="261" y="54"/>
                </a:cubicBezTo>
                <a:cubicBezTo>
                  <a:pt x="261" y="53"/>
                  <a:pt x="261" y="53"/>
                  <a:pt x="261" y="53"/>
                </a:cubicBezTo>
                <a:cubicBezTo>
                  <a:pt x="260" y="53"/>
                  <a:pt x="260" y="54"/>
                  <a:pt x="260" y="54"/>
                </a:cubicBezTo>
                <a:cubicBezTo>
                  <a:pt x="257" y="60"/>
                  <a:pt x="254" y="66"/>
                  <a:pt x="251" y="72"/>
                </a:cubicBezTo>
                <a:cubicBezTo>
                  <a:pt x="250" y="71"/>
                  <a:pt x="250" y="71"/>
                  <a:pt x="250" y="71"/>
                </a:cubicBezTo>
                <a:cubicBezTo>
                  <a:pt x="249" y="71"/>
                  <a:pt x="249" y="71"/>
                  <a:pt x="249" y="72"/>
                </a:cubicBezTo>
                <a:cubicBezTo>
                  <a:pt x="248" y="72"/>
                  <a:pt x="248" y="72"/>
                  <a:pt x="248" y="72"/>
                </a:cubicBezTo>
                <a:cubicBezTo>
                  <a:pt x="250" y="67"/>
                  <a:pt x="253" y="63"/>
                  <a:pt x="255" y="58"/>
                </a:cubicBezTo>
                <a:cubicBezTo>
                  <a:pt x="255" y="57"/>
                  <a:pt x="255" y="57"/>
                  <a:pt x="254" y="56"/>
                </a:cubicBezTo>
                <a:cubicBezTo>
                  <a:pt x="254" y="56"/>
                  <a:pt x="254" y="56"/>
                  <a:pt x="254" y="56"/>
                </a:cubicBezTo>
                <a:cubicBezTo>
                  <a:pt x="254" y="56"/>
                  <a:pt x="253" y="57"/>
                  <a:pt x="253" y="57"/>
                </a:cubicBezTo>
                <a:cubicBezTo>
                  <a:pt x="250" y="63"/>
                  <a:pt x="247" y="68"/>
                  <a:pt x="244" y="74"/>
                </a:cubicBezTo>
                <a:cubicBezTo>
                  <a:pt x="244" y="74"/>
                  <a:pt x="243" y="74"/>
                  <a:pt x="242" y="75"/>
                </a:cubicBezTo>
                <a:cubicBezTo>
                  <a:pt x="246" y="69"/>
                  <a:pt x="248" y="63"/>
                  <a:pt x="251" y="56"/>
                </a:cubicBezTo>
                <a:cubicBezTo>
                  <a:pt x="251" y="55"/>
                  <a:pt x="251" y="55"/>
                  <a:pt x="250" y="54"/>
                </a:cubicBezTo>
                <a:cubicBezTo>
                  <a:pt x="250" y="54"/>
                  <a:pt x="250" y="54"/>
                  <a:pt x="250" y="54"/>
                </a:cubicBezTo>
                <a:cubicBezTo>
                  <a:pt x="249" y="54"/>
                  <a:pt x="249" y="55"/>
                  <a:pt x="249" y="55"/>
                </a:cubicBezTo>
                <a:cubicBezTo>
                  <a:pt x="246" y="63"/>
                  <a:pt x="242" y="70"/>
                  <a:pt x="238" y="77"/>
                </a:cubicBezTo>
                <a:cubicBezTo>
                  <a:pt x="237" y="77"/>
                  <a:pt x="236" y="78"/>
                  <a:pt x="235" y="78"/>
                </a:cubicBezTo>
                <a:cubicBezTo>
                  <a:pt x="240" y="72"/>
                  <a:pt x="243" y="64"/>
                  <a:pt x="246" y="57"/>
                </a:cubicBezTo>
                <a:cubicBezTo>
                  <a:pt x="246" y="56"/>
                  <a:pt x="246" y="55"/>
                  <a:pt x="245" y="55"/>
                </a:cubicBezTo>
                <a:cubicBezTo>
                  <a:pt x="245" y="55"/>
                  <a:pt x="245" y="55"/>
                  <a:pt x="245" y="55"/>
                </a:cubicBezTo>
                <a:cubicBezTo>
                  <a:pt x="244" y="55"/>
                  <a:pt x="244" y="55"/>
                  <a:pt x="244" y="56"/>
                </a:cubicBezTo>
                <a:cubicBezTo>
                  <a:pt x="241" y="64"/>
                  <a:pt x="237" y="72"/>
                  <a:pt x="232" y="80"/>
                </a:cubicBezTo>
                <a:cubicBezTo>
                  <a:pt x="232" y="80"/>
                  <a:pt x="232" y="80"/>
                  <a:pt x="232" y="80"/>
                </a:cubicBezTo>
                <a:cubicBezTo>
                  <a:pt x="231" y="81"/>
                  <a:pt x="230" y="81"/>
                  <a:pt x="230" y="81"/>
                </a:cubicBezTo>
                <a:cubicBezTo>
                  <a:pt x="234" y="74"/>
                  <a:pt x="238" y="67"/>
                  <a:pt x="241" y="59"/>
                </a:cubicBezTo>
                <a:cubicBezTo>
                  <a:pt x="241" y="58"/>
                  <a:pt x="241" y="57"/>
                  <a:pt x="240" y="57"/>
                </a:cubicBezTo>
                <a:cubicBezTo>
                  <a:pt x="240" y="57"/>
                  <a:pt x="240" y="57"/>
                  <a:pt x="240" y="57"/>
                </a:cubicBezTo>
                <a:cubicBezTo>
                  <a:pt x="239" y="57"/>
                  <a:pt x="239" y="57"/>
                  <a:pt x="239" y="58"/>
                </a:cubicBezTo>
                <a:cubicBezTo>
                  <a:pt x="235" y="67"/>
                  <a:pt x="231" y="75"/>
                  <a:pt x="226" y="83"/>
                </a:cubicBezTo>
                <a:cubicBezTo>
                  <a:pt x="225" y="84"/>
                  <a:pt x="224" y="84"/>
                  <a:pt x="223" y="85"/>
                </a:cubicBezTo>
                <a:cubicBezTo>
                  <a:pt x="227" y="77"/>
                  <a:pt x="232" y="70"/>
                  <a:pt x="235" y="62"/>
                </a:cubicBezTo>
                <a:cubicBezTo>
                  <a:pt x="235" y="61"/>
                  <a:pt x="234" y="60"/>
                  <a:pt x="234" y="60"/>
                </a:cubicBezTo>
                <a:cubicBezTo>
                  <a:pt x="234" y="60"/>
                  <a:pt x="233" y="60"/>
                  <a:pt x="233" y="60"/>
                </a:cubicBezTo>
                <a:cubicBezTo>
                  <a:pt x="233" y="60"/>
                  <a:pt x="232" y="60"/>
                  <a:pt x="232" y="61"/>
                </a:cubicBezTo>
                <a:cubicBezTo>
                  <a:pt x="230" y="70"/>
                  <a:pt x="224" y="77"/>
                  <a:pt x="220" y="86"/>
                </a:cubicBezTo>
                <a:cubicBezTo>
                  <a:pt x="220" y="87"/>
                  <a:pt x="219" y="87"/>
                  <a:pt x="219" y="87"/>
                </a:cubicBezTo>
                <a:cubicBezTo>
                  <a:pt x="218" y="87"/>
                  <a:pt x="217" y="88"/>
                  <a:pt x="216" y="88"/>
                </a:cubicBezTo>
                <a:cubicBezTo>
                  <a:pt x="216" y="88"/>
                  <a:pt x="216" y="88"/>
                  <a:pt x="216" y="88"/>
                </a:cubicBezTo>
                <a:cubicBezTo>
                  <a:pt x="215" y="88"/>
                  <a:pt x="215" y="88"/>
                  <a:pt x="215" y="88"/>
                </a:cubicBezTo>
                <a:cubicBezTo>
                  <a:pt x="216" y="87"/>
                  <a:pt x="217" y="86"/>
                  <a:pt x="218" y="85"/>
                </a:cubicBezTo>
                <a:cubicBezTo>
                  <a:pt x="218" y="85"/>
                  <a:pt x="219" y="85"/>
                  <a:pt x="220" y="84"/>
                </a:cubicBezTo>
                <a:cubicBezTo>
                  <a:pt x="221" y="83"/>
                  <a:pt x="222" y="82"/>
                  <a:pt x="222" y="81"/>
                </a:cubicBezTo>
                <a:cubicBezTo>
                  <a:pt x="223" y="78"/>
                  <a:pt x="224" y="75"/>
                  <a:pt x="224" y="72"/>
                </a:cubicBezTo>
                <a:cubicBezTo>
                  <a:pt x="224" y="72"/>
                  <a:pt x="224" y="72"/>
                  <a:pt x="224" y="72"/>
                </a:cubicBezTo>
                <a:cubicBezTo>
                  <a:pt x="225" y="70"/>
                  <a:pt x="226" y="67"/>
                  <a:pt x="227" y="64"/>
                </a:cubicBezTo>
                <a:cubicBezTo>
                  <a:pt x="227" y="64"/>
                  <a:pt x="227" y="63"/>
                  <a:pt x="226" y="63"/>
                </a:cubicBezTo>
                <a:cubicBezTo>
                  <a:pt x="226" y="63"/>
                  <a:pt x="226" y="63"/>
                  <a:pt x="226" y="63"/>
                </a:cubicBezTo>
                <a:cubicBezTo>
                  <a:pt x="226" y="63"/>
                  <a:pt x="225" y="63"/>
                  <a:pt x="225" y="64"/>
                </a:cubicBezTo>
                <a:cubicBezTo>
                  <a:pt x="225" y="65"/>
                  <a:pt x="224" y="66"/>
                  <a:pt x="224" y="67"/>
                </a:cubicBezTo>
                <a:cubicBezTo>
                  <a:pt x="224" y="66"/>
                  <a:pt x="223" y="65"/>
                  <a:pt x="223" y="64"/>
                </a:cubicBezTo>
                <a:cubicBezTo>
                  <a:pt x="218" y="43"/>
                  <a:pt x="212" y="30"/>
                  <a:pt x="206" y="22"/>
                </a:cubicBezTo>
                <a:cubicBezTo>
                  <a:pt x="203" y="19"/>
                  <a:pt x="200" y="16"/>
                  <a:pt x="197" y="15"/>
                </a:cubicBezTo>
                <a:cubicBezTo>
                  <a:pt x="197" y="15"/>
                  <a:pt x="197" y="15"/>
                  <a:pt x="197" y="15"/>
                </a:cubicBezTo>
                <a:cubicBezTo>
                  <a:pt x="200" y="14"/>
                  <a:pt x="203" y="13"/>
                  <a:pt x="206" y="11"/>
                </a:cubicBezTo>
                <a:cubicBezTo>
                  <a:pt x="209" y="10"/>
                  <a:pt x="212" y="9"/>
                  <a:pt x="215" y="7"/>
                </a:cubicBezTo>
                <a:cubicBezTo>
                  <a:pt x="217" y="6"/>
                  <a:pt x="219" y="5"/>
                  <a:pt x="220" y="4"/>
                </a:cubicBezTo>
                <a:cubicBezTo>
                  <a:pt x="222" y="4"/>
                  <a:pt x="222" y="2"/>
                  <a:pt x="221" y="1"/>
                </a:cubicBezTo>
                <a:cubicBezTo>
                  <a:pt x="221" y="0"/>
                  <a:pt x="220" y="0"/>
                  <a:pt x="219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104"/>
          <p:cNvSpPr/>
          <p:nvPr/>
        </p:nvSpPr>
        <p:spPr>
          <a:xfrm>
            <a:off x="2242080" y="6437520"/>
            <a:ext cx="1440" cy="144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105"/>
          <p:cNvSpPr/>
          <p:nvPr/>
        </p:nvSpPr>
        <p:spPr>
          <a:xfrm>
            <a:off x="2242080" y="6437520"/>
            <a:ext cx="1440" cy="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106"/>
          <p:cNvSpPr/>
          <p:nvPr/>
        </p:nvSpPr>
        <p:spPr>
          <a:xfrm>
            <a:off x="2577240" y="6068520"/>
            <a:ext cx="1440" cy="144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107"/>
          <p:cNvSpPr/>
          <p:nvPr/>
        </p:nvSpPr>
        <p:spPr>
          <a:xfrm>
            <a:off x="2577240" y="6068520"/>
            <a:ext cx="1440" cy="144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108"/>
          <p:cNvSpPr/>
          <p:nvPr/>
        </p:nvSpPr>
        <p:spPr>
          <a:xfrm>
            <a:off x="6472080" y="5401800"/>
            <a:ext cx="704160" cy="954720"/>
          </a:xfrm>
          <a:custGeom>
            <a:avLst/>
            <a:gdLst/>
            <a:ahLst/>
            <a:rect l="l" t="t" r="r" b="b"/>
            <a:pathLst>
              <a:path w="166" h="225">
                <a:moveTo>
                  <a:pt x="63" y="206"/>
                </a:moveTo>
                <a:cubicBezTo>
                  <a:pt x="62" y="171"/>
                  <a:pt x="61" y="140"/>
                  <a:pt x="59" y="107"/>
                </a:cubicBezTo>
                <a:cubicBezTo>
                  <a:pt x="64" y="138"/>
                  <a:pt x="66" y="169"/>
                  <a:pt x="67" y="200"/>
                </a:cubicBezTo>
                <a:cubicBezTo>
                  <a:pt x="67" y="201"/>
                  <a:pt x="67" y="201"/>
                  <a:pt x="67" y="201"/>
                </a:cubicBezTo>
                <a:cubicBezTo>
                  <a:pt x="66" y="202"/>
                  <a:pt x="64" y="204"/>
                  <a:pt x="63" y="206"/>
                </a:cubicBezTo>
                <a:moveTo>
                  <a:pt x="22" y="87"/>
                </a:moveTo>
                <a:cubicBezTo>
                  <a:pt x="27" y="87"/>
                  <a:pt x="33" y="86"/>
                  <a:pt x="38" y="85"/>
                </a:cubicBezTo>
                <a:cubicBezTo>
                  <a:pt x="42" y="84"/>
                  <a:pt x="46" y="83"/>
                  <a:pt x="50" y="81"/>
                </a:cubicBezTo>
                <a:cubicBezTo>
                  <a:pt x="51" y="80"/>
                  <a:pt x="53" y="79"/>
                  <a:pt x="54" y="77"/>
                </a:cubicBezTo>
                <a:cubicBezTo>
                  <a:pt x="54" y="78"/>
                  <a:pt x="54" y="78"/>
                  <a:pt x="54" y="79"/>
                </a:cubicBezTo>
                <a:cubicBezTo>
                  <a:pt x="56" y="124"/>
                  <a:pt x="57" y="164"/>
                  <a:pt x="59" y="210"/>
                </a:cubicBezTo>
                <a:cubicBezTo>
                  <a:pt x="60" y="211"/>
                  <a:pt x="60" y="211"/>
                  <a:pt x="60" y="211"/>
                </a:cubicBezTo>
                <a:cubicBezTo>
                  <a:pt x="59" y="211"/>
                  <a:pt x="59" y="212"/>
                  <a:pt x="59" y="212"/>
                </a:cubicBezTo>
                <a:cubicBezTo>
                  <a:pt x="59" y="212"/>
                  <a:pt x="59" y="212"/>
                  <a:pt x="59" y="212"/>
                </a:cubicBezTo>
                <a:cubicBezTo>
                  <a:pt x="59" y="212"/>
                  <a:pt x="59" y="212"/>
                  <a:pt x="59" y="212"/>
                </a:cubicBezTo>
                <a:cubicBezTo>
                  <a:pt x="57" y="215"/>
                  <a:pt x="54" y="218"/>
                  <a:pt x="51" y="219"/>
                </a:cubicBezTo>
                <a:cubicBezTo>
                  <a:pt x="48" y="221"/>
                  <a:pt x="44" y="221"/>
                  <a:pt x="40" y="221"/>
                </a:cubicBezTo>
                <a:cubicBezTo>
                  <a:pt x="40" y="221"/>
                  <a:pt x="40" y="221"/>
                  <a:pt x="40" y="221"/>
                </a:cubicBezTo>
                <a:cubicBezTo>
                  <a:pt x="40" y="221"/>
                  <a:pt x="40" y="221"/>
                  <a:pt x="40" y="221"/>
                </a:cubicBezTo>
                <a:cubicBezTo>
                  <a:pt x="32" y="221"/>
                  <a:pt x="24" y="219"/>
                  <a:pt x="18" y="215"/>
                </a:cubicBezTo>
                <a:cubicBezTo>
                  <a:pt x="18" y="171"/>
                  <a:pt x="14" y="127"/>
                  <a:pt x="6" y="84"/>
                </a:cubicBezTo>
                <a:cubicBezTo>
                  <a:pt x="11" y="86"/>
                  <a:pt x="16" y="87"/>
                  <a:pt x="22" y="87"/>
                </a:cubicBezTo>
                <a:moveTo>
                  <a:pt x="75" y="87"/>
                </a:moveTo>
                <a:cubicBezTo>
                  <a:pt x="80" y="87"/>
                  <a:pt x="86" y="86"/>
                  <a:pt x="91" y="85"/>
                </a:cubicBezTo>
                <a:cubicBezTo>
                  <a:pt x="95" y="84"/>
                  <a:pt x="99" y="83"/>
                  <a:pt x="103" y="81"/>
                </a:cubicBezTo>
                <a:cubicBezTo>
                  <a:pt x="104" y="80"/>
                  <a:pt x="106" y="79"/>
                  <a:pt x="107" y="77"/>
                </a:cubicBezTo>
                <a:cubicBezTo>
                  <a:pt x="109" y="124"/>
                  <a:pt x="111" y="163"/>
                  <a:pt x="113" y="210"/>
                </a:cubicBezTo>
                <a:cubicBezTo>
                  <a:pt x="113" y="211"/>
                  <a:pt x="113" y="211"/>
                  <a:pt x="113" y="211"/>
                </a:cubicBezTo>
                <a:cubicBezTo>
                  <a:pt x="113" y="211"/>
                  <a:pt x="112" y="212"/>
                  <a:pt x="112" y="212"/>
                </a:cubicBezTo>
                <a:cubicBezTo>
                  <a:pt x="112" y="212"/>
                  <a:pt x="112" y="212"/>
                  <a:pt x="112" y="212"/>
                </a:cubicBezTo>
                <a:cubicBezTo>
                  <a:pt x="112" y="212"/>
                  <a:pt x="112" y="212"/>
                  <a:pt x="112" y="212"/>
                </a:cubicBezTo>
                <a:cubicBezTo>
                  <a:pt x="110" y="215"/>
                  <a:pt x="108" y="218"/>
                  <a:pt x="104" y="219"/>
                </a:cubicBezTo>
                <a:cubicBezTo>
                  <a:pt x="101" y="221"/>
                  <a:pt x="97" y="221"/>
                  <a:pt x="93" y="221"/>
                </a:cubicBezTo>
                <a:cubicBezTo>
                  <a:pt x="93" y="221"/>
                  <a:pt x="93" y="221"/>
                  <a:pt x="93" y="221"/>
                </a:cubicBezTo>
                <a:cubicBezTo>
                  <a:pt x="93" y="221"/>
                  <a:pt x="93" y="221"/>
                  <a:pt x="93" y="221"/>
                </a:cubicBezTo>
                <a:cubicBezTo>
                  <a:pt x="85" y="221"/>
                  <a:pt x="77" y="219"/>
                  <a:pt x="72" y="215"/>
                </a:cubicBezTo>
                <a:cubicBezTo>
                  <a:pt x="71" y="171"/>
                  <a:pt x="67" y="127"/>
                  <a:pt x="60" y="84"/>
                </a:cubicBezTo>
                <a:cubicBezTo>
                  <a:pt x="64" y="86"/>
                  <a:pt x="70" y="87"/>
                  <a:pt x="75" y="87"/>
                </a:cubicBezTo>
                <a:moveTo>
                  <a:pt x="117" y="206"/>
                </a:moveTo>
                <a:cubicBezTo>
                  <a:pt x="115" y="159"/>
                  <a:pt x="113" y="120"/>
                  <a:pt x="111" y="73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4" y="116"/>
                  <a:pt x="116" y="158"/>
                  <a:pt x="119" y="202"/>
                </a:cubicBezTo>
                <a:cubicBezTo>
                  <a:pt x="119" y="202"/>
                  <a:pt x="119" y="202"/>
                  <a:pt x="119" y="202"/>
                </a:cubicBezTo>
                <a:cubicBezTo>
                  <a:pt x="118" y="204"/>
                  <a:pt x="117" y="205"/>
                  <a:pt x="117" y="206"/>
                </a:cubicBezTo>
                <a:moveTo>
                  <a:pt x="66" y="82"/>
                </a:moveTo>
                <a:cubicBezTo>
                  <a:pt x="65" y="82"/>
                  <a:pt x="64" y="80"/>
                  <a:pt x="64" y="79"/>
                </a:cubicBezTo>
                <a:cubicBezTo>
                  <a:pt x="64" y="78"/>
                  <a:pt x="64" y="78"/>
                  <a:pt x="64" y="78"/>
                </a:cubicBezTo>
                <a:cubicBezTo>
                  <a:pt x="65" y="77"/>
                  <a:pt x="65" y="76"/>
                  <a:pt x="66" y="75"/>
                </a:cubicBezTo>
                <a:cubicBezTo>
                  <a:pt x="74" y="67"/>
                  <a:pt x="81" y="58"/>
                  <a:pt x="89" y="50"/>
                </a:cubicBezTo>
                <a:cubicBezTo>
                  <a:pt x="83" y="57"/>
                  <a:pt x="76" y="64"/>
                  <a:pt x="70" y="72"/>
                </a:cubicBezTo>
                <a:cubicBezTo>
                  <a:pt x="69" y="74"/>
                  <a:pt x="67" y="77"/>
                  <a:pt x="67" y="81"/>
                </a:cubicBezTo>
                <a:cubicBezTo>
                  <a:pt x="67" y="81"/>
                  <a:pt x="67" y="82"/>
                  <a:pt x="67" y="82"/>
                </a:cubicBezTo>
                <a:cubicBezTo>
                  <a:pt x="67" y="82"/>
                  <a:pt x="66" y="82"/>
                  <a:pt x="66" y="82"/>
                </a:cubicBezTo>
                <a:cubicBezTo>
                  <a:pt x="66" y="82"/>
                  <a:pt x="66" y="82"/>
                  <a:pt x="66" y="82"/>
                </a:cubicBezTo>
                <a:cubicBezTo>
                  <a:pt x="66" y="82"/>
                  <a:pt x="66" y="82"/>
                  <a:pt x="66" y="82"/>
                </a:cubicBezTo>
                <a:moveTo>
                  <a:pt x="14" y="82"/>
                </a:moveTo>
                <a:cubicBezTo>
                  <a:pt x="13" y="82"/>
                  <a:pt x="13" y="82"/>
                  <a:pt x="12" y="82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2"/>
                  <a:pt x="11" y="80"/>
                  <a:pt x="11" y="79"/>
                </a:cubicBezTo>
                <a:cubicBezTo>
                  <a:pt x="11" y="78"/>
                  <a:pt x="11" y="78"/>
                  <a:pt x="11" y="78"/>
                </a:cubicBezTo>
                <a:cubicBezTo>
                  <a:pt x="11" y="77"/>
                  <a:pt x="12" y="76"/>
                  <a:pt x="13" y="75"/>
                </a:cubicBezTo>
                <a:cubicBezTo>
                  <a:pt x="20" y="67"/>
                  <a:pt x="28" y="58"/>
                  <a:pt x="36" y="50"/>
                </a:cubicBezTo>
                <a:cubicBezTo>
                  <a:pt x="29" y="57"/>
                  <a:pt x="23" y="64"/>
                  <a:pt x="17" y="72"/>
                </a:cubicBezTo>
                <a:cubicBezTo>
                  <a:pt x="15" y="74"/>
                  <a:pt x="14" y="77"/>
                  <a:pt x="14" y="81"/>
                </a:cubicBezTo>
                <a:cubicBezTo>
                  <a:pt x="13" y="81"/>
                  <a:pt x="14" y="82"/>
                  <a:pt x="14" y="82"/>
                </a:cubicBezTo>
                <a:moveTo>
                  <a:pt x="75" y="83"/>
                </a:moveTo>
                <a:cubicBezTo>
                  <a:pt x="75" y="83"/>
                  <a:pt x="75" y="83"/>
                  <a:pt x="75" y="83"/>
                </a:cubicBezTo>
                <a:cubicBezTo>
                  <a:pt x="74" y="83"/>
                  <a:pt x="73" y="83"/>
                  <a:pt x="72" y="83"/>
                </a:cubicBezTo>
                <a:cubicBezTo>
                  <a:pt x="72" y="83"/>
                  <a:pt x="72" y="83"/>
                  <a:pt x="72" y="83"/>
                </a:cubicBezTo>
                <a:cubicBezTo>
                  <a:pt x="71" y="82"/>
                  <a:pt x="71" y="82"/>
                  <a:pt x="71" y="81"/>
                </a:cubicBezTo>
                <a:cubicBezTo>
                  <a:pt x="71" y="79"/>
                  <a:pt x="72" y="76"/>
                  <a:pt x="74" y="75"/>
                </a:cubicBezTo>
                <a:cubicBezTo>
                  <a:pt x="88" y="55"/>
                  <a:pt x="105" y="37"/>
                  <a:pt x="123" y="20"/>
                </a:cubicBezTo>
                <a:cubicBezTo>
                  <a:pt x="124" y="21"/>
                  <a:pt x="124" y="21"/>
                  <a:pt x="125" y="21"/>
                </a:cubicBezTo>
                <a:cubicBezTo>
                  <a:pt x="109" y="38"/>
                  <a:pt x="93" y="56"/>
                  <a:pt x="79" y="74"/>
                </a:cubicBezTo>
                <a:cubicBezTo>
                  <a:pt x="78" y="75"/>
                  <a:pt x="78" y="76"/>
                  <a:pt x="79" y="77"/>
                </a:cubicBezTo>
                <a:cubicBezTo>
                  <a:pt x="80" y="77"/>
                  <a:pt x="80" y="78"/>
                  <a:pt x="80" y="78"/>
                </a:cubicBezTo>
                <a:cubicBezTo>
                  <a:pt x="81" y="78"/>
                  <a:pt x="82" y="77"/>
                  <a:pt x="82" y="77"/>
                </a:cubicBezTo>
                <a:cubicBezTo>
                  <a:pt x="97" y="57"/>
                  <a:pt x="113" y="39"/>
                  <a:pt x="130" y="21"/>
                </a:cubicBezTo>
                <a:cubicBezTo>
                  <a:pt x="131" y="21"/>
                  <a:pt x="131" y="22"/>
                  <a:pt x="132" y="22"/>
                </a:cubicBezTo>
                <a:cubicBezTo>
                  <a:pt x="133" y="22"/>
                  <a:pt x="133" y="22"/>
                  <a:pt x="133" y="22"/>
                </a:cubicBezTo>
                <a:cubicBezTo>
                  <a:pt x="119" y="38"/>
                  <a:pt x="105" y="55"/>
                  <a:pt x="92" y="72"/>
                </a:cubicBezTo>
                <a:cubicBezTo>
                  <a:pt x="91" y="72"/>
                  <a:pt x="91" y="74"/>
                  <a:pt x="92" y="74"/>
                </a:cubicBezTo>
                <a:cubicBezTo>
                  <a:pt x="92" y="75"/>
                  <a:pt x="93" y="75"/>
                  <a:pt x="93" y="75"/>
                </a:cubicBezTo>
                <a:cubicBezTo>
                  <a:pt x="94" y="75"/>
                  <a:pt x="95" y="75"/>
                  <a:pt x="95" y="74"/>
                </a:cubicBezTo>
                <a:cubicBezTo>
                  <a:pt x="109" y="56"/>
                  <a:pt x="124" y="39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39" y="21"/>
                  <a:pt x="140" y="21"/>
                  <a:pt x="140" y="21"/>
                </a:cubicBezTo>
                <a:cubicBezTo>
                  <a:pt x="133" y="35"/>
                  <a:pt x="124" y="49"/>
                  <a:pt x="115" y="62"/>
                </a:cubicBezTo>
                <a:cubicBezTo>
                  <a:pt x="113" y="64"/>
                  <a:pt x="111" y="66"/>
                  <a:pt x="110" y="68"/>
                </a:cubicBezTo>
                <a:cubicBezTo>
                  <a:pt x="109" y="68"/>
                  <a:pt x="109" y="68"/>
                  <a:pt x="109" y="68"/>
                </a:cubicBezTo>
                <a:cubicBezTo>
                  <a:pt x="109" y="68"/>
                  <a:pt x="109" y="68"/>
                  <a:pt x="109" y="68"/>
                </a:cubicBezTo>
                <a:cubicBezTo>
                  <a:pt x="108" y="68"/>
                  <a:pt x="107" y="69"/>
                  <a:pt x="107" y="70"/>
                </a:cubicBezTo>
                <a:cubicBezTo>
                  <a:pt x="106" y="73"/>
                  <a:pt x="104" y="76"/>
                  <a:pt x="101" y="78"/>
                </a:cubicBezTo>
                <a:cubicBezTo>
                  <a:pt x="98" y="80"/>
                  <a:pt x="94" y="81"/>
                  <a:pt x="90" y="81"/>
                </a:cubicBezTo>
                <a:cubicBezTo>
                  <a:pt x="85" y="82"/>
                  <a:pt x="80" y="83"/>
                  <a:pt x="75" y="83"/>
                </a:cubicBezTo>
                <a:moveTo>
                  <a:pt x="40" y="75"/>
                </a:moveTo>
                <a:cubicBezTo>
                  <a:pt x="41" y="75"/>
                  <a:pt x="41" y="75"/>
                  <a:pt x="42" y="74"/>
                </a:cubicBezTo>
                <a:cubicBezTo>
                  <a:pt x="56" y="56"/>
                  <a:pt x="70" y="39"/>
                  <a:pt x="85" y="21"/>
                </a:cubicBezTo>
                <a:cubicBezTo>
                  <a:pt x="85" y="21"/>
                  <a:pt x="85" y="21"/>
                  <a:pt x="85" y="21"/>
                </a:cubicBezTo>
                <a:cubicBezTo>
                  <a:pt x="86" y="21"/>
                  <a:pt x="88" y="20"/>
                  <a:pt x="89" y="20"/>
                </a:cubicBezTo>
                <a:cubicBezTo>
                  <a:pt x="84" y="30"/>
                  <a:pt x="78" y="39"/>
                  <a:pt x="72" y="48"/>
                </a:cubicBezTo>
                <a:cubicBezTo>
                  <a:pt x="72" y="49"/>
                  <a:pt x="72" y="49"/>
                  <a:pt x="72" y="50"/>
                </a:cubicBezTo>
                <a:cubicBezTo>
                  <a:pt x="67" y="56"/>
                  <a:pt x="62" y="63"/>
                  <a:pt x="57" y="70"/>
                </a:cubicBezTo>
                <a:cubicBezTo>
                  <a:pt x="57" y="70"/>
                  <a:pt x="57" y="70"/>
                  <a:pt x="57" y="70"/>
                </a:cubicBezTo>
                <a:cubicBezTo>
                  <a:pt x="57" y="69"/>
                  <a:pt x="56" y="68"/>
                  <a:pt x="56" y="68"/>
                </a:cubicBezTo>
                <a:cubicBezTo>
                  <a:pt x="55" y="68"/>
                  <a:pt x="55" y="68"/>
                  <a:pt x="55" y="68"/>
                </a:cubicBezTo>
                <a:cubicBezTo>
                  <a:pt x="54" y="68"/>
                  <a:pt x="53" y="69"/>
                  <a:pt x="53" y="70"/>
                </a:cubicBezTo>
                <a:cubicBezTo>
                  <a:pt x="53" y="73"/>
                  <a:pt x="50" y="76"/>
                  <a:pt x="47" y="78"/>
                </a:cubicBezTo>
                <a:cubicBezTo>
                  <a:pt x="44" y="80"/>
                  <a:pt x="41" y="81"/>
                  <a:pt x="37" y="81"/>
                </a:cubicBezTo>
                <a:cubicBezTo>
                  <a:pt x="32" y="82"/>
                  <a:pt x="27" y="83"/>
                  <a:pt x="22" y="83"/>
                </a:cubicBezTo>
                <a:cubicBezTo>
                  <a:pt x="22" y="83"/>
                  <a:pt x="22" y="83"/>
                  <a:pt x="22" y="83"/>
                </a:cubicBezTo>
                <a:cubicBezTo>
                  <a:pt x="21" y="83"/>
                  <a:pt x="20" y="83"/>
                  <a:pt x="19" y="83"/>
                </a:cubicBezTo>
                <a:cubicBezTo>
                  <a:pt x="18" y="83"/>
                  <a:pt x="18" y="83"/>
                  <a:pt x="18" y="83"/>
                </a:cubicBezTo>
                <a:cubicBezTo>
                  <a:pt x="18" y="82"/>
                  <a:pt x="18" y="82"/>
                  <a:pt x="18" y="81"/>
                </a:cubicBezTo>
                <a:cubicBezTo>
                  <a:pt x="17" y="79"/>
                  <a:pt x="19" y="76"/>
                  <a:pt x="20" y="75"/>
                </a:cubicBezTo>
                <a:cubicBezTo>
                  <a:pt x="35" y="55"/>
                  <a:pt x="52" y="37"/>
                  <a:pt x="70" y="20"/>
                </a:cubicBezTo>
                <a:cubicBezTo>
                  <a:pt x="70" y="21"/>
                  <a:pt x="71" y="21"/>
                  <a:pt x="72" y="21"/>
                </a:cubicBezTo>
                <a:cubicBezTo>
                  <a:pt x="55" y="38"/>
                  <a:pt x="40" y="56"/>
                  <a:pt x="26" y="74"/>
                </a:cubicBezTo>
                <a:cubicBezTo>
                  <a:pt x="25" y="75"/>
                  <a:pt x="25" y="76"/>
                  <a:pt x="26" y="77"/>
                </a:cubicBezTo>
                <a:cubicBezTo>
                  <a:pt x="26" y="77"/>
                  <a:pt x="27" y="78"/>
                  <a:pt x="27" y="78"/>
                </a:cubicBezTo>
                <a:cubicBezTo>
                  <a:pt x="28" y="78"/>
                  <a:pt x="28" y="77"/>
                  <a:pt x="29" y="77"/>
                </a:cubicBezTo>
                <a:cubicBezTo>
                  <a:pt x="44" y="57"/>
                  <a:pt x="60" y="39"/>
                  <a:pt x="77" y="21"/>
                </a:cubicBezTo>
                <a:cubicBezTo>
                  <a:pt x="77" y="21"/>
                  <a:pt x="78" y="22"/>
                  <a:pt x="79" y="22"/>
                </a:cubicBezTo>
                <a:cubicBezTo>
                  <a:pt x="79" y="22"/>
                  <a:pt x="79" y="22"/>
                  <a:pt x="79" y="22"/>
                </a:cubicBezTo>
                <a:cubicBezTo>
                  <a:pt x="66" y="38"/>
                  <a:pt x="52" y="55"/>
                  <a:pt x="38" y="72"/>
                </a:cubicBezTo>
                <a:cubicBezTo>
                  <a:pt x="38" y="72"/>
                  <a:pt x="38" y="74"/>
                  <a:pt x="39" y="74"/>
                </a:cubicBezTo>
                <a:cubicBezTo>
                  <a:pt x="39" y="75"/>
                  <a:pt x="40" y="75"/>
                  <a:pt x="40" y="75"/>
                </a:cubicBezTo>
                <a:moveTo>
                  <a:pt x="45" y="40"/>
                </a:moveTo>
                <a:cubicBezTo>
                  <a:pt x="52" y="32"/>
                  <a:pt x="59" y="24"/>
                  <a:pt x="66" y="17"/>
                </a:cubicBezTo>
                <a:cubicBezTo>
                  <a:pt x="66" y="17"/>
                  <a:pt x="66" y="17"/>
                  <a:pt x="66" y="17"/>
                </a:cubicBezTo>
                <a:cubicBezTo>
                  <a:pt x="66" y="18"/>
                  <a:pt x="66" y="18"/>
                  <a:pt x="66" y="18"/>
                </a:cubicBezTo>
                <a:cubicBezTo>
                  <a:pt x="59" y="25"/>
                  <a:pt x="52" y="32"/>
                  <a:pt x="45" y="40"/>
                </a:cubicBezTo>
                <a:moveTo>
                  <a:pt x="98" y="40"/>
                </a:moveTo>
                <a:cubicBezTo>
                  <a:pt x="105" y="32"/>
                  <a:pt x="112" y="24"/>
                  <a:pt x="119" y="17"/>
                </a:cubicBezTo>
                <a:cubicBezTo>
                  <a:pt x="120" y="17"/>
                  <a:pt x="120" y="17"/>
                  <a:pt x="120" y="17"/>
                </a:cubicBezTo>
                <a:cubicBezTo>
                  <a:pt x="120" y="18"/>
                  <a:pt x="120" y="18"/>
                  <a:pt x="120" y="18"/>
                </a:cubicBezTo>
                <a:cubicBezTo>
                  <a:pt x="112" y="25"/>
                  <a:pt x="105" y="32"/>
                  <a:pt x="98" y="40"/>
                </a:cubicBezTo>
                <a:moveTo>
                  <a:pt x="123" y="197"/>
                </a:moveTo>
                <a:cubicBezTo>
                  <a:pt x="120" y="153"/>
                  <a:pt x="118" y="112"/>
                  <a:pt x="116" y="67"/>
                </a:cubicBezTo>
                <a:cubicBezTo>
                  <a:pt x="116" y="66"/>
                  <a:pt x="117" y="65"/>
                  <a:pt x="118" y="64"/>
                </a:cubicBezTo>
                <a:cubicBezTo>
                  <a:pt x="130" y="49"/>
                  <a:pt x="139" y="32"/>
                  <a:pt x="148" y="15"/>
                </a:cubicBezTo>
                <a:cubicBezTo>
                  <a:pt x="155" y="60"/>
                  <a:pt x="161" y="105"/>
                  <a:pt x="162" y="150"/>
                </a:cubicBezTo>
                <a:cubicBezTo>
                  <a:pt x="161" y="150"/>
                  <a:pt x="161" y="150"/>
                  <a:pt x="161" y="150"/>
                </a:cubicBezTo>
                <a:cubicBezTo>
                  <a:pt x="148" y="165"/>
                  <a:pt x="135" y="181"/>
                  <a:pt x="123" y="197"/>
                </a:cubicBezTo>
                <a:moveTo>
                  <a:pt x="87" y="32"/>
                </a:moveTo>
                <a:cubicBezTo>
                  <a:pt x="90" y="27"/>
                  <a:pt x="93" y="21"/>
                  <a:pt x="96" y="15"/>
                </a:cubicBezTo>
                <a:cubicBezTo>
                  <a:pt x="96" y="17"/>
                  <a:pt x="97" y="19"/>
                  <a:pt x="97" y="21"/>
                </a:cubicBezTo>
                <a:cubicBezTo>
                  <a:pt x="93" y="24"/>
                  <a:pt x="90" y="28"/>
                  <a:pt x="87" y="32"/>
                </a:cubicBezTo>
                <a:moveTo>
                  <a:pt x="9" y="80"/>
                </a:moveTo>
                <a:cubicBezTo>
                  <a:pt x="8" y="80"/>
                  <a:pt x="8" y="80"/>
                  <a:pt x="8" y="80"/>
                </a:cubicBezTo>
                <a:cubicBezTo>
                  <a:pt x="7" y="80"/>
                  <a:pt x="6" y="79"/>
                  <a:pt x="5" y="78"/>
                </a:cubicBezTo>
                <a:cubicBezTo>
                  <a:pt x="5" y="78"/>
                  <a:pt x="5" y="78"/>
                  <a:pt x="5" y="78"/>
                </a:cubicBezTo>
                <a:cubicBezTo>
                  <a:pt x="4" y="77"/>
                  <a:pt x="4" y="77"/>
                  <a:pt x="4" y="77"/>
                </a:cubicBezTo>
                <a:cubicBezTo>
                  <a:pt x="4" y="77"/>
                  <a:pt x="4" y="77"/>
                  <a:pt x="4" y="77"/>
                </a:cubicBezTo>
                <a:cubicBezTo>
                  <a:pt x="5" y="77"/>
                  <a:pt x="5" y="76"/>
                  <a:pt x="5" y="76"/>
                </a:cubicBezTo>
                <a:cubicBezTo>
                  <a:pt x="22" y="50"/>
                  <a:pt x="42" y="27"/>
                  <a:pt x="64" y="6"/>
                </a:cubicBezTo>
                <a:cubicBezTo>
                  <a:pt x="64" y="9"/>
                  <a:pt x="65" y="11"/>
                  <a:pt x="66" y="14"/>
                </a:cubicBezTo>
                <a:cubicBezTo>
                  <a:pt x="47" y="34"/>
                  <a:pt x="29" y="54"/>
                  <a:pt x="11" y="74"/>
                </a:cubicBezTo>
                <a:cubicBezTo>
                  <a:pt x="10" y="75"/>
                  <a:pt x="9" y="76"/>
                  <a:pt x="9" y="78"/>
                </a:cubicBezTo>
                <a:cubicBezTo>
                  <a:pt x="9" y="78"/>
                  <a:pt x="9" y="79"/>
                  <a:pt x="9" y="79"/>
                </a:cubicBezTo>
                <a:cubicBezTo>
                  <a:pt x="9" y="80"/>
                  <a:pt x="9" y="80"/>
                  <a:pt x="9" y="80"/>
                </a:cubicBezTo>
                <a:moveTo>
                  <a:pt x="62" y="80"/>
                </a:moveTo>
                <a:cubicBezTo>
                  <a:pt x="62" y="80"/>
                  <a:pt x="62" y="80"/>
                  <a:pt x="62" y="80"/>
                </a:cubicBezTo>
                <a:cubicBezTo>
                  <a:pt x="61" y="80"/>
                  <a:pt x="59" y="79"/>
                  <a:pt x="59" y="78"/>
                </a:cubicBezTo>
                <a:cubicBezTo>
                  <a:pt x="58" y="78"/>
                  <a:pt x="58" y="78"/>
                  <a:pt x="58" y="78"/>
                </a:cubicBezTo>
                <a:cubicBezTo>
                  <a:pt x="58" y="77"/>
                  <a:pt x="58" y="77"/>
                  <a:pt x="58" y="77"/>
                </a:cubicBezTo>
                <a:cubicBezTo>
                  <a:pt x="58" y="76"/>
                  <a:pt x="58" y="76"/>
                  <a:pt x="58" y="76"/>
                </a:cubicBezTo>
                <a:cubicBezTo>
                  <a:pt x="71" y="57"/>
                  <a:pt x="85" y="40"/>
                  <a:pt x="100" y="23"/>
                </a:cubicBezTo>
                <a:cubicBezTo>
                  <a:pt x="101" y="23"/>
                  <a:pt x="101" y="23"/>
                  <a:pt x="101" y="22"/>
                </a:cubicBezTo>
                <a:cubicBezTo>
                  <a:pt x="106" y="17"/>
                  <a:pt x="112" y="11"/>
                  <a:pt x="117" y="6"/>
                </a:cubicBezTo>
                <a:cubicBezTo>
                  <a:pt x="118" y="9"/>
                  <a:pt x="118" y="11"/>
                  <a:pt x="119" y="14"/>
                </a:cubicBezTo>
                <a:cubicBezTo>
                  <a:pt x="100" y="34"/>
                  <a:pt x="82" y="54"/>
                  <a:pt x="65" y="74"/>
                </a:cubicBezTo>
                <a:cubicBezTo>
                  <a:pt x="64" y="75"/>
                  <a:pt x="63" y="76"/>
                  <a:pt x="62" y="78"/>
                </a:cubicBezTo>
                <a:cubicBezTo>
                  <a:pt x="62" y="78"/>
                  <a:pt x="62" y="79"/>
                  <a:pt x="62" y="79"/>
                </a:cubicBezTo>
                <a:cubicBezTo>
                  <a:pt x="62" y="80"/>
                  <a:pt x="62" y="80"/>
                  <a:pt x="62" y="80"/>
                </a:cubicBezTo>
                <a:moveTo>
                  <a:pt x="118" y="0"/>
                </a:moveTo>
                <a:cubicBezTo>
                  <a:pt x="118" y="0"/>
                  <a:pt x="117" y="0"/>
                  <a:pt x="117" y="0"/>
                </a:cubicBezTo>
                <a:cubicBezTo>
                  <a:pt x="111" y="6"/>
                  <a:pt x="106" y="11"/>
                  <a:pt x="100" y="17"/>
                </a:cubicBezTo>
                <a:cubicBezTo>
                  <a:pt x="100" y="14"/>
                  <a:pt x="100" y="11"/>
                  <a:pt x="99" y="9"/>
                </a:cubicBezTo>
                <a:cubicBezTo>
                  <a:pt x="99" y="8"/>
                  <a:pt x="98" y="7"/>
                  <a:pt x="98" y="7"/>
                </a:cubicBezTo>
                <a:cubicBezTo>
                  <a:pt x="97" y="7"/>
                  <a:pt x="97" y="7"/>
                  <a:pt x="97" y="7"/>
                </a:cubicBezTo>
                <a:cubicBezTo>
                  <a:pt x="96" y="7"/>
                  <a:pt x="96" y="7"/>
                  <a:pt x="95" y="8"/>
                </a:cubicBezTo>
                <a:cubicBezTo>
                  <a:pt x="94" y="10"/>
                  <a:pt x="93" y="13"/>
                  <a:pt x="91" y="15"/>
                </a:cubicBezTo>
                <a:cubicBezTo>
                  <a:pt x="91" y="15"/>
                  <a:pt x="91" y="15"/>
                  <a:pt x="91" y="15"/>
                </a:cubicBezTo>
                <a:cubicBezTo>
                  <a:pt x="91" y="15"/>
                  <a:pt x="90" y="15"/>
                  <a:pt x="90" y="15"/>
                </a:cubicBezTo>
                <a:cubicBezTo>
                  <a:pt x="87" y="17"/>
                  <a:pt x="83" y="18"/>
                  <a:pt x="79" y="18"/>
                </a:cubicBezTo>
                <a:cubicBezTo>
                  <a:pt x="79" y="18"/>
                  <a:pt x="79" y="18"/>
                  <a:pt x="79" y="18"/>
                </a:cubicBezTo>
                <a:cubicBezTo>
                  <a:pt x="79" y="18"/>
                  <a:pt x="79" y="18"/>
                  <a:pt x="79" y="18"/>
                </a:cubicBezTo>
                <a:cubicBezTo>
                  <a:pt x="78" y="17"/>
                  <a:pt x="78" y="17"/>
                  <a:pt x="78" y="17"/>
                </a:cubicBezTo>
                <a:cubicBezTo>
                  <a:pt x="78" y="17"/>
                  <a:pt x="77" y="16"/>
                  <a:pt x="77" y="16"/>
                </a:cubicBezTo>
                <a:cubicBezTo>
                  <a:pt x="76" y="16"/>
                  <a:pt x="76" y="17"/>
                  <a:pt x="75" y="17"/>
                </a:cubicBezTo>
                <a:cubicBezTo>
                  <a:pt x="75" y="17"/>
                  <a:pt x="75" y="17"/>
                  <a:pt x="75" y="17"/>
                </a:cubicBezTo>
                <a:cubicBezTo>
                  <a:pt x="73" y="17"/>
                  <a:pt x="72" y="17"/>
                  <a:pt x="70" y="16"/>
                </a:cubicBezTo>
                <a:cubicBezTo>
                  <a:pt x="70" y="15"/>
                  <a:pt x="70" y="14"/>
                  <a:pt x="69" y="13"/>
                </a:cubicBezTo>
                <a:cubicBezTo>
                  <a:pt x="69" y="12"/>
                  <a:pt x="69" y="12"/>
                  <a:pt x="69" y="12"/>
                </a:cubicBezTo>
                <a:cubicBezTo>
                  <a:pt x="68" y="9"/>
                  <a:pt x="68" y="5"/>
                  <a:pt x="67" y="1"/>
                </a:cubicBezTo>
                <a:cubicBezTo>
                  <a:pt x="67" y="1"/>
                  <a:pt x="66" y="0"/>
                  <a:pt x="66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40" y="22"/>
                  <a:pt x="20" y="47"/>
                  <a:pt x="2" y="74"/>
                </a:cubicBezTo>
                <a:cubicBezTo>
                  <a:pt x="1" y="74"/>
                  <a:pt x="1" y="75"/>
                  <a:pt x="1" y="76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78"/>
                  <a:pt x="1" y="79"/>
                  <a:pt x="1" y="80"/>
                </a:cubicBezTo>
                <a:cubicBezTo>
                  <a:pt x="2" y="80"/>
                  <a:pt x="2" y="81"/>
                  <a:pt x="3" y="81"/>
                </a:cubicBezTo>
                <a:cubicBezTo>
                  <a:pt x="3" y="81"/>
                  <a:pt x="3" y="81"/>
                  <a:pt x="3" y="81"/>
                </a:cubicBezTo>
                <a:cubicBezTo>
                  <a:pt x="2" y="82"/>
                  <a:pt x="2" y="83"/>
                  <a:pt x="2" y="83"/>
                </a:cubicBezTo>
                <a:cubicBezTo>
                  <a:pt x="10" y="127"/>
                  <a:pt x="14" y="171"/>
                  <a:pt x="14" y="216"/>
                </a:cubicBezTo>
                <a:cubicBezTo>
                  <a:pt x="14" y="216"/>
                  <a:pt x="14" y="216"/>
                  <a:pt x="14" y="216"/>
                </a:cubicBezTo>
                <a:cubicBezTo>
                  <a:pt x="14" y="216"/>
                  <a:pt x="14" y="216"/>
                  <a:pt x="14" y="216"/>
                </a:cubicBezTo>
                <a:cubicBezTo>
                  <a:pt x="14" y="216"/>
                  <a:pt x="14" y="216"/>
                  <a:pt x="14" y="216"/>
                </a:cubicBezTo>
                <a:cubicBezTo>
                  <a:pt x="15" y="217"/>
                  <a:pt x="15" y="217"/>
                  <a:pt x="15" y="217"/>
                </a:cubicBezTo>
                <a:cubicBezTo>
                  <a:pt x="22" y="223"/>
                  <a:pt x="31" y="225"/>
                  <a:pt x="40" y="225"/>
                </a:cubicBezTo>
                <a:cubicBezTo>
                  <a:pt x="44" y="225"/>
                  <a:pt x="49" y="225"/>
                  <a:pt x="53" y="223"/>
                </a:cubicBezTo>
                <a:cubicBezTo>
                  <a:pt x="56" y="221"/>
                  <a:pt x="58" y="219"/>
                  <a:pt x="60" y="217"/>
                </a:cubicBezTo>
                <a:cubicBezTo>
                  <a:pt x="61" y="217"/>
                  <a:pt x="61" y="217"/>
                  <a:pt x="61" y="217"/>
                </a:cubicBezTo>
                <a:cubicBezTo>
                  <a:pt x="61" y="217"/>
                  <a:pt x="61" y="217"/>
                  <a:pt x="62" y="217"/>
                </a:cubicBezTo>
                <a:cubicBezTo>
                  <a:pt x="63" y="216"/>
                  <a:pt x="63" y="215"/>
                  <a:pt x="63" y="214"/>
                </a:cubicBezTo>
                <a:cubicBezTo>
                  <a:pt x="62" y="214"/>
                  <a:pt x="62" y="214"/>
                  <a:pt x="62" y="214"/>
                </a:cubicBezTo>
                <a:cubicBezTo>
                  <a:pt x="64" y="211"/>
                  <a:pt x="66" y="209"/>
                  <a:pt x="67" y="207"/>
                </a:cubicBezTo>
                <a:cubicBezTo>
                  <a:pt x="68" y="210"/>
                  <a:pt x="68" y="213"/>
                  <a:pt x="68" y="216"/>
                </a:cubicBezTo>
                <a:cubicBezTo>
                  <a:pt x="68" y="216"/>
                  <a:pt x="68" y="216"/>
                  <a:pt x="68" y="216"/>
                </a:cubicBezTo>
                <a:cubicBezTo>
                  <a:pt x="68" y="216"/>
                  <a:pt x="68" y="216"/>
                  <a:pt x="68" y="216"/>
                </a:cubicBezTo>
                <a:cubicBezTo>
                  <a:pt x="68" y="216"/>
                  <a:pt x="68" y="216"/>
                  <a:pt x="68" y="216"/>
                </a:cubicBezTo>
                <a:cubicBezTo>
                  <a:pt x="68" y="217"/>
                  <a:pt x="68" y="217"/>
                  <a:pt x="68" y="217"/>
                </a:cubicBezTo>
                <a:cubicBezTo>
                  <a:pt x="75" y="223"/>
                  <a:pt x="84" y="225"/>
                  <a:pt x="93" y="225"/>
                </a:cubicBezTo>
                <a:cubicBezTo>
                  <a:pt x="98" y="225"/>
                  <a:pt x="102" y="225"/>
                  <a:pt x="106" y="223"/>
                </a:cubicBezTo>
                <a:cubicBezTo>
                  <a:pt x="109" y="221"/>
                  <a:pt x="112" y="219"/>
                  <a:pt x="114" y="217"/>
                </a:cubicBezTo>
                <a:cubicBezTo>
                  <a:pt x="114" y="217"/>
                  <a:pt x="114" y="217"/>
                  <a:pt x="114" y="217"/>
                </a:cubicBezTo>
                <a:cubicBezTo>
                  <a:pt x="114" y="217"/>
                  <a:pt x="115" y="217"/>
                  <a:pt x="115" y="217"/>
                </a:cubicBezTo>
                <a:cubicBezTo>
                  <a:pt x="116" y="216"/>
                  <a:pt x="116" y="215"/>
                  <a:pt x="116" y="214"/>
                </a:cubicBezTo>
                <a:cubicBezTo>
                  <a:pt x="116" y="214"/>
                  <a:pt x="116" y="214"/>
                  <a:pt x="116" y="214"/>
                </a:cubicBezTo>
                <a:cubicBezTo>
                  <a:pt x="130" y="193"/>
                  <a:pt x="146" y="173"/>
                  <a:pt x="163" y="154"/>
                </a:cubicBezTo>
                <a:cubicBezTo>
                  <a:pt x="164" y="155"/>
                  <a:pt x="164" y="155"/>
                  <a:pt x="164" y="155"/>
                </a:cubicBezTo>
                <a:cubicBezTo>
                  <a:pt x="165" y="155"/>
                  <a:pt x="166" y="154"/>
                  <a:pt x="166" y="153"/>
                </a:cubicBezTo>
                <a:cubicBezTo>
                  <a:pt x="165" y="105"/>
                  <a:pt x="159" y="56"/>
                  <a:pt x="151" y="9"/>
                </a:cubicBezTo>
                <a:cubicBezTo>
                  <a:pt x="151" y="8"/>
                  <a:pt x="150" y="7"/>
                  <a:pt x="149" y="7"/>
                </a:cubicBezTo>
                <a:cubicBezTo>
                  <a:pt x="149" y="7"/>
                  <a:pt x="149" y="7"/>
                  <a:pt x="149" y="7"/>
                </a:cubicBezTo>
                <a:cubicBezTo>
                  <a:pt x="148" y="7"/>
                  <a:pt x="148" y="7"/>
                  <a:pt x="147" y="8"/>
                </a:cubicBezTo>
                <a:cubicBezTo>
                  <a:pt x="146" y="10"/>
                  <a:pt x="145" y="13"/>
                  <a:pt x="143" y="15"/>
                </a:cubicBezTo>
                <a:cubicBezTo>
                  <a:pt x="140" y="17"/>
                  <a:pt x="136" y="18"/>
                  <a:pt x="132" y="18"/>
                </a:cubicBezTo>
                <a:cubicBezTo>
                  <a:pt x="132" y="18"/>
                  <a:pt x="132" y="18"/>
                  <a:pt x="132" y="18"/>
                </a:cubicBezTo>
                <a:cubicBezTo>
                  <a:pt x="132" y="18"/>
                  <a:pt x="132" y="18"/>
                  <a:pt x="132" y="18"/>
                </a:cubicBezTo>
                <a:cubicBezTo>
                  <a:pt x="131" y="17"/>
                  <a:pt x="131" y="17"/>
                  <a:pt x="131" y="17"/>
                </a:cubicBezTo>
                <a:cubicBezTo>
                  <a:pt x="131" y="17"/>
                  <a:pt x="131" y="16"/>
                  <a:pt x="130" y="16"/>
                </a:cubicBezTo>
                <a:cubicBezTo>
                  <a:pt x="130" y="16"/>
                  <a:pt x="129" y="17"/>
                  <a:pt x="129" y="17"/>
                </a:cubicBezTo>
                <a:cubicBezTo>
                  <a:pt x="128" y="17"/>
                  <a:pt x="128" y="17"/>
                  <a:pt x="128" y="17"/>
                </a:cubicBezTo>
                <a:cubicBezTo>
                  <a:pt x="127" y="17"/>
                  <a:pt x="125" y="17"/>
                  <a:pt x="123" y="16"/>
                </a:cubicBezTo>
                <a:cubicBezTo>
                  <a:pt x="123" y="15"/>
                  <a:pt x="123" y="14"/>
                  <a:pt x="123" y="13"/>
                </a:cubicBezTo>
                <a:cubicBezTo>
                  <a:pt x="122" y="12"/>
                  <a:pt x="122" y="12"/>
                  <a:pt x="122" y="12"/>
                </a:cubicBezTo>
                <a:cubicBezTo>
                  <a:pt x="122" y="9"/>
                  <a:pt x="121" y="5"/>
                  <a:pt x="120" y="1"/>
                </a:cubicBezTo>
                <a:cubicBezTo>
                  <a:pt x="120" y="1"/>
                  <a:pt x="120" y="0"/>
                  <a:pt x="119" y="0"/>
                </a:cubicBezTo>
                <a:cubicBezTo>
                  <a:pt x="119" y="0"/>
                  <a:pt x="118" y="0"/>
                  <a:pt x="118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109"/>
          <p:cNvSpPr/>
          <p:nvPr/>
        </p:nvSpPr>
        <p:spPr>
          <a:xfrm>
            <a:off x="6990120" y="5649120"/>
            <a:ext cx="148320" cy="288000"/>
          </a:xfrm>
          <a:custGeom>
            <a:avLst/>
            <a:gdLst/>
            <a:ahLst/>
            <a:rect l="l" t="t" r="r" b="b"/>
            <a:pathLst>
              <a:path w="35" h="68">
                <a:moveTo>
                  <a:pt x="5" y="30"/>
                </a:moveTo>
                <a:cubicBezTo>
                  <a:pt x="5" y="29"/>
                  <a:pt x="7" y="27"/>
                  <a:pt x="8" y="26"/>
                </a:cubicBezTo>
                <a:cubicBezTo>
                  <a:pt x="15" y="20"/>
                  <a:pt x="21" y="14"/>
                  <a:pt x="27" y="7"/>
                </a:cubicBezTo>
                <a:cubicBezTo>
                  <a:pt x="27" y="16"/>
                  <a:pt x="29" y="25"/>
                  <a:pt x="31" y="34"/>
                </a:cubicBezTo>
                <a:cubicBezTo>
                  <a:pt x="22" y="42"/>
                  <a:pt x="13" y="51"/>
                  <a:pt x="6" y="61"/>
                </a:cubicBezTo>
                <a:cubicBezTo>
                  <a:pt x="5" y="52"/>
                  <a:pt x="5" y="43"/>
                  <a:pt x="4" y="34"/>
                </a:cubicBezTo>
                <a:cubicBezTo>
                  <a:pt x="4" y="34"/>
                  <a:pt x="4" y="33"/>
                  <a:pt x="4" y="33"/>
                </a:cubicBezTo>
                <a:cubicBezTo>
                  <a:pt x="4" y="32"/>
                  <a:pt x="4" y="31"/>
                  <a:pt x="5" y="30"/>
                </a:cubicBezTo>
                <a:cubicBezTo>
                  <a:pt x="3" y="29"/>
                  <a:pt x="3" y="29"/>
                  <a:pt x="3" y="29"/>
                </a:cubicBezTo>
                <a:cubicBezTo>
                  <a:pt x="5" y="30"/>
                  <a:pt x="5" y="30"/>
                  <a:pt x="5" y="30"/>
                </a:cubicBezTo>
                <a:moveTo>
                  <a:pt x="28" y="0"/>
                </a:moveTo>
                <a:cubicBezTo>
                  <a:pt x="28" y="0"/>
                  <a:pt x="27" y="0"/>
                  <a:pt x="27" y="1"/>
                </a:cubicBezTo>
                <a:cubicBezTo>
                  <a:pt x="21" y="9"/>
                  <a:pt x="14" y="16"/>
                  <a:pt x="6" y="23"/>
                </a:cubicBezTo>
                <a:cubicBezTo>
                  <a:pt x="4" y="24"/>
                  <a:pt x="2" y="26"/>
                  <a:pt x="1" y="28"/>
                </a:cubicBezTo>
                <a:cubicBezTo>
                  <a:pt x="0" y="30"/>
                  <a:pt x="0" y="32"/>
                  <a:pt x="0" y="33"/>
                </a:cubicBezTo>
                <a:cubicBezTo>
                  <a:pt x="0" y="34"/>
                  <a:pt x="0" y="34"/>
                  <a:pt x="0" y="34"/>
                </a:cubicBezTo>
                <a:cubicBezTo>
                  <a:pt x="1" y="45"/>
                  <a:pt x="1" y="56"/>
                  <a:pt x="2" y="66"/>
                </a:cubicBezTo>
                <a:cubicBezTo>
                  <a:pt x="2" y="67"/>
                  <a:pt x="3" y="68"/>
                  <a:pt x="4" y="68"/>
                </a:cubicBezTo>
                <a:cubicBezTo>
                  <a:pt x="4" y="68"/>
                  <a:pt x="4" y="68"/>
                  <a:pt x="4" y="68"/>
                </a:cubicBezTo>
                <a:cubicBezTo>
                  <a:pt x="5" y="68"/>
                  <a:pt x="6" y="68"/>
                  <a:pt x="6" y="67"/>
                </a:cubicBezTo>
                <a:cubicBezTo>
                  <a:pt x="14" y="56"/>
                  <a:pt x="24" y="46"/>
                  <a:pt x="34" y="36"/>
                </a:cubicBezTo>
                <a:cubicBezTo>
                  <a:pt x="35" y="36"/>
                  <a:pt x="35" y="35"/>
                  <a:pt x="35" y="34"/>
                </a:cubicBezTo>
                <a:cubicBezTo>
                  <a:pt x="32" y="24"/>
                  <a:pt x="31" y="13"/>
                  <a:pt x="30" y="2"/>
                </a:cubicBezTo>
                <a:cubicBezTo>
                  <a:pt x="30" y="1"/>
                  <a:pt x="30" y="0"/>
                  <a:pt x="29" y="0"/>
                </a:cubicBezTo>
                <a:cubicBezTo>
                  <a:pt x="29" y="0"/>
                  <a:pt x="28" y="0"/>
                  <a:pt x="28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110"/>
          <p:cNvSpPr/>
          <p:nvPr/>
        </p:nvSpPr>
        <p:spPr>
          <a:xfrm>
            <a:off x="6795000" y="5996880"/>
            <a:ext cx="105480" cy="288000"/>
          </a:xfrm>
          <a:custGeom>
            <a:avLst/>
            <a:gdLst/>
            <a:ahLst/>
            <a:rect l="l" t="t" r="r" b="b"/>
            <a:pathLst>
              <a:path w="25" h="68">
                <a:moveTo>
                  <a:pt x="8" y="0"/>
                </a:moveTo>
                <a:cubicBezTo>
                  <a:pt x="8" y="0"/>
                  <a:pt x="7" y="0"/>
                  <a:pt x="7" y="0"/>
                </a:cubicBezTo>
                <a:cubicBezTo>
                  <a:pt x="4" y="4"/>
                  <a:pt x="1" y="8"/>
                  <a:pt x="0" y="12"/>
                </a:cubicBezTo>
                <a:cubicBezTo>
                  <a:pt x="0" y="13"/>
                  <a:pt x="0" y="14"/>
                  <a:pt x="0" y="15"/>
                </a:cubicBezTo>
                <a:cubicBezTo>
                  <a:pt x="0" y="17"/>
                  <a:pt x="0" y="18"/>
                  <a:pt x="1" y="20"/>
                </a:cubicBezTo>
                <a:cubicBezTo>
                  <a:pt x="1" y="21"/>
                  <a:pt x="3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7" y="23"/>
                  <a:pt x="9" y="22"/>
                  <a:pt x="10" y="21"/>
                </a:cubicBezTo>
                <a:cubicBezTo>
                  <a:pt x="11" y="21"/>
                  <a:pt x="12" y="20"/>
                  <a:pt x="12" y="20"/>
                </a:cubicBezTo>
                <a:cubicBezTo>
                  <a:pt x="10" y="23"/>
                  <a:pt x="8" y="26"/>
                  <a:pt x="5" y="29"/>
                </a:cubicBezTo>
                <a:cubicBezTo>
                  <a:pt x="4" y="30"/>
                  <a:pt x="3" y="32"/>
                  <a:pt x="3" y="34"/>
                </a:cubicBezTo>
                <a:cubicBezTo>
                  <a:pt x="3" y="35"/>
                  <a:pt x="3" y="35"/>
                  <a:pt x="3" y="36"/>
                </a:cubicBezTo>
                <a:cubicBezTo>
                  <a:pt x="4" y="37"/>
                  <a:pt x="5" y="38"/>
                  <a:pt x="6" y="38"/>
                </a:cubicBezTo>
                <a:cubicBezTo>
                  <a:pt x="7" y="39"/>
                  <a:pt x="8" y="39"/>
                  <a:pt x="8" y="39"/>
                </a:cubicBezTo>
                <a:cubicBezTo>
                  <a:pt x="7" y="41"/>
                  <a:pt x="6" y="44"/>
                  <a:pt x="5" y="47"/>
                </a:cubicBezTo>
                <a:cubicBezTo>
                  <a:pt x="5" y="48"/>
                  <a:pt x="5" y="49"/>
                  <a:pt x="6" y="49"/>
                </a:cubicBezTo>
                <a:cubicBezTo>
                  <a:pt x="8" y="50"/>
                  <a:pt x="10" y="50"/>
                  <a:pt x="12" y="50"/>
                </a:cubicBezTo>
                <a:cubicBezTo>
                  <a:pt x="13" y="50"/>
                  <a:pt x="15" y="50"/>
                  <a:pt x="17" y="49"/>
                </a:cubicBezTo>
                <a:cubicBezTo>
                  <a:pt x="15" y="53"/>
                  <a:pt x="12" y="56"/>
                  <a:pt x="9" y="60"/>
                </a:cubicBezTo>
                <a:cubicBezTo>
                  <a:pt x="9" y="60"/>
                  <a:pt x="9" y="61"/>
                  <a:pt x="8" y="63"/>
                </a:cubicBezTo>
                <a:cubicBezTo>
                  <a:pt x="8" y="63"/>
                  <a:pt x="8" y="63"/>
                  <a:pt x="8" y="63"/>
                </a:cubicBezTo>
                <a:cubicBezTo>
                  <a:pt x="8" y="65"/>
                  <a:pt x="9" y="66"/>
                  <a:pt x="10" y="67"/>
                </a:cubicBezTo>
                <a:cubicBezTo>
                  <a:pt x="11" y="67"/>
                  <a:pt x="13" y="68"/>
                  <a:pt x="14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7" y="67"/>
                  <a:pt x="19" y="66"/>
                  <a:pt x="20" y="66"/>
                </a:cubicBezTo>
                <a:cubicBezTo>
                  <a:pt x="20" y="66"/>
                  <a:pt x="20" y="66"/>
                  <a:pt x="20" y="66"/>
                </a:cubicBezTo>
                <a:cubicBezTo>
                  <a:pt x="20" y="66"/>
                  <a:pt x="20" y="66"/>
                  <a:pt x="20" y="66"/>
                </a:cubicBezTo>
                <a:cubicBezTo>
                  <a:pt x="20" y="66"/>
                  <a:pt x="20" y="66"/>
                  <a:pt x="20" y="66"/>
                </a:cubicBezTo>
                <a:cubicBezTo>
                  <a:pt x="21" y="66"/>
                  <a:pt x="22" y="66"/>
                  <a:pt x="22" y="65"/>
                </a:cubicBezTo>
                <a:cubicBezTo>
                  <a:pt x="23" y="64"/>
                  <a:pt x="22" y="63"/>
                  <a:pt x="21" y="63"/>
                </a:cubicBezTo>
                <a:cubicBezTo>
                  <a:pt x="20" y="62"/>
                  <a:pt x="20" y="62"/>
                  <a:pt x="20" y="62"/>
                </a:cubicBezTo>
                <a:cubicBezTo>
                  <a:pt x="17" y="62"/>
                  <a:pt x="16" y="63"/>
                  <a:pt x="14" y="64"/>
                </a:cubicBezTo>
                <a:cubicBezTo>
                  <a:pt x="14" y="64"/>
                  <a:pt x="14" y="64"/>
                  <a:pt x="14" y="64"/>
                </a:cubicBezTo>
                <a:cubicBezTo>
                  <a:pt x="14" y="64"/>
                  <a:pt x="14" y="64"/>
                  <a:pt x="14" y="64"/>
                </a:cubicBezTo>
                <a:cubicBezTo>
                  <a:pt x="13" y="64"/>
                  <a:pt x="13" y="63"/>
                  <a:pt x="13" y="63"/>
                </a:cubicBezTo>
                <a:cubicBezTo>
                  <a:pt x="12" y="63"/>
                  <a:pt x="12" y="63"/>
                  <a:pt x="12" y="63"/>
                </a:cubicBezTo>
                <a:cubicBezTo>
                  <a:pt x="12" y="63"/>
                  <a:pt x="12" y="63"/>
                  <a:pt x="13" y="62"/>
                </a:cubicBezTo>
                <a:cubicBezTo>
                  <a:pt x="17" y="57"/>
                  <a:pt x="20" y="51"/>
                  <a:pt x="24" y="46"/>
                </a:cubicBezTo>
                <a:cubicBezTo>
                  <a:pt x="25" y="45"/>
                  <a:pt x="25" y="44"/>
                  <a:pt x="24" y="43"/>
                </a:cubicBezTo>
                <a:cubicBezTo>
                  <a:pt x="24" y="43"/>
                  <a:pt x="23" y="43"/>
                  <a:pt x="23" y="43"/>
                </a:cubicBezTo>
                <a:cubicBezTo>
                  <a:pt x="22" y="43"/>
                  <a:pt x="22" y="43"/>
                  <a:pt x="22" y="43"/>
                </a:cubicBezTo>
                <a:cubicBezTo>
                  <a:pt x="19" y="45"/>
                  <a:pt x="15" y="46"/>
                  <a:pt x="12" y="46"/>
                </a:cubicBezTo>
                <a:cubicBezTo>
                  <a:pt x="11" y="46"/>
                  <a:pt x="10" y="46"/>
                  <a:pt x="9" y="46"/>
                </a:cubicBezTo>
                <a:cubicBezTo>
                  <a:pt x="10" y="43"/>
                  <a:pt x="12" y="41"/>
                  <a:pt x="14" y="39"/>
                </a:cubicBezTo>
                <a:cubicBezTo>
                  <a:pt x="17" y="38"/>
                  <a:pt x="20" y="37"/>
                  <a:pt x="23" y="34"/>
                </a:cubicBezTo>
                <a:cubicBezTo>
                  <a:pt x="23" y="33"/>
                  <a:pt x="23" y="32"/>
                  <a:pt x="23" y="32"/>
                </a:cubicBezTo>
                <a:cubicBezTo>
                  <a:pt x="22" y="31"/>
                  <a:pt x="22" y="31"/>
                  <a:pt x="21" y="31"/>
                </a:cubicBezTo>
                <a:cubicBezTo>
                  <a:pt x="21" y="31"/>
                  <a:pt x="21" y="31"/>
                  <a:pt x="21" y="31"/>
                </a:cubicBezTo>
                <a:cubicBezTo>
                  <a:pt x="17" y="32"/>
                  <a:pt x="15" y="33"/>
                  <a:pt x="12" y="35"/>
                </a:cubicBezTo>
                <a:cubicBezTo>
                  <a:pt x="12" y="35"/>
                  <a:pt x="11" y="35"/>
                  <a:pt x="11" y="35"/>
                </a:cubicBezTo>
                <a:cubicBezTo>
                  <a:pt x="11" y="35"/>
                  <a:pt x="11" y="35"/>
                  <a:pt x="11" y="35"/>
                </a:cubicBezTo>
                <a:cubicBezTo>
                  <a:pt x="10" y="35"/>
                  <a:pt x="9" y="35"/>
                  <a:pt x="9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3"/>
                  <a:pt x="8" y="32"/>
                </a:cubicBezTo>
                <a:cubicBezTo>
                  <a:pt x="13" y="26"/>
                  <a:pt x="17" y="20"/>
                  <a:pt x="22" y="14"/>
                </a:cubicBezTo>
                <a:cubicBezTo>
                  <a:pt x="22" y="13"/>
                  <a:pt x="22" y="12"/>
                  <a:pt x="22" y="12"/>
                </a:cubicBezTo>
                <a:cubicBezTo>
                  <a:pt x="21" y="11"/>
                  <a:pt x="21" y="11"/>
                  <a:pt x="20" y="11"/>
                </a:cubicBezTo>
                <a:cubicBezTo>
                  <a:pt x="20" y="11"/>
                  <a:pt x="20" y="11"/>
                  <a:pt x="19" y="11"/>
                </a:cubicBezTo>
                <a:cubicBezTo>
                  <a:pt x="16" y="13"/>
                  <a:pt x="12" y="16"/>
                  <a:pt x="8" y="18"/>
                </a:cubicBezTo>
                <a:cubicBezTo>
                  <a:pt x="7" y="18"/>
                  <a:pt x="6" y="19"/>
                  <a:pt x="6" y="19"/>
                </a:cubicBezTo>
                <a:cubicBezTo>
                  <a:pt x="6" y="19"/>
                  <a:pt x="6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4" y="18"/>
                </a:cubicBezTo>
                <a:cubicBezTo>
                  <a:pt x="4" y="17"/>
                  <a:pt x="4" y="16"/>
                  <a:pt x="4" y="15"/>
                </a:cubicBezTo>
                <a:cubicBezTo>
                  <a:pt x="4" y="15"/>
                  <a:pt x="4" y="14"/>
                  <a:pt x="4" y="13"/>
                </a:cubicBezTo>
                <a:cubicBezTo>
                  <a:pt x="5" y="10"/>
                  <a:pt x="7" y="6"/>
                  <a:pt x="10" y="3"/>
                </a:cubicBezTo>
                <a:cubicBezTo>
                  <a:pt x="10" y="2"/>
                  <a:pt x="10" y="1"/>
                  <a:pt x="10" y="0"/>
                </a:cubicBezTo>
                <a:cubicBezTo>
                  <a:pt x="9" y="0"/>
                  <a:pt x="9" y="0"/>
                  <a:pt x="8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111"/>
          <p:cNvSpPr/>
          <p:nvPr/>
        </p:nvSpPr>
        <p:spPr>
          <a:xfrm>
            <a:off x="6565320" y="5996880"/>
            <a:ext cx="105480" cy="288000"/>
          </a:xfrm>
          <a:custGeom>
            <a:avLst/>
            <a:gdLst/>
            <a:ahLst/>
            <a:rect l="l" t="t" r="r" b="b"/>
            <a:pathLst>
              <a:path w="25" h="68">
                <a:moveTo>
                  <a:pt x="9" y="0"/>
                </a:moveTo>
                <a:cubicBezTo>
                  <a:pt x="8" y="0"/>
                  <a:pt x="8" y="0"/>
                  <a:pt x="7" y="0"/>
                </a:cubicBezTo>
                <a:cubicBezTo>
                  <a:pt x="4" y="4"/>
                  <a:pt x="2" y="8"/>
                  <a:pt x="1" y="12"/>
                </a:cubicBezTo>
                <a:cubicBezTo>
                  <a:pt x="0" y="13"/>
                  <a:pt x="0" y="14"/>
                  <a:pt x="0" y="15"/>
                </a:cubicBezTo>
                <a:cubicBezTo>
                  <a:pt x="0" y="17"/>
                  <a:pt x="1" y="18"/>
                  <a:pt x="1" y="20"/>
                </a:cubicBezTo>
                <a:cubicBezTo>
                  <a:pt x="2" y="21"/>
                  <a:pt x="4" y="23"/>
                  <a:pt x="5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8" y="23"/>
                  <a:pt x="10" y="22"/>
                  <a:pt x="11" y="21"/>
                </a:cubicBezTo>
                <a:cubicBezTo>
                  <a:pt x="12" y="21"/>
                  <a:pt x="12" y="20"/>
                  <a:pt x="13" y="20"/>
                </a:cubicBezTo>
                <a:cubicBezTo>
                  <a:pt x="11" y="23"/>
                  <a:pt x="8" y="26"/>
                  <a:pt x="6" y="29"/>
                </a:cubicBezTo>
                <a:cubicBezTo>
                  <a:pt x="5" y="30"/>
                  <a:pt x="4" y="32"/>
                  <a:pt x="4" y="34"/>
                </a:cubicBezTo>
                <a:cubicBezTo>
                  <a:pt x="4" y="35"/>
                  <a:pt x="4" y="35"/>
                  <a:pt x="4" y="36"/>
                </a:cubicBezTo>
                <a:cubicBezTo>
                  <a:pt x="5" y="37"/>
                  <a:pt x="6" y="38"/>
                  <a:pt x="6" y="38"/>
                </a:cubicBezTo>
                <a:cubicBezTo>
                  <a:pt x="7" y="39"/>
                  <a:pt x="8" y="39"/>
                  <a:pt x="9" y="39"/>
                </a:cubicBezTo>
                <a:cubicBezTo>
                  <a:pt x="7" y="41"/>
                  <a:pt x="6" y="44"/>
                  <a:pt x="6" y="47"/>
                </a:cubicBezTo>
                <a:cubicBezTo>
                  <a:pt x="5" y="48"/>
                  <a:pt x="6" y="49"/>
                  <a:pt x="7" y="49"/>
                </a:cubicBezTo>
                <a:cubicBezTo>
                  <a:pt x="9" y="50"/>
                  <a:pt x="11" y="50"/>
                  <a:pt x="12" y="50"/>
                </a:cubicBezTo>
                <a:cubicBezTo>
                  <a:pt x="14" y="50"/>
                  <a:pt x="16" y="50"/>
                  <a:pt x="18" y="49"/>
                </a:cubicBezTo>
                <a:cubicBezTo>
                  <a:pt x="15" y="53"/>
                  <a:pt x="13" y="56"/>
                  <a:pt x="10" y="60"/>
                </a:cubicBezTo>
                <a:cubicBezTo>
                  <a:pt x="10" y="60"/>
                  <a:pt x="9" y="61"/>
                  <a:pt x="9" y="63"/>
                </a:cubicBezTo>
                <a:cubicBezTo>
                  <a:pt x="9" y="63"/>
                  <a:pt x="9" y="63"/>
                  <a:pt x="9" y="63"/>
                </a:cubicBezTo>
                <a:cubicBezTo>
                  <a:pt x="9" y="65"/>
                  <a:pt x="10" y="66"/>
                  <a:pt x="11" y="67"/>
                </a:cubicBezTo>
                <a:cubicBezTo>
                  <a:pt x="12" y="67"/>
                  <a:pt x="13" y="68"/>
                  <a:pt x="15" y="68"/>
                </a:cubicBezTo>
                <a:cubicBezTo>
                  <a:pt x="16" y="68"/>
                  <a:pt x="16" y="68"/>
                  <a:pt x="16" y="68"/>
                </a:cubicBezTo>
                <a:cubicBezTo>
                  <a:pt x="18" y="67"/>
                  <a:pt x="19" y="66"/>
                  <a:pt x="20" y="66"/>
                </a:cubicBezTo>
                <a:cubicBezTo>
                  <a:pt x="20" y="66"/>
                  <a:pt x="20" y="66"/>
                  <a:pt x="20" y="66"/>
                </a:cubicBezTo>
                <a:cubicBezTo>
                  <a:pt x="21" y="66"/>
                  <a:pt x="21" y="66"/>
                  <a:pt x="21" y="66"/>
                </a:cubicBezTo>
                <a:cubicBezTo>
                  <a:pt x="21" y="66"/>
                  <a:pt x="21" y="66"/>
                  <a:pt x="21" y="66"/>
                </a:cubicBezTo>
                <a:cubicBezTo>
                  <a:pt x="22" y="66"/>
                  <a:pt x="23" y="66"/>
                  <a:pt x="23" y="65"/>
                </a:cubicBezTo>
                <a:cubicBezTo>
                  <a:pt x="23" y="64"/>
                  <a:pt x="23" y="63"/>
                  <a:pt x="21" y="63"/>
                </a:cubicBezTo>
                <a:cubicBezTo>
                  <a:pt x="21" y="62"/>
                  <a:pt x="21" y="62"/>
                  <a:pt x="20" y="62"/>
                </a:cubicBezTo>
                <a:cubicBezTo>
                  <a:pt x="18" y="62"/>
                  <a:pt x="16" y="63"/>
                  <a:pt x="15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14" y="64"/>
                  <a:pt x="13" y="63"/>
                  <a:pt x="13" y="63"/>
                </a:cubicBezTo>
                <a:cubicBezTo>
                  <a:pt x="13" y="63"/>
                  <a:pt x="13" y="63"/>
                  <a:pt x="13" y="63"/>
                </a:cubicBezTo>
                <a:cubicBezTo>
                  <a:pt x="13" y="63"/>
                  <a:pt x="13" y="63"/>
                  <a:pt x="13" y="62"/>
                </a:cubicBezTo>
                <a:cubicBezTo>
                  <a:pt x="17" y="57"/>
                  <a:pt x="21" y="51"/>
                  <a:pt x="25" y="46"/>
                </a:cubicBezTo>
                <a:cubicBezTo>
                  <a:pt x="25" y="45"/>
                  <a:pt x="25" y="44"/>
                  <a:pt x="25" y="43"/>
                </a:cubicBezTo>
                <a:cubicBezTo>
                  <a:pt x="24" y="43"/>
                  <a:pt x="24" y="43"/>
                  <a:pt x="23" y="43"/>
                </a:cubicBezTo>
                <a:cubicBezTo>
                  <a:pt x="23" y="43"/>
                  <a:pt x="23" y="43"/>
                  <a:pt x="22" y="43"/>
                </a:cubicBezTo>
                <a:cubicBezTo>
                  <a:pt x="19" y="45"/>
                  <a:pt x="16" y="46"/>
                  <a:pt x="12" y="46"/>
                </a:cubicBezTo>
                <a:cubicBezTo>
                  <a:pt x="12" y="46"/>
                  <a:pt x="11" y="46"/>
                  <a:pt x="10" y="46"/>
                </a:cubicBezTo>
                <a:cubicBezTo>
                  <a:pt x="11" y="43"/>
                  <a:pt x="13" y="41"/>
                  <a:pt x="14" y="39"/>
                </a:cubicBezTo>
                <a:cubicBezTo>
                  <a:pt x="18" y="38"/>
                  <a:pt x="21" y="37"/>
                  <a:pt x="23" y="34"/>
                </a:cubicBezTo>
                <a:cubicBezTo>
                  <a:pt x="24" y="33"/>
                  <a:pt x="24" y="32"/>
                  <a:pt x="23" y="32"/>
                </a:cubicBezTo>
                <a:cubicBezTo>
                  <a:pt x="23" y="31"/>
                  <a:pt x="22" y="31"/>
                  <a:pt x="22" y="31"/>
                </a:cubicBezTo>
                <a:cubicBezTo>
                  <a:pt x="22" y="31"/>
                  <a:pt x="21" y="31"/>
                  <a:pt x="21" y="31"/>
                </a:cubicBezTo>
                <a:cubicBezTo>
                  <a:pt x="18" y="32"/>
                  <a:pt x="15" y="33"/>
                  <a:pt x="13" y="35"/>
                </a:cubicBezTo>
                <a:cubicBezTo>
                  <a:pt x="12" y="35"/>
                  <a:pt x="12" y="35"/>
                  <a:pt x="11" y="35"/>
                </a:cubicBezTo>
                <a:cubicBezTo>
                  <a:pt x="11" y="35"/>
                  <a:pt x="11" y="35"/>
                  <a:pt x="11" y="35"/>
                </a:cubicBezTo>
                <a:cubicBezTo>
                  <a:pt x="11" y="35"/>
                  <a:pt x="10" y="35"/>
                  <a:pt x="10" y="35"/>
                </a:cubicBezTo>
                <a:cubicBezTo>
                  <a:pt x="9" y="35"/>
                  <a:pt x="9" y="35"/>
                  <a:pt x="8" y="35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34"/>
                  <a:pt x="8" y="33"/>
                  <a:pt x="9" y="32"/>
                </a:cubicBezTo>
                <a:cubicBezTo>
                  <a:pt x="13" y="26"/>
                  <a:pt x="18" y="20"/>
                  <a:pt x="23" y="14"/>
                </a:cubicBezTo>
                <a:cubicBezTo>
                  <a:pt x="23" y="13"/>
                  <a:pt x="23" y="12"/>
                  <a:pt x="22" y="12"/>
                </a:cubicBezTo>
                <a:cubicBezTo>
                  <a:pt x="22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ubicBezTo>
                  <a:pt x="16" y="13"/>
                  <a:pt x="12" y="16"/>
                  <a:pt x="9" y="18"/>
                </a:cubicBezTo>
                <a:cubicBezTo>
                  <a:pt x="8" y="18"/>
                  <a:pt x="7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5" y="19"/>
                  <a:pt x="5" y="19"/>
                  <a:pt x="5" y="18"/>
                </a:cubicBezTo>
                <a:cubicBezTo>
                  <a:pt x="5" y="17"/>
                  <a:pt x="4" y="16"/>
                  <a:pt x="4" y="15"/>
                </a:cubicBezTo>
                <a:cubicBezTo>
                  <a:pt x="4" y="15"/>
                  <a:pt x="4" y="14"/>
                  <a:pt x="5" y="13"/>
                </a:cubicBezTo>
                <a:cubicBezTo>
                  <a:pt x="6" y="10"/>
                  <a:pt x="8" y="6"/>
                  <a:pt x="10" y="3"/>
                </a:cubicBezTo>
                <a:cubicBezTo>
                  <a:pt x="11" y="2"/>
                  <a:pt x="11" y="1"/>
                  <a:pt x="10" y="0"/>
                </a:cubicBezTo>
                <a:cubicBezTo>
                  <a:pt x="10" y="0"/>
                  <a:pt x="9" y="0"/>
                  <a:pt x="9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112"/>
          <p:cNvSpPr/>
          <p:nvPr/>
        </p:nvSpPr>
        <p:spPr>
          <a:xfrm>
            <a:off x="2437560" y="6679440"/>
            <a:ext cx="422640" cy="402840"/>
          </a:xfrm>
          <a:custGeom>
            <a:avLst/>
            <a:gdLst/>
            <a:ahLst/>
            <a:rect l="l" t="t" r="r" b="b"/>
            <a:pathLst>
              <a:path w="100" h="95">
                <a:moveTo>
                  <a:pt x="51" y="88"/>
                </a:moveTo>
                <a:cubicBezTo>
                  <a:pt x="26" y="88"/>
                  <a:pt x="1" y="67"/>
                  <a:pt x="11" y="35"/>
                </a:cubicBezTo>
                <a:cubicBezTo>
                  <a:pt x="17" y="14"/>
                  <a:pt x="33" y="6"/>
                  <a:pt x="49" y="6"/>
                </a:cubicBezTo>
                <a:cubicBezTo>
                  <a:pt x="74" y="6"/>
                  <a:pt x="99" y="27"/>
                  <a:pt x="89" y="59"/>
                </a:cubicBezTo>
                <a:cubicBezTo>
                  <a:pt x="83" y="80"/>
                  <a:pt x="67" y="88"/>
                  <a:pt x="51" y="88"/>
                </a:cubicBezTo>
                <a:moveTo>
                  <a:pt x="49" y="0"/>
                </a:moveTo>
                <a:cubicBezTo>
                  <a:pt x="28" y="0"/>
                  <a:pt x="11" y="12"/>
                  <a:pt x="5" y="33"/>
                </a:cubicBezTo>
                <a:cubicBezTo>
                  <a:pt x="0" y="48"/>
                  <a:pt x="2" y="63"/>
                  <a:pt x="11" y="75"/>
                </a:cubicBezTo>
                <a:cubicBezTo>
                  <a:pt x="20" y="87"/>
                  <a:pt x="35" y="95"/>
                  <a:pt x="51" y="95"/>
                </a:cubicBezTo>
                <a:cubicBezTo>
                  <a:pt x="72" y="95"/>
                  <a:pt x="88" y="82"/>
                  <a:pt x="95" y="61"/>
                </a:cubicBezTo>
                <a:cubicBezTo>
                  <a:pt x="100" y="46"/>
                  <a:pt x="98" y="31"/>
                  <a:pt x="89" y="19"/>
                </a:cubicBezTo>
                <a:cubicBezTo>
                  <a:pt x="80" y="7"/>
                  <a:pt x="65" y="0"/>
                  <a:pt x="49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113"/>
          <p:cNvSpPr/>
          <p:nvPr/>
        </p:nvSpPr>
        <p:spPr>
          <a:xfrm>
            <a:off x="2292120" y="6611400"/>
            <a:ext cx="660960" cy="847080"/>
          </a:xfrm>
          <a:custGeom>
            <a:avLst/>
            <a:gdLst/>
            <a:ahLst/>
            <a:rect l="l" t="t" r="r" b="b"/>
            <a:pathLst>
              <a:path w="156" h="200">
                <a:moveTo>
                  <a:pt x="21" y="194"/>
                </a:moveTo>
                <a:cubicBezTo>
                  <a:pt x="18" y="194"/>
                  <a:pt x="15" y="193"/>
                  <a:pt x="13" y="191"/>
                </a:cubicBezTo>
                <a:cubicBezTo>
                  <a:pt x="12" y="191"/>
                  <a:pt x="11" y="190"/>
                  <a:pt x="10" y="190"/>
                </a:cubicBezTo>
                <a:cubicBezTo>
                  <a:pt x="12" y="190"/>
                  <a:pt x="13" y="190"/>
                  <a:pt x="15" y="191"/>
                </a:cubicBezTo>
                <a:cubicBezTo>
                  <a:pt x="16" y="191"/>
                  <a:pt x="17" y="191"/>
                  <a:pt x="18" y="191"/>
                </a:cubicBezTo>
                <a:cubicBezTo>
                  <a:pt x="19" y="192"/>
                  <a:pt x="20" y="193"/>
                  <a:pt x="21" y="194"/>
                </a:cubicBezTo>
                <a:moveTo>
                  <a:pt x="7" y="185"/>
                </a:moveTo>
                <a:cubicBezTo>
                  <a:pt x="13" y="175"/>
                  <a:pt x="17" y="169"/>
                  <a:pt x="21" y="162"/>
                </a:cubicBezTo>
                <a:cubicBezTo>
                  <a:pt x="25" y="156"/>
                  <a:pt x="28" y="150"/>
                  <a:pt x="32" y="141"/>
                </a:cubicBezTo>
                <a:cubicBezTo>
                  <a:pt x="32" y="141"/>
                  <a:pt x="33" y="141"/>
                  <a:pt x="33" y="141"/>
                </a:cubicBezTo>
                <a:cubicBezTo>
                  <a:pt x="33" y="141"/>
                  <a:pt x="33" y="141"/>
                  <a:pt x="33" y="141"/>
                </a:cubicBezTo>
                <a:cubicBezTo>
                  <a:pt x="36" y="141"/>
                  <a:pt x="40" y="142"/>
                  <a:pt x="44" y="144"/>
                </a:cubicBezTo>
                <a:cubicBezTo>
                  <a:pt x="44" y="144"/>
                  <a:pt x="44" y="144"/>
                  <a:pt x="44" y="144"/>
                </a:cubicBezTo>
                <a:cubicBezTo>
                  <a:pt x="43" y="145"/>
                  <a:pt x="41" y="146"/>
                  <a:pt x="40" y="146"/>
                </a:cubicBezTo>
                <a:cubicBezTo>
                  <a:pt x="41" y="149"/>
                  <a:pt x="41" y="149"/>
                  <a:pt x="41" y="149"/>
                </a:cubicBezTo>
                <a:cubicBezTo>
                  <a:pt x="43" y="148"/>
                  <a:pt x="45" y="147"/>
                  <a:pt x="47" y="146"/>
                </a:cubicBezTo>
                <a:cubicBezTo>
                  <a:pt x="48" y="147"/>
                  <a:pt x="48" y="147"/>
                  <a:pt x="48" y="147"/>
                </a:cubicBezTo>
                <a:cubicBezTo>
                  <a:pt x="48" y="147"/>
                  <a:pt x="49" y="148"/>
                  <a:pt x="49" y="148"/>
                </a:cubicBezTo>
                <a:cubicBezTo>
                  <a:pt x="48" y="149"/>
                  <a:pt x="48" y="149"/>
                  <a:pt x="48" y="149"/>
                </a:cubicBezTo>
                <a:cubicBezTo>
                  <a:pt x="48" y="148"/>
                  <a:pt x="48" y="148"/>
                  <a:pt x="48" y="148"/>
                </a:cubicBezTo>
                <a:cubicBezTo>
                  <a:pt x="44" y="149"/>
                  <a:pt x="41" y="151"/>
                  <a:pt x="37" y="152"/>
                </a:cubicBezTo>
                <a:cubicBezTo>
                  <a:pt x="39" y="155"/>
                  <a:pt x="39" y="155"/>
                  <a:pt x="39" y="155"/>
                </a:cubicBezTo>
                <a:cubicBezTo>
                  <a:pt x="41" y="154"/>
                  <a:pt x="44" y="153"/>
                  <a:pt x="47" y="151"/>
                </a:cubicBezTo>
                <a:cubicBezTo>
                  <a:pt x="46" y="153"/>
                  <a:pt x="45" y="154"/>
                  <a:pt x="45" y="156"/>
                </a:cubicBezTo>
                <a:cubicBezTo>
                  <a:pt x="44" y="155"/>
                  <a:pt x="44" y="155"/>
                  <a:pt x="44" y="155"/>
                </a:cubicBezTo>
                <a:cubicBezTo>
                  <a:pt x="41" y="156"/>
                  <a:pt x="38" y="158"/>
                  <a:pt x="35" y="159"/>
                </a:cubicBezTo>
                <a:cubicBezTo>
                  <a:pt x="36" y="162"/>
                  <a:pt x="36" y="162"/>
                  <a:pt x="36" y="162"/>
                </a:cubicBezTo>
                <a:cubicBezTo>
                  <a:pt x="38" y="161"/>
                  <a:pt x="41" y="160"/>
                  <a:pt x="43" y="159"/>
                </a:cubicBezTo>
                <a:cubicBezTo>
                  <a:pt x="42" y="160"/>
                  <a:pt x="42" y="162"/>
                  <a:pt x="41" y="163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7" y="163"/>
                  <a:pt x="33" y="164"/>
                  <a:pt x="30" y="166"/>
                </a:cubicBezTo>
                <a:cubicBezTo>
                  <a:pt x="32" y="169"/>
                  <a:pt x="32" y="169"/>
                  <a:pt x="32" y="169"/>
                </a:cubicBezTo>
                <a:cubicBezTo>
                  <a:pt x="34" y="167"/>
                  <a:pt x="37" y="166"/>
                  <a:pt x="40" y="165"/>
                </a:cubicBezTo>
                <a:cubicBezTo>
                  <a:pt x="40" y="166"/>
                  <a:pt x="39" y="167"/>
                  <a:pt x="38" y="169"/>
                </a:cubicBezTo>
                <a:cubicBezTo>
                  <a:pt x="38" y="167"/>
                  <a:pt x="38" y="167"/>
                  <a:pt x="38" y="167"/>
                </a:cubicBezTo>
                <a:cubicBezTo>
                  <a:pt x="34" y="168"/>
                  <a:pt x="30" y="170"/>
                  <a:pt x="27" y="173"/>
                </a:cubicBezTo>
                <a:cubicBezTo>
                  <a:pt x="29" y="175"/>
                  <a:pt x="29" y="175"/>
                  <a:pt x="29" y="175"/>
                </a:cubicBezTo>
                <a:cubicBezTo>
                  <a:pt x="31" y="173"/>
                  <a:pt x="34" y="172"/>
                  <a:pt x="37" y="171"/>
                </a:cubicBezTo>
                <a:cubicBezTo>
                  <a:pt x="36" y="172"/>
                  <a:pt x="36" y="174"/>
                  <a:pt x="35" y="175"/>
                </a:cubicBezTo>
                <a:cubicBezTo>
                  <a:pt x="35" y="176"/>
                  <a:pt x="34" y="176"/>
                  <a:pt x="34" y="177"/>
                </a:cubicBezTo>
                <a:cubicBezTo>
                  <a:pt x="34" y="175"/>
                  <a:pt x="34" y="175"/>
                  <a:pt x="34" y="175"/>
                </a:cubicBezTo>
                <a:cubicBezTo>
                  <a:pt x="30" y="177"/>
                  <a:pt x="27" y="178"/>
                  <a:pt x="24" y="180"/>
                </a:cubicBezTo>
                <a:cubicBezTo>
                  <a:pt x="26" y="183"/>
                  <a:pt x="26" y="183"/>
                  <a:pt x="26" y="183"/>
                </a:cubicBezTo>
                <a:cubicBezTo>
                  <a:pt x="28" y="181"/>
                  <a:pt x="31" y="180"/>
                  <a:pt x="33" y="179"/>
                </a:cubicBezTo>
                <a:cubicBezTo>
                  <a:pt x="32" y="181"/>
                  <a:pt x="31" y="183"/>
                  <a:pt x="30" y="185"/>
                </a:cubicBezTo>
                <a:cubicBezTo>
                  <a:pt x="30" y="183"/>
                  <a:pt x="30" y="183"/>
                  <a:pt x="30" y="183"/>
                </a:cubicBezTo>
                <a:cubicBezTo>
                  <a:pt x="26" y="184"/>
                  <a:pt x="23" y="185"/>
                  <a:pt x="20" y="186"/>
                </a:cubicBezTo>
                <a:cubicBezTo>
                  <a:pt x="21" y="189"/>
                  <a:pt x="21" y="189"/>
                  <a:pt x="21" y="189"/>
                </a:cubicBezTo>
                <a:cubicBezTo>
                  <a:pt x="24" y="188"/>
                  <a:pt x="27" y="187"/>
                  <a:pt x="29" y="186"/>
                </a:cubicBezTo>
                <a:cubicBezTo>
                  <a:pt x="29" y="187"/>
                  <a:pt x="28" y="187"/>
                  <a:pt x="28" y="188"/>
                </a:cubicBezTo>
                <a:cubicBezTo>
                  <a:pt x="27" y="190"/>
                  <a:pt x="26" y="191"/>
                  <a:pt x="26" y="192"/>
                </a:cubicBezTo>
                <a:cubicBezTo>
                  <a:pt x="25" y="193"/>
                  <a:pt x="25" y="193"/>
                  <a:pt x="25" y="193"/>
                </a:cubicBezTo>
                <a:cubicBezTo>
                  <a:pt x="25" y="193"/>
                  <a:pt x="25" y="193"/>
                  <a:pt x="25" y="193"/>
                </a:cubicBezTo>
                <a:cubicBezTo>
                  <a:pt x="24" y="193"/>
                  <a:pt x="24" y="193"/>
                  <a:pt x="24" y="193"/>
                </a:cubicBezTo>
                <a:cubicBezTo>
                  <a:pt x="23" y="192"/>
                  <a:pt x="22" y="190"/>
                  <a:pt x="20" y="188"/>
                </a:cubicBezTo>
                <a:cubicBezTo>
                  <a:pt x="18" y="188"/>
                  <a:pt x="16" y="188"/>
                  <a:pt x="15" y="187"/>
                </a:cubicBezTo>
                <a:cubicBezTo>
                  <a:pt x="13" y="187"/>
                  <a:pt x="11" y="187"/>
                  <a:pt x="8" y="187"/>
                </a:cubicBezTo>
                <a:cubicBezTo>
                  <a:pt x="7" y="187"/>
                  <a:pt x="7" y="187"/>
                  <a:pt x="7" y="187"/>
                </a:cubicBezTo>
                <a:cubicBezTo>
                  <a:pt x="7" y="187"/>
                  <a:pt x="7" y="187"/>
                  <a:pt x="7" y="187"/>
                </a:cubicBezTo>
                <a:cubicBezTo>
                  <a:pt x="7" y="188"/>
                  <a:pt x="7" y="188"/>
                  <a:pt x="7" y="188"/>
                </a:cubicBezTo>
                <a:cubicBezTo>
                  <a:pt x="7" y="187"/>
                  <a:pt x="7" y="187"/>
                  <a:pt x="7" y="187"/>
                </a:cubicBezTo>
                <a:cubicBezTo>
                  <a:pt x="7" y="187"/>
                  <a:pt x="7" y="186"/>
                  <a:pt x="7" y="185"/>
                </a:cubicBezTo>
                <a:cubicBezTo>
                  <a:pt x="7" y="185"/>
                  <a:pt x="7" y="185"/>
                  <a:pt x="7" y="185"/>
                </a:cubicBezTo>
                <a:cubicBezTo>
                  <a:pt x="7" y="185"/>
                  <a:pt x="7" y="185"/>
                  <a:pt x="7" y="185"/>
                </a:cubicBezTo>
                <a:moveTo>
                  <a:pt x="49" y="140"/>
                </a:moveTo>
                <a:cubicBezTo>
                  <a:pt x="47" y="139"/>
                  <a:pt x="45" y="138"/>
                  <a:pt x="43" y="137"/>
                </a:cubicBezTo>
                <a:cubicBezTo>
                  <a:pt x="42" y="136"/>
                  <a:pt x="41" y="136"/>
                  <a:pt x="40" y="136"/>
                </a:cubicBezTo>
                <a:cubicBezTo>
                  <a:pt x="42" y="132"/>
                  <a:pt x="44" y="127"/>
                  <a:pt x="46" y="123"/>
                </a:cubicBezTo>
                <a:cubicBezTo>
                  <a:pt x="47" y="120"/>
                  <a:pt x="49" y="117"/>
                  <a:pt x="49" y="115"/>
                </a:cubicBezTo>
                <a:cubicBezTo>
                  <a:pt x="49" y="115"/>
                  <a:pt x="49" y="115"/>
                  <a:pt x="49" y="115"/>
                </a:cubicBezTo>
                <a:cubicBezTo>
                  <a:pt x="53" y="117"/>
                  <a:pt x="56" y="119"/>
                  <a:pt x="60" y="121"/>
                </a:cubicBezTo>
                <a:cubicBezTo>
                  <a:pt x="56" y="127"/>
                  <a:pt x="52" y="133"/>
                  <a:pt x="49" y="140"/>
                </a:cubicBezTo>
                <a:moveTo>
                  <a:pt x="86" y="120"/>
                </a:moveTo>
                <a:cubicBezTo>
                  <a:pt x="73" y="120"/>
                  <a:pt x="61" y="115"/>
                  <a:pt x="50" y="108"/>
                </a:cubicBezTo>
                <a:cubicBezTo>
                  <a:pt x="50" y="108"/>
                  <a:pt x="50" y="108"/>
                  <a:pt x="50" y="108"/>
                </a:cubicBezTo>
                <a:cubicBezTo>
                  <a:pt x="50" y="108"/>
                  <a:pt x="50" y="108"/>
                  <a:pt x="50" y="108"/>
                </a:cubicBezTo>
                <a:cubicBezTo>
                  <a:pt x="30" y="94"/>
                  <a:pt x="19" y="67"/>
                  <a:pt x="34" y="38"/>
                </a:cubicBezTo>
                <a:cubicBezTo>
                  <a:pt x="45" y="16"/>
                  <a:pt x="63" y="6"/>
                  <a:pt x="82" y="6"/>
                </a:cubicBezTo>
                <a:cubicBezTo>
                  <a:pt x="119" y="6"/>
                  <a:pt x="156" y="43"/>
                  <a:pt x="134" y="88"/>
                </a:cubicBezTo>
                <a:cubicBezTo>
                  <a:pt x="123" y="110"/>
                  <a:pt x="104" y="120"/>
                  <a:pt x="86" y="120"/>
                </a:cubicBezTo>
                <a:moveTo>
                  <a:pt x="82" y="0"/>
                </a:moveTo>
                <a:cubicBezTo>
                  <a:pt x="59" y="0"/>
                  <a:pt x="39" y="13"/>
                  <a:pt x="28" y="35"/>
                </a:cubicBezTo>
                <a:cubicBezTo>
                  <a:pt x="18" y="56"/>
                  <a:pt x="18" y="77"/>
                  <a:pt x="29" y="95"/>
                </a:cubicBezTo>
                <a:cubicBezTo>
                  <a:pt x="33" y="101"/>
                  <a:pt x="38" y="107"/>
                  <a:pt x="44" y="111"/>
                </a:cubicBezTo>
                <a:cubicBezTo>
                  <a:pt x="43" y="114"/>
                  <a:pt x="42" y="117"/>
                  <a:pt x="40" y="121"/>
                </a:cubicBezTo>
                <a:cubicBezTo>
                  <a:pt x="38" y="126"/>
                  <a:pt x="35" y="131"/>
                  <a:pt x="33" y="135"/>
                </a:cubicBezTo>
                <a:cubicBezTo>
                  <a:pt x="32" y="135"/>
                  <a:pt x="31" y="135"/>
                  <a:pt x="30" y="135"/>
                </a:cubicBezTo>
                <a:cubicBezTo>
                  <a:pt x="29" y="135"/>
                  <a:pt x="28" y="136"/>
                  <a:pt x="27" y="136"/>
                </a:cubicBezTo>
                <a:cubicBezTo>
                  <a:pt x="27" y="136"/>
                  <a:pt x="27" y="136"/>
                  <a:pt x="27" y="136"/>
                </a:cubicBezTo>
                <a:cubicBezTo>
                  <a:pt x="27" y="136"/>
                  <a:pt x="27" y="136"/>
                  <a:pt x="27" y="136"/>
                </a:cubicBezTo>
                <a:cubicBezTo>
                  <a:pt x="27" y="137"/>
                  <a:pt x="27" y="137"/>
                  <a:pt x="27" y="137"/>
                </a:cubicBezTo>
                <a:cubicBezTo>
                  <a:pt x="27" y="137"/>
                  <a:pt x="27" y="137"/>
                  <a:pt x="27" y="137"/>
                </a:cubicBezTo>
                <a:cubicBezTo>
                  <a:pt x="23" y="147"/>
                  <a:pt x="19" y="153"/>
                  <a:pt x="16" y="159"/>
                </a:cubicBezTo>
                <a:cubicBezTo>
                  <a:pt x="12" y="165"/>
                  <a:pt x="8" y="171"/>
                  <a:pt x="3" y="179"/>
                </a:cubicBezTo>
                <a:cubicBezTo>
                  <a:pt x="3" y="180"/>
                  <a:pt x="3" y="180"/>
                  <a:pt x="3" y="180"/>
                </a:cubicBezTo>
                <a:cubicBezTo>
                  <a:pt x="2" y="180"/>
                  <a:pt x="2" y="181"/>
                  <a:pt x="2" y="182"/>
                </a:cubicBezTo>
                <a:cubicBezTo>
                  <a:pt x="1" y="182"/>
                  <a:pt x="1" y="184"/>
                  <a:pt x="1" y="185"/>
                </a:cubicBezTo>
                <a:cubicBezTo>
                  <a:pt x="0" y="186"/>
                  <a:pt x="0" y="187"/>
                  <a:pt x="0" y="188"/>
                </a:cubicBezTo>
                <a:cubicBezTo>
                  <a:pt x="0" y="188"/>
                  <a:pt x="0" y="188"/>
                  <a:pt x="0" y="189"/>
                </a:cubicBezTo>
                <a:cubicBezTo>
                  <a:pt x="1" y="189"/>
                  <a:pt x="1" y="190"/>
                  <a:pt x="1" y="190"/>
                </a:cubicBezTo>
                <a:cubicBezTo>
                  <a:pt x="2" y="192"/>
                  <a:pt x="3" y="193"/>
                  <a:pt x="5" y="194"/>
                </a:cubicBezTo>
                <a:cubicBezTo>
                  <a:pt x="7" y="196"/>
                  <a:pt x="10" y="197"/>
                  <a:pt x="13" y="198"/>
                </a:cubicBezTo>
                <a:cubicBezTo>
                  <a:pt x="16" y="199"/>
                  <a:pt x="19" y="200"/>
                  <a:pt x="22" y="200"/>
                </a:cubicBezTo>
                <a:cubicBezTo>
                  <a:pt x="24" y="200"/>
                  <a:pt x="26" y="200"/>
                  <a:pt x="28" y="199"/>
                </a:cubicBezTo>
                <a:cubicBezTo>
                  <a:pt x="29" y="198"/>
                  <a:pt x="29" y="198"/>
                  <a:pt x="29" y="197"/>
                </a:cubicBezTo>
                <a:cubicBezTo>
                  <a:pt x="30" y="196"/>
                  <a:pt x="31" y="195"/>
                  <a:pt x="32" y="194"/>
                </a:cubicBezTo>
                <a:cubicBezTo>
                  <a:pt x="35" y="189"/>
                  <a:pt x="39" y="181"/>
                  <a:pt x="43" y="172"/>
                </a:cubicBezTo>
                <a:cubicBezTo>
                  <a:pt x="48" y="164"/>
                  <a:pt x="52" y="155"/>
                  <a:pt x="56" y="148"/>
                </a:cubicBezTo>
                <a:cubicBezTo>
                  <a:pt x="56" y="148"/>
                  <a:pt x="56" y="148"/>
                  <a:pt x="56" y="148"/>
                </a:cubicBezTo>
                <a:cubicBezTo>
                  <a:pt x="56" y="148"/>
                  <a:pt x="56" y="148"/>
                  <a:pt x="56" y="148"/>
                </a:cubicBezTo>
                <a:cubicBezTo>
                  <a:pt x="56" y="148"/>
                  <a:pt x="56" y="148"/>
                  <a:pt x="56" y="148"/>
                </a:cubicBezTo>
                <a:cubicBezTo>
                  <a:pt x="56" y="148"/>
                  <a:pt x="56" y="148"/>
                  <a:pt x="56" y="148"/>
                </a:cubicBezTo>
                <a:cubicBezTo>
                  <a:pt x="55" y="147"/>
                  <a:pt x="55" y="145"/>
                  <a:pt x="54" y="144"/>
                </a:cubicBezTo>
                <a:cubicBezTo>
                  <a:pt x="58" y="136"/>
                  <a:pt x="61" y="130"/>
                  <a:pt x="66" y="123"/>
                </a:cubicBezTo>
                <a:cubicBezTo>
                  <a:pt x="72" y="125"/>
                  <a:pt x="79" y="126"/>
                  <a:pt x="86" y="126"/>
                </a:cubicBezTo>
                <a:cubicBezTo>
                  <a:pt x="109" y="126"/>
                  <a:pt x="129" y="113"/>
                  <a:pt x="140" y="91"/>
                </a:cubicBezTo>
                <a:cubicBezTo>
                  <a:pt x="150" y="70"/>
                  <a:pt x="149" y="49"/>
                  <a:pt x="138" y="31"/>
                </a:cubicBezTo>
                <a:cubicBezTo>
                  <a:pt x="127" y="12"/>
                  <a:pt x="105" y="0"/>
                  <a:pt x="82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114"/>
          <p:cNvSpPr/>
          <p:nvPr/>
        </p:nvSpPr>
        <p:spPr>
          <a:xfrm>
            <a:off x="2521800" y="6738480"/>
            <a:ext cx="198720" cy="114480"/>
          </a:xfrm>
          <a:custGeom>
            <a:avLst/>
            <a:gdLst/>
            <a:ahLst/>
            <a:rect l="l" t="t" r="r" b="b"/>
            <a:pathLst>
              <a:path w="47" h="27">
                <a:moveTo>
                  <a:pt x="7" y="24"/>
                </a:moveTo>
                <a:cubicBezTo>
                  <a:pt x="7" y="24"/>
                  <a:pt x="7" y="24"/>
                  <a:pt x="7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5" y="24"/>
                  <a:pt x="4" y="23"/>
                  <a:pt x="4" y="23"/>
                </a:cubicBezTo>
                <a:cubicBezTo>
                  <a:pt x="4" y="22"/>
                  <a:pt x="4" y="22"/>
                  <a:pt x="4" y="21"/>
                </a:cubicBezTo>
                <a:cubicBezTo>
                  <a:pt x="4" y="19"/>
                  <a:pt x="6" y="15"/>
                  <a:pt x="8" y="13"/>
                </a:cubicBezTo>
                <a:cubicBezTo>
                  <a:pt x="11" y="10"/>
                  <a:pt x="14" y="8"/>
                  <a:pt x="15" y="7"/>
                </a:cubicBezTo>
                <a:cubicBezTo>
                  <a:pt x="19" y="5"/>
                  <a:pt x="24" y="3"/>
                  <a:pt x="29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33" y="3"/>
                  <a:pt x="38" y="5"/>
                  <a:pt x="41" y="8"/>
                </a:cubicBezTo>
                <a:cubicBezTo>
                  <a:pt x="43" y="9"/>
                  <a:pt x="44" y="10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3" y="13"/>
                  <a:pt x="43" y="13"/>
                </a:cubicBezTo>
                <a:cubicBezTo>
                  <a:pt x="43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1" y="14"/>
                  <a:pt x="41" y="14"/>
                  <a:pt x="40" y="13"/>
                </a:cubicBezTo>
                <a:cubicBezTo>
                  <a:pt x="39" y="15"/>
                  <a:pt x="39" y="15"/>
                  <a:pt x="39" y="15"/>
                </a:cubicBezTo>
                <a:cubicBezTo>
                  <a:pt x="40" y="13"/>
                  <a:pt x="40" y="13"/>
                  <a:pt x="40" y="13"/>
                </a:cubicBezTo>
                <a:cubicBezTo>
                  <a:pt x="37" y="12"/>
                  <a:pt x="34" y="11"/>
                  <a:pt x="31" y="11"/>
                </a:cubicBezTo>
                <a:cubicBezTo>
                  <a:pt x="26" y="11"/>
                  <a:pt x="21" y="13"/>
                  <a:pt x="18" y="16"/>
                </a:cubicBezTo>
                <a:cubicBezTo>
                  <a:pt x="16" y="18"/>
                  <a:pt x="14" y="21"/>
                  <a:pt x="12" y="22"/>
                </a:cubicBezTo>
                <a:cubicBezTo>
                  <a:pt x="10" y="23"/>
                  <a:pt x="8" y="24"/>
                  <a:pt x="7" y="24"/>
                </a:cubicBezTo>
                <a:moveTo>
                  <a:pt x="29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3" y="0"/>
                  <a:pt x="18" y="2"/>
                  <a:pt x="14" y="4"/>
                </a:cubicBezTo>
                <a:cubicBezTo>
                  <a:pt x="12" y="5"/>
                  <a:pt x="9" y="8"/>
                  <a:pt x="6" y="11"/>
                </a:cubicBezTo>
                <a:cubicBezTo>
                  <a:pt x="3" y="14"/>
                  <a:pt x="1" y="17"/>
                  <a:pt x="1" y="21"/>
                </a:cubicBezTo>
                <a:cubicBezTo>
                  <a:pt x="0" y="22"/>
                  <a:pt x="1" y="23"/>
                  <a:pt x="1" y="24"/>
                </a:cubicBezTo>
                <a:cubicBezTo>
                  <a:pt x="2" y="25"/>
                  <a:pt x="3" y="26"/>
                  <a:pt x="4" y="27"/>
                </a:cubicBezTo>
                <a:cubicBezTo>
                  <a:pt x="5" y="27"/>
                  <a:pt x="6" y="27"/>
                  <a:pt x="7" y="27"/>
                </a:cubicBezTo>
                <a:cubicBezTo>
                  <a:pt x="10" y="27"/>
                  <a:pt x="12" y="26"/>
                  <a:pt x="14" y="25"/>
                </a:cubicBezTo>
                <a:cubicBezTo>
                  <a:pt x="16" y="23"/>
                  <a:pt x="18" y="20"/>
                  <a:pt x="20" y="19"/>
                </a:cubicBezTo>
                <a:cubicBezTo>
                  <a:pt x="23" y="16"/>
                  <a:pt x="27" y="14"/>
                  <a:pt x="31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6" y="15"/>
                  <a:pt x="39" y="16"/>
                </a:cubicBezTo>
                <a:cubicBezTo>
                  <a:pt x="39" y="16"/>
                  <a:pt x="40" y="17"/>
                  <a:pt x="41" y="17"/>
                </a:cubicBezTo>
                <a:cubicBezTo>
                  <a:pt x="41" y="17"/>
                  <a:pt x="41" y="17"/>
                  <a:pt x="41" y="17"/>
                </a:cubicBezTo>
                <a:cubicBezTo>
                  <a:pt x="42" y="17"/>
                  <a:pt x="42" y="17"/>
                  <a:pt x="42" y="17"/>
                </a:cubicBezTo>
                <a:cubicBezTo>
                  <a:pt x="43" y="17"/>
                  <a:pt x="45" y="16"/>
                  <a:pt x="45" y="15"/>
                </a:cubicBezTo>
                <a:cubicBezTo>
                  <a:pt x="46" y="14"/>
                  <a:pt x="47" y="13"/>
                  <a:pt x="47" y="12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9"/>
                  <a:pt x="45" y="7"/>
                  <a:pt x="43" y="5"/>
                </a:cubicBezTo>
                <a:cubicBezTo>
                  <a:pt x="39" y="2"/>
                  <a:pt x="34" y="0"/>
                  <a:pt x="29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115"/>
          <p:cNvSpPr/>
          <p:nvPr/>
        </p:nvSpPr>
        <p:spPr>
          <a:xfrm>
            <a:off x="2751120" y="6797520"/>
            <a:ext cx="1440" cy="144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116"/>
          <p:cNvSpPr/>
          <p:nvPr/>
        </p:nvSpPr>
        <p:spPr>
          <a:xfrm>
            <a:off x="2751120" y="6797520"/>
            <a:ext cx="1440" cy="144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117"/>
          <p:cNvSpPr/>
          <p:nvPr/>
        </p:nvSpPr>
        <p:spPr>
          <a:xfrm>
            <a:off x="2720520" y="6797520"/>
            <a:ext cx="55080" cy="55080"/>
          </a:xfrm>
          <a:custGeom>
            <a:avLst/>
            <a:gdLst/>
            <a:ahLst/>
            <a:rect l="l" t="t" r="r" b="b"/>
            <a:pathLst>
              <a:path w="13" h="13">
                <a:moveTo>
                  <a:pt x="6" y="10"/>
                </a:moveTo>
                <a:cubicBezTo>
                  <a:pt x="6" y="10"/>
                  <a:pt x="6" y="10"/>
                  <a:pt x="6" y="10"/>
                </a:cubicBezTo>
                <a:cubicBezTo>
                  <a:pt x="6" y="10"/>
                  <a:pt x="5" y="10"/>
                  <a:pt x="5" y="10"/>
                </a:cubicBezTo>
                <a:cubicBezTo>
                  <a:pt x="4" y="9"/>
                  <a:pt x="3" y="8"/>
                  <a:pt x="3" y="7"/>
                </a:cubicBezTo>
                <a:cubicBezTo>
                  <a:pt x="3" y="6"/>
                  <a:pt x="3" y="6"/>
                  <a:pt x="4" y="5"/>
                </a:cubicBezTo>
                <a:cubicBezTo>
                  <a:pt x="4" y="4"/>
                  <a:pt x="6" y="3"/>
                  <a:pt x="7" y="3"/>
                </a:cubicBezTo>
                <a:cubicBezTo>
                  <a:pt x="7" y="3"/>
                  <a:pt x="7" y="3"/>
                  <a:pt x="7" y="3"/>
                </a:cubicBezTo>
                <a:cubicBezTo>
                  <a:pt x="7" y="3"/>
                  <a:pt x="7" y="3"/>
                  <a:pt x="7" y="3"/>
                </a:cubicBezTo>
                <a:cubicBezTo>
                  <a:pt x="7" y="3"/>
                  <a:pt x="7" y="3"/>
                  <a:pt x="7" y="3"/>
                </a:cubicBezTo>
                <a:cubicBezTo>
                  <a:pt x="8" y="3"/>
                  <a:pt x="9" y="4"/>
                  <a:pt x="1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8"/>
                  <a:pt x="9" y="9"/>
                  <a:pt x="8" y="9"/>
                </a:cubicBezTo>
                <a:cubicBezTo>
                  <a:pt x="8" y="10"/>
                  <a:pt x="7" y="10"/>
                  <a:pt x="6" y="10"/>
                </a:cubicBezTo>
                <a:moveTo>
                  <a:pt x="7" y="0"/>
                </a:move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  <a:cubicBezTo>
                  <a:pt x="4" y="0"/>
                  <a:pt x="2" y="2"/>
                  <a:pt x="1" y="4"/>
                </a:cubicBezTo>
                <a:cubicBezTo>
                  <a:pt x="0" y="5"/>
                  <a:pt x="0" y="6"/>
                  <a:pt x="0" y="7"/>
                </a:cubicBezTo>
                <a:cubicBezTo>
                  <a:pt x="0" y="9"/>
                  <a:pt x="1" y="11"/>
                  <a:pt x="3" y="12"/>
                </a:cubicBezTo>
                <a:cubicBezTo>
                  <a:pt x="4" y="13"/>
                  <a:pt x="5" y="13"/>
                  <a:pt x="6" y="13"/>
                </a:cubicBezTo>
                <a:cubicBezTo>
                  <a:pt x="7" y="13"/>
                  <a:pt x="9" y="13"/>
                  <a:pt x="10" y="12"/>
                </a:cubicBezTo>
                <a:cubicBezTo>
                  <a:pt x="12" y="11"/>
                  <a:pt x="13" y="9"/>
                  <a:pt x="13" y="7"/>
                </a:cubicBezTo>
                <a:cubicBezTo>
                  <a:pt x="13" y="6"/>
                  <a:pt x="13" y="6"/>
                  <a:pt x="13" y="6"/>
                </a:cubicBezTo>
                <a:cubicBezTo>
                  <a:pt x="13" y="5"/>
                  <a:pt x="13" y="5"/>
                  <a:pt x="13" y="4"/>
                </a:cubicBezTo>
                <a:cubicBezTo>
                  <a:pt x="12" y="2"/>
                  <a:pt x="9" y="0"/>
                  <a:pt x="7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118"/>
          <p:cNvSpPr/>
          <p:nvPr/>
        </p:nvSpPr>
        <p:spPr>
          <a:xfrm>
            <a:off x="7167600" y="5860440"/>
            <a:ext cx="340200" cy="390240"/>
          </a:xfrm>
          <a:custGeom>
            <a:avLst/>
            <a:gdLst/>
            <a:ahLst/>
            <a:rect l="l" t="t" r="r" b="b"/>
            <a:pathLst>
              <a:path w="80" h="92">
                <a:moveTo>
                  <a:pt x="50" y="58"/>
                </a:moveTo>
                <a:cubicBezTo>
                  <a:pt x="50" y="58"/>
                  <a:pt x="50" y="58"/>
                  <a:pt x="50" y="58"/>
                </a:cubicBezTo>
                <a:cubicBezTo>
                  <a:pt x="53" y="57"/>
                  <a:pt x="56" y="57"/>
                  <a:pt x="59" y="56"/>
                </a:cubicBezTo>
                <a:cubicBezTo>
                  <a:pt x="58" y="57"/>
                  <a:pt x="56" y="57"/>
                  <a:pt x="55" y="58"/>
                </a:cubicBezTo>
                <a:cubicBezTo>
                  <a:pt x="54" y="57"/>
                  <a:pt x="54" y="57"/>
                  <a:pt x="54" y="57"/>
                </a:cubicBezTo>
                <a:cubicBezTo>
                  <a:pt x="53" y="57"/>
                  <a:pt x="51" y="57"/>
                  <a:pt x="50" y="58"/>
                </a:cubicBezTo>
                <a:moveTo>
                  <a:pt x="6" y="86"/>
                </a:moveTo>
                <a:cubicBezTo>
                  <a:pt x="6" y="86"/>
                  <a:pt x="6" y="86"/>
                  <a:pt x="6" y="86"/>
                </a:cubicBezTo>
                <a:cubicBezTo>
                  <a:pt x="7" y="83"/>
                  <a:pt x="8" y="80"/>
                  <a:pt x="9" y="78"/>
                </a:cubicBezTo>
                <a:cubicBezTo>
                  <a:pt x="11" y="76"/>
                  <a:pt x="22" y="63"/>
                  <a:pt x="30" y="53"/>
                </a:cubicBezTo>
                <a:cubicBezTo>
                  <a:pt x="32" y="54"/>
                  <a:pt x="33" y="55"/>
                  <a:pt x="35" y="56"/>
                </a:cubicBezTo>
                <a:cubicBezTo>
                  <a:pt x="13" y="82"/>
                  <a:pt x="13" y="82"/>
                  <a:pt x="13" y="82"/>
                </a:cubicBezTo>
                <a:cubicBezTo>
                  <a:pt x="6" y="86"/>
                  <a:pt x="6" y="86"/>
                  <a:pt x="6" y="86"/>
                </a:cubicBezTo>
                <a:moveTo>
                  <a:pt x="64" y="42"/>
                </a:moveTo>
                <a:cubicBezTo>
                  <a:pt x="65" y="41"/>
                  <a:pt x="66" y="41"/>
                  <a:pt x="67" y="40"/>
                </a:cubicBezTo>
                <a:cubicBezTo>
                  <a:pt x="67" y="41"/>
                  <a:pt x="67" y="41"/>
                  <a:pt x="67" y="41"/>
                </a:cubicBezTo>
                <a:cubicBezTo>
                  <a:pt x="67" y="41"/>
                  <a:pt x="67" y="41"/>
                  <a:pt x="67" y="41"/>
                </a:cubicBezTo>
                <a:cubicBezTo>
                  <a:pt x="66" y="41"/>
                  <a:pt x="65" y="41"/>
                  <a:pt x="64" y="42"/>
                </a:cubicBezTo>
                <a:moveTo>
                  <a:pt x="65" y="39"/>
                </a:moveTo>
                <a:cubicBezTo>
                  <a:pt x="65" y="39"/>
                  <a:pt x="66" y="38"/>
                  <a:pt x="66" y="38"/>
                </a:cubicBezTo>
                <a:cubicBezTo>
                  <a:pt x="66" y="38"/>
                  <a:pt x="66" y="38"/>
                  <a:pt x="66" y="38"/>
                </a:cubicBezTo>
                <a:cubicBezTo>
                  <a:pt x="66" y="39"/>
                  <a:pt x="65" y="39"/>
                  <a:pt x="65" y="39"/>
                </a:cubicBezTo>
                <a:moveTo>
                  <a:pt x="48" y="57"/>
                </a:moveTo>
                <a:cubicBezTo>
                  <a:pt x="47" y="57"/>
                  <a:pt x="47" y="57"/>
                  <a:pt x="47" y="57"/>
                </a:cubicBezTo>
                <a:cubicBezTo>
                  <a:pt x="41" y="56"/>
                  <a:pt x="34" y="52"/>
                  <a:pt x="31" y="48"/>
                </a:cubicBezTo>
                <a:cubicBezTo>
                  <a:pt x="27" y="44"/>
                  <a:pt x="25" y="39"/>
                  <a:pt x="25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29"/>
                  <a:pt x="27" y="24"/>
                  <a:pt x="31" y="22"/>
                </a:cubicBezTo>
                <a:cubicBezTo>
                  <a:pt x="33" y="20"/>
                  <a:pt x="36" y="19"/>
                  <a:pt x="39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39" y="19"/>
                  <a:pt x="40" y="19"/>
                  <a:pt x="40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7" y="23"/>
                  <a:pt x="37" y="23"/>
                  <a:pt x="37" y="24"/>
                </a:cubicBezTo>
                <a:cubicBezTo>
                  <a:pt x="37" y="24"/>
                  <a:pt x="36" y="25"/>
                  <a:pt x="36" y="25"/>
                </a:cubicBezTo>
                <a:cubicBezTo>
                  <a:pt x="36" y="26"/>
                  <a:pt x="36" y="26"/>
                  <a:pt x="36" y="26"/>
                </a:cubicBezTo>
                <a:cubicBezTo>
                  <a:pt x="35" y="27"/>
                  <a:pt x="35" y="29"/>
                  <a:pt x="35" y="31"/>
                </a:cubicBezTo>
                <a:cubicBezTo>
                  <a:pt x="35" y="35"/>
                  <a:pt x="37" y="40"/>
                  <a:pt x="40" y="43"/>
                </a:cubicBezTo>
                <a:cubicBezTo>
                  <a:pt x="43" y="46"/>
                  <a:pt x="47" y="47"/>
                  <a:pt x="51" y="47"/>
                </a:cubicBezTo>
                <a:cubicBezTo>
                  <a:pt x="53" y="47"/>
                  <a:pt x="54" y="47"/>
                  <a:pt x="56" y="46"/>
                </a:cubicBezTo>
                <a:cubicBezTo>
                  <a:pt x="56" y="46"/>
                  <a:pt x="56" y="46"/>
                  <a:pt x="56" y="46"/>
                </a:cubicBezTo>
                <a:cubicBezTo>
                  <a:pt x="57" y="46"/>
                  <a:pt x="57" y="46"/>
                  <a:pt x="57" y="46"/>
                </a:cubicBezTo>
                <a:cubicBezTo>
                  <a:pt x="57" y="46"/>
                  <a:pt x="57" y="46"/>
                  <a:pt x="57" y="46"/>
                </a:cubicBezTo>
                <a:cubicBezTo>
                  <a:pt x="61" y="45"/>
                  <a:pt x="64" y="44"/>
                  <a:pt x="67" y="42"/>
                </a:cubicBezTo>
                <a:cubicBezTo>
                  <a:pt x="68" y="42"/>
                  <a:pt x="68" y="42"/>
                  <a:pt x="68" y="42"/>
                </a:cubicBezTo>
                <a:cubicBezTo>
                  <a:pt x="68" y="43"/>
                  <a:pt x="68" y="43"/>
                  <a:pt x="68" y="44"/>
                </a:cubicBezTo>
                <a:cubicBezTo>
                  <a:pt x="68" y="48"/>
                  <a:pt x="66" y="52"/>
                  <a:pt x="63" y="54"/>
                </a:cubicBezTo>
                <a:cubicBezTo>
                  <a:pt x="63" y="54"/>
                  <a:pt x="63" y="54"/>
                  <a:pt x="62" y="55"/>
                </a:cubicBezTo>
                <a:cubicBezTo>
                  <a:pt x="62" y="54"/>
                  <a:pt x="62" y="54"/>
                  <a:pt x="62" y="54"/>
                </a:cubicBezTo>
                <a:cubicBezTo>
                  <a:pt x="62" y="54"/>
                  <a:pt x="62" y="54"/>
                  <a:pt x="61" y="54"/>
                </a:cubicBezTo>
                <a:cubicBezTo>
                  <a:pt x="61" y="54"/>
                  <a:pt x="61" y="54"/>
                  <a:pt x="61" y="54"/>
                </a:cubicBezTo>
                <a:cubicBezTo>
                  <a:pt x="60" y="54"/>
                  <a:pt x="60" y="54"/>
                  <a:pt x="59" y="54"/>
                </a:cubicBezTo>
                <a:cubicBezTo>
                  <a:pt x="56" y="55"/>
                  <a:pt x="52" y="56"/>
                  <a:pt x="48" y="56"/>
                </a:cubicBezTo>
                <a:cubicBezTo>
                  <a:pt x="48" y="56"/>
                  <a:pt x="47" y="57"/>
                  <a:pt x="48" y="57"/>
                </a:cubicBezTo>
                <a:cubicBezTo>
                  <a:pt x="48" y="57"/>
                  <a:pt x="48" y="57"/>
                  <a:pt x="48" y="57"/>
                </a:cubicBezTo>
                <a:moveTo>
                  <a:pt x="51" y="43"/>
                </a:moveTo>
                <a:cubicBezTo>
                  <a:pt x="48" y="43"/>
                  <a:pt x="45" y="42"/>
                  <a:pt x="42" y="40"/>
                </a:cubicBezTo>
                <a:cubicBezTo>
                  <a:pt x="40" y="38"/>
                  <a:pt x="39" y="34"/>
                  <a:pt x="39" y="31"/>
                </a:cubicBezTo>
                <a:cubicBezTo>
                  <a:pt x="39" y="30"/>
                  <a:pt x="39" y="28"/>
                  <a:pt x="40" y="27"/>
                </a:cubicBezTo>
                <a:cubicBezTo>
                  <a:pt x="44" y="21"/>
                  <a:pt x="47" y="16"/>
                  <a:pt x="51" y="10"/>
                </a:cubicBezTo>
                <a:cubicBezTo>
                  <a:pt x="51" y="14"/>
                  <a:pt x="54" y="17"/>
                  <a:pt x="57" y="20"/>
                </a:cubicBezTo>
                <a:cubicBezTo>
                  <a:pt x="61" y="23"/>
                  <a:pt x="66" y="24"/>
                  <a:pt x="70" y="24"/>
                </a:cubicBezTo>
                <a:cubicBezTo>
                  <a:pt x="70" y="24"/>
                  <a:pt x="71" y="24"/>
                  <a:pt x="72" y="24"/>
                </a:cubicBezTo>
                <a:cubicBezTo>
                  <a:pt x="71" y="24"/>
                  <a:pt x="71" y="25"/>
                  <a:pt x="71" y="25"/>
                </a:cubicBezTo>
                <a:cubicBezTo>
                  <a:pt x="70" y="25"/>
                  <a:pt x="70" y="25"/>
                  <a:pt x="70" y="25"/>
                </a:cubicBezTo>
                <a:cubicBezTo>
                  <a:pt x="69" y="25"/>
                  <a:pt x="69" y="25"/>
                  <a:pt x="68" y="25"/>
                </a:cubicBezTo>
                <a:cubicBezTo>
                  <a:pt x="66" y="25"/>
                  <a:pt x="65" y="25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2" y="24"/>
                  <a:pt x="62" y="25"/>
                  <a:pt x="62" y="25"/>
                </a:cubicBezTo>
                <a:cubicBezTo>
                  <a:pt x="62" y="25"/>
                  <a:pt x="62" y="26"/>
                  <a:pt x="62" y="26"/>
                </a:cubicBezTo>
                <a:cubicBezTo>
                  <a:pt x="64" y="26"/>
                  <a:pt x="66" y="27"/>
                  <a:pt x="68" y="27"/>
                </a:cubicBezTo>
                <a:cubicBezTo>
                  <a:pt x="69" y="27"/>
                  <a:pt x="69" y="27"/>
                  <a:pt x="70" y="27"/>
                </a:cubicBezTo>
                <a:cubicBezTo>
                  <a:pt x="69" y="27"/>
                  <a:pt x="69" y="28"/>
                  <a:pt x="68" y="28"/>
                </a:cubicBezTo>
                <a:cubicBezTo>
                  <a:pt x="66" y="28"/>
                  <a:pt x="64" y="28"/>
                  <a:pt x="62" y="27"/>
                </a:cubicBezTo>
                <a:cubicBezTo>
                  <a:pt x="62" y="27"/>
                  <a:pt x="62" y="27"/>
                  <a:pt x="62" y="27"/>
                </a:cubicBezTo>
                <a:cubicBezTo>
                  <a:pt x="61" y="27"/>
                  <a:pt x="61" y="27"/>
                  <a:pt x="61" y="28"/>
                </a:cubicBezTo>
                <a:cubicBezTo>
                  <a:pt x="61" y="28"/>
                  <a:pt x="61" y="29"/>
                  <a:pt x="61" y="29"/>
                </a:cubicBezTo>
                <a:cubicBezTo>
                  <a:pt x="63" y="29"/>
                  <a:pt x="65" y="30"/>
                  <a:pt x="67" y="30"/>
                </a:cubicBezTo>
                <a:cubicBezTo>
                  <a:pt x="67" y="30"/>
                  <a:pt x="67" y="31"/>
                  <a:pt x="66" y="31"/>
                </a:cubicBezTo>
                <a:cubicBezTo>
                  <a:pt x="66" y="31"/>
                  <a:pt x="66" y="31"/>
                  <a:pt x="66" y="31"/>
                </a:cubicBezTo>
                <a:cubicBezTo>
                  <a:pt x="65" y="31"/>
                  <a:pt x="64" y="31"/>
                  <a:pt x="63" y="31"/>
                </a:cubicBezTo>
                <a:cubicBezTo>
                  <a:pt x="62" y="31"/>
                  <a:pt x="60" y="31"/>
                  <a:pt x="59" y="31"/>
                </a:cubicBezTo>
                <a:cubicBezTo>
                  <a:pt x="59" y="31"/>
                  <a:pt x="59" y="31"/>
                  <a:pt x="59" y="31"/>
                </a:cubicBezTo>
                <a:cubicBezTo>
                  <a:pt x="58" y="31"/>
                  <a:pt x="58" y="31"/>
                  <a:pt x="58" y="32"/>
                </a:cubicBezTo>
                <a:cubicBezTo>
                  <a:pt x="58" y="32"/>
                  <a:pt x="58" y="33"/>
                  <a:pt x="58" y="33"/>
                </a:cubicBezTo>
                <a:cubicBezTo>
                  <a:pt x="58" y="33"/>
                  <a:pt x="58" y="33"/>
                  <a:pt x="58" y="33"/>
                </a:cubicBezTo>
                <a:cubicBezTo>
                  <a:pt x="60" y="33"/>
                  <a:pt x="62" y="33"/>
                  <a:pt x="63" y="33"/>
                </a:cubicBezTo>
                <a:cubicBezTo>
                  <a:pt x="64" y="33"/>
                  <a:pt x="64" y="33"/>
                  <a:pt x="65" y="33"/>
                </a:cubicBezTo>
                <a:cubicBezTo>
                  <a:pt x="64" y="34"/>
                  <a:pt x="64" y="35"/>
                  <a:pt x="63" y="35"/>
                </a:cubicBezTo>
                <a:cubicBezTo>
                  <a:pt x="61" y="35"/>
                  <a:pt x="59" y="35"/>
                  <a:pt x="56" y="35"/>
                </a:cubicBezTo>
                <a:cubicBezTo>
                  <a:pt x="56" y="35"/>
                  <a:pt x="56" y="35"/>
                  <a:pt x="56" y="35"/>
                </a:cubicBezTo>
                <a:cubicBezTo>
                  <a:pt x="56" y="35"/>
                  <a:pt x="55" y="35"/>
                  <a:pt x="55" y="36"/>
                </a:cubicBezTo>
                <a:cubicBezTo>
                  <a:pt x="55" y="36"/>
                  <a:pt x="55" y="36"/>
                  <a:pt x="56" y="37"/>
                </a:cubicBezTo>
                <a:cubicBezTo>
                  <a:pt x="58" y="37"/>
                  <a:pt x="60" y="37"/>
                  <a:pt x="62" y="37"/>
                </a:cubicBezTo>
                <a:cubicBezTo>
                  <a:pt x="61" y="38"/>
                  <a:pt x="61" y="38"/>
                  <a:pt x="60" y="39"/>
                </a:cubicBezTo>
                <a:cubicBezTo>
                  <a:pt x="60" y="39"/>
                  <a:pt x="60" y="39"/>
                  <a:pt x="60" y="39"/>
                </a:cubicBezTo>
                <a:cubicBezTo>
                  <a:pt x="59" y="39"/>
                  <a:pt x="57" y="39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4" y="38"/>
                  <a:pt x="54" y="38"/>
                </a:cubicBezTo>
                <a:cubicBezTo>
                  <a:pt x="54" y="38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5" y="40"/>
                  <a:pt x="55" y="40"/>
                  <a:pt x="55" y="40"/>
                </a:cubicBezTo>
                <a:cubicBezTo>
                  <a:pt x="56" y="40"/>
                  <a:pt x="57" y="40"/>
                  <a:pt x="59" y="40"/>
                </a:cubicBezTo>
                <a:cubicBezTo>
                  <a:pt x="58" y="41"/>
                  <a:pt x="58" y="41"/>
                  <a:pt x="58" y="41"/>
                </a:cubicBezTo>
                <a:cubicBezTo>
                  <a:pt x="57" y="42"/>
                  <a:pt x="57" y="42"/>
                  <a:pt x="57" y="42"/>
                </a:cubicBezTo>
                <a:cubicBezTo>
                  <a:pt x="55" y="42"/>
                  <a:pt x="53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1" y="41"/>
                  <a:pt x="51" y="41"/>
                  <a:pt x="51" y="41"/>
                </a:cubicBezTo>
                <a:cubicBezTo>
                  <a:pt x="51" y="42"/>
                  <a:pt x="51" y="42"/>
                  <a:pt x="51" y="42"/>
                </a:cubicBezTo>
                <a:cubicBezTo>
                  <a:pt x="52" y="43"/>
                  <a:pt x="53" y="43"/>
                  <a:pt x="54" y="43"/>
                </a:cubicBezTo>
                <a:cubicBezTo>
                  <a:pt x="53" y="43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moveTo>
                  <a:pt x="70" y="20"/>
                </a:moveTo>
                <a:cubicBezTo>
                  <a:pt x="67" y="20"/>
                  <a:pt x="63" y="19"/>
                  <a:pt x="59" y="17"/>
                </a:cubicBezTo>
                <a:cubicBezTo>
                  <a:pt x="56" y="15"/>
                  <a:pt x="54" y="12"/>
                  <a:pt x="54" y="9"/>
                </a:cubicBezTo>
                <a:cubicBezTo>
                  <a:pt x="54" y="7"/>
                  <a:pt x="55" y="6"/>
                  <a:pt x="55" y="5"/>
                </a:cubicBezTo>
                <a:cubicBezTo>
                  <a:pt x="57" y="4"/>
                  <a:pt x="59" y="4"/>
                  <a:pt x="60" y="4"/>
                </a:cubicBezTo>
                <a:cubicBezTo>
                  <a:pt x="60" y="4"/>
                  <a:pt x="61" y="4"/>
                  <a:pt x="61" y="4"/>
                </a:cubicBezTo>
                <a:cubicBezTo>
                  <a:pt x="65" y="4"/>
                  <a:pt x="69" y="5"/>
                  <a:pt x="72" y="8"/>
                </a:cubicBezTo>
                <a:cubicBezTo>
                  <a:pt x="73" y="7"/>
                  <a:pt x="73" y="7"/>
                  <a:pt x="73" y="7"/>
                </a:cubicBezTo>
                <a:cubicBezTo>
                  <a:pt x="72" y="8"/>
                  <a:pt x="72" y="8"/>
                  <a:pt x="72" y="8"/>
                </a:cubicBezTo>
                <a:cubicBezTo>
                  <a:pt x="75" y="11"/>
                  <a:pt x="76" y="14"/>
                  <a:pt x="76" y="15"/>
                </a:cubicBezTo>
                <a:cubicBezTo>
                  <a:pt x="76" y="17"/>
                  <a:pt x="75" y="19"/>
                  <a:pt x="74" y="19"/>
                </a:cubicBezTo>
                <a:cubicBezTo>
                  <a:pt x="73" y="20"/>
                  <a:pt x="72" y="20"/>
                  <a:pt x="70" y="20"/>
                </a:cubicBezTo>
                <a:cubicBezTo>
                  <a:pt x="70" y="20"/>
                  <a:pt x="70" y="20"/>
                  <a:pt x="70" y="20"/>
                </a:cubicBezTo>
                <a:cubicBezTo>
                  <a:pt x="70" y="20"/>
                  <a:pt x="70" y="20"/>
                  <a:pt x="70" y="20"/>
                </a:cubicBezTo>
                <a:moveTo>
                  <a:pt x="60" y="0"/>
                </a:moveTo>
                <a:cubicBezTo>
                  <a:pt x="58" y="0"/>
                  <a:pt x="56" y="0"/>
                  <a:pt x="53" y="1"/>
                </a:cubicBezTo>
                <a:cubicBezTo>
                  <a:pt x="53" y="2"/>
                  <a:pt x="53" y="2"/>
                  <a:pt x="53" y="2"/>
                </a:cubicBezTo>
                <a:cubicBezTo>
                  <a:pt x="52" y="3"/>
                  <a:pt x="52" y="3"/>
                  <a:pt x="52" y="3"/>
                </a:cubicBezTo>
                <a:cubicBezTo>
                  <a:pt x="52" y="3"/>
                  <a:pt x="52" y="3"/>
                  <a:pt x="52" y="3"/>
                </a:cubicBezTo>
                <a:cubicBezTo>
                  <a:pt x="48" y="8"/>
                  <a:pt x="45" y="12"/>
                  <a:pt x="43" y="16"/>
                </a:cubicBezTo>
                <a:cubicBezTo>
                  <a:pt x="41" y="16"/>
                  <a:pt x="40" y="15"/>
                  <a:pt x="39" y="15"/>
                </a:cubicBezTo>
                <a:cubicBezTo>
                  <a:pt x="35" y="15"/>
                  <a:pt x="32" y="17"/>
                  <a:pt x="29" y="19"/>
                </a:cubicBezTo>
                <a:cubicBezTo>
                  <a:pt x="24" y="22"/>
                  <a:pt x="22" y="28"/>
                  <a:pt x="22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40"/>
                  <a:pt x="24" y="45"/>
                  <a:pt x="28" y="50"/>
                </a:cubicBezTo>
                <a:cubicBezTo>
                  <a:pt x="23" y="55"/>
                  <a:pt x="18" y="61"/>
                  <a:pt x="14" y="66"/>
                </a:cubicBezTo>
                <a:cubicBezTo>
                  <a:pt x="10" y="72"/>
                  <a:pt x="6" y="76"/>
                  <a:pt x="6" y="76"/>
                </a:cubicBezTo>
                <a:cubicBezTo>
                  <a:pt x="6" y="76"/>
                  <a:pt x="6" y="76"/>
                  <a:pt x="6" y="76"/>
                </a:cubicBezTo>
                <a:cubicBezTo>
                  <a:pt x="6" y="76"/>
                  <a:pt x="6" y="76"/>
                  <a:pt x="6" y="76"/>
                </a:cubicBezTo>
                <a:cubicBezTo>
                  <a:pt x="5" y="78"/>
                  <a:pt x="4" y="81"/>
                  <a:pt x="3" y="84"/>
                </a:cubicBezTo>
                <a:cubicBezTo>
                  <a:pt x="1" y="87"/>
                  <a:pt x="1" y="90"/>
                  <a:pt x="1" y="90"/>
                </a:cubicBezTo>
                <a:cubicBezTo>
                  <a:pt x="0" y="90"/>
                  <a:pt x="1" y="91"/>
                  <a:pt x="1" y="92"/>
                </a:cubicBezTo>
                <a:cubicBezTo>
                  <a:pt x="2" y="92"/>
                  <a:pt x="2" y="92"/>
                  <a:pt x="2" y="92"/>
                </a:cubicBezTo>
                <a:cubicBezTo>
                  <a:pt x="3" y="92"/>
                  <a:pt x="3" y="92"/>
                  <a:pt x="3" y="92"/>
                </a:cubicBezTo>
                <a:cubicBezTo>
                  <a:pt x="15" y="85"/>
                  <a:pt x="15" y="85"/>
                  <a:pt x="15" y="85"/>
                </a:cubicBezTo>
                <a:cubicBezTo>
                  <a:pt x="16" y="85"/>
                  <a:pt x="16" y="85"/>
                  <a:pt x="16" y="85"/>
                </a:cubicBezTo>
                <a:cubicBezTo>
                  <a:pt x="38" y="58"/>
                  <a:pt x="38" y="58"/>
                  <a:pt x="38" y="58"/>
                </a:cubicBezTo>
                <a:cubicBezTo>
                  <a:pt x="41" y="59"/>
                  <a:pt x="44" y="60"/>
                  <a:pt x="46" y="61"/>
                </a:cubicBezTo>
                <a:cubicBezTo>
                  <a:pt x="48" y="61"/>
                  <a:pt x="50" y="61"/>
                  <a:pt x="52" y="61"/>
                </a:cubicBezTo>
                <a:cubicBezTo>
                  <a:pt x="52" y="61"/>
                  <a:pt x="52" y="61"/>
                  <a:pt x="52" y="61"/>
                </a:cubicBezTo>
                <a:cubicBezTo>
                  <a:pt x="57" y="61"/>
                  <a:pt x="62" y="60"/>
                  <a:pt x="66" y="57"/>
                </a:cubicBezTo>
                <a:cubicBezTo>
                  <a:pt x="69" y="53"/>
                  <a:pt x="71" y="49"/>
                  <a:pt x="71" y="44"/>
                </a:cubicBezTo>
                <a:cubicBezTo>
                  <a:pt x="71" y="41"/>
                  <a:pt x="70" y="37"/>
                  <a:pt x="68" y="35"/>
                </a:cubicBezTo>
                <a:cubicBezTo>
                  <a:pt x="72" y="30"/>
                  <a:pt x="75" y="25"/>
                  <a:pt x="79" y="20"/>
                </a:cubicBezTo>
                <a:cubicBezTo>
                  <a:pt x="79" y="20"/>
                  <a:pt x="79" y="19"/>
                  <a:pt x="79" y="18"/>
                </a:cubicBezTo>
                <a:cubicBezTo>
                  <a:pt x="79" y="17"/>
                  <a:pt x="80" y="16"/>
                  <a:pt x="80" y="15"/>
                </a:cubicBezTo>
                <a:cubicBezTo>
                  <a:pt x="80" y="12"/>
                  <a:pt x="78" y="9"/>
                  <a:pt x="74" y="6"/>
                </a:cubicBezTo>
                <a:cubicBezTo>
                  <a:pt x="71" y="2"/>
                  <a:pt x="66" y="0"/>
                  <a:pt x="60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119"/>
          <p:cNvSpPr/>
          <p:nvPr/>
        </p:nvSpPr>
        <p:spPr>
          <a:xfrm>
            <a:off x="7393680" y="6050520"/>
            <a:ext cx="62280" cy="17640"/>
          </a:xfrm>
          <a:custGeom>
            <a:avLst/>
            <a:gdLst/>
            <a:ahLst/>
            <a:rect l="l" t="t" r="r" b="b"/>
            <a:pathLst>
              <a:path w="15" h="4">
                <a:moveTo>
                  <a:pt x="14" y="0"/>
                </a:moveTo>
                <a:cubicBezTo>
                  <a:pt x="13" y="0"/>
                  <a:pt x="13" y="0"/>
                  <a:pt x="13" y="0"/>
                </a:cubicBezTo>
                <a:cubicBezTo>
                  <a:pt x="9" y="1"/>
                  <a:pt x="5" y="2"/>
                  <a:pt x="1" y="3"/>
                </a:cubicBezTo>
                <a:cubicBezTo>
                  <a:pt x="1" y="3"/>
                  <a:pt x="0" y="3"/>
                  <a:pt x="0" y="4"/>
                </a:cubicBezTo>
                <a:cubicBezTo>
                  <a:pt x="0" y="4"/>
                  <a:pt x="1" y="4"/>
                  <a:pt x="1" y="4"/>
                </a:cubicBezTo>
                <a:cubicBezTo>
                  <a:pt x="1" y="4"/>
                  <a:pt x="1" y="4"/>
                  <a:pt x="1" y="4"/>
                </a:cubicBezTo>
                <a:cubicBezTo>
                  <a:pt x="6" y="4"/>
                  <a:pt x="10" y="3"/>
                  <a:pt x="14" y="1"/>
                </a:cubicBezTo>
                <a:cubicBezTo>
                  <a:pt x="14" y="1"/>
                  <a:pt x="15" y="0"/>
                  <a:pt x="14" y="0"/>
                </a:cubicBezTo>
                <a:cubicBezTo>
                  <a:pt x="14" y="0"/>
                  <a:pt x="14" y="0"/>
                  <a:pt x="14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120"/>
          <p:cNvSpPr/>
          <p:nvPr/>
        </p:nvSpPr>
        <p:spPr>
          <a:xfrm>
            <a:off x="7388280" y="6068520"/>
            <a:ext cx="60480" cy="15840"/>
          </a:xfrm>
          <a:custGeom>
            <a:avLst/>
            <a:gdLst/>
            <a:ahLst/>
            <a:rect l="l" t="t" r="r" b="b"/>
            <a:pathLst>
              <a:path w="14" h="4">
                <a:moveTo>
                  <a:pt x="13" y="0"/>
                </a:moveTo>
                <a:cubicBezTo>
                  <a:pt x="13" y="0"/>
                  <a:pt x="13" y="0"/>
                  <a:pt x="13" y="0"/>
                </a:cubicBezTo>
                <a:cubicBezTo>
                  <a:pt x="9" y="2"/>
                  <a:pt x="5" y="2"/>
                  <a:pt x="1" y="3"/>
                </a:cubicBezTo>
                <a:cubicBezTo>
                  <a:pt x="1" y="3"/>
                  <a:pt x="0" y="3"/>
                  <a:pt x="0" y="4"/>
                </a:cubicBezTo>
                <a:cubicBezTo>
                  <a:pt x="0" y="4"/>
                  <a:pt x="1" y="4"/>
                  <a:pt x="1" y="4"/>
                </a:cubicBezTo>
                <a:cubicBezTo>
                  <a:pt x="1" y="4"/>
                  <a:pt x="1" y="4"/>
                  <a:pt x="1" y="4"/>
                </a:cubicBezTo>
                <a:cubicBezTo>
                  <a:pt x="5" y="4"/>
                  <a:pt x="9" y="3"/>
                  <a:pt x="13" y="2"/>
                </a:cubicBezTo>
                <a:cubicBezTo>
                  <a:pt x="14" y="2"/>
                  <a:pt x="14" y="1"/>
                  <a:pt x="14" y="1"/>
                </a:cubicBezTo>
                <a:cubicBezTo>
                  <a:pt x="14" y="0"/>
                  <a:pt x="13" y="0"/>
                  <a:pt x="13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121"/>
          <p:cNvSpPr/>
          <p:nvPr/>
        </p:nvSpPr>
        <p:spPr>
          <a:xfrm>
            <a:off x="7282440" y="4600800"/>
            <a:ext cx="1440" cy="144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122"/>
          <p:cNvSpPr/>
          <p:nvPr/>
        </p:nvSpPr>
        <p:spPr>
          <a:xfrm>
            <a:off x="7282440" y="4600800"/>
            <a:ext cx="1440" cy="144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123"/>
          <p:cNvSpPr/>
          <p:nvPr/>
        </p:nvSpPr>
        <p:spPr>
          <a:xfrm>
            <a:off x="6810840" y="4414680"/>
            <a:ext cx="530280" cy="356040"/>
          </a:xfrm>
          <a:custGeom>
            <a:avLst/>
            <a:gdLst/>
            <a:ahLst/>
            <a:rect l="l" t="t" r="r" b="b"/>
            <a:pathLst>
              <a:path w="125" h="84">
                <a:moveTo>
                  <a:pt x="27" y="78"/>
                </a:moveTo>
                <a:cubicBezTo>
                  <a:pt x="20" y="74"/>
                  <a:pt x="10" y="62"/>
                  <a:pt x="20" y="58"/>
                </a:cubicBezTo>
                <a:cubicBezTo>
                  <a:pt x="25" y="56"/>
                  <a:pt x="30" y="54"/>
                  <a:pt x="36" y="51"/>
                </a:cubicBezTo>
                <a:cubicBezTo>
                  <a:pt x="33" y="60"/>
                  <a:pt x="30" y="69"/>
                  <a:pt x="27" y="78"/>
                </a:cubicBezTo>
                <a:moveTo>
                  <a:pt x="46" y="75"/>
                </a:moveTo>
                <a:cubicBezTo>
                  <a:pt x="48" y="65"/>
                  <a:pt x="50" y="56"/>
                  <a:pt x="53" y="46"/>
                </a:cubicBezTo>
                <a:cubicBezTo>
                  <a:pt x="58" y="50"/>
                  <a:pt x="59" y="64"/>
                  <a:pt x="55" y="68"/>
                </a:cubicBezTo>
                <a:cubicBezTo>
                  <a:pt x="53" y="70"/>
                  <a:pt x="50" y="73"/>
                  <a:pt x="46" y="75"/>
                </a:cubicBezTo>
                <a:moveTo>
                  <a:pt x="31" y="79"/>
                </a:moveTo>
                <a:cubicBezTo>
                  <a:pt x="30" y="79"/>
                  <a:pt x="29" y="79"/>
                  <a:pt x="29" y="79"/>
                </a:cubicBezTo>
                <a:cubicBezTo>
                  <a:pt x="28" y="79"/>
                  <a:pt x="28" y="79"/>
                  <a:pt x="28" y="79"/>
                </a:cubicBezTo>
                <a:cubicBezTo>
                  <a:pt x="31" y="70"/>
                  <a:pt x="34" y="60"/>
                  <a:pt x="37" y="51"/>
                </a:cubicBezTo>
                <a:cubicBezTo>
                  <a:pt x="37" y="51"/>
                  <a:pt x="37" y="51"/>
                  <a:pt x="37" y="51"/>
                </a:cubicBezTo>
                <a:cubicBezTo>
                  <a:pt x="40" y="49"/>
                  <a:pt x="44" y="48"/>
                  <a:pt x="48" y="46"/>
                </a:cubicBezTo>
                <a:cubicBezTo>
                  <a:pt x="49" y="46"/>
                  <a:pt x="49" y="46"/>
                  <a:pt x="50" y="46"/>
                </a:cubicBezTo>
                <a:cubicBezTo>
                  <a:pt x="51" y="46"/>
                  <a:pt x="51" y="46"/>
                  <a:pt x="51" y="46"/>
                </a:cubicBezTo>
                <a:cubicBezTo>
                  <a:pt x="49" y="56"/>
                  <a:pt x="46" y="66"/>
                  <a:pt x="43" y="76"/>
                </a:cubicBezTo>
                <a:cubicBezTo>
                  <a:pt x="39" y="78"/>
                  <a:pt x="35" y="79"/>
                  <a:pt x="31" y="79"/>
                </a:cubicBezTo>
                <a:moveTo>
                  <a:pt x="89" y="55"/>
                </a:moveTo>
                <a:cubicBezTo>
                  <a:pt x="92" y="45"/>
                  <a:pt x="95" y="35"/>
                  <a:pt x="97" y="25"/>
                </a:cubicBezTo>
                <a:cubicBezTo>
                  <a:pt x="99" y="25"/>
                  <a:pt x="100" y="24"/>
                  <a:pt x="101" y="23"/>
                </a:cubicBezTo>
                <a:cubicBezTo>
                  <a:pt x="102" y="23"/>
                  <a:pt x="103" y="23"/>
                  <a:pt x="104" y="23"/>
                </a:cubicBezTo>
                <a:cubicBezTo>
                  <a:pt x="105" y="23"/>
                  <a:pt x="106" y="23"/>
                  <a:pt x="106" y="23"/>
                </a:cubicBezTo>
                <a:cubicBezTo>
                  <a:pt x="104" y="32"/>
                  <a:pt x="103" y="41"/>
                  <a:pt x="101" y="50"/>
                </a:cubicBezTo>
                <a:cubicBezTo>
                  <a:pt x="103" y="50"/>
                  <a:pt x="103" y="50"/>
                  <a:pt x="103" y="50"/>
                </a:cubicBezTo>
                <a:cubicBezTo>
                  <a:pt x="104" y="41"/>
                  <a:pt x="106" y="33"/>
                  <a:pt x="108" y="24"/>
                </a:cubicBezTo>
                <a:cubicBezTo>
                  <a:pt x="113" y="27"/>
                  <a:pt x="113" y="39"/>
                  <a:pt x="111" y="44"/>
                </a:cubicBezTo>
                <a:cubicBezTo>
                  <a:pt x="111" y="43"/>
                  <a:pt x="111" y="43"/>
                  <a:pt x="111" y="43"/>
                </a:cubicBezTo>
                <a:cubicBezTo>
                  <a:pt x="111" y="43"/>
                  <a:pt x="111" y="43"/>
                  <a:pt x="111" y="44"/>
                </a:cubicBezTo>
                <a:cubicBezTo>
                  <a:pt x="111" y="44"/>
                  <a:pt x="111" y="44"/>
                  <a:pt x="111" y="44"/>
                </a:cubicBezTo>
                <a:cubicBezTo>
                  <a:pt x="111" y="44"/>
                  <a:pt x="111" y="44"/>
                  <a:pt x="111" y="44"/>
                </a:cubicBezTo>
                <a:cubicBezTo>
                  <a:pt x="110" y="44"/>
                  <a:pt x="110" y="44"/>
                  <a:pt x="110" y="44"/>
                </a:cubicBezTo>
                <a:cubicBezTo>
                  <a:pt x="110" y="44"/>
                  <a:pt x="110" y="44"/>
                  <a:pt x="111" y="44"/>
                </a:cubicBezTo>
                <a:cubicBezTo>
                  <a:pt x="107" y="50"/>
                  <a:pt x="92" y="56"/>
                  <a:pt x="85" y="56"/>
                </a:cubicBezTo>
                <a:cubicBezTo>
                  <a:pt x="85" y="56"/>
                  <a:pt x="85" y="56"/>
                  <a:pt x="85" y="55"/>
                </a:cubicBezTo>
                <a:cubicBezTo>
                  <a:pt x="78" y="55"/>
                  <a:pt x="63" y="40"/>
                  <a:pt x="74" y="35"/>
                </a:cubicBezTo>
                <a:cubicBezTo>
                  <a:pt x="81" y="32"/>
                  <a:pt x="88" y="29"/>
                  <a:pt x="95" y="26"/>
                </a:cubicBezTo>
                <a:cubicBezTo>
                  <a:pt x="93" y="35"/>
                  <a:pt x="90" y="45"/>
                  <a:pt x="88" y="54"/>
                </a:cubicBezTo>
                <a:cubicBezTo>
                  <a:pt x="89" y="55"/>
                  <a:pt x="89" y="55"/>
                  <a:pt x="89" y="55"/>
                </a:cubicBezTo>
                <a:moveTo>
                  <a:pt x="82" y="0"/>
                </a:moveTo>
                <a:cubicBezTo>
                  <a:pt x="78" y="0"/>
                  <a:pt x="75" y="3"/>
                  <a:pt x="77" y="12"/>
                </a:cubicBezTo>
                <a:cubicBezTo>
                  <a:pt x="78" y="14"/>
                  <a:pt x="79" y="19"/>
                  <a:pt x="82" y="19"/>
                </a:cubicBezTo>
                <a:cubicBezTo>
                  <a:pt x="82" y="19"/>
                  <a:pt x="82" y="19"/>
                  <a:pt x="83" y="18"/>
                </a:cubicBezTo>
                <a:cubicBezTo>
                  <a:pt x="86" y="17"/>
                  <a:pt x="83" y="13"/>
                  <a:pt x="83" y="11"/>
                </a:cubicBezTo>
                <a:cubicBezTo>
                  <a:pt x="82" y="7"/>
                  <a:pt x="82" y="6"/>
                  <a:pt x="84" y="6"/>
                </a:cubicBezTo>
                <a:cubicBezTo>
                  <a:pt x="85" y="6"/>
                  <a:pt x="86" y="6"/>
                  <a:pt x="87" y="6"/>
                </a:cubicBezTo>
                <a:cubicBezTo>
                  <a:pt x="95" y="11"/>
                  <a:pt x="104" y="15"/>
                  <a:pt x="112" y="19"/>
                </a:cubicBezTo>
                <a:cubicBezTo>
                  <a:pt x="110" y="18"/>
                  <a:pt x="107" y="17"/>
                  <a:pt x="105" y="17"/>
                </a:cubicBezTo>
                <a:cubicBezTo>
                  <a:pt x="99" y="17"/>
                  <a:pt x="93" y="21"/>
                  <a:pt x="86" y="23"/>
                </a:cubicBezTo>
                <a:cubicBezTo>
                  <a:pt x="82" y="25"/>
                  <a:pt x="77" y="28"/>
                  <a:pt x="72" y="30"/>
                </a:cubicBezTo>
                <a:cubicBezTo>
                  <a:pt x="66" y="32"/>
                  <a:pt x="66" y="39"/>
                  <a:pt x="62" y="40"/>
                </a:cubicBezTo>
                <a:cubicBezTo>
                  <a:pt x="61" y="41"/>
                  <a:pt x="60" y="41"/>
                  <a:pt x="59" y="41"/>
                </a:cubicBezTo>
                <a:cubicBezTo>
                  <a:pt x="57" y="41"/>
                  <a:pt x="56" y="41"/>
                  <a:pt x="55" y="40"/>
                </a:cubicBezTo>
                <a:cubicBezTo>
                  <a:pt x="53" y="40"/>
                  <a:pt x="52" y="40"/>
                  <a:pt x="50" y="40"/>
                </a:cubicBezTo>
                <a:cubicBezTo>
                  <a:pt x="49" y="40"/>
                  <a:pt x="48" y="40"/>
                  <a:pt x="47" y="40"/>
                </a:cubicBezTo>
                <a:cubicBezTo>
                  <a:pt x="42" y="42"/>
                  <a:pt x="37" y="44"/>
                  <a:pt x="33" y="46"/>
                </a:cubicBezTo>
                <a:cubicBezTo>
                  <a:pt x="23" y="50"/>
                  <a:pt x="13" y="53"/>
                  <a:pt x="9" y="63"/>
                </a:cubicBezTo>
                <a:cubicBezTo>
                  <a:pt x="12" y="53"/>
                  <a:pt x="16" y="43"/>
                  <a:pt x="19" y="34"/>
                </a:cubicBezTo>
                <a:cubicBezTo>
                  <a:pt x="19" y="33"/>
                  <a:pt x="19" y="33"/>
                  <a:pt x="20" y="33"/>
                </a:cubicBezTo>
                <a:cubicBezTo>
                  <a:pt x="21" y="33"/>
                  <a:pt x="22" y="35"/>
                  <a:pt x="24" y="37"/>
                </a:cubicBezTo>
                <a:cubicBezTo>
                  <a:pt x="26" y="39"/>
                  <a:pt x="28" y="41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34" y="40"/>
                  <a:pt x="27" y="27"/>
                  <a:pt x="19" y="27"/>
                </a:cubicBezTo>
                <a:cubicBezTo>
                  <a:pt x="18" y="27"/>
                  <a:pt x="16" y="27"/>
                  <a:pt x="15" y="28"/>
                </a:cubicBezTo>
                <a:cubicBezTo>
                  <a:pt x="12" y="30"/>
                  <a:pt x="12" y="37"/>
                  <a:pt x="11" y="39"/>
                </a:cubicBezTo>
                <a:cubicBezTo>
                  <a:pt x="9" y="46"/>
                  <a:pt x="6" y="53"/>
                  <a:pt x="4" y="60"/>
                </a:cubicBezTo>
                <a:cubicBezTo>
                  <a:pt x="3" y="63"/>
                  <a:pt x="0" y="69"/>
                  <a:pt x="4" y="71"/>
                </a:cubicBezTo>
                <a:cubicBezTo>
                  <a:pt x="4" y="71"/>
                  <a:pt x="4" y="71"/>
                  <a:pt x="5" y="71"/>
                </a:cubicBezTo>
                <a:cubicBezTo>
                  <a:pt x="6" y="71"/>
                  <a:pt x="7" y="70"/>
                  <a:pt x="8" y="70"/>
                </a:cubicBezTo>
                <a:cubicBezTo>
                  <a:pt x="9" y="69"/>
                  <a:pt x="10" y="68"/>
                  <a:pt x="11" y="68"/>
                </a:cubicBezTo>
                <a:cubicBezTo>
                  <a:pt x="11" y="68"/>
                  <a:pt x="11" y="68"/>
                  <a:pt x="11" y="68"/>
                </a:cubicBezTo>
                <a:cubicBezTo>
                  <a:pt x="13" y="72"/>
                  <a:pt x="16" y="75"/>
                  <a:pt x="18" y="79"/>
                </a:cubicBezTo>
                <a:cubicBezTo>
                  <a:pt x="22" y="83"/>
                  <a:pt x="27" y="84"/>
                  <a:pt x="32" y="84"/>
                </a:cubicBezTo>
                <a:cubicBezTo>
                  <a:pt x="40" y="84"/>
                  <a:pt x="48" y="80"/>
                  <a:pt x="55" y="76"/>
                </a:cubicBezTo>
                <a:cubicBezTo>
                  <a:pt x="64" y="70"/>
                  <a:pt x="64" y="62"/>
                  <a:pt x="62" y="52"/>
                </a:cubicBezTo>
                <a:cubicBezTo>
                  <a:pt x="61" y="47"/>
                  <a:pt x="60" y="47"/>
                  <a:pt x="65" y="45"/>
                </a:cubicBezTo>
                <a:cubicBezTo>
                  <a:pt x="65" y="45"/>
                  <a:pt x="65" y="45"/>
                  <a:pt x="65" y="45"/>
                </a:cubicBezTo>
                <a:cubicBezTo>
                  <a:pt x="67" y="45"/>
                  <a:pt x="71" y="53"/>
                  <a:pt x="72" y="55"/>
                </a:cubicBezTo>
                <a:cubicBezTo>
                  <a:pt x="76" y="59"/>
                  <a:pt x="81" y="61"/>
                  <a:pt x="86" y="61"/>
                </a:cubicBezTo>
                <a:cubicBezTo>
                  <a:pt x="94" y="61"/>
                  <a:pt x="104" y="56"/>
                  <a:pt x="110" y="52"/>
                </a:cubicBezTo>
                <a:cubicBezTo>
                  <a:pt x="118" y="47"/>
                  <a:pt x="118" y="39"/>
                  <a:pt x="117" y="31"/>
                </a:cubicBezTo>
                <a:cubicBezTo>
                  <a:pt x="116" y="27"/>
                  <a:pt x="114" y="24"/>
                  <a:pt x="118" y="23"/>
                </a:cubicBezTo>
                <a:cubicBezTo>
                  <a:pt x="120" y="22"/>
                  <a:pt x="125" y="19"/>
                  <a:pt x="120" y="17"/>
                </a:cubicBezTo>
                <a:cubicBezTo>
                  <a:pt x="116" y="11"/>
                  <a:pt x="102" y="7"/>
                  <a:pt x="96" y="4"/>
                </a:cubicBezTo>
                <a:cubicBezTo>
                  <a:pt x="92" y="3"/>
                  <a:pt x="87" y="0"/>
                  <a:pt x="82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124"/>
          <p:cNvSpPr/>
          <p:nvPr/>
        </p:nvSpPr>
        <p:spPr>
          <a:xfrm>
            <a:off x="7319880" y="4482720"/>
            <a:ext cx="5040" cy="3240"/>
          </a:xfrm>
          <a:custGeom>
            <a:avLst/>
            <a:gdLst/>
            <a:ahLst/>
            <a:rect l="l" t="t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0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0" y="0"/>
                  <a:pt x="0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125"/>
          <p:cNvSpPr/>
          <p:nvPr/>
        </p:nvSpPr>
        <p:spPr>
          <a:xfrm>
            <a:off x="1804680" y="3024000"/>
            <a:ext cx="462240" cy="1470600"/>
          </a:xfrm>
          <a:custGeom>
            <a:avLst/>
            <a:gdLst/>
            <a:ahLst/>
            <a:rect l="l" t="t" r="r" b="b"/>
            <a:pathLst>
              <a:path w="109" h="347">
                <a:moveTo>
                  <a:pt x="32" y="305"/>
                </a:moveTo>
                <a:cubicBezTo>
                  <a:pt x="32" y="305"/>
                  <a:pt x="32" y="305"/>
                  <a:pt x="32" y="305"/>
                </a:cubicBezTo>
                <a:cubicBezTo>
                  <a:pt x="31" y="305"/>
                  <a:pt x="31" y="305"/>
                  <a:pt x="30" y="304"/>
                </a:cubicBezTo>
                <a:cubicBezTo>
                  <a:pt x="30" y="304"/>
                  <a:pt x="29" y="304"/>
                  <a:pt x="29" y="304"/>
                </a:cubicBezTo>
                <a:cubicBezTo>
                  <a:pt x="29" y="303"/>
                  <a:pt x="29" y="303"/>
                  <a:pt x="29" y="303"/>
                </a:cubicBezTo>
                <a:cubicBezTo>
                  <a:pt x="29" y="303"/>
                  <a:pt x="30" y="302"/>
                  <a:pt x="30" y="302"/>
                </a:cubicBezTo>
                <a:cubicBezTo>
                  <a:pt x="31" y="301"/>
                  <a:pt x="31" y="301"/>
                  <a:pt x="32" y="301"/>
                </a:cubicBezTo>
                <a:cubicBezTo>
                  <a:pt x="32" y="302"/>
                  <a:pt x="32" y="304"/>
                  <a:pt x="32" y="305"/>
                </a:cubicBezTo>
                <a:moveTo>
                  <a:pt x="103" y="301"/>
                </a:moveTo>
                <a:cubicBezTo>
                  <a:pt x="103" y="301"/>
                  <a:pt x="103" y="300"/>
                  <a:pt x="103" y="299"/>
                </a:cubicBezTo>
                <a:cubicBezTo>
                  <a:pt x="103" y="299"/>
                  <a:pt x="103" y="299"/>
                  <a:pt x="103" y="299"/>
                </a:cubicBezTo>
                <a:cubicBezTo>
                  <a:pt x="103" y="299"/>
                  <a:pt x="103" y="299"/>
                  <a:pt x="103" y="299"/>
                </a:cubicBezTo>
                <a:cubicBezTo>
                  <a:pt x="103" y="300"/>
                  <a:pt x="103" y="300"/>
                  <a:pt x="103" y="300"/>
                </a:cubicBezTo>
                <a:cubicBezTo>
                  <a:pt x="103" y="300"/>
                  <a:pt x="103" y="301"/>
                  <a:pt x="103" y="301"/>
                </a:cubicBezTo>
                <a:cubicBezTo>
                  <a:pt x="103" y="301"/>
                  <a:pt x="103" y="301"/>
                  <a:pt x="103" y="301"/>
                </a:cubicBezTo>
                <a:moveTo>
                  <a:pt x="60" y="310"/>
                </a:moveTo>
                <a:cubicBezTo>
                  <a:pt x="51" y="310"/>
                  <a:pt x="43" y="310"/>
                  <a:pt x="36" y="307"/>
                </a:cubicBezTo>
                <a:cubicBezTo>
                  <a:pt x="36" y="303"/>
                  <a:pt x="36" y="299"/>
                  <a:pt x="36" y="295"/>
                </a:cubicBezTo>
                <a:cubicBezTo>
                  <a:pt x="39" y="298"/>
                  <a:pt x="47" y="300"/>
                  <a:pt x="61" y="302"/>
                </a:cubicBezTo>
                <a:cubicBezTo>
                  <a:pt x="65" y="302"/>
                  <a:pt x="70" y="302"/>
                  <a:pt x="74" y="302"/>
                </a:cubicBezTo>
                <a:cubicBezTo>
                  <a:pt x="77" y="302"/>
                  <a:pt x="80" y="302"/>
                  <a:pt x="83" y="302"/>
                </a:cubicBezTo>
                <a:cubicBezTo>
                  <a:pt x="85" y="301"/>
                  <a:pt x="90" y="300"/>
                  <a:pt x="95" y="298"/>
                </a:cubicBezTo>
                <a:cubicBezTo>
                  <a:pt x="96" y="298"/>
                  <a:pt x="98" y="297"/>
                  <a:pt x="99" y="296"/>
                </a:cubicBezTo>
                <a:cubicBezTo>
                  <a:pt x="99" y="298"/>
                  <a:pt x="99" y="301"/>
                  <a:pt x="99" y="304"/>
                </a:cubicBezTo>
                <a:cubicBezTo>
                  <a:pt x="92" y="308"/>
                  <a:pt x="82" y="309"/>
                  <a:pt x="73" y="310"/>
                </a:cubicBezTo>
                <a:cubicBezTo>
                  <a:pt x="69" y="310"/>
                  <a:pt x="64" y="310"/>
                  <a:pt x="60" y="310"/>
                </a:cubicBezTo>
                <a:cubicBezTo>
                  <a:pt x="60" y="310"/>
                  <a:pt x="60" y="310"/>
                  <a:pt x="60" y="310"/>
                </a:cubicBezTo>
                <a:moveTo>
                  <a:pt x="53" y="212"/>
                </a:moveTo>
                <a:cubicBezTo>
                  <a:pt x="53" y="212"/>
                  <a:pt x="52" y="212"/>
                  <a:pt x="51" y="212"/>
                </a:cubicBezTo>
                <a:cubicBezTo>
                  <a:pt x="51" y="211"/>
                  <a:pt x="52" y="210"/>
                  <a:pt x="52" y="209"/>
                </a:cubicBezTo>
                <a:cubicBezTo>
                  <a:pt x="53" y="210"/>
                  <a:pt x="53" y="211"/>
                  <a:pt x="54" y="212"/>
                </a:cubicBezTo>
                <a:cubicBezTo>
                  <a:pt x="53" y="212"/>
                  <a:pt x="53" y="212"/>
                  <a:pt x="53" y="212"/>
                </a:cubicBezTo>
                <a:moveTo>
                  <a:pt x="50" y="210"/>
                </a:moveTo>
                <a:cubicBezTo>
                  <a:pt x="50" y="209"/>
                  <a:pt x="50" y="208"/>
                  <a:pt x="49" y="208"/>
                </a:cubicBezTo>
                <a:cubicBezTo>
                  <a:pt x="49" y="208"/>
                  <a:pt x="49" y="208"/>
                  <a:pt x="49" y="208"/>
                </a:cubicBezTo>
                <a:cubicBezTo>
                  <a:pt x="49" y="208"/>
                  <a:pt x="49" y="208"/>
                  <a:pt x="49" y="208"/>
                </a:cubicBezTo>
                <a:cubicBezTo>
                  <a:pt x="49" y="207"/>
                  <a:pt x="49" y="207"/>
                  <a:pt x="50" y="206"/>
                </a:cubicBezTo>
                <a:cubicBezTo>
                  <a:pt x="50" y="206"/>
                  <a:pt x="50" y="206"/>
                  <a:pt x="50" y="206"/>
                </a:cubicBezTo>
                <a:cubicBezTo>
                  <a:pt x="50" y="207"/>
                  <a:pt x="51" y="207"/>
                  <a:pt x="51" y="208"/>
                </a:cubicBezTo>
                <a:cubicBezTo>
                  <a:pt x="51" y="208"/>
                  <a:pt x="50" y="209"/>
                  <a:pt x="50" y="210"/>
                </a:cubicBezTo>
                <a:moveTo>
                  <a:pt x="59" y="211"/>
                </a:moveTo>
                <a:cubicBezTo>
                  <a:pt x="59" y="210"/>
                  <a:pt x="59" y="210"/>
                  <a:pt x="59" y="210"/>
                </a:cubicBezTo>
                <a:cubicBezTo>
                  <a:pt x="58" y="210"/>
                  <a:pt x="57" y="210"/>
                  <a:pt x="57" y="209"/>
                </a:cubicBezTo>
                <a:cubicBezTo>
                  <a:pt x="56" y="208"/>
                  <a:pt x="55" y="208"/>
                  <a:pt x="55" y="207"/>
                </a:cubicBezTo>
                <a:cubicBezTo>
                  <a:pt x="54" y="206"/>
                  <a:pt x="53" y="205"/>
                  <a:pt x="53" y="204"/>
                </a:cubicBezTo>
                <a:cubicBezTo>
                  <a:pt x="52" y="204"/>
                  <a:pt x="52" y="204"/>
                  <a:pt x="52" y="204"/>
                </a:cubicBezTo>
                <a:cubicBezTo>
                  <a:pt x="53" y="204"/>
                  <a:pt x="53" y="204"/>
                  <a:pt x="53" y="204"/>
                </a:cubicBezTo>
                <a:cubicBezTo>
                  <a:pt x="55" y="197"/>
                  <a:pt x="60" y="192"/>
                  <a:pt x="65" y="189"/>
                </a:cubicBezTo>
                <a:cubicBezTo>
                  <a:pt x="66" y="192"/>
                  <a:pt x="67" y="196"/>
                  <a:pt x="68" y="199"/>
                </a:cubicBezTo>
                <a:cubicBezTo>
                  <a:pt x="68" y="201"/>
                  <a:pt x="69" y="203"/>
                  <a:pt x="69" y="204"/>
                </a:cubicBezTo>
                <a:cubicBezTo>
                  <a:pt x="69" y="206"/>
                  <a:pt x="68" y="207"/>
                  <a:pt x="67" y="208"/>
                </a:cubicBezTo>
                <a:cubicBezTo>
                  <a:pt x="67" y="209"/>
                  <a:pt x="65" y="210"/>
                  <a:pt x="64" y="210"/>
                </a:cubicBezTo>
                <a:cubicBezTo>
                  <a:pt x="62" y="211"/>
                  <a:pt x="60" y="211"/>
                  <a:pt x="59" y="211"/>
                </a:cubicBezTo>
                <a:moveTo>
                  <a:pt x="62" y="187"/>
                </a:moveTo>
                <a:cubicBezTo>
                  <a:pt x="63" y="185"/>
                  <a:pt x="64" y="183"/>
                  <a:pt x="64" y="181"/>
                </a:cubicBezTo>
                <a:cubicBezTo>
                  <a:pt x="64" y="183"/>
                  <a:pt x="64" y="184"/>
                  <a:pt x="65" y="185"/>
                </a:cubicBezTo>
                <a:cubicBezTo>
                  <a:pt x="64" y="186"/>
                  <a:pt x="63" y="186"/>
                  <a:pt x="62" y="187"/>
                </a:cubicBezTo>
                <a:moveTo>
                  <a:pt x="48" y="206"/>
                </a:moveTo>
                <a:cubicBezTo>
                  <a:pt x="47" y="205"/>
                  <a:pt x="47" y="204"/>
                  <a:pt x="46" y="204"/>
                </a:cubicBezTo>
                <a:cubicBezTo>
                  <a:pt x="45" y="202"/>
                  <a:pt x="43" y="201"/>
                  <a:pt x="41" y="200"/>
                </a:cubicBezTo>
                <a:cubicBezTo>
                  <a:pt x="42" y="194"/>
                  <a:pt x="43" y="189"/>
                  <a:pt x="45" y="184"/>
                </a:cubicBezTo>
                <a:cubicBezTo>
                  <a:pt x="47" y="184"/>
                  <a:pt x="48" y="183"/>
                  <a:pt x="49" y="183"/>
                </a:cubicBezTo>
                <a:cubicBezTo>
                  <a:pt x="53" y="182"/>
                  <a:pt x="56" y="180"/>
                  <a:pt x="60" y="179"/>
                </a:cubicBezTo>
                <a:cubicBezTo>
                  <a:pt x="58" y="183"/>
                  <a:pt x="56" y="187"/>
                  <a:pt x="55" y="192"/>
                </a:cubicBezTo>
                <a:cubicBezTo>
                  <a:pt x="56" y="192"/>
                  <a:pt x="56" y="192"/>
                  <a:pt x="56" y="192"/>
                </a:cubicBezTo>
                <a:cubicBezTo>
                  <a:pt x="53" y="195"/>
                  <a:pt x="51" y="199"/>
                  <a:pt x="49" y="203"/>
                </a:cubicBezTo>
                <a:cubicBezTo>
                  <a:pt x="49" y="203"/>
                  <a:pt x="49" y="203"/>
                  <a:pt x="49" y="203"/>
                </a:cubicBezTo>
                <a:cubicBezTo>
                  <a:pt x="49" y="204"/>
                  <a:pt x="49" y="204"/>
                  <a:pt x="49" y="204"/>
                </a:cubicBezTo>
                <a:cubicBezTo>
                  <a:pt x="49" y="204"/>
                  <a:pt x="49" y="204"/>
                  <a:pt x="49" y="204"/>
                </a:cubicBezTo>
                <a:cubicBezTo>
                  <a:pt x="49" y="204"/>
                  <a:pt x="49" y="204"/>
                  <a:pt x="49" y="204"/>
                </a:cubicBezTo>
                <a:cubicBezTo>
                  <a:pt x="48" y="205"/>
                  <a:pt x="48" y="205"/>
                  <a:pt x="48" y="206"/>
                </a:cubicBezTo>
                <a:moveTo>
                  <a:pt x="57" y="190"/>
                </a:moveTo>
                <a:cubicBezTo>
                  <a:pt x="59" y="186"/>
                  <a:pt x="60" y="182"/>
                  <a:pt x="62" y="178"/>
                </a:cubicBezTo>
                <a:cubicBezTo>
                  <a:pt x="63" y="178"/>
                  <a:pt x="63" y="177"/>
                  <a:pt x="64" y="177"/>
                </a:cubicBezTo>
                <a:cubicBezTo>
                  <a:pt x="64" y="177"/>
                  <a:pt x="64" y="177"/>
                  <a:pt x="64" y="177"/>
                </a:cubicBezTo>
                <a:cubicBezTo>
                  <a:pt x="64" y="178"/>
                  <a:pt x="64" y="178"/>
                  <a:pt x="64" y="178"/>
                </a:cubicBezTo>
                <a:cubicBezTo>
                  <a:pt x="63" y="178"/>
                  <a:pt x="63" y="178"/>
                  <a:pt x="63" y="178"/>
                </a:cubicBezTo>
                <a:cubicBezTo>
                  <a:pt x="63" y="181"/>
                  <a:pt x="61" y="185"/>
                  <a:pt x="59" y="188"/>
                </a:cubicBezTo>
                <a:cubicBezTo>
                  <a:pt x="59" y="189"/>
                  <a:pt x="59" y="189"/>
                  <a:pt x="59" y="189"/>
                </a:cubicBezTo>
                <a:cubicBezTo>
                  <a:pt x="59" y="189"/>
                  <a:pt x="58" y="190"/>
                  <a:pt x="57" y="190"/>
                </a:cubicBezTo>
                <a:moveTo>
                  <a:pt x="62" y="149"/>
                </a:moveTo>
                <a:cubicBezTo>
                  <a:pt x="68" y="149"/>
                  <a:pt x="74" y="148"/>
                  <a:pt x="78" y="147"/>
                </a:cubicBezTo>
                <a:cubicBezTo>
                  <a:pt x="78" y="147"/>
                  <a:pt x="78" y="147"/>
                  <a:pt x="78" y="147"/>
                </a:cubicBezTo>
                <a:cubicBezTo>
                  <a:pt x="77" y="149"/>
                  <a:pt x="74" y="153"/>
                  <a:pt x="72" y="154"/>
                </a:cubicBezTo>
                <a:cubicBezTo>
                  <a:pt x="70" y="156"/>
                  <a:pt x="66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1" y="157"/>
                  <a:pt x="61" y="156"/>
                </a:cubicBezTo>
                <a:cubicBezTo>
                  <a:pt x="57" y="156"/>
                  <a:pt x="54" y="155"/>
                  <a:pt x="51" y="153"/>
                </a:cubicBezTo>
                <a:cubicBezTo>
                  <a:pt x="48" y="151"/>
                  <a:pt x="46" y="149"/>
                  <a:pt x="45" y="147"/>
                </a:cubicBezTo>
                <a:cubicBezTo>
                  <a:pt x="46" y="147"/>
                  <a:pt x="47" y="147"/>
                  <a:pt x="48" y="148"/>
                </a:cubicBezTo>
                <a:cubicBezTo>
                  <a:pt x="53" y="148"/>
                  <a:pt x="58" y="149"/>
                  <a:pt x="62" y="149"/>
                </a:cubicBezTo>
                <a:moveTo>
                  <a:pt x="30" y="181"/>
                </a:moveTo>
                <a:cubicBezTo>
                  <a:pt x="30" y="180"/>
                  <a:pt x="29" y="179"/>
                  <a:pt x="29" y="179"/>
                </a:cubicBezTo>
                <a:cubicBezTo>
                  <a:pt x="32" y="174"/>
                  <a:pt x="34" y="166"/>
                  <a:pt x="37" y="159"/>
                </a:cubicBezTo>
                <a:cubicBezTo>
                  <a:pt x="38" y="155"/>
                  <a:pt x="39" y="151"/>
                  <a:pt x="40" y="148"/>
                </a:cubicBezTo>
                <a:cubicBezTo>
                  <a:pt x="40" y="147"/>
                  <a:pt x="40" y="145"/>
                  <a:pt x="40" y="144"/>
                </a:cubicBezTo>
                <a:cubicBezTo>
                  <a:pt x="40" y="144"/>
                  <a:pt x="40" y="144"/>
                  <a:pt x="40" y="144"/>
                </a:cubicBezTo>
                <a:cubicBezTo>
                  <a:pt x="41" y="144"/>
                  <a:pt x="41" y="144"/>
                  <a:pt x="41" y="144"/>
                </a:cubicBezTo>
                <a:cubicBezTo>
                  <a:pt x="41" y="145"/>
                  <a:pt x="41" y="145"/>
                  <a:pt x="41" y="145"/>
                </a:cubicBezTo>
                <a:cubicBezTo>
                  <a:pt x="41" y="150"/>
                  <a:pt x="45" y="153"/>
                  <a:pt x="49" y="156"/>
                </a:cubicBezTo>
                <a:cubicBezTo>
                  <a:pt x="52" y="158"/>
                  <a:pt x="56" y="160"/>
                  <a:pt x="60" y="160"/>
                </a:cubicBezTo>
                <a:cubicBezTo>
                  <a:pt x="61" y="160"/>
                  <a:pt x="62" y="160"/>
                  <a:pt x="62" y="160"/>
                </a:cubicBezTo>
                <a:cubicBezTo>
                  <a:pt x="65" y="160"/>
                  <a:pt x="67" y="160"/>
                  <a:pt x="70" y="159"/>
                </a:cubicBezTo>
                <a:cubicBezTo>
                  <a:pt x="68" y="161"/>
                  <a:pt x="66" y="164"/>
                  <a:pt x="65" y="168"/>
                </a:cubicBezTo>
                <a:cubicBezTo>
                  <a:pt x="65" y="170"/>
                  <a:pt x="64" y="171"/>
                  <a:pt x="64" y="173"/>
                </a:cubicBezTo>
                <a:cubicBezTo>
                  <a:pt x="64" y="173"/>
                  <a:pt x="64" y="173"/>
                  <a:pt x="64" y="173"/>
                </a:cubicBezTo>
                <a:cubicBezTo>
                  <a:pt x="59" y="175"/>
                  <a:pt x="53" y="177"/>
                  <a:pt x="48" y="180"/>
                </a:cubicBezTo>
                <a:cubicBezTo>
                  <a:pt x="47" y="180"/>
                  <a:pt x="46" y="180"/>
                  <a:pt x="45" y="180"/>
                </a:cubicBezTo>
                <a:cubicBezTo>
                  <a:pt x="45" y="180"/>
                  <a:pt x="45" y="180"/>
                  <a:pt x="45" y="180"/>
                </a:cubicBezTo>
                <a:cubicBezTo>
                  <a:pt x="44" y="180"/>
                  <a:pt x="44" y="180"/>
                  <a:pt x="44" y="180"/>
                </a:cubicBezTo>
                <a:cubicBezTo>
                  <a:pt x="43" y="180"/>
                  <a:pt x="43" y="180"/>
                  <a:pt x="43" y="180"/>
                </a:cubicBezTo>
                <a:cubicBezTo>
                  <a:pt x="42" y="182"/>
                  <a:pt x="42" y="182"/>
                  <a:pt x="42" y="182"/>
                </a:cubicBezTo>
                <a:cubicBezTo>
                  <a:pt x="40" y="187"/>
                  <a:pt x="39" y="193"/>
                  <a:pt x="38" y="198"/>
                </a:cubicBezTo>
                <a:cubicBezTo>
                  <a:pt x="37" y="198"/>
                  <a:pt x="37" y="198"/>
                  <a:pt x="37" y="198"/>
                </a:cubicBezTo>
                <a:cubicBezTo>
                  <a:pt x="36" y="198"/>
                  <a:pt x="35" y="197"/>
                  <a:pt x="35" y="197"/>
                </a:cubicBezTo>
                <a:cubicBezTo>
                  <a:pt x="34" y="196"/>
                  <a:pt x="34" y="195"/>
                  <a:pt x="34" y="194"/>
                </a:cubicBezTo>
                <a:cubicBezTo>
                  <a:pt x="33" y="191"/>
                  <a:pt x="32" y="189"/>
                  <a:pt x="32" y="186"/>
                </a:cubicBezTo>
                <a:cubicBezTo>
                  <a:pt x="32" y="185"/>
                  <a:pt x="32" y="185"/>
                  <a:pt x="32" y="185"/>
                </a:cubicBezTo>
                <a:cubicBezTo>
                  <a:pt x="32" y="185"/>
                  <a:pt x="32" y="185"/>
                  <a:pt x="32" y="185"/>
                </a:cubicBezTo>
                <a:cubicBezTo>
                  <a:pt x="33" y="183"/>
                  <a:pt x="36" y="177"/>
                  <a:pt x="37" y="174"/>
                </a:cubicBezTo>
                <a:cubicBezTo>
                  <a:pt x="37" y="173"/>
                  <a:pt x="37" y="173"/>
                  <a:pt x="37" y="173"/>
                </a:cubicBezTo>
                <a:cubicBezTo>
                  <a:pt x="38" y="173"/>
                  <a:pt x="38" y="172"/>
                  <a:pt x="39" y="172"/>
                </a:cubicBezTo>
                <a:cubicBezTo>
                  <a:pt x="42" y="170"/>
                  <a:pt x="45" y="169"/>
                  <a:pt x="47" y="167"/>
                </a:cubicBezTo>
                <a:cubicBezTo>
                  <a:pt x="50" y="166"/>
                  <a:pt x="53" y="164"/>
                  <a:pt x="56" y="162"/>
                </a:cubicBezTo>
                <a:cubicBezTo>
                  <a:pt x="54" y="159"/>
                  <a:pt x="54" y="159"/>
                  <a:pt x="54" y="159"/>
                </a:cubicBezTo>
                <a:cubicBezTo>
                  <a:pt x="51" y="161"/>
                  <a:pt x="49" y="163"/>
                  <a:pt x="46" y="164"/>
                </a:cubicBezTo>
                <a:cubicBezTo>
                  <a:pt x="43" y="165"/>
                  <a:pt x="40" y="167"/>
                  <a:pt x="37" y="169"/>
                </a:cubicBezTo>
                <a:cubicBezTo>
                  <a:pt x="36" y="169"/>
                  <a:pt x="35" y="170"/>
                  <a:pt x="35" y="171"/>
                </a:cubicBezTo>
                <a:cubicBezTo>
                  <a:pt x="34" y="171"/>
                  <a:pt x="34" y="172"/>
                  <a:pt x="34" y="173"/>
                </a:cubicBezTo>
                <a:cubicBezTo>
                  <a:pt x="33" y="174"/>
                  <a:pt x="31" y="178"/>
                  <a:pt x="30" y="181"/>
                </a:cubicBezTo>
                <a:moveTo>
                  <a:pt x="62" y="145"/>
                </a:moveTo>
                <a:cubicBezTo>
                  <a:pt x="61" y="145"/>
                  <a:pt x="60" y="145"/>
                  <a:pt x="59" y="145"/>
                </a:cubicBezTo>
                <a:cubicBezTo>
                  <a:pt x="66" y="144"/>
                  <a:pt x="72" y="143"/>
                  <a:pt x="79" y="141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80" y="141"/>
                  <a:pt x="80" y="141"/>
                  <a:pt x="80" y="141"/>
                </a:cubicBezTo>
                <a:cubicBezTo>
                  <a:pt x="80" y="142"/>
                  <a:pt x="80" y="142"/>
                  <a:pt x="80" y="142"/>
                </a:cubicBezTo>
                <a:cubicBezTo>
                  <a:pt x="80" y="142"/>
                  <a:pt x="80" y="142"/>
                  <a:pt x="80" y="142"/>
                </a:cubicBezTo>
                <a:cubicBezTo>
                  <a:pt x="80" y="142"/>
                  <a:pt x="80" y="142"/>
                  <a:pt x="79" y="143"/>
                </a:cubicBezTo>
                <a:cubicBezTo>
                  <a:pt x="79" y="143"/>
                  <a:pt x="78" y="143"/>
                  <a:pt x="77" y="143"/>
                </a:cubicBezTo>
                <a:cubicBezTo>
                  <a:pt x="73" y="145"/>
                  <a:pt x="68" y="145"/>
                  <a:pt x="62" y="145"/>
                </a:cubicBezTo>
                <a:moveTo>
                  <a:pt x="40" y="138"/>
                </a:moveTo>
                <a:cubicBezTo>
                  <a:pt x="40" y="137"/>
                  <a:pt x="40" y="137"/>
                  <a:pt x="40" y="137"/>
                </a:cubicBezTo>
                <a:cubicBezTo>
                  <a:pt x="40" y="138"/>
                  <a:pt x="40" y="138"/>
                  <a:pt x="40" y="138"/>
                </a:cubicBezTo>
                <a:cubicBezTo>
                  <a:pt x="40" y="138"/>
                  <a:pt x="40" y="138"/>
                  <a:pt x="40" y="138"/>
                </a:cubicBezTo>
                <a:moveTo>
                  <a:pt x="52" y="140"/>
                </a:moveTo>
                <a:cubicBezTo>
                  <a:pt x="56" y="140"/>
                  <a:pt x="61" y="139"/>
                  <a:pt x="66" y="139"/>
                </a:cubicBezTo>
                <a:cubicBezTo>
                  <a:pt x="70" y="138"/>
                  <a:pt x="75" y="138"/>
                  <a:pt x="79" y="137"/>
                </a:cubicBezTo>
                <a:cubicBezTo>
                  <a:pt x="79" y="137"/>
                  <a:pt x="79" y="137"/>
                  <a:pt x="79" y="137"/>
                </a:cubicBezTo>
                <a:cubicBezTo>
                  <a:pt x="70" y="140"/>
                  <a:pt x="61" y="142"/>
                  <a:pt x="52" y="142"/>
                </a:cubicBezTo>
                <a:cubicBezTo>
                  <a:pt x="52" y="142"/>
                  <a:pt x="52" y="142"/>
                  <a:pt x="52" y="142"/>
                </a:cubicBezTo>
                <a:cubicBezTo>
                  <a:pt x="49" y="142"/>
                  <a:pt x="47" y="142"/>
                  <a:pt x="44" y="141"/>
                </a:cubicBezTo>
                <a:cubicBezTo>
                  <a:pt x="43" y="141"/>
                  <a:pt x="43" y="141"/>
                  <a:pt x="43" y="141"/>
                </a:cubicBezTo>
                <a:cubicBezTo>
                  <a:pt x="43" y="141"/>
                  <a:pt x="43" y="141"/>
                  <a:pt x="43" y="141"/>
                </a:cubicBezTo>
                <a:cubicBezTo>
                  <a:pt x="43" y="141"/>
                  <a:pt x="43" y="141"/>
                  <a:pt x="43" y="141"/>
                </a:cubicBezTo>
                <a:cubicBezTo>
                  <a:pt x="43" y="140"/>
                  <a:pt x="43" y="139"/>
                  <a:pt x="43" y="139"/>
                </a:cubicBezTo>
                <a:cubicBezTo>
                  <a:pt x="46" y="140"/>
                  <a:pt x="49" y="140"/>
                  <a:pt x="52" y="140"/>
                </a:cubicBezTo>
                <a:moveTo>
                  <a:pt x="15" y="213"/>
                </a:moveTo>
                <a:cubicBezTo>
                  <a:pt x="14" y="210"/>
                  <a:pt x="12" y="206"/>
                  <a:pt x="10" y="202"/>
                </a:cubicBezTo>
                <a:cubicBezTo>
                  <a:pt x="8" y="198"/>
                  <a:pt x="6" y="194"/>
                  <a:pt x="5" y="190"/>
                </a:cubicBezTo>
                <a:cubicBezTo>
                  <a:pt x="4" y="188"/>
                  <a:pt x="4" y="186"/>
                  <a:pt x="4" y="185"/>
                </a:cubicBezTo>
                <a:cubicBezTo>
                  <a:pt x="4" y="184"/>
                  <a:pt x="4" y="183"/>
                  <a:pt x="4" y="183"/>
                </a:cubicBezTo>
                <a:cubicBezTo>
                  <a:pt x="4" y="182"/>
                  <a:pt x="5" y="181"/>
                  <a:pt x="5" y="180"/>
                </a:cubicBezTo>
                <a:cubicBezTo>
                  <a:pt x="6" y="179"/>
                  <a:pt x="7" y="178"/>
                  <a:pt x="7" y="177"/>
                </a:cubicBezTo>
                <a:cubicBezTo>
                  <a:pt x="14" y="163"/>
                  <a:pt x="18" y="152"/>
                  <a:pt x="25" y="138"/>
                </a:cubicBezTo>
                <a:cubicBezTo>
                  <a:pt x="25" y="137"/>
                  <a:pt x="27" y="136"/>
                  <a:pt x="28" y="135"/>
                </a:cubicBezTo>
                <a:cubicBezTo>
                  <a:pt x="29" y="134"/>
                  <a:pt x="31" y="134"/>
                  <a:pt x="32" y="134"/>
                </a:cubicBezTo>
                <a:cubicBezTo>
                  <a:pt x="32" y="134"/>
                  <a:pt x="32" y="134"/>
                  <a:pt x="32" y="134"/>
                </a:cubicBezTo>
                <a:cubicBezTo>
                  <a:pt x="33" y="134"/>
                  <a:pt x="33" y="134"/>
                  <a:pt x="33" y="134"/>
                </a:cubicBezTo>
                <a:cubicBezTo>
                  <a:pt x="34" y="134"/>
                  <a:pt x="35" y="136"/>
                  <a:pt x="36" y="137"/>
                </a:cubicBezTo>
                <a:cubicBezTo>
                  <a:pt x="37" y="138"/>
                  <a:pt x="37" y="140"/>
                  <a:pt x="37" y="142"/>
                </a:cubicBezTo>
                <a:cubicBezTo>
                  <a:pt x="37" y="142"/>
                  <a:pt x="37" y="142"/>
                  <a:pt x="37" y="142"/>
                </a:cubicBezTo>
                <a:cubicBezTo>
                  <a:pt x="37" y="142"/>
                  <a:pt x="37" y="143"/>
                  <a:pt x="37" y="144"/>
                </a:cubicBezTo>
                <a:cubicBezTo>
                  <a:pt x="36" y="147"/>
                  <a:pt x="35" y="154"/>
                  <a:pt x="32" y="161"/>
                </a:cubicBezTo>
                <a:cubicBezTo>
                  <a:pt x="30" y="168"/>
                  <a:pt x="28" y="174"/>
                  <a:pt x="25" y="178"/>
                </a:cubicBezTo>
                <a:cubicBezTo>
                  <a:pt x="25" y="179"/>
                  <a:pt x="25" y="179"/>
                  <a:pt x="25" y="179"/>
                </a:cubicBezTo>
                <a:cubicBezTo>
                  <a:pt x="25" y="180"/>
                  <a:pt x="25" y="180"/>
                  <a:pt x="25" y="180"/>
                </a:cubicBezTo>
                <a:cubicBezTo>
                  <a:pt x="27" y="182"/>
                  <a:pt x="28" y="184"/>
                  <a:pt x="28" y="187"/>
                </a:cubicBezTo>
                <a:cubicBezTo>
                  <a:pt x="29" y="189"/>
                  <a:pt x="29" y="192"/>
                  <a:pt x="30" y="195"/>
                </a:cubicBezTo>
                <a:cubicBezTo>
                  <a:pt x="30" y="196"/>
                  <a:pt x="31" y="198"/>
                  <a:pt x="32" y="199"/>
                </a:cubicBezTo>
                <a:cubicBezTo>
                  <a:pt x="33" y="201"/>
                  <a:pt x="35" y="201"/>
                  <a:pt x="36" y="202"/>
                </a:cubicBezTo>
                <a:cubicBezTo>
                  <a:pt x="39" y="202"/>
                  <a:pt x="42" y="204"/>
                  <a:pt x="44" y="206"/>
                </a:cubicBezTo>
                <a:cubicBezTo>
                  <a:pt x="46" y="208"/>
                  <a:pt x="47" y="211"/>
                  <a:pt x="47" y="213"/>
                </a:cubicBezTo>
                <a:cubicBezTo>
                  <a:pt x="47" y="215"/>
                  <a:pt x="47" y="215"/>
                  <a:pt x="47" y="215"/>
                </a:cubicBezTo>
                <a:cubicBezTo>
                  <a:pt x="49" y="215"/>
                  <a:pt x="49" y="215"/>
                  <a:pt x="49" y="215"/>
                </a:cubicBezTo>
                <a:cubicBezTo>
                  <a:pt x="50" y="215"/>
                  <a:pt x="52" y="215"/>
                  <a:pt x="53" y="215"/>
                </a:cubicBezTo>
                <a:cubicBezTo>
                  <a:pt x="57" y="215"/>
                  <a:pt x="61" y="215"/>
                  <a:pt x="65" y="213"/>
                </a:cubicBezTo>
                <a:cubicBezTo>
                  <a:pt x="67" y="213"/>
                  <a:pt x="68" y="212"/>
                  <a:pt x="70" y="211"/>
                </a:cubicBezTo>
                <a:cubicBezTo>
                  <a:pt x="72" y="209"/>
                  <a:pt x="72" y="207"/>
                  <a:pt x="72" y="204"/>
                </a:cubicBezTo>
                <a:cubicBezTo>
                  <a:pt x="72" y="202"/>
                  <a:pt x="72" y="200"/>
                  <a:pt x="71" y="198"/>
                </a:cubicBezTo>
                <a:cubicBezTo>
                  <a:pt x="70" y="191"/>
                  <a:pt x="67" y="184"/>
                  <a:pt x="67" y="177"/>
                </a:cubicBezTo>
                <a:cubicBezTo>
                  <a:pt x="67" y="175"/>
                  <a:pt x="68" y="172"/>
                  <a:pt x="69" y="169"/>
                </a:cubicBezTo>
                <a:cubicBezTo>
                  <a:pt x="70" y="165"/>
                  <a:pt x="72" y="162"/>
                  <a:pt x="74" y="160"/>
                </a:cubicBezTo>
                <a:cubicBezTo>
                  <a:pt x="76" y="158"/>
                  <a:pt x="77" y="158"/>
                  <a:pt x="79" y="158"/>
                </a:cubicBezTo>
                <a:cubicBezTo>
                  <a:pt x="79" y="158"/>
                  <a:pt x="79" y="158"/>
                  <a:pt x="79" y="158"/>
                </a:cubicBezTo>
                <a:cubicBezTo>
                  <a:pt x="81" y="158"/>
                  <a:pt x="82" y="158"/>
                  <a:pt x="83" y="159"/>
                </a:cubicBezTo>
                <a:cubicBezTo>
                  <a:pt x="84" y="160"/>
                  <a:pt x="85" y="161"/>
                  <a:pt x="85" y="162"/>
                </a:cubicBezTo>
                <a:cubicBezTo>
                  <a:pt x="85" y="162"/>
                  <a:pt x="85" y="162"/>
                  <a:pt x="85" y="162"/>
                </a:cubicBezTo>
                <a:cubicBezTo>
                  <a:pt x="85" y="164"/>
                  <a:pt x="85" y="166"/>
                  <a:pt x="85" y="169"/>
                </a:cubicBezTo>
                <a:cubicBezTo>
                  <a:pt x="85" y="178"/>
                  <a:pt x="86" y="188"/>
                  <a:pt x="89" y="197"/>
                </a:cubicBezTo>
                <a:cubicBezTo>
                  <a:pt x="94" y="213"/>
                  <a:pt x="98" y="220"/>
                  <a:pt x="102" y="235"/>
                </a:cubicBezTo>
                <a:cubicBezTo>
                  <a:pt x="102" y="239"/>
                  <a:pt x="103" y="241"/>
                  <a:pt x="103" y="244"/>
                </a:cubicBezTo>
                <a:cubicBezTo>
                  <a:pt x="103" y="250"/>
                  <a:pt x="101" y="255"/>
                  <a:pt x="98" y="259"/>
                </a:cubicBezTo>
                <a:cubicBezTo>
                  <a:pt x="96" y="263"/>
                  <a:pt x="93" y="267"/>
                  <a:pt x="92" y="272"/>
                </a:cubicBezTo>
                <a:cubicBezTo>
                  <a:pt x="92" y="272"/>
                  <a:pt x="92" y="272"/>
                  <a:pt x="92" y="272"/>
                </a:cubicBezTo>
                <a:cubicBezTo>
                  <a:pt x="92" y="275"/>
                  <a:pt x="92" y="278"/>
                  <a:pt x="92" y="281"/>
                </a:cubicBezTo>
                <a:cubicBezTo>
                  <a:pt x="91" y="281"/>
                  <a:pt x="91" y="282"/>
                  <a:pt x="91" y="283"/>
                </a:cubicBezTo>
                <a:cubicBezTo>
                  <a:pt x="92" y="283"/>
                  <a:pt x="92" y="283"/>
                  <a:pt x="92" y="283"/>
                </a:cubicBezTo>
                <a:cubicBezTo>
                  <a:pt x="91" y="286"/>
                  <a:pt x="91" y="288"/>
                  <a:pt x="91" y="291"/>
                </a:cubicBezTo>
                <a:cubicBezTo>
                  <a:pt x="95" y="291"/>
                  <a:pt x="95" y="291"/>
                  <a:pt x="95" y="291"/>
                </a:cubicBezTo>
                <a:cubicBezTo>
                  <a:pt x="95" y="289"/>
                  <a:pt x="95" y="286"/>
                  <a:pt x="95" y="284"/>
                </a:cubicBezTo>
                <a:cubicBezTo>
                  <a:pt x="97" y="284"/>
                  <a:pt x="98" y="285"/>
                  <a:pt x="99" y="286"/>
                </a:cubicBezTo>
                <a:cubicBezTo>
                  <a:pt x="100" y="287"/>
                  <a:pt x="100" y="288"/>
                  <a:pt x="100" y="289"/>
                </a:cubicBezTo>
                <a:cubicBezTo>
                  <a:pt x="100" y="290"/>
                  <a:pt x="99" y="291"/>
                  <a:pt x="98" y="292"/>
                </a:cubicBezTo>
                <a:cubicBezTo>
                  <a:pt x="96" y="294"/>
                  <a:pt x="93" y="295"/>
                  <a:pt x="90" y="296"/>
                </a:cubicBezTo>
                <a:cubicBezTo>
                  <a:pt x="87" y="297"/>
                  <a:pt x="84" y="298"/>
                  <a:pt x="82" y="298"/>
                </a:cubicBezTo>
                <a:cubicBezTo>
                  <a:pt x="79" y="299"/>
                  <a:pt x="77" y="299"/>
                  <a:pt x="74" y="299"/>
                </a:cubicBezTo>
                <a:cubicBezTo>
                  <a:pt x="74" y="299"/>
                  <a:pt x="74" y="299"/>
                  <a:pt x="74" y="299"/>
                </a:cubicBezTo>
                <a:cubicBezTo>
                  <a:pt x="70" y="299"/>
                  <a:pt x="66" y="298"/>
                  <a:pt x="61" y="298"/>
                </a:cubicBezTo>
                <a:cubicBezTo>
                  <a:pt x="48" y="297"/>
                  <a:pt x="41" y="294"/>
                  <a:pt x="38" y="292"/>
                </a:cubicBezTo>
                <a:cubicBezTo>
                  <a:pt x="37" y="292"/>
                  <a:pt x="36" y="291"/>
                  <a:pt x="36" y="290"/>
                </a:cubicBezTo>
                <a:cubicBezTo>
                  <a:pt x="36" y="290"/>
                  <a:pt x="36" y="289"/>
                  <a:pt x="36" y="288"/>
                </a:cubicBezTo>
                <a:cubicBezTo>
                  <a:pt x="36" y="288"/>
                  <a:pt x="36" y="288"/>
                  <a:pt x="36" y="288"/>
                </a:cubicBezTo>
                <a:cubicBezTo>
                  <a:pt x="36" y="287"/>
                  <a:pt x="36" y="287"/>
                  <a:pt x="36" y="287"/>
                </a:cubicBezTo>
                <a:cubicBezTo>
                  <a:pt x="37" y="287"/>
                  <a:pt x="38" y="286"/>
                  <a:pt x="40" y="285"/>
                </a:cubicBezTo>
                <a:cubicBezTo>
                  <a:pt x="40" y="286"/>
                  <a:pt x="40" y="286"/>
                  <a:pt x="40" y="286"/>
                </a:cubicBezTo>
                <a:cubicBezTo>
                  <a:pt x="40" y="288"/>
                  <a:pt x="40" y="289"/>
                  <a:pt x="40" y="291"/>
                </a:cubicBezTo>
                <a:cubicBezTo>
                  <a:pt x="44" y="291"/>
                  <a:pt x="44" y="291"/>
                  <a:pt x="44" y="291"/>
                </a:cubicBezTo>
                <a:cubicBezTo>
                  <a:pt x="44" y="290"/>
                  <a:pt x="44" y="288"/>
                  <a:pt x="44" y="286"/>
                </a:cubicBezTo>
                <a:cubicBezTo>
                  <a:pt x="44" y="281"/>
                  <a:pt x="44" y="276"/>
                  <a:pt x="43" y="271"/>
                </a:cubicBezTo>
                <a:cubicBezTo>
                  <a:pt x="43" y="271"/>
                  <a:pt x="43" y="271"/>
                  <a:pt x="43" y="271"/>
                </a:cubicBezTo>
                <a:cubicBezTo>
                  <a:pt x="40" y="272"/>
                  <a:pt x="40" y="272"/>
                  <a:pt x="40" y="272"/>
                </a:cubicBezTo>
                <a:cubicBezTo>
                  <a:pt x="43" y="271"/>
                  <a:pt x="43" y="271"/>
                  <a:pt x="43" y="271"/>
                </a:cubicBezTo>
                <a:cubicBezTo>
                  <a:pt x="43" y="271"/>
                  <a:pt x="43" y="271"/>
                  <a:pt x="43" y="271"/>
                </a:cubicBezTo>
                <a:cubicBezTo>
                  <a:pt x="38" y="264"/>
                  <a:pt x="34" y="257"/>
                  <a:pt x="30" y="251"/>
                </a:cubicBezTo>
                <a:cubicBezTo>
                  <a:pt x="26" y="245"/>
                  <a:pt x="24" y="241"/>
                  <a:pt x="23" y="239"/>
                </a:cubicBezTo>
                <a:cubicBezTo>
                  <a:pt x="21" y="237"/>
                  <a:pt x="21" y="235"/>
                  <a:pt x="20" y="232"/>
                </a:cubicBezTo>
                <a:cubicBezTo>
                  <a:pt x="20" y="233"/>
                  <a:pt x="21" y="234"/>
                  <a:pt x="21" y="235"/>
                </a:cubicBezTo>
                <a:cubicBezTo>
                  <a:pt x="21" y="235"/>
                  <a:pt x="21" y="235"/>
                  <a:pt x="21" y="235"/>
                </a:cubicBezTo>
                <a:cubicBezTo>
                  <a:pt x="22" y="235"/>
                  <a:pt x="22" y="235"/>
                  <a:pt x="22" y="235"/>
                </a:cubicBezTo>
                <a:cubicBezTo>
                  <a:pt x="25" y="238"/>
                  <a:pt x="25" y="238"/>
                  <a:pt x="25" y="238"/>
                </a:cubicBezTo>
                <a:cubicBezTo>
                  <a:pt x="25" y="234"/>
                  <a:pt x="25" y="234"/>
                  <a:pt x="25" y="234"/>
                </a:cubicBezTo>
                <a:cubicBezTo>
                  <a:pt x="24" y="234"/>
                  <a:pt x="24" y="234"/>
                  <a:pt x="24" y="234"/>
                </a:cubicBezTo>
                <a:cubicBezTo>
                  <a:pt x="24" y="233"/>
                  <a:pt x="24" y="233"/>
                  <a:pt x="24" y="233"/>
                </a:cubicBezTo>
                <a:cubicBezTo>
                  <a:pt x="24" y="233"/>
                  <a:pt x="24" y="233"/>
                  <a:pt x="24" y="233"/>
                </a:cubicBezTo>
                <a:cubicBezTo>
                  <a:pt x="24" y="233"/>
                  <a:pt x="24" y="233"/>
                  <a:pt x="24" y="233"/>
                </a:cubicBezTo>
                <a:cubicBezTo>
                  <a:pt x="24" y="233"/>
                  <a:pt x="24" y="233"/>
                  <a:pt x="24" y="233"/>
                </a:cubicBezTo>
                <a:cubicBezTo>
                  <a:pt x="24" y="233"/>
                  <a:pt x="24" y="233"/>
                  <a:pt x="24" y="233"/>
                </a:cubicBezTo>
                <a:cubicBezTo>
                  <a:pt x="21" y="226"/>
                  <a:pt x="18" y="220"/>
                  <a:pt x="15" y="214"/>
                </a:cubicBezTo>
                <a:cubicBezTo>
                  <a:pt x="15" y="213"/>
                  <a:pt x="15" y="213"/>
                  <a:pt x="15" y="213"/>
                </a:cubicBezTo>
                <a:cubicBezTo>
                  <a:pt x="15" y="213"/>
                  <a:pt x="15" y="213"/>
                  <a:pt x="15" y="213"/>
                </a:cubicBezTo>
                <a:moveTo>
                  <a:pt x="44" y="133"/>
                </a:moveTo>
                <a:cubicBezTo>
                  <a:pt x="45" y="133"/>
                  <a:pt x="45" y="133"/>
                  <a:pt x="45" y="133"/>
                </a:cubicBezTo>
                <a:cubicBezTo>
                  <a:pt x="45" y="133"/>
                  <a:pt x="45" y="133"/>
                  <a:pt x="45" y="133"/>
                </a:cubicBezTo>
                <a:cubicBezTo>
                  <a:pt x="57" y="133"/>
                  <a:pt x="68" y="131"/>
                  <a:pt x="80" y="129"/>
                </a:cubicBezTo>
                <a:cubicBezTo>
                  <a:pt x="79" y="130"/>
                  <a:pt x="79" y="130"/>
                  <a:pt x="79" y="130"/>
                </a:cubicBezTo>
                <a:cubicBezTo>
                  <a:pt x="79" y="131"/>
                  <a:pt x="78" y="132"/>
                  <a:pt x="78" y="133"/>
                </a:cubicBezTo>
                <a:cubicBezTo>
                  <a:pt x="78" y="133"/>
                  <a:pt x="78" y="133"/>
                  <a:pt x="78" y="133"/>
                </a:cubicBezTo>
                <a:cubicBezTo>
                  <a:pt x="74" y="134"/>
                  <a:pt x="70" y="135"/>
                  <a:pt x="65" y="135"/>
                </a:cubicBezTo>
                <a:cubicBezTo>
                  <a:pt x="61" y="136"/>
                  <a:pt x="56" y="136"/>
                  <a:pt x="52" y="136"/>
                </a:cubicBezTo>
                <a:cubicBezTo>
                  <a:pt x="52" y="136"/>
                  <a:pt x="52" y="136"/>
                  <a:pt x="52" y="136"/>
                </a:cubicBezTo>
                <a:cubicBezTo>
                  <a:pt x="52" y="136"/>
                  <a:pt x="52" y="136"/>
                  <a:pt x="52" y="136"/>
                </a:cubicBezTo>
                <a:cubicBezTo>
                  <a:pt x="49" y="136"/>
                  <a:pt x="46" y="136"/>
                  <a:pt x="44" y="135"/>
                </a:cubicBezTo>
                <a:cubicBezTo>
                  <a:pt x="44" y="135"/>
                  <a:pt x="44" y="135"/>
                  <a:pt x="44" y="135"/>
                </a:cubicBezTo>
                <a:cubicBezTo>
                  <a:pt x="43" y="135"/>
                  <a:pt x="43" y="135"/>
                  <a:pt x="43" y="135"/>
                </a:cubicBezTo>
                <a:cubicBezTo>
                  <a:pt x="43" y="134"/>
                  <a:pt x="43" y="134"/>
                  <a:pt x="43" y="133"/>
                </a:cubicBezTo>
                <a:cubicBezTo>
                  <a:pt x="44" y="133"/>
                  <a:pt x="44" y="133"/>
                  <a:pt x="44" y="133"/>
                </a:cubicBezTo>
                <a:moveTo>
                  <a:pt x="48" y="126"/>
                </a:moveTo>
                <a:cubicBezTo>
                  <a:pt x="49" y="126"/>
                  <a:pt x="50" y="126"/>
                  <a:pt x="51" y="125"/>
                </a:cubicBezTo>
                <a:cubicBezTo>
                  <a:pt x="60" y="125"/>
                  <a:pt x="70" y="124"/>
                  <a:pt x="79" y="124"/>
                </a:cubicBezTo>
                <a:cubicBezTo>
                  <a:pt x="79" y="124"/>
                  <a:pt x="79" y="124"/>
                  <a:pt x="79" y="124"/>
                </a:cubicBezTo>
                <a:cubicBezTo>
                  <a:pt x="79" y="125"/>
                  <a:pt x="79" y="125"/>
                  <a:pt x="78" y="125"/>
                </a:cubicBezTo>
                <a:cubicBezTo>
                  <a:pt x="78" y="126"/>
                  <a:pt x="78" y="126"/>
                  <a:pt x="78" y="126"/>
                </a:cubicBezTo>
                <a:cubicBezTo>
                  <a:pt x="78" y="126"/>
                  <a:pt x="78" y="126"/>
                  <a:pt x="78" y="126"/>
                </a:cubicBezTo>
                <a:cubicBezTo>
                  <a:pt x="67" y="127"/>
                  <a:pt x="56" y="129"/>
                  <a:pt x="45" y="130"/>
                </a:cubicBezTo>
                <a:cubicBezTo>
                  <a:pt x="45" y="130"/>
                  <a:pt x="45" y="130"/>
                  <a:pt x="45" y="130"/>
                </a:cubicBezTo>
                <a:cubicBezTo>
                  <a:pt x="44" y="130"/>
                  <a:pt x="44" y="130"/>
                  <a:pt x="44" y="130"/>
                </a:cubicBezTo>
                <a:cubicBezTo>
                  <a:pt x="44" y="130"/>
                  <a:pt x="44" y="130"/>
                  <a:pt x="44" y="130"/>
                </a:cubicBezTo>
                <a:cubicBezTo>
                  <a:pt x="43" y="129"/>
                  <a:pt x="43" y="129"/>
                  <a:pt x="43" y="129"/>
                </a:cubicBezTo>
                <a:cubicBezTo>
                  <a:pt x="43" y="129"/>
                  <a:pt x="43" y="129"/>
                  <a:pt x="43" y="129"/>
                </a:cubicBezTo>
                <a:cubicBezTo>
                  <a:pt x="43" y="129"/>
                  <a:pt x="43" y="129"/>
                  <a:pt x="43" y="129"/>
                </a:cubicBezTo>
                <a:cubicBezTo>
                  <a:pt x="43" y="129"/>
                  <a:pt x="43" y="128"/>
                  <a:pt x="43" y="128"/>
                </a:cubicBezTo>
                <a:cubicBezTo>
                  <a:pt x="43" y="127"/>
                  <a:pt x="43" y="126"/>
                  <a:pt x="43" y="125"/>
                </a:cubicBezTo>
                <a:cubicBezTo>
                  <a:pt x="44" y="125"/>
                  <a:pt x="46" y="126"/>
                  <a:pt x="48" y="126"/>
                </a:cubicBezTo>
                <a:moveTo>
                  <a:pt x="62" y="119"/>
                </a:moveTo>
                <a:cubicBezTo>
                  <a:pt x="66" y="119"/>
                  <a:pt x="69" y="119"/>
                  <a:pt x="73" y="118"/>
                </a:cubicBezTo>
                <a:cubicBezTo>
                  <a:pt x="75" y="118"/>
                  <a:pt x="77" y="118"/>
                  <a:pt x="79" y="117"/>
                </a:cubicBezTo>
                <a:cubicBezTo>
                  <a:pt x="79" y="118"/>
                  <a:pt x="79" y="119"/>
                  <a:pt x="79" y="120"/>
                </a:cubicBezTo>
                <a:cubicBezTo>
                  <a:pt x="79" y="120"/>
                  <a:pt x="79" y="120"/>
                  <a:pt x="79" y="120"/>
                </a:cubicBezTo>
                <a:cubicBezTo>
                  <a:pt x="70" y="121"/>
                  <a:pt x="60" y="121"/>
                  <a:pt x="51" y="122"/>
                </a:cubicBezTo>
                <a:cubicBezTo>
                  <a:pt x="50" y="122"/>
                  <a:pt x="49" y="122"/>
                  <a:pt x="48" y="122"/>
                </a:cubicBezTo>
                <a:cubicBezTo>
                  <a:pt x="48" y="122"/>
                  <a:pt x="48" y="122"/>
                  <a:pt x="48" y="122"/>
                </a:cubicBezTo>
                <a:cubicBezTo>
                  <a:pt x="46" y="122"/>
                  <a:pt x="44" y="122"/>
                  <a:pt x="42" y="121"/>
                </a:cubicBezTo>
                <a:cubicBezTo>
                  <a:pt x="42" y="121"/>
                  <a:pt x="42" y="120"/>
                  <a:pt x="42" y="120"/>
                </a:cubicBezTo>
                <a:cubicBezTo>
                  <a:pt x="42" y="119"/>
                  <a:pt x="42" y="119"/>
                  <a:pt x="42" y="118"/>
                </a:cubicBezTo>
                <a:cubicBezTo>
                  <a:pt x="43" y="118"/>
                  <a:pt x="43" y="118"/>
                  <a:pt x="43" y="118"/>
                </a:cubicBezTo>
                <a:cubicBezTo>
                  <a:pt x="43" y="118"/>
                  <a:pt x="43" y="118"/>
                  <a:pt x="43" y="118"/>
                </a:cubicBezTo>
                <a:cubicBezTo>
                  <a:pt x="49" y="118"/>
                  <a:pt x="56" y="119"/>
                  <a:pt x="62" y="119"/>
                </a:cubicBezTo>
                <a:moveTo>
                  <a:pt x="57" y="115"/>
                </a:moveTo>
                <a:cubicBezTo>
                  <a:pt x="55" y="115"/>
                  <a:pt x="53" y="115"/>
                  <a:pt x="51" y="115"/>
                </a:cubicBezTo>
                <a:cubicBezTo>
                  <a:pt x="53" y="114"/>
                  <a:pt x="55" y="114"/>
                  <a:pt x="57" y="114"/>
                </a:cubicBezTo>
                <a:cubicBezTo>
                  <a:pt x="57" y="115"/>
                  <a:pt x="57" y="115"/>
                  <a:pt x="57" y="115"/>
                </a:cubicBezTo>
                <a:cubicBezTo>
                  <a:pt x="57" y="115"/>
                  <a:pt x="57" y="115"/>
                  <a:pt x="57" y="115"/>
                </a:cubicBezTo>
                <a:moveTo>
                  <a:pt x="70" y="115"/>
                </a:moveTo>
                <a:cubicBezTo>
                  <a:pt x="70" y="114"/>
                  <a:pt x="70" y="114"/>
                  <a:pt x="70" y="114"/>
                </a:cubicBezTo>
                <a:cubicBezTo>
                  <a:pt x="70" y="114"/>
                  <a:pt x="70" y="114"/>
                  <a:pt x="70" y="114"/>
                </a:cubicBezTo>
                <a:cubicBezTo>
                  <a:pt x="73" y="114"/>
                  <a:pt x="75" y="114"/>
                  <a:pt x="77" y="114"/>
                </a:cubicBezTo>
                <a:cubicBezTo>
                  <a:pt x="75" y="115"/>
                  <a:pt x="74" y="115"/>
                  <a:pt x="72" y="115"/>
                </a:cubicBezTo>
                <a:cubicBezTo>
                  <a:pt x="72" y="115"/>
                  <a:pt x="71" y="115"/>
                  <a:pt x="70" y="115"/>
                </a:cubicBezTo>
                <a:moveTo>
                  <a:pt x="62" y="115"/>
                </a:moveTo>
                <a:cubicBezTo>
                  <a:pt x="62" y="115"/>
                  <a:pt x="61" y="115"/>
                  <a:pt x="60" y="115"/>
                </a:cubicBezTo>
                <a:cubicBezTo>
                  <a:pt x="60" y="115"/>
                  <a:pt x="60" y="115"/>
                  <a:pt x="60" y="115"/>
                </a:cubicBezTo>
                <a:cubicBezTo>
                  <a:pt x="60" y="114"/>
                  <a:pt x="60" y="114"/>
                  <a:pt x="60" y="114"/>
                </a:cubicBezTo>
                <a:cubicBezTo>
                  <a:pt x="61" y="113"/>
                  <a:pt x="62" y="113"/>
                  <a:pt x="63" y="113"/>
                </a:cubicBezTo>
                <a:cubicBezTo>
                  <a:pt x="63" y="113"/>
                  <a:pt x="63" y="113"/>
                  <a:pt x="63" y="113"/>
                </a:cubicBezTo>
                <a:cubicBezTo>
                  <a:pt x="65" y="113"/>
                  <a:pt x="66" y="114"/>
                  <a:pt x="67" y="114"/>
                </a:cubicBezTo>
                <a:cubicBezTo>
                  <a:pt x="67" y="114"/>
                  <a:pt x="67" y="114"/>
                  <a:pt x="67" y="114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66" y="115"/>
                  <a:pt x="64" y="115"/>
                  <a:pt x="62" y="115"/>
                </a:cubicBezTo>
                <a:moveTo>
                  <a:pt x="60" y="110"/>
                </a:moveTo>
                <a:cubicBezTo>
                  <a:pt x="60" y="99"/>
                  <a:pt x="59" y="88"/>
                  <a:pt x="58" y="77"/>
                </a:cubicBezTo>
                <a:cubicBezTo>
                  <a:pt x="58" y="77"/>
                  <a:pt x="58" y="77"/>
                  <a:pt x="58" y="77"/>
                </a:cubicBezTo>
                <a:cubicBezTo>
                  <a:pt x="60" y="76"/>
                  <a:pt x="62" y="75"/>
                  <a:pt x="63" y="74"/>
                </a:cubicBezTo>
                <a:cubicBezTo>
                  <a:pt x="63" y="73"/>
                  <a:pt x="63" y="73"/>
                  <a:pt x="64" y="72"/>
                </a:cubicBezTo>
                <a:cubicBezTo>
                  <a:pt x="64" y="72"/>
                  <a:pt x="64" y="72"/>
                  <a:pt x="64" y="72"/>
                </a:cubicBezTo>
                <a:cubicBezTo>
                  <a:pt x="65" y="74"/>
                  <a:pt x="67" y="74"/>
                  <a:pt x="69" y="75"/>
                </a:cubicBezTo>
                <a:cubicBezTo>
                  <a:pt x="67" y="84"/>
                  <a:pt x="67" y="94"/>
                  <a:pt x="67" y="103"/>
                </a:cubicBezTo>
                <a:cubicBezTo>
                  <a:pt x="67" y="105"/>
                  <a:pt x="67" y="108"/>
                  <a:pt x="67" y="110"/>
                </a:cubicBezTo>
                <a:cubicBezTo>
                  <a:pt x="66" y="110"/>
                  <a:pt x="65" y="110"/>
                  <a:pt x="63" y="110"/>
                </a:cubicBezTo>
                <a:cubicBezTo>
                  <a:pt x="62" y="110"/>
                  <a:pt x="61" y="110"/>
                  <a:pt x="60" y="110"/>
                </a:cubicBezTo>
                <a:moveTo>
                  <a:pt x="74" y="70"/>
                </a:moveTo>
                <a:cubicBezTo>
                  <a:pt x="75" y="62"/>
                  <a:pt x="77" y="55"/>
                  <a:pt x="80" y="47"/>
                </a:cubicBezTo>
                <a:cubicBezTo>
                  <a:pt x="80" y="46"/>
                  <a:pt x="81" y="45"/>
                  <a:pt x="81" y="44"/>
                </a:cubicBezTo>
                <a:cubicBezTo>
                  <a:pt x="82" y="44"/>
                  <a:pt x="82" y="44"/>
                  <a:pt x="82" y="44"/>
                </a:cubicBezTo>
                <a:cubicBezTo>
                  <a:pt x="83" y="44"/>
                  <a:pt x="83" y="44"/>
                  <a:pt x="83" y="44"/>
                </a:cubicBezTo>
                <a:cubicBezTo>
                  <a:pt x="83" y="44"/>
                  <a:pt x="83" y="45"/>
                  <a:pt x="83" y="46"/>
                </a:cubicBezTo>
                <a:cubicBezTo>
                  <a:pt x="83" y="46"/>
                  <a:pt x="83" y="46"/>
                  <a:pt x="83" y="46"/>
                </a:cubicBezTo>
                <a:cubicBezTo>
                  <a:pt x="83" y="52"/>
                  <a:pt x="81" y="59"/>
                  <a:pt x="78" y="65"/>
                </a:cubicBezTo>
                <a:cubicBezTo>
                  <a:pt x="77" y="67"/>
                  <a:pt x="75" y="69"/>
                  <a:pt x="74" y="70"/>
                </a:cubicBezTo>
                <a:moveTo>
                  <a:pt x="53" y="72"/>
                </a:moveTo>
                <a:cubicBezTo>
                  <a:pt x="53" y="71"/>
                  <a:pt x="52" y="71"/>
                  <a:pt x="51" y="71"/>
                </a:cubicBezTo>
                <a:cubicBezTo>
                  <a:pt x="46" y="66"/>
                  <a:pt x="42" y="60"/>
                  <a:pt x="38" y="54"/>
                </a:cubicBezTo>
                <a:cubicBezTo>
                  <a:pt x="37" y="52"/>
                  <a:pt x="36" y="50"/>
                  <a:pt x="36" y="48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6"/>
                  <a:pt x="37" y="44"/>
                  <a:pt x="39" y="43"/>
                </a:cubicBezTo>
                <a:cubicBezTo>
                  <a:pt x="40" y="43"/>
                  <a:pt x="41" y="42"/>
                  <a:pt x="42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3" y="42"/>
                  <a:pt x="43" y="43"/>
                  <a:pt x="44" y="43"/>
                </a:cubicBezTo>
                <a:cubicBezTo>
                  <a:pt x="46" y="44"/>
                  <a:pt x="47" y="46"/>
                  <a:pt x="48" y="49"/>
                </a:cubicBezTo>
                <a:cubicBezTo>
                  <a:pt x="50" y="57"/>
                  <a:pt x="52" y="64"/>
                  <a:pt x="53" y="72"/>
                </a:cubicBezTo>
                <a:moveTo>
                  <a:pt x="64" y="63"/>
                </a:moveTo>
                <a:cubicBezTo>
                  <a:pt x="63" y="60"/>
                  <a:pt x="63" y="57"/>
                  <a:pt x="63" y="54"/>
                </a:cubicBezTo>
                <a:cubicBezTo>
                  <a:pt x="63" y="51"/>
                  <a:pt x="64" y="47"/>
                  <a:pt x="64" y="43"/>
                </a:cubicBezTo>
                <a:cubicBezTo>
                  <a:pt x="65" y="43"/>
                  <a:pt x="65" y="42"/>
                  <a:pt x="65" y="42"/>
                </a:cubicBezTo>
                <a:cubicBezTo>
                  <a:pt x="65" y="41"/>
                  <a:pt x="66" y="41"/>
                  <a:pt x="66" y="41"/>
                </a:cubicBezTo>
                <a:cubicBezTo>
                  <a:pt x="66" y="41"/>
                  <a:pt x="66" y="41"/>
                  <a:pt x="66" y="41"/>
                </a:cubicBezTo>
                <a:cubicBezTo>
                  <a:pt x="66" y="41"/>
                  <a:pt x="66" y="41"/>
                  <a:pt x="66" y="41"/>
                </a:cubicBezTo>
                <a:cubicBezTo>
                  <a:pt x="67" y="41"/>
                  <a:pt x="68" y="41"/>
                  <a:pt x="68" y="42"/>
                </a:cubicBezTo>
                <a:cubicBezTo>
                  <a:pt x="68" y="43"/>
                  <a:pt x="69" y="43"/>
                  <a:pt x="69" y="44"/>
                </a:cubicBezTo>
                <a:cubicBezTo>
                  <a:pt x="69" y="45"/>
                  <a:pt x="68" y="46"/>
                  <a:pt x="68" y="47"/>
                </a:cubicBezTo>
                <a:cubicBezTo>
                  <a:pt x="68" y="52"/>
                  <a:pt x="66" y="58"/>
                  <a:pt x="64" y="63"/>
                </a:cubicBezTo>
                <a:moveTo>
                  <a:pt x="41" y="114"/>
                </a:moveTo>
                <a:cubicBezTo>
                  <a:pt x="41" y="113"/>
                  <a:pt x="41" y="113"/>
                  <a:pt x="41" y="113"/>
                </a:cubicBezTo>
                <a:cubicBezTo>
                  <a:pt x="38" y="110"/>
                  <a:pt x="37" y="107"/>
                  <a:pt x="36" y="104"/>
                </a:cubicBezTo>
                <a:cubicBezTo>
                  <a:pt x="36" y="102"/>
                  <a:pt x="36" y="100"/>
                  <a:pt x="36" y="98"/>
                </a:cubicBezTo>
                <a:cubicBezTo>
                  <a:pt x="35" y="93"/>
                  <a:pt x="33" y="89"/>
                  <a:pt x="30" y="85"/>
                </a:cubicBezTo>
                <a:cubicBezTo>
                  <a:pt x="28" y="81"/>
                  <a:pt x="25" y="78"/>
                  <a:pt x="23" y="73"/>
                </a:cubicBezTo>
                <a:cubicBezTo>
                  <a:pt x="20" y="66"/>
                  <a:pt x="18" y="59"/>
                  <a:pt x="18" y="51"/>
                </a:cubicBezTo>
                <a:cubicBezTo>
                  <a:pt x="18" y="39"/>
                  <a:pt x="22" y="27"/>
                  <a:pt x="29" y="18"/>
                </a:cubicBezTo>
                <a:cubicBezTo>
                  <a:pt x="36" y="10"/>
                  <a:pt x="47" y="4"/>
                  <a:pt x="60" y="4"/>
                </a:cubicBezTo>
                <a:cubicBezTo>
                  <a:pt x="61" y="4"/>
                  <a:pt x="61" y="4"/>
                  <a:pt x="62" y="4"/>
                </a:cubicBezTo>
                <a:cubicBezTo>
                  <a:pt x="79" y="5"/>
                  <a:pt x="89" y="10"/>
                  <a:pt x="96" y="18"/>
                </a:cubicBezTo>
                <a:cubicBezTo>
                  <a:pt x="103" y="26"/>
                  <a:pt x="105" y="37"/>
                  <a:pt x="105" y="47"/>
                </a:cubicBezTo>
                <a:cubicBezTo>
                  <a:pt x="105" y="59"/>
                  <a:pt x="101" y="72"/>
                  <a:pt x="96" y="78"/>
                </a:cubicBezTo>
                <a:cubicBezTo>
                  <a:pt x="90" y="86"/>
                  <a:pt x="89" y="91"/>
                  <a:pt x="88" y="97"/>
                </a:cubicBezTo>
                <a:cubicBezTo>
                  <a:pt x="86" y="100"/>
                  <a:pt x="86" y="103"/>
                  <a:pt x="85" y="106"/>
                </a:cubicBezTo>
                <a:cubicBezTo>
                  <a:pt x="85" y="108"/>
                  <a:pt x="84" y="110"/>
                  <a:pt x="82" y="112"/>
                </a:cubicBezTo>
                <a:cubicBezTo>
                  <a:pt x="82" y="112"/>
                  <a:pt x="82" y="112"/>
                  <a:pt x="81" y="111"/>
                </a:cubicBezTo>
                <a:cubicBezTo>
                  <a:pt x="81" y="111"/>
                  <a:pt x="81" y="111"/>
                  <a:pt x="80" y="111"/>
                </a:cubicBezTo>
                <a:cubicBezTo>
                  <a:pt x="77" y="111"/>
                  <a:pt x="74" y="110"/>
                  <a:pt x="70" y="110"/>
                </a:cubicBezTo>
                <a:cubicBezTo>
                  <a:pt x="70" y="108"/>
                  <a:pt x="70" y="106"/>
                  <a:pt x="70" y="103"/>
                </a:cubicBezTo>
                <a:cubicBezTo>
                  <a:pt x="70" y="93"/>
                  <a:pt x="71" y="84"/>
                  <a:pt x="73" y="74"/>
                </a:cubicBezTo>
                <a:cubicBezTo>
                  <a:pt x="73" y="74"/>
                  <a:pt x="74" y="74"/>
                  <a:pt x="74" y="73"/>
                </a:cubicBezTo>
                <a:cubicBezTo>
                  <a:pt x="77" y="72"/>
                  <a:pt x="79" y="69"/>
                  <a:pt x="81" y="67"/>
                </a:cubicBezTo>
                <a:cubicBezTo>
                  <a:pt x="85" y="60"/>
                  <a:pt x="87" y="53"/>
                  <a:pt x="87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86" y="45"/>
                  <a:pt x="87" y="43"/>
                  <a:pt x="85" y="42"/>
                </a:cubicBezTo>
                <a:cubicBezTo>
                  <a:pt x="85" y="41"/>
                  <a:pt x="83" y="41"/>
                  <a:pt x="82" y="41"/>
                </a:cubicBezTo>
                <a:cubicBezTo>
                  <a:pt x="82" y="41"/>
                  <a:pt x="82" y="41"/>
                  <a:pt x="82" y="41"/>
                </a:cubicBezTo>
                <a:cubicBezTo>
                  <a:pt x="81" y="41"/>
                  <a:pt x="80" y="41"/>
                  <a:pt x="79" y="42"/>
                </a:cubicBezTo>
                <a:cubicBezTo>
                  <a:pt x="77" y="43"/>
                  <a:pt x="77" y="45"/>
                  <a:pt x="76" y="46"/>
                </a:cubicBezTo>
                <a:cubicBezTo>
                  <a:pt x="73" y="54"/>
                  <a:pt x="71" y="63"/>
                  <a:pt x="70" y="71"/>
                </a:cubicBezTo>
                <a:cubicBezTo>
                  <a:pt x="70" y="71"/>
                  <a:pt x="70" y="71"/>
                  <a:pt x="70" y="71"/>
                </a:cubicBezTo>
                <a:cubicBezTo>
                  <a:pt x="70" y="71"/>
                  <a:pt x="70" y="71"/>
                  <a:pt x="70" y="71"/>
                </a:cubicBezTo>
                <a:cubicBezTo>
                  <a:pt x="68" y="71"/>
                  <a:pt x="67" y="71"/>
                  <a:pt x="66" y="70"/>
                </a:cubicBezTo>
                <a:cubicBezTo>
                  <a:pt x="66" y="70"/>
                  <a:pt x="66" y="69"/>
                  <a:pt x="66" y="69"/>
                </a:cubicBezTo>
                <a:cubicBezTo>
                  <a:pt x="69" y="62"/>
                  <a:pt x="71" y="55"/>
                  <a:pt x="72" y="47"/>
                </a:cubicBezTo>
                <a:cubicBezTo>
                  <a:pt x="72" y="46"/>
                  <a:pt x="72" y="45"/>
                  <a:pt x="72" y="44"/>
                </a:cubicBezTo>
                <a:cubicBezTo>
                  <a:pt x="72" y="43"/>
                  <a:pt x="72" y="42"/>
                  <a:pt x="71" y="40"/>
                </a:cubicBezTo>
                <a:cubicBezTo>
                  <a:pt x="70" y="39"/>
                  <a:pt x="69" y="37"/>
                  <a:pt x="66" y="37"/>
                </a:cubicBezTo>
                <a:cubicBezTo>
                  <a:pt x="66" y="37"/>
                  <a:pt x="66" y="37"/>
                  <a:pt x="66" y="37"/>
                </a:cubicBezTo>
                <a:cubicBezTo>
                  <a:pt x="66" y="37"/>
                  <a:pt x="65" y="37"/>
                  <a:pt x="64" y="37"/>
                </a:cubicBezTo>
                <a:cubicBezTo>
                  <a:pt x="63" y="38"/>
                  <a:pt x="62" y="39"/>
                  <a:pt x="62" y="40"/>
                </a:cubicBezTo>
                <a:cubicBezTo>
                  <a:pt x="61" y="41"/>
                  <a:pt x="61" y="42"/>
                  <a:pt x="61" y="43"/>
                </a:cubicBezTo>
                <a:cubicBezTo>
                  <a:pt x="60" y="46"/>
                  <a:pt x="60" y="50"/>
                  <a:pt x="60" y="54"/>
                </a:cubicBezTo>
                <a:cubicBezTo>
                  <a:pt x="60" y="58"/>
                  <a:pt x="60" y="63"/>
                  <a:pt x="61" y="67"/>
                </a:cubicBezTo>
                <a:cubicBezTo>
                  <a:pt x="61" y="67"/>
                  <a:pt x="61" y="68"/>
                  <a:pt x="62" y="69"/>
                </a:cubicBezTo>
                <a:cubicBezTo>
                  <a:pt x="61" y="70"/>
                  <a:pt x="61" y="71"/>
                  <a:pt x="60" y="72"/>
                </a:cubicBezTo>
                <a:cubicBezTo>
                  <a:pt x="59" y="72"/>
                  <a:pt x="58" y="73"/>
                  <a:pt x="57" y="73"/>
                </a:cubicBezTo>
                <a:cubicBezTo>
                  <a:pt x="57" y="73"/>
                  <a:pt x="57" y="73"/>
                  <a:pt x="57" y="73"/>
                </a:cubicBezTo>
                <a:cubicBezTo>
                  <a:pt x="55" y="65"/>
                  <a:pt x="54" y="56"/>
                  <a:pt x="51" y="48"/>
                </a:cubicBezTo>
                <a:cubicBezTo>
                  <a:pt x="50" y="45"/>
                  <a:pt x="49" y="42"/>
                  <a:pt x="46" y="40"/>
                </a:cubicBezTo>
                <a:cubicBezTo>
                  <a:pt x="45" y="39"/>
                  <a:pt x="43" y="39"/>
                  <a:pt x="42" y="39"/>
                </a:cubicBezTo>
                <a:cubicBezTo>
                  <a:pt x="40" y="39"/>
                  <a:pt x="38" y="39"/>
                  <a:pt x="37" y="40"/>
                </a:cubicBezTo>
                <a:cubicBezTo>
                  <a:pt x="34" y="42"/>
                  <a:pt x="33" y="45"/>
                  <a:pt x="33" y="48"/>
                </a:cubicBezTo>
                <a:cubicBezTo>
                  <a:pt x="33" y="48"/>
                  <a:pt x="33" y="48"/>
                  <a:pt x="33" y="48"/>
                </a:cubicBezTo>
                <a:cubicBezTo>
                  <a:pt x="33" y="51"/>
                  <a:pt x="34" y="53"/>
                  <a:pt x="35" y="55"/>
                </a:cubicBezTo>
                <a:cubicBezTo>
                  <a:pt x="39" y="62"/>
                  <a:pt x="43" y="68"/>
                  <a:pt x="49" y="73"/>
                </a:cubicBezTo>
                <a:cubicBezTo>
                  <a:pt x="50" y="74"/>
                  <a:pt x="52" y="76"/>
                  <a:pt x="54" y="76"/>
                </a:cubicBezTo>
                <a:cubicBezTo>
                  <a:pt x="56" y="88"/>
                  <a:pt x="57" y="99"/>
                  <a:pt x="57" y="110"/>
                </a:cubicBezTo>
                <a:cubicBezTo>
                  <a:pt x="52" y="111"/>
                  <a:pt x="47" y="112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41" y="114"/>
                  <a:pt x="41" y="114"/>
                  <a:pt x="41" y="114"/>
                </a:cubicBezTo>
                <a:moveTo>
                  <a:pt x="60" y="0"/>
                </a:moveTo>
                <a:cubicBezTo>
                  <a:pt x="60" y="0"/>
                  <a:pt x="60" y="0"/>
                  <a:pt x="60" y="0"/>
                </a:cubicBezTo>
                <a:cubicBezTo>
                  <a:pt x="46" y="0"/>
                  <a:pt x="34" y="7"/>
                  <a:pt x="26" y="16"/>
                </a:cubicBezTo>
                <a:cubicBezTo>
                  <a:pt x="19" y="26"/>
                  <a:pt x="14" y="38"/>
                  <a:pt x="14" y="51"/>
                </a:cubicBezTo>
                <a:cubicBezTo>
                  <a:pt x="14" y="59"/>
                  <a:pt x="16" y="67"/>
                  <a:pt x="20" y="75"/>
                </a:cubicBezTo>
                <a:cubicBezTo>
                  <a:pt x="22" y="79"/>
                  <a:pt x="25" y="83"/>
                  <a:pt x="27" y="87"/>
                </a:cubicBezTo>
                <a:cubicBezTo>
                  <a:pt x="30" y="91"/>
                  <a:pt x="32" y="95"/>
                  <a:pt x="32" y="99"/>
                </a:cubicBezTo>
                <a:cubicBezTo>
                  <a:pt x="33" y="100"/>
                  <a:pt x="32" y="102"/>
                  <a:pt x="33" y="104"/>
                </a:cubicBezTo>
                <a:cubicBezTo>
                  <a:pt x="33" y="109"/>
                  <a:pt x="35" y="112"/>
                  <a:pt x="38" y="115"/>
                </a:cubicBezTo>
                <a:cubicBezTo>
                  <a:pt x="39" y="117"/>
                  <a:pt x="39" y="118"/>
                  <a:pt x="39" y="120"/>
                </a:cubicBezTo>
                <a:cubicBezTo>
                  <a:pt x="39" y="121"/>
                  <a:pt x="39" y="121"/>
                  <a:pt x="39" y="122"/>
                </a:cubicBezTo>
                <a:cubicBezTo>
                  <a:pt x="39" y="123"/>
                  <a:pt x="39" y="124"/>
                  <a:pt x="39" y="125"/>
                </a:cubicBezTo>
                <a:cubicBezTo>
                  <a:pt x="39" y="126"/>
                  <a:pt x="39" y="127"/>
                  <a:pt x="39" y="128"/>
                </a:cubicBezTo>
                <a:cubicBezTo>
                  <a:pt x="39" y="129"/>
                  <a:pt x="39" y="129"/>
                  <a:pt x="40" y="130"/>
                </a:cubicBezTo>
                <a:cubicBezTo>
                  <a:pt x="40" y="130"/>
                  <a:pt x="40" y="131"/>
                  <a:pt x="40" y="131"/>
                </a:cubicBezTo>
                <a:cubicBezTo>
                  <a:pt x="40" y="132"/>
                  <a:pt x="39" y="134"/>
                  <a:pt x="39" y="135"/>
                </a:cubicBezTo>
                <a:cubicBezTo>
                  <a:pt x="39" y="136"/>
                  <a:pt x="39" y="136"/>
                  <a:pt x="39" y="136"/>
                </a:cubicBezTo>
                <a:cubicBezTo>
                  <a:pt x="39" y="136"/>
                  <a:pt x="39" y="136"/>
                  <a:pt x="39" y="135"/>
                </a:cubicBezTo>
                <a:cubicBezTo>
                  <a:pt x="38" y="133"/>
                  <a:pt x="36" y="132"/>
                  <a:pt x="34" y="131"/>
                </a:cubicBezTo>
                <a:cubicBezTo>
                  <a:pt x="34" y="131"/>
                  <a:pt x="34" y="131"/>
                  <a:pt x="34" y="131"/>
                </a:cubicBezTo>
                <a:cubicBezTo>
                  <a:pt x="34" y="131"/>
                  <a:pt x="34" y="131"/>
                  <a:pt x="34" y="131"/>
                </a:cubicBezTo>
                <a:cubicBezTo>
                  <a:pt x="34" y="131"/>
                  <a:pt x="34" y="131"/>
                  <a:pt x="34" y="131"/>
                </a:cubicBezTo>
                <a:cubicBezTo>
                  <a:pt x="33" y="130"/>
                  <a:pt x="33" y="130"/>
                  <a:pt x="32" y="130"/>
                </a:cubicBezTo>
                <a:cubicBezTo>
                  <a:pt x="32" y="130"/>
                  <a:pt x="32" y="130"/>
                  <a:pt x="32" y="130"/>
                </a:cubicBezTo>
                <a:cubicBezTo>
                  <a:pt x="30" y="130"/>
                  <a:pt x="28" y="131"/>
                  <a:pt x="26" y="132"/>
                </a:cubicBezTo>
                <a:cubicBezTo>
                  <a:pt x="24" y="134"/>
                  <a:pt x="23" y="135"/>
                  <a:pt x="22" y="137"/>
                </a:cubicBezTo>
                <a:cubicBezTo>
                  <a:pt x="14" y="151"/>
                  <a:pt x="11" y="162"/>
                  <a:pt x="4" y="175"/>
                </a:cubicBezTo>
                <a:cubicBezTo>
                  <a:pt x="3" y="176"/>
                  <a:pt x="3" y="177"/>
                  <a:pt x="2" y="178"/>
                </a:cubicBezTo>
                <a:cubicBezTo>
                  <a:pt x="2" y="180"/>
                  <a:pt x="1" y="181"/>
                  <a:pt x="1" y="182"/>
                </a:cubicBezTo>
                <a:cubicBezTo>
                  <a:pt x="0" y="183"/>
                  <a:pt x="0" y="184"/>
                  <a:pt x="0" y="185"/>
                </a:cubicBezTo>
                <a:cubicBezTo>
                  <a:pt x="0" y="187"/>
                  <a:pt x="1" y="189"/>
                  <a:pt x="1" y="191"/>
                </a:cubicBezTo>
                <a:cubicBezTo>
                  <a:pt x="3" y="195"/>
                  <a:pt x="5" y="200"/>
                  <a:pt x="7" y="204"/>
                </a:cubicBezTo>
                <a:cubicBezTo>
                  <a:pt x="9" y="208"/>
                  <a:pt x="10" y="211"/>
                  <a:pt x="12" y="215"/>
                </a:cubicBezTo>
                <a:cubicBezTo>
                  <a:pt x="12" y="217"/>
                  <a:pt x="13" y="220"/>
                  <a:pt x="14" y="222"/>
                </a:cubicBezTo>
                <a:cubicBezTo>
                  <a:pt x="15" y="225"/>
                  <a:pt x="16" y="228"/>
                  <a:pt x="16" y="230"/>
                </a:cubicBezTo>
                <a:cubicBezTo>
                  <a:pt x="17" y="234"/>
                  <a:pt x="17" y="238"/>
                  <a:pt x="20" y="241"/>
                </a:cubicBezTo>
                <a:cubicBezTo>
                  <a:pt x="21" y="243"/>
                  <a:pt x="23" y="247"/>
                  <a:pt x="27" y="253"/>
                </a:cubicBezTo>
                <a:cubicBezTo>
                  <a:pt x="30" y="259"/>
                  <a:pt x="35" y="266"/>
                  <a:pt x="40" y="273"/>
                </a:cubicBezTo>
                <a:cubicBezTo>
                  <a:pt x="40" y="276"/>
                  <a:pt x="40" y="279"/>
                  <a:pt x="40" y="282"/>
                </a:cubicBezTo>
                <a:cubicBezTo>
                  <a:pt x="37" y="282"/>
                  <a:pt x="35" y="283"/>
                  <a:pt x="34" y="285"/>
                </a:cubicBezTo>
                <a:cubicBezTo>
                  <a:pt x="32" y="286"/>
                  <a:pt x="32" y="288"/>
                  <a:pt x="32" y="289"/>
                </a:cubicBezTo>
                <a:cubicBezTo>
                  <a:pt x="32" y="290"/>
                  <a:pt x="32" y="290"/>
                  <a:pt x="32" y="290"/>
                </a:cubicBezTo>
                <a:cubicBezTo>
                  <a:pt x="32" y="290"/>
                  <a:pt x="32" y="290"/>
                  <a:pt x="32" y="290"/>
                </a:cubicBezTo>
                <a:cubicBezTo>
                  <a:pt x="32" y="290"/>
                  <a:pt x="32" y="291"/>
                  <a:pt x="32" y="291"/>
                </a:cubicBezTo>
                <a:cubicBezTo>
                  <a:pt x="32" y="293"/>
                  <a:pt x="32" y="295"/>
                  <a:pt x="32" y="297"/>
                </a:cubicBezTo>
                <a:cubicBezTo>
                  <a:pt x="31" y="298"/>
                  <a:pt x="29" y="298"/>
                  <a:pt x="28" y="299"/>
                </a:cubicBezTo>
                <a:cubicBezTo>
                  <a:pt x="27" y="300"/>
                  <a:pt x="26" y="302"/>
                  <a:pt x="26" y="303"/>
                </a:cubicBezTo>
                <a:cubicBezTo>
                  <a:pt x="26" y="304"/>
                  <a:pt x="26" y="305"/>
                  <a:pt x="26" y="305"/>
                </a:cubicBezTo>
                <a:cubicBezTo>
                  <a:pt x="26" y="305"/>
                  <a:pt x="26" y="305"/>
                  <a:pt x="26" y="305"/>
                </a:cubicBezTo>
                <a:cubicBezTo>
                  <a:pt x="25" y="316"/>
                  <a:pt x="24" y="327"/>
                  <a:pt x="24" y="337"/>
                </a:cubicBezTo>
                <a:cubicBezTo>
                  <a:pt x="24" y="338"/>
                  <a:pt x="25" y="339"/>
                  <a:pt x="26" y="339"/>
                </a:cubicBezTo>
                <a:cubicBezTo>
                  <a:pt x="26" y="339"/>
                  <a:pt x="26" y="339"/>
                  <a:pt x="26" y="339"/>
                </a:cubicBezTo>
                <a:cubicBezTo>
                  <a:pt x="27" y="339"/>
                  <a:pt x="28" y="338"/>
                  <a:pt x="28" y="337"/>
                </a:cubicBezTo>
                <a:cubicBezTo>
                  <a:pt x="28" y="328"/>
                  <a:pt x="29" y="318"/>
                  <a:pt x="29" y="308"/>
                </a:cubicBezTo>
                <a:cubicBezTo>
                  <a:pt x="30" y="309"/>
                  <a:pt x="31" y="309"/>
                  <a:pt x="32" y="309"/>
                </a:cubicBezTo>
                <a:cubicBezTo>
                  <a:pt x="32" y="310"/>
                  <a:pt x="32" y="310"/>
                  <a:pt x="32" y="310"/>
                </a:cubicBezTo>
                <a:cubicBezTo>
                  <a:pt x="32" y="311"/>
                  <a:pt x="33" y="311"/>
                  <a:pt x="34" y="311"/>
                </a:cubicBezTo>
                <a:cubicBezTo>
                  <a:pt x="34" y="311"/>
                  <a:pt x="34" y="311"/>
                  <a:pt x="34" y="311"/>
                </a:cubicBezTo>
                <a:cubicBezTo>
                  <a:pt x="34" y="311"/>
                  <a:pt x="35" y="311"/>
                  <a:pt x="35" y="311"/>
                </a:cubicBezTo>
                <a:cubicBezTo>
                  <a:pt x="43" y="313"/>
                  <a:pt x="51" y="314"/>
                  <a:pt x="60" y="314"/>
                </a:cubicBezTo>
                <a:cubicBezTo>
                  <a:pt x="64" y="314"/>
                  <a:pt x="69" y="314"/>
                  <a:pt x="74" y="313"/>
                </a:cubicBezTo>
                <a:cubicBezTo>
                  <a:pt x="75" y="313"/>
                  <a:pt x="76" y="313"/>
                  <a:pt x="77" y="313"/>
                </a:cubicBezTo>
                <a:cubicBezTo>
                  <a:pt x="77" y="314"/>
                  <a:pt x="76" y="315"/>
                  <a:pt x="75" y="316"/>
                </a:cubicBezTo>
                <a:cubicBezTo>
                  <a:pt x="76" y="317"/>
                  <a:pt x="76" y="317"/>
                  <a:pt x="76" y="317"/>
                </a:cubicBezTo>
                <a:cubicBezTo>
                  <a:pt x="77" y="316"/>
                  <a:pt x="79" y="314"/>
                  <a:pt x="80" y="313"/>
                </a:cubicBezTo>
                <a:cubicBezTo>
                  <a:pt x="81" y="313"/>
                  <a:pt x="83" y="313"/>
                  <a:pt x="84" y="312"/>
                </a:cubicBezTo>
                <a:cubicBezTo>
                  <a:pt x="82" y="314"/>
                  <a:pt x="81" y="316"/>
                  <a:pt x="79" y="319"/>
                </a:cubicBezTo>
                <a:cubicBezTo>
                  <a:pt x="80" y="320"/>
                  <a:pt x="80" y="320"/>
                  <a:pt x="80" y="320"/>
                </a:cubicBezTo>
                <a:cubicBezTo>
                  <a:pt x="82" y="317"/>
                  <a:pt x="85" y="314"/>
                  <a:pt x="87" y="312"/>
                </a:cubicBezTo>
                <a:cubicBezTo>
                  <a:pt x="90" y="311"/>
                  <a:pt x="92" y="311"/>
                  <a:pt x="95" y="310"/>
                </a:cubicBezTo>
                <a:cubicBezTo>
                  <a:pt x="90" y="315"/>
                  <a:pt x="85" y="321"/>
                  <a:pt x="81" y="327"/>
                </a:cubicBezTo>
                <a:cubicBezTo>
                  <a:pt x="82" y="328"/>
                  <a:pt x="82" y="328"/>
                  <a:pt x="82" y="328"/>
                </a:cubicBezTo>
                <a:cubicBezTo>
                  <a:pt x="88" y="321"/>
                  <a:pt x="93" y="315"/>
                  <a:pt x="99" y="308"/>
                </a:cubicBezTo>
                <a:cubicBezTo>
                  <a:pt x="99" y="308"/>
                  <a:pt x="100" y="308"/>
                  <a:pt x="101" y="307"/>
                </a:cubicBezTo>
                <a:cubicBezTo>
                  <a:pt x="101" y="307"/>
                  <a:pt x="101" y="307"/>
                  <a:pt x="101" y="307"/>
                </a:cubicBezTo>
                <a:cubicBezTo>
                  <a:pt x="101" y="307"/>
                  <a:pt x="101" y="307"/>
                  <a:pt x="101" y="307"/>
                </a:cubicBezTo>
                <a:cubicBezTo>
                  <a:pt x="101" y="307"/>
                  <a:pt x="102" y="307"/>
                  <a:pt x="102" y="306"/>
                </a:cubicBezTo>
                <a:cubicBezTo>
                  <a:pt x="103" y="306"/>
                  <a:pt x="103" y="306"/>
                  <a:pt x="103" y="306"/>
                </a:cubicBezTo>
                <a:cubicBezTo>
                  <a:pt x="103" y="307"/>
                  <a:pt x="103" y="307"/>
                  <a:pt x="103" y="308"/>
                </a:cubicBezTo>
                <a:cubicBezTo>
                  <a:pt x="102" y="308"/>
                  <a:pt x="102" y="308"/>
                  <a:pt x="102" y="308"/>
                </a:cubicBezTo>
                <a:cubicBezTo>
                  <a:pt x="96" y="315"/>
                  <a:pt x="90" y="322"/>
                  <a:pt x="84" y="329"/>
                </a:cubicBezTo>
                <a:cubicBezTo>
                  <a:pt x="84" y="329"/>
                  <a:pt x="84" y="329"/>
                  <a:pt x="84" y="329"/>
                </a:cubicBezTo>
                <a:cubicBezTo>
                  <a:pt x="84" y="330"/>
                  <a:pt x="84" y="330"/>
                  <a:pt x="84" y="330"/>
                </a:cubicBezTo>
                <a:cubicBezTo>
                  <a:pt x="84" y="332"/>
                  <a:pt x="84" y="332"/>
                  <a:pt x="84" y="332"/>
                </a:cubicBezTo>
                <a:cubicBezTo>
                  <a:pt x="85" y="331"/>
                  <a:pt x="85" y="331"/>
                  <a:pt x="85" y="331"/>
                </a:cubicBezTo>
                <a:cubicBezTo>
                  <a:pt x="85" y="331"/>
                  <a:pt x="85" y="331"/>
                  <a:pt x="85" y="331"/>
                </a:cubicBezTo>
                <a:cubicBezTo>
                  <a:pt x="86" y="331"/>
                  <a:pt x="86" y="331"/>
                  <a:pt x="86" y="331"/>
                </a:cubicBezTo>
                <a:cubicBezTo>
                  <a:pt x="86" y="330"/>
                  <a:pt x="86" y="330"/>
                  <a:pt x="86" y="330"/>
                </a:cubicBezTo>
                <a:cubicBezTo>
                  <a:pt x="92" y="324"/>
                  <a:pt x="97" y="317"/>
                  <a:pt x="103" y="310"/>
                </a:cubicBezTo>
                <a:cubicBezTo>
                  <a:pt x="103" y="318"/>
                  <a:pt x="103" y="326"/>
                  <a:pt x="103" y="334"/>
                </a:cubicBezTo>
                <a:cubicBezTo>
                  <a:pt x="103" y="335"/>
                  <a:pt x="103" y="337"/>
                  <a:pt x="103" y="339"/>
                </a:cubicBezTo>
                <a:cubicBezTo>
                  <a:pt x="102" y="338"/>
                  <a:pt x="102" y="338"/>
                  <a:pt x="102" y="338"/>
                </a:cubicBezTo>
                <a:cubicBezTo>
                  <a:pt x="99" y="340"/>
                  <a:pt x="97" y="343"/>
                  <a:pt x="96" y="347"/>
                </a:cubicBezTo>
                <a:cubicBezTo>
                  <a:pt x="98" y="347"/>
                  <a:pt x="98" y="347"/>
                  <a:pt x="98" y="347"/>
                </a:cubicBezTo>
                <a:cubicBezTo>
                  <a:pt x="99" y="344"/>
                  <a:pt x="101" y="342"/>
                  <a:pt x="103" y="339"/>
                </a:cubicBezTo>
                <a:cubicBezTo>
                  <a:pt x="103" y="340"/>
                  <a:pt x="103" y="341"/>
                  <a:pt x="103" y="341"/>
                </a:cubicBezTo>
                <a:cubicBezTo>
                  <a:pt x="103" y="342"/>
                  <a:pt x="104" y="343"/>
                  <a:pt x="105" y="343"/>
                </a:cubicBezTo>
                <a:cubicBezTo>
                  <a:pt x="105" y="343"/>
                  <a:pt x="105" y="343"/>
                  <a:pt x="105" y="343"/>
                </a:cubicBezTo>
                <a:cubicBezTo>
                  <a:pt x="106" y="343"/>
                  <a:pt x="106" y="342"/>
                  <a:pt x="106" y="341"/>
                </a:cubicBezTo>
                <a:cubicBezTo>
                  <a:pt x="106" y="339"/>
                  <a:pt x="106" y="336"/>
                  <a:pt x="106" y="334"/>
                </a:cubicBezTo>
                <a:cubicBezTo>
                  <a:pt x="106" y="326"/>
                  <a:pt x="106" y="318"/>
                  <a:pt x="106" y="310"/>
                </a:cubicBezTo>
                <a:cubicBezTo>
                  <a:pt x="106" y="307"/>
                  <a:pt x="106" y="305"/>
                  <a:pt x="106" y="302"/>
                </a:cubicBezTo>
                <a:cubicBezTo>
                  <a:pt x="107" y="302"/>
                  <a:pt x="107" y="301"/>
                  <a:pt x="107" y="300"/>
                </a:cubicBezTo>
                <a:cubicBezTo>
                  <a:pt x="107" y="299"/>
                  <a:pt x="107" y="299"/>
                  <a:pt x="106" y="298"/>
                </a:cubicBezTo>
                <a:cubicBezTo>
                  <a:pt x="106" y="298"/>
                  <a:pt x="106" y="297"/>
                  <a:pt x="105" y="296"/>
                </a:cubicBezTo>
                <a:cubicBezTo>
                  <a:pt x="105" y="296"/>
                  <a:pt x="104" y="296"/>
                  <a:pt x="103" y="295"/>
                </a:cubicBezTo>
                <a:cubicBezTo>
                  <a:pt x="103" y="294"/>
                  <a:pt x="104" y="292"/>
                  <a:pt x="104" y="290"/>
                </a:cubicBezTo>
                <a:cubicBezTo>
                  <a:pt x="104" y="289"/>
                  <a:pt x="104" y="289"/>
                  <a:pt x="104" y="289"/>
                </a:cubicBezTo>
                <a:cubicBezTo>
                  <a:pt x="104" y="287"/>
                  <a:pt x="103" y="285"/>
                  <a:pt x="102" y="284"/>
                </a:cubicBezTo>
                <a:cubicBezTo>
                  <a:pt x="100" y="282"/>
                  <a:pt x="98" y="280"/>
                  <a:pt x="95" y="280"/>
                </a:cubicBezTo>
                <a:cubicBezTo>
                  <a:pt x="96" y="277"/>
                  <a:pt x="96" y="275"/>
                  <a:pt x="96" y="272"/>
                </a:cubicBezTo>
                <a:cubicBezTo>
                  <a:pt x="96" y="272"/>
                  <a:pt x="96" y="272"/>
                  <a:pt x="96" y="272"/>
                </a:cubicBezTo>
                <a:cubicBezTo>
                  <a:pt x="97" y="268"/>
                  <a:pt x="99" y="265"/>
                  <a:pt x="101" y="261"/>
                </a:cubicBezTo>
                <a:cubicBezTo>
                  <a:pt x="104" y="256"/>
                  <a:pt x="106" y="251"/>
                  <a:pt x="106" y="244"/>
                </a:cubicBezTo>
                <a:cubicBezTo>
                  <a:pt x="106" y="241"/>
                  <a:pt x="106" y="238"/>
                  <a:pt x="105" y="235"/>
                </a:cubicBezTo>
                <a:cubicBezTo>
                  <a:pt x="102" y="219"/>
                  <a:pt x="97" y="211"/>
                  <a:pt x="92" y="196"/>
                </a:cubicBezTo>
                <a:cubicBezTo>
                  <a:pt x="90" y="187"/>
                  <a:pt x="88" y="178"/>
                  <a:pt x="88" y="169"/>
                </a:cubicBezTo>
                <a:cubicBezTo>
                  <a:pt x="88" y="166"/>
                  <a:pt x="88" y="164"/>
                  <a:pt x="88" y="162"/>
                </a:cubicBezTo>
                <a:cubicBezTo>
                  <a:pt x="88" y="162"/>
                  <a:pt x="88" y="162"/>
                  <a:pt x="88" y="162"/>
                </a:cubicBezTo>
                <a:cubicBezTo>
                  <a:pt x="88" y="160"/>
                  <a:pt x="87" y="158"/>
                  <a:pt x="85" y="156"/>
                </a:cubicBezTo>
                <a:cubicBezTo>
                  <a:pt x="84" y="155"/>
                  <a:pt x="81" y="154"/>
                  <a:pt x="79" y="154"/>
                </a:cubicBezTo>
                <a:cubicBezTo>
                  <a:pt x="79" y="154"/>
                  <a:pt x="79" y="154"/>
                  <a:pt x="79" y="154"/>
                </a:cubicBezTo>
                <a:cubicBezTo>
                  <a:pt x="78" y="154"/>
                  <a:pt x="77" y="154"/>
                  <a:pt x="77" y="154"/>
                </a:cubicBezTo>
                <a:cubicBezTo>
                  <a:pt x="78" y="153"/>
                  <a:pt x="79" y="152"/>
                  <a:pt x="80" y="151"/>
                </a:cubicBezTo>
                <a:cubicBezTo>
                  <a:pt x="80" y="150"/>
                  <a:pt x="81" y="149"/>
                  <a:pt x="82" y="148"/>
                </a:cubicBezTo>
                <a:cubicBezTo>
                  <a:pt x="82" y="147"/>
                  <a:pt x="83" y="145"/>
                  <a:pt x="83" y="144"/>
                </a:cubicBezTo>
                <a:cubicBezTo>
                  <a:pt x="83" y="144"/>
                  <a:pt x="83" y="144"/>
                  <a:pt x="83" y="144"/>
                </a:cubicBezTo>
                <a:cubicBezTo>
                  <a:pt x="83" y="144"/>
                  <a:pt x="83" y="144"/>
                  <a:pt x="83" y="144"/>
                </a:cubicBezTo>
                <a:cubicBezTo>
                  <a:pt x="83" y="143"/>
                  <a:pt x="84" y="143"/>
                  <a:pt x="84" y="142"/>
                </a:cubicBezTo>
                <a:cubicBezTo>
                  <a:pt x="84" y="141"/>
                  <a:pt x="83" y="141"/>
                  <a:pt x="83" y="140"/>
                </a:cubicBezTo>
                <a:cubicBezTo>
                  <a:pt x="84" y="140"/>
                  <a:pt x="85" y="139"/>
                  <a:pt x="84" y="138"/>
                </a:cubicBezTo>
                <a:cubicBezTo>
                  <a:pt x="84" y="137"/>
                  <a:pt x="84" y="137"/>
                  <a:pt x="83" y="137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35"/>
                  <a:pt x="84" y="135"/>
                  <a:pt x="84" y="135"/>
                </a:cubicBezTo>
                <a:cubicBezTo>
                  <a:pt x="84" y="134"/>
                  <a:pt x="83" y="134"/>
                  <a:pt x="83" y="133"/>
                </a:cubicBezTo>
                <a:cubicBezTo>
                  <a:pt x="83" y="133"/>
                  <a:pt x="83" y="133"/>
                  <a:pt x="83" y="133"/>
                </a:cubicBezTo>
                <a:cubicBezTo>
                  <a:pt x="82" y="133"/>
                  <a:pt x="82" y="133"/>
                  <a:pt x="82" y="133"/>
                </a:cubicBezTo>
                <a:cubicBezTo>
                  <a:pt x="82" y="133"/>
                  <a:pt x="82" y="133"/>
                  <a:pt x="82" y="133"/>
                </a:cubicBezTo>
                <a:cubicBezTo>
                  <a:pt x="82" y="133"/>
                  <a:pt x="82" y="133"/>
                  <a:pt x="82" y="133"/>
                </a:cubicBezTo>
                <a:cubicBezTo>
                  <a:pt x="82" y="132"/>
                  <a:pt x="82" y="132"/>
                  <a:pt x="82" y="132"/>
                </a:cubicBezTo>
                <a:cubicBezTo>
                  <a:pt x="82" y="132"/>
                  <a:pt x="82" y="132"/>
                  <a:pt x="82" y="132"/>
                </a:cubicBezTo>
                <a:cubicBezTo>
                  <a:pt x="83" y="132"/>
                  <a:pt x="84" y="131"/>
                  <a:pt x="84" y="130"/>
                </a:cubicBezTo>
                <a:cubicBezTo>
                  <a:pt x="84" y="129"/>
                  <a:pt x="84" y="129"/>
                  <a:pt x="84" y="129"/>
                </a:cubicBezTo>
                <a:cubicBezTo>
                  <a:pt x="84" y="128"/>
                  <a:pt x="83" y="127"/>
                  <a:pt x="83" y="127"/>
                </a:cubicBezTo>
                <a:cubicBezTo>
                  <a:pt x="82" y="126"/>
                  <a:pt x="82" y="126"/>
                  <a:pt x="82" y="126"/>
                </a:cubicBezTo>
                <a:cubicBezTo>
                  <a:pt x="82" y="126"/>
                  <a:pt x="83" y="125"/>
                  <a:pt x="83" y="125"/>
                </a:cubicBezTo>
                <a:cubicBezTo>
                  <a:pt x="83" y="124"/>
                  <a:pt x="83" y="124"/>
                  <a:pt x="83" y="123"/>
                </a:cubicBezTo>
                <a:cubicBezTo>
                  <a:pt x="83" y="123"/>
                  <a:pt x="83" y="123"/>
                  <a:pt x="83" y="123"/>
                </a:cubicBezTo>
                <a:cubicBezTo>
                  <a:pt x="83" y="121"/>
                  <a:pt x="83" y="119"/>
                  <a:pt x="83" y="118"/>
                </a:cubicBezTo>
                <a:cubicBezTo>
                  <a:pt x="83" y="117"/>
                  <a:pt x="83" y="117"/>
                  <a:pt x="83" y="117"/>
                </a:cubicBezTo>
                <a:cubicBezTo>
                  <a:pt x="86" y="114"/>
                  <a:pt x="88" y="111"/>
                  <a:pt x="89" y="107"/>
                </a:cubicBezTo>
                <a:cubicBezTo>
                  <a:pt x="90" y="104"/>
                  <a:pt x="90" y="100"/>
                  <a:pt x="91" y="98"/>
                </a:cubicBezTo>
                <a:cubicBezTo>
                  <a:pt x="93" y="92"/>
                  <a:pt x="94" y="88"/>
                  <a:pt x="99" y="80"/>
                </a:cubicBezTo>
                <a:cubicBezTo>
                  <a:pt x="105" y="73"/>
                  <a:pt x="109" y="60"/>
                  <a:pt x="109" y="47"/>
                </a:cubicBezTo>
                <a:cubicBezTo>
                  <a:pt x="109" y="36"/>
                  <a:pt x="106" y="25"/>
                  <a:pt x="99" y="16"/>
                </a:cubicBezTo>
                <a:cubicBezTo>
                  <a:pt x="91" y="7"/>
                  <a:pt x="80" y="1"/>
                  <a:pt x="62" y="0"/>
                </a:cubicBezTo>
                <a:cubicBezTo>
                  <a:pt x="62" y="0"/>
                  <a:pt x="61" y="0"/>
                  <a:pt x="60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126"/>
          <p:cNvSpPr/>
          <p:nvPr/>
        </p:nvSpPr>
        <p:spPr>
          <a:xfrm>
            <a:off x="2037600" y="2810880"/>
            <a:ext cx="24840" cy="169920"/>
          </a:xfrm>
          <a:custGeom>
            <a:avLst/>
            <a:gdLst/>
            <a:ahLst/>
            <a:rect l="l" t="t" r="r" b="b"/>
            <a:pathLst>
              <a:path w="6" h="40">
                <a:moveTo>
                  <a:pt x="2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0"/>
                  <a:pt x="0" y="1"/>
                </a:cubicBezTo>
                <a:cubicBezTo>
                  <a:pt x="0" y="4"/>
                  <a:pt x="0" y="6"/>
                  <a:pt x="0" y="8"/>
                </a:cubicBezTo>
                <a:cubicBezTo>
                  <a:pt x="0" y="18"/>
                  <a:pt x="1" y="29"/>
                  <a:pt x="2" y="39"/>
                </a:cubicBezTo>
                <a:cubicBezTo>
                  <a:pt x="2" y="40"/>
                  <a:pt x="3" y="40"/>
                  <a:pt x="4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5" y="40"/>
                  <a:pt x="6" y="39"/>
                  <a:pt x="6" y="38"/>
                </a:cubicBezTo>
                <a:cubicBezTo>
                  <a:pt x="4" y="28"/>
                  <a:pt x="4" y="18"/>
                  <a:pt x="4" y="8"/>
                </a:cubicBezTo>
                <a:cubicBezTo>
                  <a:pt x="4" y="6"/>
                  <a:pt x="4" y="4"/>
                  <a:pt x="4" y="2"/>
                </a:cubicBezTo>
                <a:cubicBezTo>
                  <a:pt x="4" y="1"/>
                  <a:pt x="3" y="0"/>
                  <a:pt x="2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127"/>
          <p:cNvSpPr/>
          <p:nvPr/>
        </p:nvSpPr>
        <p:spPr>
          <a:xfrm>
            <a:off x="2249280" y="2925720"/>
            <a:ext cx="114480" cy="85680"/>
          </a:xfrm>
          <a:custGeom>
            <a:avLst/>
            <a:gdLst/>
            <a:ahLst/>
            <a:rect l="l" t="t" r="r" b="b"/>
            <a:pathLst>
              <a:path w="27" h="20">
                <a:moveTo>
                  <a:pt x="25" y="0"/>
                </a:moveTo>
                <a:cubicBezTo>
                  <a:pt x="24" y="0"/>
                  <a:pt x="24" y="0"/>
                  <a:pt x="24" y="1"/>
                </a:cubicBezTo>
                <a:cubicBezTo>
                  <a:pt x="16" y="6"/>
                  <a:pt x="8" y="12"/>
                  <a:pt x="1" y="17"/>
                </a:cubicBezTo>
                <a:cubicBezTo>
                  <a:pt x="0" y="18"/>
                  <a:pt x="0" y="19"/>
                  <a:pt x="0" y="20"/>
                </a:cubicBezTo>
                <a:cubicBezTo>
                  <a:pt x="1" y="20"/>
                  <a:pt x="1" y="20"/>
                  <a:pt x="2" y="20"/>
                </a:cubicBezTo>
                <a:cubicBezTo>
                  <a:pt x="2" y="20"/>
                  <a:pt x="3" y="20"/>
                  <a:pt x="3" y="20"/>
                </a:cubicBezTo>
                <a:cubicBezTo>
                  <a:pt x="11" y="14"/>
                  <a:pt x="18" y="9"/>
                  <a:pt x="26" y="3"/>
                </a:cubicBezTo>
                <a:cubicBezTo>
                  <a:pt x="27" y="3"/>
                  <a:pt x="27" y="2"/>
                  <a:pt x="26" y="1"/>
                </a:cubicBezTo>
                <a:cubicBezTo>
                  <a:pt x="26" y="0"/>
                  <a:pt x="25" y="0"/>
                  <a:pt x="25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128"/>
          <p:cNvSpPr/>
          <p:nvPr/>
        </p:nvSpPr>
        <p:spPr>
          <a:xfrm>
            <a:off x="2322720" y="3151440"/>
            <a:ext cx="118080" cy="40680"/>
          </a:xfrm>
          <a:custGeom>
            <a:avLst/>
            <a:gdLst/>
            <a:ahLst/>
            <a:rect l="l" t="t" r="r" b="b"/>
            <a:pathLst>
              <a:path w="28" h="10">
                <a:moveTo>
                  <a:pt x="26" y="0"/>
                </a:moveTo>
                <a:cubicBezTo>
                  <a:pt x="26" y="0"/>
                  <a:pt x="26" y="0"/>
                  <a:pt x="26" y="0"/>
                </a:cubicBezTo>
                <a:cubicBezTo>
                  <a:pt x="18" y="4"/>
                  <a:pt x="10" y="6"/>
                  <a:pt x="2" y="6"/>
                </a:cubicBezTo>
                <a:cubicBezTo>
                  <a:pt x="1" y="6"/>
                  <a:pt x="0" y="7"/>
                  <a:pt x="0" y="8"/>
                </a:cubicBezTo>
                <a:cubicBezTo>
                  <a:pt x="0" y="9"/>
                  <a:pt x="1" y="10"/>
                  <a:pt x="2" y="10"/>
                </a:cubicBezTo>
                <a:cubicBezTo>
                  <a:pt x="2" y="10"/>
                  <a:pt x="2" y="10"/>
                  <a:pt x="2" y="10"/>
                </a:cubicBezTo>
                <a:cubicBezTo>
                  <a:pt x="10" y="10"/>
                  <a:pt x="19" y="8"/>
                  <a:pt x="27" y="4"/>
                </a:cubicBezTo>
                <a:cubicBezTo>
                  <a:pt x="28" y="3"/>
                  <a:pt x="28" y="2"/>
                  <a:pt x="28" y="1"/>
                </a:cubicBezTo>
                <a:cubicBezTo>
                  <a:pt x="28" y="1"/>
                  <a:pt x="27" y="0"/>
                  <a:pt x="26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129"/>
          <p:cNvSpPr/>
          <p:nvPr/>
        </p:nvSpPr>
        <p:spPr>
          <a:xfrm>
            <a:off x="2304720" y="3337560"/>
            <a:ext cx="98280" cy="83880"/>
          </a:xfrm>
          <a:custGeom>
            <a:avLst/>
            <a:gdLst/>
            <a:ahLst/>
            <a:rect l="l" t="t" r="r" b="b"/>
            <a:pathLst>
              <a:path w="23" h="20">
                <a:moveTo>
                  <a:pt x="2" y="0"/>
                </a:moveTo>
                <a:cubicBezTo>
                  <a:pt x="2" y="0"/>
                  <a:pt x="1" y="1"/>
                  <a:pt x="1" y="1"/>
                </a:cubicBezTo>
                <a:cubicBezTo>
                  <a:pt x="0" y="2"/>
                  <a:pt x="0" y="3"/>
                  <a:pt x="1" y="3"/>
                </a:cubicBezTo>
                <a:cubicBezTo>
                  <a:pt x="7" y="9"/>
                  <a:pt x="14" y="14"/>
                  <a:pt x="20" y="19"/>
                </a:cubicBezTo>
                <a:cubicBezTo>
                  <a:pt x="20" y="20"/>
                  <a:pt x="21" y="20"/>
                  <a:pt x="21" y="20"/>
                </a:cubicBezTo>
                <a:cubicBezTo>
                  <a:pt x="22" y="20"/>
                  <a:pt x="22" y="19"/>
                  <a:pt x="22" y="19"/>
                </a:cubicBezTo>
                <a:cubicBezTo>
                  <a:pt x="23" y="18"/>
                  <a:pt x="23" y="17"/>
                  <a:pt x="22" y="17"/>
                </a:cubicBezTo>
                <a:cubicBezTo>
                  <a:pt x="16" y="11"/>
                  <a:pt x="10" y="6"/>
                  <a:pt x="3" y="1"/>
                </a:cubicBezTo>
                <a:cubicBezTo>
                  <a:pt x="3" y="0"/>
                  <a:pt x="3" y="0"/>
                  <a:pt x="2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130"/>
          <p:cNvSpPr/>
          <p:nvPr/>
        </p:nvSpPr>
        <p:spPr>
          <a:xfrm>
            <a:off x="1774080" y="2925720"/>
            <a:ext cx="92880" cy="89280"/>
          </a:xfrm>
          <a:custGeom>
            <a:avLst/>
            <a:gdLst/>
            <a:ahLst/>
            <a:rect l="l" t="t" r="r" b="b"/>
            <a:pathLst>
              <a:path w="22" h="21">
                <a:moveTo>
                  <a:pt x="2" y="0"/>
                </a:moveTo>
                <a:cubicBezTo>
                  <a:pt x="2" y="0"/>
                  <a:pt x="1" y="0"/>
                  <a:pt x="1" y="1"/>
                </a:cubicBezTo>
                <a:cubicBezTo>
                  <a:pt x="0" y="2"/>
                  <a:pt x="0" y="3"/>
                  <a:pt x="1" y="3"/>
                </a:cubicBezTo>
                <a:cubicBezTo>
                  <a:pt x="8" y="8"/>
                  <a:pt x="14" y="14"/>
                  <a:pt x="18" y="21"/>
                </a:cubicBezTo>
                <a:cubicBezTo>
                  <a:pt x="19" y="21"/>
                  <a:pt x="19" y="21"/>
                  <a:pt x="20" y="21"/>
                </a:cubicBezTo>
                <a:cubicBezTo>
                  <a:pt x="21" y="21"/>
                  <a:pt x="21" y="21"/>
                  <a:pt x="21" y="21"/>
                </a:cubicBezTo>
                <a:cubicBezTo>
                  <a:pt x="22" y="21"/>
                  <a:pt x="22" y="20"/>
                  <a:pt x="21" y="19"/>
                </a:cubicBezTo>
                <a:cubicBezTo>
                  <a:pt x="17" y="11"/>
                  <a:pt x="10" y="5"/>
                  <a:pt x="3" y="0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131"/>
          <p:cNvSpPr/>
          <p:nvPr/>
        </p:nvSpPr>
        <p:spPr>
          <a:xfrm>
            <a:off x="1702440" y="3158640"/>
            <a:ext cx="114480" cy="38880"/>
          </a:xfrm>
          <a:custGeom>
            <a:avLst/>
            <a:gdLst/>
            <a:ahLst/>
            <a:rect l="l" t="t" r="r" b="b"/>
            <a:pathLst>
              <a:path w="27" h="9">
                <a:moveTo>
                  <a:pt x="2" y="0"/>
                </a:moveTo>
                <a:cubicBezTo>
                  <a:pt x="1" y="0"/>
                  <a:pt x="1" y="0"/>
                  <a:pt x="1" y="1"/>
                </a:cubicBezTo>
                <a:cubicBezTo>
                  <a:pt x="0" y="2"/>
                  <a:pt x="1" y="3"/>
                  <a:pt x="2" y="3"/>
                </a:cubicBezTo>
                <a:cubicBezTo>
                  <a:pt x="10" y="4"/>
                  <a:pt x="17" y="6"/>
                  <a:pt x="24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26" y="9"/>
                  <a:pt x="26" y="8"/>
                  <a:pt x="27" y="8"/>
                </a:cubicBezTo>
                <a:cubicBezTo>
                  <a:pt x="27" y="7"/>
                  <a:pt x="27" y="6"/>
                  <a:pt x="26" y="5"/>
                </a:cubicBezTo>
                <a:cubicBezTo>
                  <a:pt x="18" y="3"/>
                  <a:pt x="10" y="1"/>
                  <a:pt x="3" y="0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132"/>
          <p:cNvSpPr/>
          <p:nvPr/>
        </p:nvSpPr>
        <p:spPr>
          <a:xfrm>
            <a:off x="1736640" y="3371760"/>
            <a:ext cx="105480" cy="87480"/>
          </a:xfrm>
          <a:custGeom>
            <a:avLst/>
            <a:gdLst/>
            <a:ahLst/>
            <a:rect l="l" t="t" r="r" b="b"/>
            <a:pathLst>
              <a:path w="25" h="21">
                <a:moveTo>
                  <a:pt x="23" y="0"/>
                </a:moveTo>
                <a:cubicBezTo>
                  <a:pt x="22" y="0"/>
                  <a:pt x="22" y="0"/>
                  <a:pt x="22" y="0"/>
                </a:cubicBezTo>
                <a:cubicBezTo>
                  <a:pt x="18" y="4"/>
                  <a:pt x="15" y="7"/>
                  <a:pt x="12" y="9"/>
                </a:cubicBezTo>
                <a:cubicBezTo>
                  <a:pt x="8" y="11"/>
                  <a:pt x="5" y="14"/>
                  <a:pt x="1" y="18"/>
                </a:cubicBezTo>
                <a:cubicBezTo>
                  <a:pt x="0" y="19"/>
                  <a:pt x="1" y="20"/>
                  <a:pt x="1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3" y="21"/>
                  <a:pt x="3" y="21"/>
                  <a:pt x="4" y="21"/>
                </a:cubicBezTo>
                <a:cubicBezTo>
                  <a:pt x="8" y="16"/>
                  <a:pt x="11" y="14"/>
                  <a:pt x="14" y="12"/>
                </a:cubicBezTo>
                <a:cubicBezTo>
                  <a:pt x="17" y="10"/>
                  <a:pt x="20" y="7"/>
                  <a:pt x="24" y="3"/>
                </a:cubicBezTo>
                <a:cubicBezTo>
                  <a:pt x="25" y="2"/>
                  <a:pt x="25" y="1"/>
                  <a:pt x="24" y="0"/>
                </a:cubicBezTo>
                <a:cubicBezTo>
                  <a:pt x="24" y="0"/>
                  <a:pt x="23" y="0"/>
                  <a:pt x="23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133"/>
          <p:cNvSpPr/>
          <p:nvPr/>
        </p:nvSpPr>
        <p:spPr>
          <a:xfrm>
            <a:off x="1947960" y="3579480"/>
            <a:ext cx="1440" cy="144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134"/>
          <p:cNvSpPr/>
          <p:nvPr/>
        </p:nvSpPr>
        <p:spPr>
          <a:xfrm>
            <a:off x="1947960" y="3579480"/>
            <a:ext cx="1440" cy="144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135"/>
          <p:cNvSpPr/>
          <p:nvPr/>
        </p:nvSpPr>
        <p:spPr>
          <a:xfrm>
            <a:off x="2156040" y="4358880"/>
            <a:ext cx="80280" cy="105480"/>
          </a:xfrm>
          <a:custGeom>
            <a:avLst/>
            <a:gdLst/>
            <a:ahLst/>
            <a:rect l="l" t="t" r="r" b="b"/>
            <a:pathLst>
              <a:path w="19" h="25">
                <a:moveTo>
                  <a:pt x="18" y="0"/>
                </a:moveTo>
                <a:cubicBezTo>
                  <a:pt x="12" y="8"/>
                  <a:pt x="6" y="16"/>
                  <a:pt x="0" y="24"/>
                </a:cubicBezTo>
                <a:cubicBezTo>
                  <a:pt x="2" y="25"/>
                  <a:pt x="2" y="25"/>
                  <a:pt x="2" y="25"/>
                </a:cubicBezTo>
                <a:cubicBezTo>
                  <a:pt x="8" y="17"/>
                  <a:pt x="14" y="9"/>
                  <a:pt x="19" y="1"/>
                </a:cubicBezTo>
                <a:cubicBezTo>
                  <a:pt x="18" y="0"/>
                  <a:pt x="18" y="0"/>
                  <a:pt x="18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136"/>
          <p:cNvSpPr/>
          <p:nvPr/>
        </p:nvSpPr>
        <p:spPr>
          <a:xfrm>
            <a:off x="2168640" y="4396680"/>
            <a:ext cx="67680" cy="85680"/>
          </a:xfrm>
          <a:custGeom>
            <a:avLst/>
            <a:gdLst/>
            <a:ahLst/>
            <a:rect l="l" t="t" r="r" b="b"/>
            <a:pathLst>
              <a:path w="16" h="20">
                <a:moveTo>
                  <a:pt x="15" y="0"/>
                </a:moveTo>
                <a:cubicBezTo>
                  <a:pt x="10" y="7"/>
                  <a:pt x="5" y="13"/>
                  <a:pt x="0" y="19"/>
                </a:cubicBezTo>
                <a:cubicBezTo>
                  <a:pt x="2" y="20"/>
                  <a:pt x="2" y="20"/>
                  <a:pt x="2" y="20"/>
                </a:cubicBezTo>
                <a:cubicBezTo>
                  <a:pt x="6" y="14"/>
                  <a:pt x="11" y="8"/>
                  <a:pt x="16" y="1"/>
                </a:cubicBezTo>
                <a:cubicBezTo>
                  <a:pt x="15" y="0"/>
                  <a:pt x="15" y="0"/>
                  <a:pt x="15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137"/>
          <p:cNvSpPr/>
          <p:nvPr/>
        </p:nvSpPr>
        <p:spPr>
          <a:xfrm>
            <a:off x="2186640" y="4430880"/>
            <a:ext cx="49680" cy="73080"/>
          </a:xfrm>
          <a:custGeom>
            <a:avLst/>
            <a:gdLst/>
            <a:ahLst/>
            <a:rect l="l" t="t" r="r" b="b"/>
            <a:pathLst>
              <a:path w="12" h="17">
                <a:moveTo>
                  <a:pt x="10" y="0"/>
                </a:moveTo>
                <a:cubicBezTo>
                  <a:pt x="8" y="5"/>
                  <a:pt x="5" y="9"/>
                  <a:pt x="1" y="12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4"/>
                  <a:pt x="1" y="14"/>
                  <a:pt x="1" y="14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4"/>
                  <a:pt x="2" y="14"/>
                  <a:pt x="2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6" y="10"/>
                  <a:pt x="9" y="5"/>
                  <a:pt x="12" y="1"/>
                </a:cubicBezTo>
                <a:cubicBezTo>
                  <a:pt x="10" y="0"/>
                  <a:pt x="10" y="0"/>
                  <a:pt x="10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138"/>
          <p:cNvSpPr/>
          <p:nvPr/>
        </p:nvSpPr>
        <p:spPr>
          <a:xfrm>
            <a:off x="2372760" y="5079240"/>
            <a:ext cx="657360" cy="870480"/>
          </a:xfrm>
          <a:custGeom>
            <a:avLst/>
            <a:gdLst/>
            <a:ahLst/>
            <a:rect l="l" t="t" r="r" b="b"/>
            <a:pathLst>
              <a:path w="155" h="205">
                <a:moveTo>
                  <a:pt x="108" y="199"/>
                </a:moveTo>
                <a:cubicBezTo>
                  <a:pt x="106" y="193"/>
                  <a:pt x="104" y="188"/>
                  <a:pt x="102" y="182"/>
                </a:cubicBezTo>
                <a:cubicBezTo>
                  <a:pt x="104" y="180"/>
                  <a:pt x="106" y="179"/>
                  <a:pt x="108" y="178"/>
                </a:cubicBezTo>
                <a:cubicBezTo>
                  <a:pt x="108" y="185"/>
                  <a:pt x="108" y="192"/>
                  <a:pt x="109" y="199"/>
                </a:cubicBezTo>
                <a:cubicBezTo>
                  <a:pt x="108" y="199"/>
                  <a:pt x="108" y="199"/>
                  <a:pt x="108" y="199"/>
                </a:cubicBezTo>
                <a:moveTo>
                  <a:pt x="126" y="191"/>
                </a:moveTo>
                <a:cubicBezTo>
                  <a:pt x="126" y="190"/>
                  <a:pt x="126" y="190"/>
                  <a:pt x="126" y="189"/>
                </a:cubicBezTo>
                <a:cubicBezTo>
                  <a:pt x="126" y="185"/>
                  <a:pt x="125" y="181"/>
                  <a:pt x="125" y="178"/>
                </a:cubicBezTo>
                <a:cubicBezTo>
                  <a:pt x="126" y="182"/>
                  <a:pt x="128" y="185"/>
                  <a:pt x="131" y="189"/>
                </a:cubicBezTo>
                <a:cubicBezTo>
                  <a:pt x="129" y="190"/>
                  <a:pt x="127" y="190"/>
                  <a:pt x="126" y="191"/>
                </a:cubicBezTo>
                <a:moveTo>
                  <a:pt x="111" y="198"/>
                </a:moveTo>
                <a:cubicBezTo>
                  <a:pt x="110" y="191"/>
                  <a:pt x="110" y="184"/>
                  <a:pt x="110" y="177"/>
                </a:cubicBezTo>
                <a:cubicBezTo>
                  <a:pt x="110" y="177"/>
                  <a:pt x="110" y="177"/>
                  <a:pt x="110" y="177"/>
                </a:cubicBezTo>
                <a:cubicBezTo>
                  <a:pt x="114" y="175"/>
                  <a:pt x="118" y="174"/>
                  <a:pt x="122" y="173"/>
                </a:cubicBezTo>
                <a:cubicBezTo>
                  <a:pt x="122" y="174"/>
                  <a:pt x="122" y="174"/>
                  <a:pt x="122" y="174"/>
                </a:cubicBezTo>
                <a:cubicBezTo>
                  <a:pt x="123" y="179"/>
                  <a:pt x="124" y="184"/>
                  <a:pt x="124" y="189"/>
                </a:cubicBezTo>
                <a:cubicBezTo>
                  <a:pt x="124" y="190"/>
                  <a:pt x="124" y="191"/>
                  <a:pt x="124" y="192"/>
                </a:cubicBezTo>
                <a:cubicBezTo>
                  <a:pt x="121" y="193"/>
                  <a:pt x="119" y="194"/>
                  <a:pt x="117" y="195"/>
                </a:cubicBezTo>
                <a:cubicBezTo>
                  <a:pt x="117" y="192"/>
                  <a:pt x="117" y="190"/>
                  <a:pt x="117" y="187"/>
                </a:cubicBezTo>
                <a:cubicBezTo>
                  <a:pt x="117" y="183"/>
                  <a:pt x="117" y="180"/>
                  <a:pt x="117" y="176"/>
                </a:cubicBezTo>
                <a:cubicBezTo>
                  <a:pt x="117" y="176"/>
                  <a:pt x="116" y="175"/>
                  <a:pt x="116" y="175"/>
                </a:cubicBezTo>
                <a:cubicBezTo>
                  <a:pt x="116" y="175"/>
                  <a:pt x="116" y="175"/>
                  <a:pt x="116" y="175"/>
                </a:cubicBezTo>
                <a:cubicBezTo>
                  <a:pt x="115" y="175"/>
                  <a:pt x="115" y="176"/>
                  <a:pt x="115" y="176"/>
                </a:cubicBezTo>
                <a:cubicBezTo>
                  <a:pt x="115" y="180"/>
                  <a:pt x="115" y="183"/>
                  <a:pt x="115" y="187"/>
                </a:cubicBezTo>
                <a:cubicBezTo>
                  <a:pt x="115" y="190"/>
                  <a:pt x="115" y="193"/>
                  <a:pt x="115" y="196"/>
                </a:cubicBezTo>
                <a:cubicBezTo>
                  <a:pt x="113" y="197"/>
                  <a:pt x="112" y="197"/>
                  <a:pt x="111" y="198"/>
                </a:cubicBezTo>
                <a:moveTo>
                  <a:pt x="58" y="174"/>
                </a:moveTo>
                <a:cubicBezTo>
                  <a:pt x="56" y="171"/>
                  <a:pt x="54" y="168"/>
                  <a:pt x="51" y="165"/>
                </a:cubicBezTo>
                <a:cubicBezTo>
                  <a:pt x="52" y="165"/>
                  <a:pt x="54" y="164"/>
                  <a:pt x="56" y="164"/>
                </a:cubicBezTo>
                <a:cubicBezTo>
                  <a:pt x="57" y="167"/>
                  <a:pt x="57" y="171"/>
                  <a:pt x="58" y="174"/>
                </a:cubicBezTo>
                <a:moveTo>
                  <a:pt x="59" y="175"/>
                </a:moveTo>
                <a:cubicBezTo>
                  <a:pt x="60" y="175"/>
                  <a:pt x="60" y="175"/>
                  <a:pt x="60" y="175"/>
                </a:cubicBezTo>
                <a:cubicBezTo>
                  <a:pt x="59" y="171"/>
                  <a:pt x="59" y="167"/>
                  <a:pt x="58" y="163"/>
                </a:cubicBezTo>
                <a:cubicBezTo>
                  <a:pt x="60" y="162"/>
                  <a:pt x="62" y="162"/>
                  <a:pt x="64" y="161"/>
                </a:cubicBezTo>
                <a:cubicBezTo>
                  <a:pt x="64" y="165"/>
                  <a:pt x="64" y="169"/>
                  <a:pt x="64" y="173"/>
                </a:cubicBezTo>
                <a:cubicBezTo>
                  <a:pt x="63" y="174"/>
                  <a:pt x="61" y="174"/>
                  <a:pt x="59" y="175"/>
                </a:cubicBezTo>
                <a:moveTo>
                  <a:pt x="66" y="172"/>
                </a:moveTo>
                <a:cubicBezTo>
                  <a:pt x="66" y="168"/>
                  <a:pt x="66" y="164"/>
                  <a:pt x="66" y="161"/>
                </a:cubicBezTo>
                <a:cubicBezTo>
                  <a:pt x="66" y="160"/>
                  <a:pt x="66" y="160"/>
                  <a:pt x="66" y="160"/>
                </a:cubicBezTo>
                <a:cubicBezTo>
                  <a:pt x="67" y="160"/>
                  <a:pt x="69" y="159"/>
                  <a:pt x="71" y="158"/>
                </a:cubicBezTo>
                <a:cubicBezTo>
                  <a:pt x="71" y="160"/>
                  <a:pt x="71" y="162"/>
                  <a:pt x="71" y="164"/>
                </a:cubicBezTo>
                <a:cubicBezTo>
                  <a:pt x="71" y="166"/>
                  <a:pt x="71" y="168"/>
                  <a:pt x="72" y="169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0" y="170"/>
                  <a:pt x="68" y="171"/>
                  <a:pt x="66" y="172"/>
                </a:cubicBezTo>
                <a:moveTo>
                  <a:pt x="74" y="169"/>
                </a:moveTo>
                <a:cubicBezTo>
                  <a:pt x="73" y="167"/>
                  <a:pt x="73" y="165"/>
                  <a:pt x="73" y="164"/>
                </a:cubicBezTo>
                <a:cubicBezTo>
                  <a:pt x="73" y="162"/>
                  <a:pt x="73" y="160"/>
                  <a:pt x="73" y="159"/>
                </a:cubicBezTo>
                <a:cubicBezTo>
                  <a:pt x="73" y="158"/>
                  <a:pt x="73" y="158"/>
                  <a:pt x="73" y="158"/>
                </a:cubicBezTo>
                <a:cubicBezTo>
                  <a:pt x="76" y="157"/>
                  <a:pt x="79" y="156"/>
                  <a:pt x="82" y="155"/>
                </a:cubicBezTo>
                <a:cubicBezTo>
                  <a:pt x="82" y="155"/>
                  <a:pt x="82" y="155"/>
                  <a:pt x="82" y="155"/>
                </a:cubicBezTo>
                <a:cubicBezTo>
                  <a:pt x="82" y="159"/>
                  <a:pt x="81" y="163"/>
                  <a:pt x="81" y="166"/>
                </a:cubicBezTo>
                <a:cubicBezTo>
                  <a:pt x="78" y="167"/>
                  <a:pt x="76" y="168"/>
                  <a:pt x="74" y="169"/>
                </a:cubicBezTo>
                <a:moveTo>
                  <a:pt x="83" y="166"/>
                </a:moveTo>
                <a:cubicBezTo>
                  <a:pt x="83" y="162"/>
                  <a:pt x="84" y="159"/>
                  <a:pt x="84" y="155"/>
                </a:cubicBezTo>
                <a:cubicBezTo>
                  <a:pt x="84" y="155"/>
                  <a:pt x="84" y="155"/>
                  <a:pt x="83" y="154"/>
                </a:cubicBezTo>
                <a:cubicBezTo>
                  <a:pt x="85" y="154"/>
                  <a:pt x="86" y="153"/>
                  <a:pt x="88" y="153"/>
                </a:cubicBezTo>
                <a:cubicBezTo>
                  <a:pt x="90" y="160"/>
                  <a:pt x="92" y="165"/>
                  <a:pt x="95" y="171"/>
                </a:cubicBezTo>
                <a:cubicBezTo>
                  <a:pt x="93" y="169"/>
                  <a:pt x="92" y="167"/>
                  <a:pt x="91" y="165"/>
                </a:cubicBezTo>
                <a:cubicBezTo>
                  <a:pt x="91" y="165"/>
                  <a:pt x="90" y="164"/>
                  <a:pt x="89" y="164"/>
                </a:cubicBezTo>
                <a:cubicBezTo>
                  <a:pt x="89" y="164"/>
                  <a:pt x="89" y="164"/>
                  <a:pt x="89" y="164"/>
                </a:cubicBezTo>
                <a:cubicBezTo>
                  <a:pt x="87" y="165"/>
                  <a:pt x="85" y="165"/>
                  <a:pt x="83" y="166"/>
                </a:cubicBezTo>
                <a:moveTo>
                  <a:pt x="123" y="154"/>
                </a:moveTo>
                <a:cubicBezTo>
                  <a:pt x="121" y="150"/>
                  <a:pt x="120" y="146"/>
                  <a:pt x="118" y="142"/>
                </a:cubicBezTo>
                <a:cubicBezTo>
                  <a:pt x="120" y="141"/>
                  <a:pt x="122" y="140"/>
                  <a:pt x="124" y="140"/>
                </a:cubicBezTo>
                <a:cubicBezTo>
                  <a:pt x="124" y="144"/>
                  <a:pt x="124" y="148"/>
                  <a:pt x="125" y="152"/>
                </a:cubicBezTo>
                <a:cubicBezTo>
                  <a:pt x="124" y="153"/>
                  <a:pt x="124" y="153"/>
                  <a:pt x="124" y="153"/>
                </a:cubicBezTo>
                <a:cubicBezTo>
                  <a:pt x="123" y="153"/>
                  <a:pt x="123" y="153"/>
                  <a:pt x="123" y="153"/>
                </a:cubicBezTo>
                <a:cubicBezTo>
                  <a:pt x="123" y="154"/>
                  <a:pt x="123" y="154"/>
                  <a:pt x="123" y="154"/>
                </a:cubicBezTo>
                <a:moveTo>
                  <a:pt x="127" y="152"/>
                </a:moveTo>
                <a:cubicBezTo>
                  <a:pt x="126" y="147"/>
                  <a:pt x="126" y="143"/>
                  <a:pt x="125" y="139"/>
                </a:cubicBezTo>
                <a:cubicBezTo>
                  <a:pt x="128" y="138"/>
                  <a:pt x="131" y="137"/>
                  <a:pt x="133" y="136"/>
                </a:cubicBezTo>
                <a:cubicBezTo>
                  <a:pt x="133" y="137"/>
                  <a:pt x="133" y="137"/>
                  <a:pt x="133" y="137"/>
                </a:cubicBezTo>
                <a:cubicBezTo>
                  <a:pt x="133" y="141"/>
                  <a:pt x="133" y="145"/>
                  <a:pt x="133" y="149"/>
                </a:cubicBezTo>
                <a:cubicBezTo>
                  <a:pt x="133" y="149"/>
                  <a:pt x="132" y="149"/>
                  <a:pt x="132" y="149"/>
                </a:cubicBezTo>
                <a:cubicBezTo>
                  <a:pt x="130" y="150"/>
                  <a:pt x="128" y="151"/>
                  <a:pt x="127" y="152"/>
                </a:cubicBezTo>
                <a:moveTo>
                  <a:pt x="135" y="148"/>
                </a:moveTo>
                <a:cubicBezTo>
                  <a:pt x="135" y="144"/>
                  <a:pt x="135" y="140"/>
                  <a:pt x="135" y="137"/>
                </a:cubicBezTo>
                <a:cubicBezTo>
                  <a:pt x="135" y="136"/>
                  <a:pt x="135" y="136"/>
                  <a:pt x="134" y="136"/>
                </a:cubicBezTo>
                <a:cubicBezTo>
                  <a:pt x="137" y="135"/>
                  <a:pt x="140" y="134"/>
                  <a:pt x="142" y="133"/>
                </a:cubicBezTo>
                <a:cubicBezTo>
                  <a:pt x="141" y="134"/>
                  <a:pt x="141" y="134"/>
                  <a:pt x="141" y="134"/>
                </a:cubicBezTo>
                <a:cubicBezTo>
                  <a:pt x="141" y="138"/>
                  <a:pt x="141" y="142"/>
                  <a:pt x="141" y="146"/>
                </a:cubicBezTo>
                <a:cubicBezTo>
                  <a:pt x="139" y="147"/>
                  <a:pt x="137" y="147"/>
                  <a:pt x="135" y="148"/>
                </a:cubicBezTo>
                <a:moveTo>
                  <a:pt x="143" y="145"/>
                </a:moveTo>
                <a:cubicBezTo>
                  <a:pt x="143" y="141"/>
                  <a:pt x="143" y="138"/>
                  <a:pt x="143" y="134"/>
                </a:cubicBezTo>
                <a:cubicBezTo>
                  <a:pt x="144" y="133"/>
                  <a:pt x="143" y="133"/>
                  <a:pt x="143" y="133"/>
                </a:cubicBezTo>
                <a:cubicBezTo>
                  <a:pt x="145" y="132"/>
                  <a:pt x="147" y="131"/>
                  <a:pt x="148" y="131"/>
                </a:cubicBezTo>
                <a:cubicBezTo>
                  <a:pt x="149" y="135"/>
                  <a:pt x="149" y="139"/>
                  <a:pt x="150" y="142"/>
                </a:cubicBezTo>
                <a:cubicBezTo>
                  <a:pt x="149" y="143"/>
                  <a:pt x="148" y="143"/>
                  <a:pt x="146" y="144"/>
                </a:cubicBezTo>
                <a:cubicBezTo>
                  <a:pt x="145" y="144"/>
                  <a:pt x="144" y="145"/>
                  <a:pt x="143" y="145"/>
                </a:cubicBezTo>
                <a:moveTo>
                  <a:pt x="35" y="131"/>
                </a:moveTo>
                <a:cubicBezTo>
                  <a:pt x="33" y="129"/>
                  <a:pt x="32" y="128"/>
                  <a:pt x="31" y="125"/>
                </a:cubicBezTo>
                <a:cubicBezTo>
                  <a:pt x="32" y="125"/>
                  <a:pt x="32" y="125"/>
                  <a:pt x="32" y="125"/>
                </a:cubicBezTo>
                <a:cubicBezTo>
                  <a:pt x="33" y="125"/>
                  <a:pt x="35" y="124"/>
                  <a:pt x="36" y="124"/>
                </a:cubicBezTo>
                <a:cubicBezTo>
                  <a:pt x="36" y="125"/>
                  <a:pt x="36" y="126"/>
                  <a:pt x="36" y="127"/>
                </a:cubicBezTo>
                <a:cubicBezTo>
                  <a:pt x="36" y="128"/>
                  <a:pt x="36" y="129"/>
                  <a:pt x="36" y="130"/>
                </a:cubicBezTo>
                <a:cubicBezTo>
                  <a:pt x="35" y="131"/>
                  <a:pt x="35" y="131"/>
                  <a:pt x="35" y="131"/>
                </a:cubicBezTo>
                <a:moveTo>
                  <a:pt x="38" y="130"/>
                </a:moveTo>
                <a:cubicBezTo>
                  <a:pt x="38" y="129"/>
                  <a:pt x="38" y="128"/>
                  <a:pt x="38" y="127"/>
                </a:cubicBezTo>
                <a:cubicBezTo>
                  <a:pt x="38" y="126"/>
                  <a:pt x="38" y="124"/>
                  <a:pt x="38" y="123"/>
                </a:cubicBezTo>
                <a:cubicBezTo>
                  <a:pt x="38" y="123"/>
                  <a:pt x="38" y="123"/>
                  <a:pt x="38" y="123"/>
                </a:cubicBezTo>
                <a:cubicBezTo>
                  <a:pt x="39" y="123"/>
                  <a:pt x="40" y="122"/>
                  <a:pt x="41" y="122"/>
                </a:cubicBezTo>
                <a:cubicBezTo>
                  <a:pt x="41" y="124"/>
                  <a:pt x="42" y="126"/>
                  <a:pt x="42" y="128"/>
                </a:cubicBezTo>
                <a:cubicBezTo>
                  <a:pt x="40" y="129"/>
                  <a:pt x="39" y="129"/>
                  <a:pt x="38" y="130"/>
                </a:cubicBezTo>
                <a:moveTo>
                  <a:pt x="44" y="128"/>
                </a:moveTo>
                <a:cubicBezTo>
                  <a:pt x="44" y="125"/>
                  <a:pt x="43" y="123"/>
                  <a:pt x="43" y="121"/>
                </a:cubicBezTo>
                <a:cubicBezTo>
                  <a:pt x="46" y="120"/>
                  <a:pt x="50" y="119"/>
                  <a:pt x="53" y="118"/>
                </a:cubicBezTo>
                <a:cubicBezTo>
                  <a:pt x="53" y="120"/>
                  <a:pt x="52" y="122"/>
                  <a:pt x="52" y="125"/>
                </a:cubicBezTo>
                <a:cubicBezTo>
                  <a:pt x="48" y="126"/>
                  <a:pt x="46" y="127"/>
                  <a:pt x="44" y="128"/>
                </a:cubicBezTo>
                <a:moveTo>
                  <a:pt x="70" y="126"/>
                </a:moveTo>
                <a:cubicBezTo>
                  <a:pt x="71" y="123"/>
                  <a:pt x="72" y="119"/>
                  <a:pt x="73" y="116"/>
                </a:cubicBezTo>
                <a:cubicBezTo>
                  <a:pt x="73" y="116"/>
                  <a:pt x="73" y="116"/>
                  <a:pt x="73" y="116"/>
                </a:cubicBezTo>
                <a:cubicBezTo>
                  <a:pt x="73" y="118"/>
                  <a:pt x="74" y="120"/>
                  <a:pt x="75" y="122"/>
                </a:cubicBezTo>
                <a:cubicBezTo>
                  <a:pt x="75" y="122"/>
                  <a:pt x="76" y="123"/>
                  <a:pt x="76" y="124"/>
                </a:cubicBezTo>
                <a:cubicBezTo>
                  <a:pt x="74" y="125"/>
                  <a:pt x="72" y="125"/>
                  <a:pt x="70" y="126"/>
                </a:cubicBezTo>
                <a:moveTo>
                  <a:pt x="54" y="124"/>
                </a:moveTo>
                <a:cubicBezTo>
                  <a:pt x="55" y="122"/>
                  <a:pt x="55" y="119"/>
                  <a:pt x="55" y="117"/>
                </a:cubicBezTo>
                <a:cubicBezTo>
                  <a:pt x="58" y="116"/>
                  <a:pt x="60" y="115"/>
                  <a:pt x="63" y="114"/>
                </a:cubicBezTo>
                <a:cubicBezTo>
                  <a:pt x="62" y="117"/>
                  <a:pt x="62" y="119"/>
                  <a:pt x="62" y="121"/>
                </a:cubicBezTo>
                <a:cubicBezTo>
                  <a:pt x="61" y="122"/>
                  <a:pt x="60" y="122"/>
                  <a:pt x="58" y="122"/>
                </a:cubicBezTo>
                <a:cubicBezTo>
                  <a:pt x="57" y="123"/>
                  <a:pt x="57" y="123"/>
                  <a:pt x="56" y="123"/>
                </a:cubicBezTo>
                <a:cubicBezTo>
                  <a:pt x="55" y="124"/>
                  <a:pt x="55" y="124"/>
                  <a:pt x="55" y="124"/>
                </a:cubicBezTo>
                <a:cubicBezTo>
                  <a:pt x="54" y="124"/>
                  <a:pt x="54" y="124"/>
                  <a:pt x="54" y="124"/>
                </a:cubicBezTo>
                <a:moveTo>
                  <a:pt x="64" y="121"/>
                </a:moveTo>
                <a:cubicBezTo>
                  <a:pt x="64" y="118"/>
                  <a:pt x="64" y="116"/>
                  <a:pt x="65" y="114"/>
                </a:cubicBezTo>
                <a:cubicBezTo>
                  <a:pt x="66" y="113"/>
                  <a:pt x="68" y="113"/>
                  <a:pt x="69" y="112"/>
                </a:cubicBezTo>
                <a:cubicBezTo>
                  <a:pt x="70" y="113"/>
                  <a:pt x="70" y="113"/>
                  <a:pt x="70" y="114"/>
                </a:cubicBezTo>
                <a:cubicBezTo>
                  <a:pt x="71" y="114"/>
                  <a:pt x="71" y="114"/>
                  <a:pt x="71" y="114"/>
                </a:cubicBezTo>
                <a:cubicBezTo>
                  <a:pt x="70" y="117"/>
                  <a:pt x="69" y="121"/>
                  <a:pt x="69" y="124"/>
                </a:cubicBezTo>
                <a:cubicBezTo>
                  <a:pt x="68" y="123"/>
                  <a:pt x="68" y="123"/>
                  <a:pt x="68" y="123"/>
                </a:cubicBezTo>
                <a:cubicBezTo>
                  <a:pt x="68" y="122"/>
                  <a:pt x="67" y="121"/>
                  <a:pt x="66" y="121"/>
                </a:cubicBezTo>
                <a:cubicBezTo>
                  <a:pt x="66" y="121"/>
                  <a:pt x="66" y="121"/>
                  <a:pt x="66" y="121"/>
                </a:cubicBezTo>
                <a:cubicBezTo>
                  <a:pt x="66" y="121"/>
                  <a:pt x="66" y="121"/>
                  <a:pt x="66" y="121"/>
                </a:cubicBezTo>
                <a:cubicBezTo>
                  <a:pt x="66" y="121"/>
                  <a:pt x="66" y="121"/>
                  <a:pt x="66" y="121"/>
                </a:cubicBezTo>
                <a:cubicBezTo>
                  <a:pt x="66" y="120"/>
                  <a:pt x="65" y="120"/>
                  <a:pt x="65" y="120"/>
                </a:cubicBezTo>
                <a:cubicBezTo>
                  <a:pt x="65" y="120"/>
                  <a:pt x="64" y="121"/>
                  <a:pt x="64" y="121"/>
                </a:cubicBezTo>
                <a:moveTo>
                  <a:pt x="107" y="112"/>
                </a:moveTo>
                <a:cubicBezTo>
                  <a:pt x="107" y="111"/>
                  <a:pt x="106" y="110"/>
                  <a:pt x="106" y="109"/>
                </a:cubicBezTo>
                <a:cubicBezTo>
                  <a:pt x="106" y="108"/>
                  <a:pt x="105" y="107"/>
                  <a:pt x="105" y="106"/>
                </a:cubicBezTo>
                <a:cubicBezTo>
                  <a:pt x="105" y="105"/>
                  <a:pt x="105" y="104"/>
                  <a:pt x="105" y="104"/>
                </a:cubicBezTo>
                <a:cubicBezTo>
                  <a:pt x="105" y="103"/>
                  <a:pt x="105" y="103"/>
                  <a:pt x="105" y="103"/>
                </a:cubicBezTo>
                <a:cubicBezTo>
                  <a:pt x="105" y="102"/>
                  <a:pt x="105" y="100"/>
                  <a:pt x="106" y="97"/>
                </a:cubicBezTo>
                <a:cubicBezTo>
                  <a:pt x="106" y="97"/>
                  <a:pt x="107" y="97"/>
                  <a:pt x="107" y="96"/>
                </a:cubicBezTo>
                <a:cubicBezTo>
                  <a:pt x="109" y="99"/>
                  <a:pt x="109" y="102"/>
                  <a:pt x="109" y="105"/>
                </a:cubicBezTo>
                <a:cubicBezTo>
                  <a:pt x="109" y="105"/>
                  <a:pt x="108" y="105"/>
                  <a:pt x="108" y="105"/>
                </a:cubicBezTo>
                <a:cubicBezTo>
                  <a:pt x="107" y="106"/>
                  <a:pt x="107" y="106"/>
                  <a:pt x="107" y="107"/>
                </a:cubicBezTo>
                <a:cubicBezTo>
                  <a:pt x="107" y="107"/>
                  <a:pt x="107" y="107"/>
                  <a:pt x="107" y="107"/>
                </a:cubicBezTo>
                <a:cubicBezTo>
                  <a:pt x="107" y="109"/>
                  <a:pt x="107" y="110"/>
                  <a:pt x="107" y="112"/>
                </a:cubicBezTo>
                <a:moveTo>
                  <a:pt x="111" y="104"/>
                </a:moveTo>
                <a:cubicBezTo>
                  <a:pt x="111" y="101"/>
                  <a:pt x="110" y="98"/>
                  <a:pt x="109" y="96"/>
                </a:cubicBezTo>
                <a:cubicBezTo>
                  <a:pt x="111" y="95"/>
                  <a:pt x="112" y="95"/>
                  <a:pt x="113" y="94"/>
                </a:cubicBezTo>
                <a:cubicBezTo>
                  <a:pt x="114" y="94"/>
                  <a:pt x="115" y="94"/>
                  <a:pt x="115" y="94"/>
                </a:cubicBezTo>
                <a:cubicBezTo>
                  <a:pt x="115" y="95"/>
                  <a:pt x="115" y="96"/>
                  <a:pt x="115" y="97"/>
                </a:cubicBezTo>
                <a:cubicBezTo>
                  <a:pt x="115" y="99"/>
                  <a:pt x="115" y="100"/>
                  <a:pt x="115" y="102"/>
                </a:cubicBezTo>
                <a:cubicBezTo>
                  <a:pt x="114" y="103"/>
                  <a:pt x="113" y="103"/>
                  <a:pt x="111" y="104"/>
                </a:cubicBezTo>
                <a:moveTo>
                  <a:pt x="53" y="94"/>
                </a:moveTo>
                <a:cubicBezTo>
                  <a:pt x="53" y="94"/>
                  <a:pt x="53" y="94"/>
                  <a:pt x="53" y="94"/>
                </a:cubicBezTo>
                <a:cubicBezTo>
                  <a:pt x="53" y="94"/>
                  <a:pt x="53" y="94"/>
                  <a:pt x="53" y="94"/>
                </a:cubicBezTo>
                <a:moveTo>
                  <a:pt x="45" y="95"/>
                </a:moveTo>
                <a:cubicBezTo>
                  <a:pt x="45" y="94"/>
                  <a:pt x="45" y="93"/>
                  <a:pt x="45" y="92"/>
                </a:cubicBezTo>
                <a:cubicBezTo>
                  <a:pt x="46" y="93"/>
                  <a:pt x="47" y="94"/>
                  <a:pt x="47" y="94"/>
                </a:cubicBezTo>
                <a:cubicBezTo>
                  <a:pt x="47" y="95"/>
                  <a:pt x="46" y="95"/>
                  <a:pt x="45" y="95"/>
                </a:cubicBezTo>
                <a:moveTo>
                  <a:pt x="117" y="101"/>
                </a:moveTo>
                <a:cubicBezTo>
                  <a:pt x="117" y="100"/>
                  <a:pt x="117" y="99"/>
                  <a:pt x="117" y="97"/>
                </a:cubicBezTo>
                <a:cubicBezTo>
                  <a:pt x="117" y="96"/>
                  <a:pt x="117" y="94"/>
                  <a:pt x="117" y="93"/>
                </a:cubicBezTo>
                <a:cubicBezTo>
                  <a:pt x="119" y="92"/>
                  <a:pt x="122" y="92"/>
                  <a:pt x="124" y="91"/>
                </a:cubicBezTo>
                <a:cubicBezTo>
                  <a:pt x="124" y="92"/>
                  <a:pt x="124" y="92"/>
                  <a:pt x="124" y="92"/>
                </a:cubicBezTo>
                <a:cubicBezTo>
                  <a:pt x="124" y="94"/>
                  <a:pt x="124" y="97"/>
                  <a:pt x="123" y="99"/>
                </a:cubicBezTo>
                <a:cubicBezTo>
                  <a:pt x="121" y="100"/>
                  <a:pt x="119" y="101"/>
                  <a:pt x="117" y="101"/>
                </a:cubicBezTo>
                <a:moveTo>
                  <a:pt x="125" y="98"/>
                </a:moveTo>
                <a:cubicBezTo>
                  <a:pt x="126" y="96"/>
                  <a:pt x="126" y="94"/>
                  <a:pt x="126" y="92"/>
                </a:cubicBezTo>
                <a:cubicBezTo>
                  <a:pt x="126" y="91"/>
                  <a:pt x="126" y="91"/>
                  <a:pt x="126" y="90"/>
                </a:cubicBezTo>
                <a:cubicBezTo>
                  <a:pt x="128" y="90"/>
                  <a:pt x="129" y="89"/>
                  <a:pt x="131" y="89"/>
                </a:cubicBezTo>
                <a:cubicBezTo>
                  <a:pt x="131" y="91"/>
                  <a:pt x="130" y="94"/>
                  <a:pt x="130" y="97"/>
                </a:cubicBezTo>
                <a:cubicBezTo>
                  <a:pt x="129" y="97"/>
                  <a:pt x="127" y="98"/>
                  <a:pt x="125" y="98"/>
                </a:cubicBezTo>
                <a:moveTo>
                  <a:pt x="132" y="96"/>
                </a:moveTo>
                <a:cubicBezTo>
                  <a:pt x="133" y="93"/>
                  <a:pt x="133" y="91"/>
                  <a:pt x="133" y="88"/>
                </a:cubicBezTo>
                <a:cubicBezTo>
                  <a:pt x="134" y="88"/>
                  <a:pt x="135" y="88"/>
                  <a:pt x="135" y="87"/>
                </a:cubicBezTo>
                <a:cubicBezTo>
                  <a:pt x="136" y="89"/>
                  <a:pt x="136" y="91"/>
                  <a:pt x="136" y="93"/>
                </a:cubicBezTo>
                <a:cubicBezTo>
                  <a:pt x="136" y="94"/>
                  <a:pt x="136" y="95"/>
                  <a:pt x="136" y="95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4" y="95"/>
                  <a:pt x="133" y="96"/>
                  <a:pt x="132" y="96"/>
                </a:cubicBezTo>
                <a:moveTo>
                  <a:pt x="39" y="97"/>
                </a:moveTo>
                <a:cubicBezTo>
                  <a:pt x="39" y="96"/>
                  <a:pt x="39" y="96"/>
                  <a:pt x="39" y="96"/>
                </a:cubicBezTo>
                <a:cubicBezTo>
                  <a:pt x="39" y="93"/>
                  <a:pt x="39" y="90"/>
                  <a:pt x="39" y="87"/>
                </a:cubicBezTo>
                <a:cubicBezTo>
                  <a:pt x="41" y="88"/>
                  <a:pt x="42" y="90"/>
                  <a:pt x="44" y="91"/>
                </a:cubicBezTo>
                <a:cubicBezTo>
                  <a:pt x="44" y="91"/>
                  <a:pt x="44" y="91"/>
                  <a:pt x="44" y="91"/>
                </a:cubicBezTo>
                <a:cubicBezTo>
                  <a:pt x="43" y="93"/>
                  <a:pt x="43" y="94"/>
                  <a:pt x="43" y="96"/>
                </a:cubicBezTo>
                <a:cubicBezTo>
                  <a:pt x="42" y="96"/>
                  <a:pt x="41" y="96"/>
                  <a:pt x="40" y="97"/>
                </a:cubicBezTo>
                <a:cubicBezTo>
                  <a:pt x="39" y="97"/>
                  <a:pt x="39" y="97"/>
                  <a:pt x="39" y="97"/>
                </a:cubicBezTo>
                <a:moveTo>
                  <a:pt x="37" y="94"/>
                </a:moveTo>
                <a:cubicBezTo>
                  <a:pt x="35" y="92"/>
                  <a:pt x="33" y="90"/>
                  <a:pt x="31" y="88"/>
                </a:cubicBezTo>
                <a:cubicBezTo>
                  <a:pt x="31" y="85"/>
                  <a:pt x="30" y="81"/>
                  <a:pt x="30" y="78"/>
                </a:cubicBezTo>
                <a:cubicBezTo>
                  <a:pt x="33" y="81"/>
                  <a:pt x="35" y="83"/>
                  <a:pt x="37" y="85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9"/>
                  <a:pt x="37" y="91"/>
                  <a:pt x="37" y="94"/>
                </a:cubicBezTo>
                <a:moveTo>
                  <a:pt x="29" y="85"/>
                </a:moveTo>
                <a:cubicBezTo>
                  <a:pt x="27" y="84"/>
                  <a:pt x="25" y="82"/>
                  <a:pt x="24" y="81"/>
                </a:cubicBezTo>
                <a:cubicBezTo>
                  <a:pt x="23" y="80"/>
                  <a:pt x="23" y="80"/>
                  <a:pt x="23" y="80"/>
                </a:cubicBezTo>
                <a:cubicBezTo>
                  <a:pt x="23" y="80"/>
                  <a:pt x="23" y="80"/>
                  <a:pt x="23" y="80"/>
                </a:cubicBezTo>
                <a:cubicBezTo>
                  <a:pt x="23" y="77"/>
                  <a:pt x="23" y="74"/>
                  <a:pt x="23" y="71"/>
                </a:cubicBezTo>
                <a:cubicBezTo>
                  <a:pt x="25" y="73"/>
                  <a:pt x="26" y="75"/>
                  <a:pt x="28" y="76"/>
                </a:cubicBezTo>
                <a:cubicBezTo>
                  <a:pt x="28" y="77"/>
                  <a:pt x="28" y="77"/>
                  <a:pt x="28" y="77"/>
                </a:cubicBezTo>
                <a:cubicBezTo>
                  <a:pt x="28" y="80"/>
                  <a:pt x="28" y="83"/>
                  <a:pt x="29" y="85"/>
                </a:cubicBezTo>
                <a:moveTo>
                  <a:pt x="21" y="78"/>
                </a:moveTo>
                <a:cubicBezTo>
                  <a:pt x="19" y="76"/>
                  <a:pt x="17" y="74"/>
                  <a:pt x="16" y="73"/>
                </a:cubicBezTo>
                <a:cubicBezTo>
                  <a:pt x="16" y="70"/>
                  <a:pt x="15" y="66"/>
                  <a:pt x="15" y="63"/>
                </a:cubicBezTo>
                <a:cubicBezTo>
                  <a:pt x="17" y="65"/>
                  <a:pt x="19" y="67"/>
                  <a:pt x="21" y="69"/>
                </a:cubicBezTo>
                <a:cubicBezTo>
                  <a:pt x="21" y="72"/>
                  <a:pt x="21" y="75"/>
                  <a:pt x="21" y="78"/>
                </a:cubicBezTo>
                <a:moveTo>
                  <a:pt x="111" y="68"/>
                </a:moveTo>
                <a:cubicBezTo>
                  <a:pt x="112" y="65"/>
                  <a:pt x="113" y="62"/>
                  <a:pt x="113" y="59"/>
                </a:cubicBezTo>
                <a:cubicBezTo>
                  <a:pt x="114" y="61"/>
                  <a:pt x="114" y="64"/>
                  <a:pt x="115" y="66"/>
                </a:cubicBezTo>
                <a:cubicBezTo>
                  <a:pt x="113" y="67"/>
                  <a:pt x="112" y="67"/>
                  <a:pt x="111" y="68"/>
                </a:cubicBezTo>
                <a:moveTo>
                  <a:pt x="14" y="71"/>
                </a:moveTo>
                <a:cubicBezTo>
                  <a:pt x="13" y="71"/>
                  <a:pt x="13" y="70"/>
                  <a:pt x="12" y="70"/>
                </a:cubicBezTo>
                <a:cubicBezTo>
                  <a:pt x="12" y="69"/>
                  <a:pt x="11" y="69"/>
                  <a:pt x="11" y="68"/>
                </a:cubicBezTo>
                <a:cubicBezTo>
                  <a:pt x="9" y="63"/>
                  <a:pt x="7" y="61"/>
                  <a:pt x="7" y="59"/>
                </a:cubicBezTo>
                <a:cubicBezTo>
                  <a:pt x="6" y="57"/>
                  <a:pt x="6" y="56"/>
                  <a:pt x="5" y="53"/>
                </a:cubicBezTo>
                <a:cubicBezTo>
                  <a:pt x="7" y="56"/>
                  <a:pt x="10" y="58"/>
                  <a:pt x="12" y="61"/>
                </a:cubicBezTo>
                <a:cubicBezTo>
                  <a:pt x="13" y="64"/>
                  <a:pt x="13" y="68"/>
                  <a:pt x="14" y="71"/>
                </a:cubicBezTo>
                <a:moveTo>
                  <a:pt x="116" y="63"/>
                </a:moveTo>
                <a:cubicBezTo>
                  <a:pt x="116" y="60"/>
                  <a:pt x="115" y="57"/>
                  <a:pt x="114" y="55"/>
                </a:cubicBezTo>
                <a:cubicBezTo>
                  <a:pt x="115" y="51"/>
                  <a:pt x="116" y="47"/>
                  <a:pt x="117" y="43"/>
                </a:cubicBezTo>
                <a:cubicBezTo>
                  <a:pt x="117" y="46"/>
                  <a:pt x="118" y="49"/>
                  <a:pt x="118" y="53"/>
                </a:cubicBezTo>
                <a:cubicBezTo>
                  <a:pt x="119" y="53"/>
                  <a:pt x="119" y="53"/>
                  <a:pt x="119" y="53"/>
                </a:cubicBezTo>
                <a:cubicBezTo>
                  <a:pt x="118" y="56"/>
                  <a:pt x="117" y="60"/>
                  <a:pt x="116" y="63"/>
                </a:cubicBezTo>
                <a:moveTo>
                  <a:pt x="120" y="48"/>
                </a:moveTo>
                <a:cubicBezTo>
                  <a:pt x="119" y="45"/>
                  <a:pt x="119" y="41"/>
                  <a:pt x="118" y="37"/>
                </a:cubicBezTo>
                <a:cubicBezTo>
                  <a:pt x="119" y="33"/>
                  <a:pt x="120" y="30"/>
                  <a:pt x="121" y="26"/>
                </a:cubicBezTo>
                <a:cubicBezTo>
                  <a:pt x="122" y="30"/>
                  <a:pt x="122" y="34"/>
                  <a:pt x="122" y="37"/>
                </a:cubicBezTo>
                <a:cubicBezTo>
                  <a:pt x="121" y="41"/>
                  <a:pt x="120" y="45"/>
                  <a:pt x="120" y="48"/>
                </a:cubicBezTo>
                <a:moveTo>
                  <a:pt x="124" y="32"/>
                </a:moveTo>
                <a:cubicBezTo>
                  <a:pt x="123" y="28"/>
                  <a:pt x="123" y="25"/>
                  <a:pt x="122" y="22"/>
                </a:cubicBezTo>
                <a:cubicBezTo>
                  <a:pt x="122" y="19"/>
                  <a:pt x="123" y="17"/>
                  <a:pt x="123" y="14"/>
                </a:cubicBezTo>
                <a:cubicBezTo>
                  <a:pt x="124" y="17"/>
                  <a:pt x="124" y="21"/>
                  <a:pt x="124" y="24"/>
                </a:cubicBezTo>
                <a:cubicBezTo>
                  <a:pt x="124" y="25"/>
                  <a:pt x="124" y="25"/>
                  <a:pt x="124" y="26"/>
                </a:cubicBezTo>
                <a:cubicBezTo>
                  <a:pt x="124" y="28"/>
                  <a:pt x="124" y="30"/>
                  <a:pt x="124" y="32"/>
                </a:cubicBezTo>
                <a:moveTo>
                  <a:pt x="78" y="85"/>
                </a:moveTo>
                <a:cubicBezTo>
                  <a:pt x="79" y="85"/>
                  <a:pt x="79" y="85"/>
                  <a:pt x="79" y="85"/>
                </a:cubicBezTo>
                <a:cubicBezTo>
                  <a:pt x="80" y="85"/>
                  <a:pt x="80" y="84"/>
                  <a:pt x="80" y="83"/>
                </a:cubicBezTo>
                <a:cubicBezTo>
                  <a:pt x="80" y="79"/>
                  <a:pt x="80" y="76"/>
                  <a:pt x="80" y="72"/>
                </a:cubicBezTo>
                <a:cubicBezTo>
                  <a:pt x="80" y="55"/>
                  <a:pt x="82" y="38"/>
                  <a:pt x="84" y="20"/>
                </a:cubicBezTo>
                <a:cubicBezTo>
                  <a:pt x="97" y="15"/>
                  <a:pt x="109" y="10"/>
                  <a:pt x="121" y="5"/>
                </a:cubicBezTo>
                <a:cubicBezTo>
                  <a:pt x="116" y="27"/>
                  <a:pt x="112" y="48"/>
                  <a:pt x="107" y="70"/>
                </a:cubicBezTo>
                <a:cubicBezTo>
                  <a:pt x="106" y="70"/>
                  <a:pt x="106" y="71"/>
                  <a:pt x="106" y="71"/>
                </a:cubicBezTo>
                <a:cubicBezTo>
                  <a:pt x="107" y="72"/>
                  <a:pt x="107" y="72"/>
                  <a:pt x="108" y="73"/>
                </a:cubicBezTo>
                <a:cubicBezTo>
                  <a:pt x="108" y="73"/>
                  <a:pt x="108" y="73"/>
                  <a:pt x="108" y="73"/>
                </a:cubicBezTo>
                <a:cubicBezTo>
                  <a:pt x="108" y="73"/>
                  <a:pt x="108" y="73"/>
                  <a:pt x="108" y="73"/>
                </a:cubicBezTo>
                <a:cubicBezTo>
                  <a:pt x="108" y="73"/>
                  <a:pt x="108" y="73"/>
                  <a:pt x="108" y="73"/>
                </a:cubicBezTo>
                <a:cubicBezTo>
                  <a:pt x="108" y="73"/>
                  <a:pt x="108" y="73"/>
                  <a:pt x="109" y="73"/>
                </a:cubicBezTo>
                <a:cubicBezTo>
                  <a:pt x="109" y="73"/>
                  <a:pt x="109" y="73"/>
                  <a:pt x="110" y="72"/>
                </a:cubicBezTo>
                <a:cubicBezTo>
                  <a:pt x="117" y="70"/>
                  <a:pt x="124" y="67"/>
                  <a:pt x="131" y="64"/>
                </a:cubicBezTo>
                <a:cubicBezTo>
                  <a:pt x="133" y="70"/>
                  <a:pt x="134" y="76"/>
                  <a:pt x="135" y="82"/>
                </a:cubicBezTo>
                <a:cubicBezTo>
                  <a:pt x="135" y="82"/>
                  <a:pt x="134" y="83"/>
                  <a:pt x="134" y="83"/>
                </a:cubicBezTo>
                <a:cubicBezTo>
                  <a:pt x="127" y="86"/>
                  <a:pt x="119" y="88"/>
                  <a:pt x="112" y="90"/>
                </a:cubicBezTo>
                <a:cubicBezTo>
                  <a:pt x="109" y="91"/>
                  <a:pt x="106" y="92"/>
                  <a:pt x="103" y="94"/>
                </a:cubicBezTo>
                <a:cubicBezTo>
                  <a:pt x="103" y="94"/>
                  <a:pt x="103" y="94"/>
                  <a:pt x="103" y="94"/>
                </a:cubicBezTo>
                <a:cubicBezTo>
                  <a:pt x="102" y="95"/>
                  <a:pt x="102" y="95"/>
                  <a:pt x="102" y="95"/>
                </a:cubicBezTo>
                <a:cubicBezTo>
                  <a:pt x="102" y="95"/>
                  <a:pt x="102" y="95"/>
                  <a:pt x="102" y="95"/>
                </a:cubicBezTo>
                <a:cubicBezTo>
                  <a:pt x="102" y="95"/>
                  <a:pt x="102" y="95"/>
                  <a:pt x="102" y="95"/>
                </a:cubicBezTo>
                <a:cubicBezTo>
                  <a:pt x="102" y="96"/>
                  <a:pt x="102" y="96"/>
                  <a:pt x="102" y="96"/>
                </a:cubicBezTo>
                <a:cubicBezTo>
                  <a:pt x="102" y="96"/>
                  <a:pt x="102" y="96"/>
                  <a:pt x="102" y="96"/>
                </a:cubicBezTo>
                <a:cubicBezTo>
                  <a:pt x="102" y="98"/>
                  <a:pt x="101" y="100"/>
                  <a:pt x="101" y="103"/>
                </a:cubicBezTo>
                <a:cubicBezTo>
                  <a:pt x="101" y="104"/>
                  <a:pt x="101" y="104"/>
                  <a:pt x="101" y="105"/>
                </a:cubicBezTo>
                <a:cubicBezTo>
                  <a:pt x="101" y="105"/>
                  <a:pt x="101" y="106"/>
                  <a:pt x="101" y="107"/>
                </a:cubicBezTo>
                <a:cubicBezTo>
                  <a:pt x="102" y="109"/>
                  <a:pt x="102" y="110"/>
                  <a:pt x="103" y="112"/>
                </a:cubicBezTo>
                <a:cubicBezTo>
                  <a:pt x="103" y="113"/>
                  <a:pt x="103" y="114"/>
                  <a:pt x="103" y="115"/>
                </a:cubicBezTo>
                <a:cubicBezTo>
                  <a:pt x="103" y="115"/>
                  <a:pt x="103" y="116"/>
                  <a:pt x="104" y="116"/>
                </a:cubicBezTo>
                <a:cubicBezTo>
                  <a:pt x="104" y="117"/>
                  <a:pt x="105" y="117"/>
                  <a:pt x="105" y="117"/>
                </a:cubicBezTo>
                <a:cubicBezTo>
                  <a:pt x="106" y="117"/>
                  <a:pt x="106" y="117"/>
                  <a:pt x="106" y="117"/>
                </a:cubicBezTo>
                <a:cubicBezTo>
                  <a:pt x="106" y="117"/>
                  <a:pt x="106" y="117"/>
                  <a:pt x="106" y="117"/>
                </a:cubicBezTo>
                <a:cubicBezTo>
                  <a:pt x="106" y="117"/>
                  <a:pt x="106" y="117"/>
                  <a:pt x="106" y="117"/>
                </a:cubicBezTo>
                <a:cubicBezTo>
                  <a:pt x="106" y="117"/>
                  <a:pt x="106" y="117"/>
                  <a:pt x="106" y="117"/>
                </a:cubicBezTo>
                <a:cubicBezTo>
                  <a:pt x="119" y="112"/>
                  <a:pt x="127" y="110"/>
                  <a:pt x="133" y="108"/>
                </a:cubicBezTo>
                <a:cubicBezTo>
                  <a:pt x="136" y="107"/>
                  <a:pt x="138" y="106"/>
                  <a:pt x="139" y="105"/>
                </a:cubicBezTo>
                <a:cubicBezTo>
                  <a:pt x="140" y="105"/>
                  <a:pt x="140" y="105"/>
                  <a:pt x="141" y="105"/>
                </a:cubicBezTo>
                <a:cubicBezTo>
                  <a:pt x="142" y="108"/>
                  <a:pt x="144" y="113"/>
                  <a:pt x="145" y="118"/>
                </a:cubicBezTo>
                <a:cubicBezTo>
                  <a:pt x="146" y="121"/>
                  <a:pt x="147" y="124"/>
                  <a:pt x="148" y="126"/>
                </a:cubicBezTo>
                <a:cubicBezTo>
                  <a:pt x="147" y="127"/>
                  <a:pt x="144" y="128"/>
                  <a:pt x="141" y="129"/>
                </a:cubicBezTo>
                <a:cubicBezTo>
                  <a:pt x="136" y="131"/>
                  <a:pt x="127" y="134"/>
                  <a:pt x="115" y="139"/>
                </a:cubicBezTo>
                <a:cubicBezTo>
                  <a:pt x="115" y="139"/>
                  <a:pt x="115" y="139"/>
                  <a:pt x="115" y="139"/>
                </a:cubicBezTo>
                <a:cubicBezTo>
                  <a:pt x="115" y="139"/>
                  <a:pt x="115" y="139"/>
                  <a:pt x="115" y="139"/>
                </a:cubicBezTo>
                <a:cubicBezTo>
                  <a:pt x="114" y="139"/>
                  <a:pt x="114" y="139"/>
                  <a:pt x="114" y="139"/>
                </a:cubicBezTo>
                <a:cubicBezTo>
                  <a:pt x="113" y="139"/>
                  <a:pt x="112" y="141"/>
                  <a:pt x="113" y="142"/>
                </a:cubicBezTo>
                <a:cubicBezTo>
                  <a:pt x="113" y="142"/>
                  <a:pt x="114" y="143"/>
                  <a:pt x="114" y="143"/>
                </a:cubicBezTo>
                <a:cubicBezTo>
                  <a:pt x="118" y="153"/>
                  <a:pt x="121" y="159"/>
                  <a:pt x="124" y="169"/>
                </a:cubicBezTo>
                <a:cubicBezTo>
                  <a:pt x="116" y="169"/>
                  <a:pt x="108" y="172"/>
                  <a:pt x="101" y="178"/>
                </a:cubicBezTo>
                <a:cubicBezTo>
                  <a:pt x="97" y="167"/>
                  <a:pt x="95" y="161"/>
                  <a:pt x="91" y="150"/>
                </a:cubicBezTo>
                <a:cubicBezTo>
                  <a:pt x="90" y="149"/>
                  <a:pt x="90" y="148"/>
                  <a:pt x="89" y="148"/>
                </a:cubicBezTo>
                <a:cubicBezTo>
                  <a:pt x="89" y="148"/>
                  <a:pt x="88" y="148"/>
                  <a:pt x="88" y="148"/>
                </a:cubicBezTo>
                <a:cubicBezTo>
                  <a:pt x="88" y="149"/>
                  <a:pt x="88" y="149"/>
                  <a:pt x="88" y="149"/>
                </a:cubicBezTo>
                <a:cubicBezTo>
                  <a:pt x="88" y="149"/>
                  <a:pt x="88" y="149"/>
                  <a:pt x="88" y="149"/>
                </a:cubicBezTo>
                <a:cubicBezTo>
                  <a:pt x="66" y="156"/>
                  <a:pt x="54" y="160"/>
                  <a:pt x="49" y="162"/>
                </a:cubicBezTo>
                <a:cubicBezTo>
                  <a:pt x="48" y="154"/>
                  <a:pt x="46" y="147"/>
                  <a:pt x="43" y="140"/>
                </a:cubicBezTo>
                <a:cubicBezTo>
                  <a:pt x="44" y="140"/>
                  <a:pt x="44" y="139"/>
                  <a:pt x="44" y="139"/>
                </a:cubicBezTo>
                <a:cubicBezTo>
                  <a:pt x="49" y="138"/>
                  <a:pt x="60" y="134"/>
                  <a:pt x="79" y="127"/>
                </a:cubicBezTo>
                <a:cubicBezTo>
                  <a:pt x="79" y="127"/>
                  <a:pt x="79" y="127"/>
                  <a:pt x="79" y="127"/>
                </a:cubicBezTo>
                <a:cubicBezTo>
                  <a:pt x="79" y="127"/>
                  <a:pt x="79" y="127"/>
                  <a:pt x="79" y="127"/>
                </a:cubicBezTo>
                <a:cubicBezTo>
                  <a:pt x="80" y="127"/>
                  <a:pt x="80" y="127"/>
                  <a:pt x="80" y="127"/>
                </a:cubicBezTo>
                <a:cubicBezTo>
                  <a:pt x="81" y="126"/>
                  <a:pt x="81" y="125"/>
                  <a:pt x="81" y="124"/>
                </a:cubicBezTo>
                <a:cubicBezTo>
                  <a:pt x="81" y="124"/>
                  <a:pt x="80" y="124"/>
                  <a:pt x="80" y="123"/>
                </a:cubicBezTo>
                <a:cubicBezTo>
                  <a:pt x="80" y="122"/>
                  <a:pt x="79" y="120"/>
                  <a:pt x="78" y="118"/>
                </a:cubicBezTo>
                <a:cubicBezTo>
                  <a:pt x="77" y="117"/>
                  <a:pt x="77" y="116"/>
                  <a:pt x="76" y="115"/>
                </a:cubicBezTo>
                <a:cubicBezTo>
                  <a:pt x="76" y="114"/>
                  <a:pt x="75" y="113"/>
                  <a:pt x="75" y="112"/>
                </a:cubicBezTo>
                <a:cubicBezTo>
                  <a:pt x="74" y="112"/>
                  <a:pt x="74" y="111"/>
                  <a:pt x="73" y="111"/>
                </a:cubicBezTo>
                <a:cubicBezTo>
                  <a:pt x="73" y="110"/>
                  <a:pt x="72" y="110"/>
                  <a:pt x="72" y="110"/>
                </a:cubicBezTo>
                <a:cubicBezTo>
                  <a:pt x="72" y="110"/>
                  <a:pt x="72" y="110"/>
                  <a:pt x="72" y="110"/>
                </a:cubicBezTo>
                <a:cubicBezTo>
                  <a:pt x="72" y="109"/>
                  <a:pt x="71" y="108"/>
                  <a:pt x="70" y="108"/>
                </a:cubicBezTo>
                <a:cubicBezTo>
                  <a:pt x="70" y="108"/>
                  <a:pt x="70" y="108"/>
                  <a:pt x="70" y="108"/>
                </a:cubicBezTo>
                <a:cubicBezTo>
                  <a:pt x="70" y="108"/>
                  <a:pt x="69" y="108"/>
                  <a:pt x="69" y="108"/>
                </a:cubicBezTo>
                <a:cubicBezTo>
                  <a:pt x="68" y="108"/>
                  <a:pt x="68" y="108"/>
                  <a:pt x="67" y="108"/>
                </a:cubicBezTo>
                <a:cubicBezTo>
                  <a:pt x="67" y="109"/>
                  <a:pt x="67" y="109"/>
                  <a:pt x="67" y="109"/>
                </a:cubicBezTo>
                <a:cubicBezTo>
                  <a:pt x="53" y="113"/>
                  <a:pt x="43" y="116"/>
                  <a:pt x="31" y="121"/>
                </a:cubicBezTo>
                <a:cubicBezTo>
                  <a:pt x="30" y="116"/>
                  <a:pt x="28" y="110"/>
                  <a:pt x="28" y="104"/>
                </a:cubicBezTo>
                <a:cubicBezTo>
                  <a:pt x="31" y="103"/>
                  <a:pt x="35" y="102"/>
                  <a:pt x="37" y="101"/>
                </a:cubicBezTo>
                <a:cubicBezTo>
                  <a:pt x="38" y="102"/>
                  <a:pt x="38" y="102"/>
                  <a:pt x="38" y="102"/>
                </a:cubicBezTo>
                <a:cubicBezTo>
                  <a:pt x="38" y="102"/>
                  <a:pt x="38" y="102"/>
                  <a:pt x="38" y="102"/>
                </a:cubicBezTo>
                <a:cubicBezTo>
                  <a:pt x="38" y="102"/>
                  <a:pt x="39" y="102"/>
                  <a:pt x="39" y="101"/>
                </a:cubicBezTo>
                <a:cubicBezTo>
                  <a:pt x="39" y="101"/>
                  <a:pt x="39" y="101"/>
                  <a:pt x="39" y="101"/>
                </a:cubicBezTo>
                <a:cubicBezTo>
                  <a:pt x="40" y="101"/>
                  <a:pt x="40" y="101"/>
                  <a:pt x="41" y="101"/>
                </a:cubicBezTo>
                <a:cubicBezTo>
                  <a:pt x="45" y="100"/>
                  <a:pt x="48" y="99"/>
                  <a:pt x="52" y="97"/>
                </a:cubicBezTo>
                <a:cubicBezTo>
                  <a:pt x="52" y="97"/>
                  <a:pt x="52" y="97"/>
                  <a:pt x="52" y="97"/>
                </a:cubicBezTo>
                <a:cubicBezTo>
                  <a:pt x="52" y="97"/>
                  <a:pt x="52" y="97"/>
                  <a:pt x="52" y="97"/>
                </a:cubicBezTo>
                <a:cubicBezTo>
                  <a:pt x="52" y="97"/>
                  <a:pt x="52" y="97"/>
                  <a:pt x="52" y="97"/>
                </a:cubicBezTo>
                <a:cubicBezTo>
                  <a:pt x="52" y="97"/>
                  <a:pt x="52" y="97"/>
                  <a:pt x="52" y="97"/>
                </a:cubicBezTo>
                <a:cubicBezTo>
                  <a:pt x="52" y="96"/>
                  <a:pt x="52" y="96"/>
                  <a:pt x="52" y="96"/>
                </a:cubicBezTo>
                <a:cubicBezTo>
                  <a:pt x="53" y="96"/>
                  <a:pt x="53" y="96"/>
                  <a:pt x="53" y="96"/>
                </a:cubicBezTo>
                <a:cubicBezTo>
                  <a:pt x="53" y="96"/>
                  <a:pt x="53" y="95"/>
                  <a:pt x="53" y="95"/>
                </a:cubicBezTo>
                <a:cubicBezTo>
                  <a:pt x="53" y="94"/>
                  <a:pt x="53" y="94"/>
                  <a:pt x="53" y="93"/>
                </a:cubicBezTo>
                <a:cubicBezTo>
                  <a:pt x="52" y="93"/>
                  <a:pt x="52" y="93"/>
                  <a:pt x="52" y="93"/>
                </a:cubicBezTo>
                <a:cubicBezTo>
                  <a:pt x="37" y="80"/>
                  <a:pt x="19" y="62"/>
                  <a:pt x="5" y="47"/>
                </a:cubicBezTo>
                <a:cubicBezTo>
                  <a:pt x="6" y="46"/>
                  <a:pt x="9" y="45"/>
                  <a:pt x="11" y="44"/>
                </a:cubicBezTo>
                <a:cubicBezTo>
                  <a:pt x="16" y="42"/>
                  <a:pt x="22" y="41"/>
                  <a:pt x="26" y="40"/>
                </a:cubicBezTo>
                <a:cubicBezTo>
                  <a:pt x="29" y="39"/>
                  <a:pt x="31" y="39"/>
                  <a:pt x="32" y="38"/>
                </a:cubicBezTo>
                <a:cubicBezTo>
                  <a:pt x="32" y="38"/>
                  <a:pt x="33" y="38"/>
                  <a:pt x="33" y="38"/>
                </a:cubicBezTo>
                <a:cubicBezTo>
                  <a:pt x="34" y="39"/>
                  <a:pt x="36" y="41"/>
                  <a:pt x="38" y="43"/>
                </a:cubicBezTo>
                <a:cubicBezTo>
                  <a:pt x="43" y="48"/>
                  <a:pt x="51" y="56"/>
                  <a:pt x="59" y="64"/>
                </a:cubicBezTo>
                <a:cubicBezTo>
                  <a:pt x="66" y="72"/>
                  <a:pt x="73" y="80"/>
                  <a:pt x="77" y="84"/>
                </a:cubicBezTo>
                <a:cubicBezTo>
                  <a:pt x="77" y="85"/>
                  <a:pt x="78" y="85"/>
                  <a:pt x="78" y="85"/>
                </a:cubicBezTo>
                <a:moveTo>
                  <a:pt x="124" y="0"/>
                </a:moveTo>
                <a:cubicBezTo>
                  <a:pt x="124" y="0"/>
                  <a:pt x="124" y="0"/>
                  <a:pt x="123" y="0"/>
                </a:cubicBezTo>
                <a:cubicBezTo>
                  <a:pt x="109" y="6"/>
                  <a:pt x="96" y="11"/>
                  <a:pt x="82" y="17"/>
                </a:cubicBezTo>
                <a:cubicBezTo>
                  <a:pt x="81" y="17"/>
                  <a:pt x="81" y="18"/>
                  <a:pt x="81" y="19"/>
                </a:cubicBezTo>
                <a:cubicBezTo>
                  <a:pt x="78" y="36"/>
                  <a:pt x="76" y="54"/>
                  <a:pt x="76" y="72"/>
                </a:cubicBezTo>
                <a:cubicBezTo>
                  <a:pt x="76" y="74"/>
                  <a:pt x="76" y="76"/>
                  <a:pt x="76" y="77"/>
                </a:cubicBezTo>
                <a:cubicBezTo>
                  <a:pt x="71" y="71"/>
                  <a:pt x="62" y="62"/>
                  <a:pt x="54" y="54"/>
                </a:cubicBezTo>
                <a:cubicBezTo>
                  <a:pt x="44" y="43"/>
                  <a:pt x="35" y="34"/>
                  <a:pt x="35" y="34"/>
                </a:cubicBezTo>
                <a:cubicBezTo>
                  <a:pt x="35" y="34"/>
                  <a:pt x="34" y="34"/>
                  <a:pt x="34" y="34"/>
                </a:cubicBezTo>
                <a:cubicBezTo>
                  <a:pt x="34" y="34"/>
                  <a:pt x="34" y="34"/>
                  <a:pt x="34" y="34"/>
                </a:cubicBezTo>
                <a:cubicBezTo>
                  <a:pt x="33" y="34"/>
                  <a:pt x="27" y="35"/>
                  <a:pt x="20" y="37"/>
                </a:cubicBezTo>
                <a:cubicBezTo>
                  <a:pt x="17" y="38"/>
                  <a:pt x="13" y="39"/>
                  <a:pt x="9" y="40"/>
                </a:cubicBezTo>
                <a:cubicBezTo>
                  <a:pt x="6" y="42"/>
                  <a:pt x="3" y="44"/>
                  <a:pt x="1" y="46"/>
                </a:cubicBezTo>
                <a:cubicBezTo>
                  <a:pt x="0" y="46"/>
                  <a:pt x="0" y="47"/>
                  <a:pt x="0" y="48"/>
                </a:cubicBezTo>
                <a:cubicBezTo>
                  <a:pt x="0" y="48"/>
                  <a:pt x="0" y="49"/>
                  <a:pt x="0" y="49"/>
                </a:cubicBezTo>
                <a:cubicBezTo>
                  <a:pt x="1" y="55"/>
                  <a:pt x="2" y="57"/>
                  <a:pt x="3" y="60"/>
                </a:cubicBezTo>
                <a:cubicBezTo>
                  <a:pt x="3" y="61"/>
                  <a:pt x="4" y="63"/>
                  <a:pt x="5" y="64"/>
                </a:cubicBezTo>
                <a:cubicBezTo>
                  <a:pt x="5" y="65"/>
                  <a:pt x="5" y="65"/>
                  <a:pt x="5" y="65"/>
                </a:cubicBezTo>
                <a:cubicBezTo>
                  <a:pt x="5" y="65"/>
                  <a:pt x="5" y="65"/>
                  <a:pt x="5" y="65"/>
                </a:cubicBezTo>
                <a:cubicBezTo>
                  <a:pt x="5" y="66"/>
                  <a:pt x="5" y="66"/>
                  <a:pt x="5" y="67"/>
                </a:cubicBezTo>
                <a:cubicBezTo>
                  <a:pt x="5" y="68"/>
                  <a:pt x="6" y="69"/>
                  <a:pt x="7" y="70"/>
                </a:cubicBezTo>
                <a:cubicBezTo>
                  <a:pt x="8" y="71"/>
                  <a:pt x="8" y="71"/>
                  <a:pt x="8" y="71"/>
                </a:cubicBezTo>
                <a:cubicBezTo>
                  <a:pt x="8" y="71"/>
                  <a:pt x="8" y="71"/>
                  <a:pt x="8" y="71"/>
                </a:cubicBezTo>
                <a:cubicBezTo>
                  <a:pt x="8" y="72"/>
                  <a:pt x="9" y="72"/>
                  <a:pt x="9" y="73"/>
                </a:cubicBezTo>
                <a:cubicBezTo>
                  <a:pt x="14" y="77"/>
                  <a:pt x="21" y="83"/>
                  <a:pt x="29" y="92"/>
                </a:cubicBezTo>
                <a:cubicBezTo>
                  <a:pt x="29" y="92"/>
                  <a:pt x="29" y="93"/>
                  <a:pt x="29" y="93"/>
                </a:cubicBezTo>
                <a:cubicBezTo>
                  <a:pt x="29" y="94"/>
                  <a:pt x="30" y="94"/>
                  <a:pt x="30" y="94"/>
                </a:cubicBezTo>
                <a:cubicBezTo>
                  <a:pt x="30" y="94"/>
                  <a:pt x="30" y="94"/>
                  <a:pt x="30" y="94"/>
                </a:cubicBezTo>
                <a:cubicBezTo>
                  <a:pt x="31" y="94"/>
                  <a:pt x="31" y="94"/>
                  <a:pt x="31" y="94"/>
                </a:cubicBezTo>
                <a:cubicBezTo>
                  <a:pt x="32" y="95"/>
                  <a:pt x="34" y="96"/>
                  <a:pt x="35" y="98"/>
                </a:cubicBezTo>
                <a:cubicBezTo>
                  <a:pt x="32" y="99"/>
                  <a:pt x="29" y="100"/>
                  <a:pt x="25" y="101"/>
                </a:cubicBezTo>
                <a:cubicBezTo>
                  <a:pt x="24" y="102"/>
                  <a:pt x="23" y="102"/>
                  <a:pt x="23" y="103"/>
                </a:cubicBezTo>
                <a:cubicBezTo>
                  <a:pt x="24" y="110"/>
                  <a:pt x="26" y="117"/>
                  <a:pt x="28" y="123"/>
                </a:cubicBezTo>
                <a:cubicBezTo>
                  <a:pt x="27" y="124"/>
                  <a:pt x="27" y="124"/>
                  <a:pt x="27" y="125"/>
                </a:cubicBezTo>
                <a:cubicBezTo>
                  <a:pt x="28" y="129"/>
                  <a:pt x="30" y="132"/>
                  <a:pt x="33" y="135"/>
                </a:cubicBezTo>
                <a:cubicBezTo>
                  <a:pt x="33" y="135"/>
                  <a:pt x="34" y="135"/>
                  <a:pt x="34" y="135"/>
                </a:cubicBezTo>
                <a:cubicBezTo>
                  <a:pt x="34" y="135"/>
                  <a:pt x="35" y="135"/>
                  <a:pt x="35" y="135"/>
                </a:cubicBezTo>
                <a:cubicBezTo>
                  <a:pt x="38" y="134"/>
                  <a:pt x="41" y="133"/>
                  <a:pt x="43" y="132"/>
                </a:cubicBezTo>
                <a:cubicBezTo>
                  <a:pt x="46" y="131"/>
                  <a:pt x="49" y="130"/>
                  <a:pt x="56" y="128"/>
                </a:cubicBezTo>
                <a:cubicBezTo>
                  <a:pt x="56" y="128"/>
                  <a:pt x="57" y="127"/>
                  <a:pt x="58" y="127"/>
                </a:cubicBezTo>
                <a:cubicBezTo>
                  <a:pt x="59" y="127"/>
                  <a:pt x="61" y="126"/>
                  <a:pt x="62" y="125"/>
                </a:cubicBezTo>
                <a:cubicBezTo>
                  <a:pt x="63" y="125"/>
                  <a:pt x="64" y="125"/>
                  <a:pt x="64" y="125"/>
                </a:cubicBezTo>
                <a:cubicBezTo>
                  <a:pt x="65" y="125"/>
                  <a:pt x="65" y="125"/>
                  <a:pt x="65" y="125"/>
                </a:cubicBezTo>
                <a:cubicBezTo>
                  <a:pt x="65" y="125"/>
                  <a:pt x="65" y="125"/>
                  <a:pt x="65" y="125"/>
                </a:cubicBezTo>
                <a:cubicBezTo>
                  <a:pt x="65" y="125"/>
                  <a:pt x="65" y="126"/>
                  <a:pt x="65" y="126"/>
                </a:cubicBezTo>
                <a:cubicBezTo>
                  <a:pt x="66" y="127"/>
                  <a:pt x="66" y="127"/>
                  <a:pt x="66" y="127"/>
                </a:cubicBezTo>
                <a:cubicBezTo>
                  <a:pt x="59" y="130"/>
                  <a:pt x="54" y="132"/>
                  <a:pt x="50" y="133"/>
                </a:cubicBezTo>
                <a:cubicBezTo>
                  <a:pt x="47" y="134"/>
                  <a:pt x="45" y="135"/>
                  <a:pt x="43" y="135"/>
                </a:cubicBezTo>
                <a:cubicBezTo>
                  <a:pt x="42" y="136"/>
                  <a:pt x="40" y="136"/>
                  <a:pt x="40" y="136"/>
                </a:cubicBezTo>
                <a:cubicBezTo>
                  <a:pt x="40" y="136"/>
                  <a:pt x="39" y="137"/>
                  <a:pt x="39" y="137"/>
                </a:cubicBezTo>
                <a:cubicBezTo>
                  <a:pt x="39" y="138"/>
                  <a:pt x="39" y="138"/>
                  <a:pt x="39" y="139"/>
                </a:cubicBezTo>
                <a:cubicBezTo>
                  <a:pt x="41" y="146"/>
                  <a:pt x="44" y="155"/>
                  <a:pt x="46" y="162"/>
                </a:cubicBezTo>
                <a:cubicBezTo>
                  <a:pt x="45" y="162"/>
                  <a:pt x="45" y="162"/>
                  <a:pt x="45" y="162"/>
                </a:cubicBezTo>
                <a:cubicBezTo>
                  <a:pt x="45" y="163"/>
                  <a:pt x="45" y="164"/>
                  <a:pt x="46" y="165"/>
                </a:cubicBezTo>
                <a:cubicBezTo>
                  <a:pt x="50" y="169"/>
                  <a:pt x="53" y="174"/>
                  <a:pt x="56" y="179"/>
                </a:cubicBezTo>
                <a:cubicBezTo>
                  <a:pt x="56" y="180"/>
                  <a:pt x="57" y="180"/>
                  <a:pt x="58" y="180"/>
                </a:cubicBezTo>
                <a:cubicBezTo>
                  <a:pt x="58" y="180"/>
                  <a:pt x="58" y="180"/>
                  <a:pt x="58" y="180"/>
                </a:cubicBezTo>
                <a:cubicBezTo>
                  <a:pt x="69" y="175"/>
                  <a:pt x="77" y="171"/>
                  <a:pt x="88" y="169"/>
                </a:cubicBezTo>
                <a:cubicBezTo>
                  <a:pt x="91" y="173"/>
                  <a:pt x="94" y="178"/>
                  <a:pt x="96" y="184"/>
                </a:cubicBezTo>
                <a:cubicBezTo>
                  <a:pt x="99" y="191"/>
                  <a:pt x="102" y="198"/>
                  <a:pt x="104" y="202"/>
                </a:cubicBezTo>
                <a:cubicBezTo>
                  <a:pt x="104" y="203"/>
                  <a:pt x="105" y="203"/>
                  <a:pt x="106" y="203"/>
                </a:cubicBezTo>
                <a:cubicBezTo>
                  <a:pt x="106" y="203"/>
                  <a:pt x="106" y="203"/>
                  <a:pt x="106" y="203"/>
                </a:cubicBezTo>
                <a:cubicBezTo>
                  <a:pt x="107" y="204"/>
                  <a:pt x="107" y="204"/>
                  <a:pt x="107" y="204"/>
                </a:cubicBezTo>
                <a:cubicBezTo>
                  <a:pt x="108" y="204"/>
                  <a:pt x="108" y="204"/>
                  <a:pt x="108" y="203"/>
                </a:cubicBezTo>
                <a:cubicBezTo>
                  <a:pt x="109" y="203"/>
                  <a:pt x="109" y="203"/>
                  <a:pt x="109" y="203"/>
                </a:cubicBezTo>
                <a:cubicBezTo>
                  <a:pt x="109" y="204"/>
                  <a:pt x="109" y="204"/>
                  <a:pt x="109" y="204"/>
                </a:cubicBezTo>
                <a:cubicBezTo>
                  <a:pt x="109" y="204"/>
                  <a:pt x="109" y="204"/>
                  <a:pt x="109" y="204"/>
                </a:cubicBezTo>
                <a:cubicBezTo>
                  <a:pt x="109" y="204"/>
                  <a:pt x="109" y="204"/>
                  <a:pt x="109" y="204"/>
                </a:cubicBezTo>
                <a:cubicBezTo>
                  <a:pt x="110" y="205"/>
                  <a:pt x="110" y="205"/>
                  <a:pt x="110" y="205"/>
                </a:cubicBezTo>
                <a:cubicBezTo>
                  <a:pt x="110" y="204"/>
                  <a:pt x="110" y="204"/>
                  <a:pt x="110" y="204"/>
                </a:cubicBezTo>
                <a:cubicBezTo>
                  <a:pt x="110" y="204"/>
                  <a:pt x="110" y="204"/>
                  <a:pt x="110" y="204"/>
                </a:cubicBezTo>
                <a:cubicBezTo>
                  <a:pt x="110" y="204"/>
                  <a:pt x="110" y="204"/>
                  <a:pt x="110" y="204"/>
                </a:cubicBezTo>
                <a:cubicBezTo>
                  <a:pt x="111" y="204"/>
                  <a:pt x="111" y="204"/>
                  <a:pt x="111" y="204"/>
                </a:cubicBezTo>
                <a:cubicBezTo>
                  <a:pt x="111" y="203"/>
                  <a:pt x="111" y="203"/>
                  <a:pt x="111" y="202"/>
                </a:cubicBezTo>
                <a:cubicBezTo>
                  <a:pt x="115" y="200"/>
                  <a:pt x="119" y="198"/>
                  <a:pt x="124" y="196"/>
                </a:cubicBezTo>
                <a:cubicBezTo>
                  <a:pt x="124" y="197"/>
                  <a:pt x="124" y="197"/>
                  <a:pt x="124" y="197"/>
                </a:cubicBezTo>
                <a:cubicBezTo>
                  <a:pt x="124" y="197"/>
                  <a:pt x="124" y="197"/>
                  <a:pt x="124" y="197"/>
                </a:cubicBezTo>
                <a:cubicBezTo>
                  <a:pt x="125" y="197"/>
                  <a:pt x="125" y="197"/>
                  <a:pt x="125" y="196"/>
                </a:cubicBezTo>
                <a:cubicBezTo>
                  <a:pt x="126" y="195"/>
                  <a:pt x="126" y="195"/>
                  <a:pt x="126" y="195"/>
                </a:cubicBezTo>
                <a:cubicBezTo>
                  <a:pt x="129" y="194"/>
                  <a:pt x="132" y="193"/>
                  <a:pt x="134" y="192"/>
                </a:cubicBezTo>
                <a:cubicBezTo>
                  <a:pt x="135" y="191"/>
                  <a:pt x="135" y="191"/>
                  <a:pt x="136" y="190"/>
                </a:cubicBezTo>
                <a:cubicBezTo>
                  <a:pt x="136" y="190"/>
                  <a:pt x="136" y="189"/>
                  <a:pt x="135" y="189"/>
                </a:cubicBezTo>
                <a:cubicBezTo>
                  <a:pt x="132" y="184"/>
                  <a:pt x="129" y="179"/>
                  <a:pt x="128" y="173"/>
                </a:cubicBezTo>
                <a:cubicBezTo>
                  <a:pt x="128" y="173"/>
                  <a:pt x="129" y="173"/>
                  <a:pt x="129" y="172"/>
                </a:cubicBezTo>
                <a:cubicBezTo>
                  <a:pt x="129" y="172"/>
                  <a:pt x="129" y="171"/>
                  <a:pt x="129" y="170"/>
                </a:cubicBezTo>
                <a:cubicBezTo>
                  <a:pt x="127" y="165"/>
                  <a:pt x="126" y="161"/>
                  <a:pt x="124" y="157"/>
                </a:cubicBezTo>
                <a:cubicBezTo>
                  <a:pt x="125" y="157"/>
                  <a:pt x="125" y="157"/>
                  <a:pt x="125" y="157"/>
                </a:cubicBezTo>
                <a:cubicBezTo>
                  <a:pt x="125" y="157"/>
                  <a:pt x="125" y="156"/>
                  <a:pt x="126" y="156"/>
                </a:cubicBezTo>
                <a:cubicBezTo>
                  <a:pt x="129" y="155"/>
                  <a:pt x="135" y="152"/>
                  <a:pt x="141" y="150"/>
                </a:cubicBezTo>
                <a:cubicBezTo>
                  <a:pt x="143" y="149"/>
                  <a:pt x="146" y="148"/>
                  <a:pt x="148" y="147"/>
                </a:cubicBezTo>
                <a:cubicBezTo>
                  <a:pt x="151" y="147"/>
                  <a:pt x="152" y="146"/>
                  <a:pt x="153" y="146"/>
                </a:cubicBezTo>
                <a:cubicBezTo>
                  <a:pt x="154" y="146"/>
                  <a:pt x="155" y="145"/>
                  <a:pt x="155" y="143"/>
                </a:cubicBezTo>
                <a:cubicBezTo>
                  <a:pt x="154" y="139"/>
                  <a:pt x="153" y="134"/>
                  <a:pt x="152" y="129"/>
                </a:cubicBezTo>
                <a:cubicBezTo>
                  <a:pt x="152" y="129"/>
                  <a:pt x="153" y="128"/>
                  <a:pt x="152" y="127"/>
                </a:cubicBezTo>
                <a:cubicBezTo>
                  <a:pt x="152" y="127"/>
                  <a:pt x="151" y="122"/>
                  <a:pt x="149" y="117"/>
                </a:cubicBezTo>
                <a:cubicBezTo>
                  <a:pt x="147" y="111"/>
                  <a:pt x="145" y="105"/>
                  <a:pt x="144" y="101"/>
                </a:cubicBezTo>
                <a:cubicBezTo>
                  <a:pt x="143" y="101"/>
                  <a:pt x="143" y="100"/>
                  <a:pt x="142" y="100"/>
                </a:cubicBezTo>
                <a:cubicBezTo>
                  <a:pt x="142" y="100"/>
                  <a:pt x="142" y="100"/>
                  <a:pt x="142" y="100"/>
                </a:cubicBezTo>
                <a:cubicBezTo>
                  <a:pt x="141" y="100"/>
                  <a:pt x="141" y="100"/>
                  <a:pt x="141" y="100"/>
                </a:cubicBezTo>
                <a:cubicBezTo>
                  <a:pt x="140" y="101"/>
                  <a:pt x="140" y="101"/>
                  <a:pt x="138" y="102"/>
                </a:cubicBezTo>
                <a:cubicBezTo>
                  <a:pt x="134" y="103"/>
                  <a:pt x="126" y="106"/>
                  <a:pt x="111" y="111"/>
                </a:cubicBezTo>
                <a:cubicBezTo>
                  <a:pt x="111" y="110"/>
                  <a:pt x="111" y="110"/>
                  <a:pt x="111" y="109"/>
                </a:cubicBezTo>
                <a:cubicBezTo>
                  <a:pt x="111" y="108"/>
                  <a:pt x="111" y="108"/>
                  <a:pt x="111" y="108"/>
                </a:cubicBezTo>
                <a:cubicBezTo>
                  <a:pt x="111" y="108"/>
                  <a:pt x="111" y="108"/>
                  <a:pt x="111" y="108"/>
                </a:cubicBezTo>
                <a:cubicBezTo>
                  <a:pt x="116" y="106"/>
                  <a:pt x="123" y="103"/>
                  <a:pt x="130" y="101"/>
                </a:cubicBezTo>
                <a:cubicBezTo>
                  <a:pt x="130" y="102"/>
                  <a:pt x="130" y="102"/>
                  <a:pt x="130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131" y="102"/>
                  <a:pt x="132" y="102"/>
                  <a:pt x="13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34" y="100"/>
                  <a:pt x="135" y="99"/>
                  <a:pt x="137" y="99"/>
                </a:cubicBezTo>
                <a:cubicBezTo>
                  <a:pt x="138" y="98"/>
                  <a:pt x="138" y="98"/>
                  <a:pt x="139" y="97"/>
                </a:cubicBezTo>
                <a:cubicBezTo>
                  <a:pt x="140" y="96"/>
                  <a:pt x="140" y="95"/>
                  <a:pt x="140" y="93"/>
                </a:cubicBezTo>
                <a:cubicBezTo>
                  <a:pt x="140" y="91"/>
                  <a:pt x="140" y="89"/>
                  <a:pt x="139" y="87"/>
                </a:cubicBezTo>
                <a:cubicBezTo>
                  <a:pt x="139" y="87"/>
                  <a:pt x="139" y="86"/>
                  <a:pt x="139" y="86"/>
                </a:cubicBezTo>
                <a:cubicBezTo>
                  <a:pt x="139" y="85"/>
                  <a:pt x="140" y="85"/>
                  <a:pt x="139" y="84"/>
                </a:cubicBezTo>
                <a:cubicBezTo>
                  <a:pt x="138" y="76"/>
                  <a:pt x="137" y="69"/>
                  <a:pt x="135" y="61"/>
                </a:cubicBezTo>
                <a:cubicBezTo>
                  <a:pt x="135" y="60"/>
                  <a:pt x="134" y="60"/>
                  <a:pt x="134" y="60"/>
                </a:cubicBezTo>
                <a:cubicBezTo>
                  <a:pt x="133" y="59"/>
                  <a:pt x="133" y="59"/>
                  <a:pt x="133" y="59"/>
                </a:cubicBezTo>
                <a:cubicBezTo>
                  <a:pt x="133" y="59"/>
                  <a:pt x="132" y="59"/>
                  <a:pt x="132" y="59"/>
                </a:cubicBezTo>
                <a:cubicBezTo>
                  <a:pt x="128" y="61"/>
                  <a:pt x="124" y="63"/>
                  <a:pt x="120" y="65"/>
                </a:cubicBezTo>
                <a:cubicBezTo>
                  <a:pt x="121" y="61"/>
                  <a:pt x="122" y="57"/>
                  <a:pt x="123" y="53"/>
                </a:cubicBezTo>
                <a:cubicBezTo>
                  <a:pt x="124" y="48"/>
                  <a:pt x="125" y="43"/>
                  <a:pt x="127" y="36"/>
                </a:cubicBezTo>
                <a:cubicBezTo>
                  <a:pt x="128" y="33"/>
                  <a:pt x="128" y="29"/>
                  <a:pt x="128" y="26"/>
                </a:cubicBezTo>
                <a:cubicBezTo>
                  <a:pt x="128" y="25"/>
                  <a:pt x="128" y="25"/>
                  <a:pt x="128" y="24"/>
                </a:cubicBezTo>
                <a:cubicBezTo>
                  <a:pt x="128" y="17"/>
                  <a:pt x="127" y="9"/>
                  <a:pt x="126" y="2"/>
                </a:cubicBezTo>
                <a:cubicBezTo>
                  <a:pt x="126" y="1"/>
                  <a:pt x="126" y="1"/>
                  <a:pt x="125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25" y="0"/>
                  <a:pt x="124" y="0"/>
                  <a:pt x="124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139"/>
          <p:cNvSpPr/>
          <p:nvPr/>
        </p:nvSpPr>
        <p:spPr>
          <a:xfrm>
            <a:off x="2652480" y="5593680"/>
            <a:ext cx="1440" cy="144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140"/>
          <p:cNvSpPr/>
          <p:nvPr/>
        </p:nvSpPr>
        <p:spPr>
          <a:xfrm>
            <a:off x="2652480" y="5593680"/>
            <a:ext cx="1440" cy="144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CustomShape 141"/>
          <p:cNvSpPr/>
          <p:nvPr/>
        </p:nvSpPr>
        <p:spPr>
          <a:xfrm>
            <a:off x="5389560" y="3217680"/>
            <a:ext cx="535680" cy="746640"/>
          </a:xfrm>
          <a:custGeom>
            <a:avLst/>
            <a:gdLst/>
            <a:ahLst/>
            <a:rect l="l" t="t" r="r" b="b"/>
            <a:pathLst>
              <a:path w="126" h="176">
                <a:moveTo>
                  <a:pt x="116" y="171"/>
                </a:moveTo>
                <a:cubicBezTo>
                  <a:pt x="117" y="168"/>
                  <a:pt x="119" y="164"/>
                  <a:pt x="120" y="161"/>
                </a:cubicBezTo>
                <a:cubicBezTo>
                  <a:pt x="120" y="163"/>
                  <a:pt x="120" y="166"/>
                  <a:pt x="120" y="168"/>
                </a:cubicBezTo>
                <a:cubicBezTo>
                  <a:pt x="120" y="169"/>
                  <a:pt x="120" y="170"/>
                  <a:pt x="120" y="171"/>
                </a:cubicBezTo>
                <a:cubicBezTo>
                  <a:pt x="119" y="171"/>
                  <a:pt x="117" y="171"/>
                  <a:pt x="116" y="171"/>
                </a:cubicBezTo>
                <a:moveTo>
                  <a:pt x="97" y="160"/>
                </a:moveTo>
                <a:cubicBezTo>
                  <a:pt x="99" y="160"/>
                  <a:pt x="101" y="160"/>
                  <a:pt x="102" y="160"/>
                </a:cubicBezTo>
                <a:cubicBezTo>
                  <a:pt x="100" y="163"/>
                  <a:pt x="97" y="167"/>
                  <a:pt x="96" y="172"/>
                </a:cubicBezTo>
                <a:cubicBezTo>
                  <a:pt x="94" y="172"/>
                  <a:pt x="92" y="171"/>
                  <a:pt x="90" y="171"/>
                </a:cubicBezTo>
                <a:cubicBezTo>
                  <a:pt x="91" y="167"/>
                  <a:pt x="93" y="163"/>
                  <a:pt x="96" y="160"/>
                </a:cubicBezTo>
                <a:cubicBezTo>
                  <a:pt x="97" y="160"/>
                  <a:pt x="97" y="160"/>
                  <a:pt x="97" y="160"/>
                </a:cubicBezTo>
                <a:moveTo>
                  <a:pt x="88" y="171"/>
                </a:moveTo>
                <a:cubicBezTo>
                  <a:pt x="86" y="171"/>
                  <a:pt x="84" y="170"/>
                  <a:pt x="82" y="170"/>
                </a:cubicBezTo>
                <a:cubicBezTo>
                  <a:pt x="83" y="166"/>
                  <a:pt x="85" y="163"/>
                  <a:pt x="87" y="160"/>
                </a:cubicBezTo>
                <a:cubicBezTo>
                  <a:pt x="87" y="159"/>
                  <a:pt x="87" y="159"/>
                  <a:pt x="87" y="159"/>
                </a:cubicBezTo>
                <a:cubicBezTo>
                  <a:pt x="89" y="159"/>
                  <a:pt x="91" y="160"/>
                  <a:pt x="94" y="160"/>
                </a:cubicBezTo>
                <a:cubicBezTo>
                  <a:pt x="91" y="163"/>
                  <a:pt x="89" y="167"/>
                  <a:pt x="88" y="171"/>
                </a:cubicBezTo>
                <a:moveTo>
                  <a:pt x="102" y="172"/>
                </a:moveTo>
                <a:cubicBezTo>
                  <a:pt x="100" y="172"/>
                  <a:pt x="99" y="172"/>
                  <a:pt x="98" y="172"/>
                </a:cubicBezTo>
                <a:cubicBezTo>
                  <a:pt x="100" y="167"/>
                  <a:pt x="102" y="163"/>
                  <a:pt x="105" y="159"/>
                </a:cubicBezTo>
                <a:cubicBezTo>
                  <a:pt x="107" y="159"/>
                  <a:pt x="110" y="159"/>
                  <a:pt x="113" y="158"/>
                </a:cubicBezTo>
                <a:cubicBezTo>
                  <a:pt x="110" y="162"/>
                  <a:pt x="107" y="167"/>
                  <a:pt x="105" y="172"/>
                </a:cubicBezTo>
                <a:cubicBezTo>
                  <a:pt x="104" y="172"/>
                  <a:pt x="103" y="172"/>
                  <a:pt x="102" y="172"/>
                </a:cubicBezTo>
                <a:moveTo>
                  <a:pt x="80" y="170"/>
                </a:moveTo>
                <a:cubicBezTo>
                  <a:pt x="78" y="169"/>
                  <a:pt x="75" y="169"/>
                  <a:pt x="73" y="168"/>
                </a:cubicBezTo>
                <a:cubicBezTo>
                  <a:pt x="73" y="168"/>
                  <a:pt x="73" y="168"/>
                  <a:pt x="73" y="168"/>
                </a:cubicBezTo>
                <a:cubicBezTo>
                  <a:pt x="75" y="164"/>
                  <a:pt x="77" y="161"/>
                  <a:pt x="79" y="158"/>
                </a:cubicBezTo>
                <a:cubicBezTo>
                  <a:pt x="81" y="158"/>
                  <a:pt x="83" y="159"/>
                  <a:pt x="85" y="159"/>
                </a:cubicBezTo>
                <a:cubicBezTo>
                  <a:pt x="83" y="162"/>
                  <a:pt x="81" y="166"/>
                  <a:pt x="80" y="170"/>
                </a:cubicBezTo>
                <a:moveTo>
                  <a:pt x="71" y="167"/>
                </a:moveTo>
                <a:cubicBezTo>
                  <a:pt x="69" y="167"/>
                  <a:pt x="67" y="166"/>
                  <a:pt x="65" y="165"/>
                </a:cubicBezTo>
                <a:cubicBezTo>
                  <a:pt x="66" y="162"/>
                  <a:pt x="68" y="159"/>
                  <a:pt x="70" y="155"/>
                </a:cubicBezTo>
                <a:cubicBezTo>
                  <a:pt x="72" y="156"/>
                  <a:pt x="74" y="157"/>
                  <a:pt x="77" y="157"/>
                </a:cubicBezTo>
                <a:cubicBezTo>
                  <a:pt x="75" y="161"/>
                  <a:pt x="73" y="164"/>
                  <a:pt x="71" y="167"/>
                </a:cubicBezTo>
                <a:cubicBezTo>
                  <a:pt x="71" y="167"/>
                  <a:pt x="71" y="167"/>
                  <a:pt x="71" y="167"/>
                </a:cubicBezTo>
                <a:cubicBezTo>
                  <a:pt x="71" y="167"/>
                  <a:pt x="71" y="167"/>
                  <a:pt x="71" y="167"/>
                </a:cubicBezTo>
                <a:moveTo>
                  <a:pt x="107" y="172"/>
                </a:moveTo>
                <a:cubicBezTo>
                  <a:pt x="110" y="167"/>
                  <a:pt x="112" y="162"/>
                  <a:pt x="115" y="157"/>
                </a:cubicBezTo>
                <a:cubicBezTo>
                  <a:pt x="117" y="157"/>
                  <a:pt x="119" y="156"/>
                  <a:pt x="121" y="155"/>
                </a:cubicBezTo>
                <a:cubicBezTo>
                  <a:pt x="121" y="156"/>
                  <a:pt x="121" y="157"/>
                  <a:pt x="121" y="158"/>
                </a:cubicBezTo>
                <a:cubicBezTo>
                  <a:pt x="120" y="158"/>
                  <a:pt x="120" y="158"/>
                  <a:pt x="120" y="158"/>
                </a:cubicBezTo>
                <a:cubicBezTo>
                  <a:pt x="117" y="162"/>
                  <a:pt x="115" y="167"/>
                  <a:pt x="113" y="171"/>
                </a:cubicBezTo>
                <a:cubicBezTo>
                  <a:pt x="111" y="171"/>
                  <a:pt x="109" y="172"/>
                  <a:pt x="107" y="172"/>
                </a:cubicBezTo>
                <a:moveTo>
                  <a:pt x="63" y="164"/>
                </a:moveTo>
                <a:cubicBezTo>
                  <a:pt x="61" y="163"/>
                  <a:pt x="60" y="163"/>
                  <a:pt x="58" y="162"/>
                </a:cubicBezTo>
                <a:cubicBezTo>
                  <a:pt x="60" y="159"/>
                  <a:pt x="62" y="156"/>
                  <a:pt x="64" y="153"/>
                </a:cubicBezTo>
                <a:cubicBezTo>
                  <a:pt x="65" y="154"/>
                  <a:pt x="67" y="154"/>
                  <a:pt x="68" y="155"/>
                </a:cubicBezTo>
                <a:cubicBezTo>
                  <a:pt x="66" y="158"/>
                  <a:pt x="65" y="161"/>
                  <a:pt x="63" y="164"/>
                </a:cubicBezTo>
                <a:cubicBezTo>
                  <a:pt x="63" y="164"/>
                  <a:pt x="63" y="164"/>
                  <a:pt x="63" y="164"/>
                </a:cubicBezTo>
                <a:moveTo>
                  <a:pt x="57" y="161"/>
                </a:moveTo>
                <a:cubicBezTo>
                  <a:pt x="55" y="160"/>
                  <a:pt x="53" y="159"/>
                  <a:pt x="52" y="158"/>
                </a:cubicBezTo>
                <a:cubicBezTo>
                  <a:pt x="53" y="155"/>
                  <a:pt x="55" y="153"/>
                  <a:pt x="57" y="150"/>
                </a:cubicBezTo>
                <a:cubicBezTo>
                  <a:pt x="57" y="150"/>
                  <a:pt x="57" y="150"/>
                  <a:pt x="57" y="150"/>
                </a:cubicBezTo>
                <a:cubicBezTo>
                  <a:pt x="59" y="151"/>
                  <a:pt x="60" y="152"/>
                  <a:pt x="62" y="152"/>
                </a:cubicBezTo>
                <a:cubicBezTo>
                  <a:pt x="60" y="155"/>
                  <a:pt x="58" y="158"/>
                  <a:pt x="57" y="161"/>
                </a:cubicBezTo>
                <a:moveTo>
                  <a:pt x="50" y="157"/>
                </a:moveTo>
                <a:cubicBezTo>
                  <a:pt x="48" y="155"/>
                  <a:pt x="45" y="153"/>
                  <a:pt x="43" y="151"/>
                </a:cubicBezTo>
                <a:cubicBezTo>
                  <a:pt x="43" y="150"/>
                  <a:pt x="43" y="150"/>
                  <a:pt x="43" y="150"/>
                </a:cubicBezTo>
                <a:cubicBezTo>
                  <a:pt x="44" y="147"/>
                  <a:pt x="45" y="145"/>
                  <a:pt x="47" y="142"/>
                </a:cubicBezTo>
                <a:cubicBezTo>
                  <a:pt x="48" y="144"/>
                  <a:pt x="49" y="145"/>
                  <a:pt x="51" y="146"/>
                </a:cubicBezTo>
                <a:cubicBezTo>
                  <a:pt x="52" y="146"/>
                  <a:pt x="52" y="146"/>
                  <a:pt x="52" y="146"/>
                </a:cubicBezTo>
                <a:cubicBezTo>
                  <a:pt x="50" y="148"/>
                  <a:pt x="48" y="151"/>
                  <a:pt x="48" y="153"/>
                </a:cubicBezTo>
                <a:cubicBezTo>
                  <a:pt x="47" y="154"/>
                  <a:pt x="48" y="154"/>
                  <a:pt x="48" y="154"/>
                </a:cubicBezTo>
                <a:cubicBezTo>
                  <a:pt x="48" y="154"/>
                  <a:pt x="48" y="154"/>
                  <a:pt x="49" y="154"/>
                </a:cubicBezTo>
                <a:cubicBezTo>
                  <a:pt x="49" y="154"/>
                  <a:pt x="49" y="154"/>
                  <a:pt x="49" y="154"/>
                </a:cubicBezTo>
                <a:cubicBezTo>
                  <a:pt x="50" y="151"/>
                  <a:pt x="52" y="149"/>
                  <a:pt x="53" y="148"/>
                </a:cubicBezTo>
                <a:cubicBezTo>
                  <a:pt x="54" y="148"/>
                  <a:pt x="55" y="149"/>
                  <a:pt x="56" y="149"/>
                </a:cubicBezTo>
                <a:cubicBezTo>
                  <a:pt x="54" y="151"/>
                  <a:pt x="52" y="154"/>
                  <a:pt x="50" y="157"/>
                </a:cubicBezTo>
                <a:moveTo>
                  <a:pt x="41" y="149"/>
                </a:moveTo>
                <a:cubicBezTo>
                  <a:pt x="40" y="147"/>
                  <a:pt x="39" y="146"/>
                  <a:pt x="38" y="145"/>
                </a:cubicBezTo>
                <a:cubicBezTo>
                  <a:pt x="39" y="142"/>
                  <a:pt x="41" y="140"/>
                  <a:pt x="42" y="137"/>
                </a:cubicBezTo>
                <a:cubicBezTo>
                  <a:pt x="43" y="139"/>
                  <a:pt x="44" y="140"/>
                  <a:pt x="45" y="141"/>
                </a:cubicBezTo>
                <a:cubicBezTo>
                  <a:pt x="44" y="143"/>
                  <a:pt x="42" y="146"/>
                  <a:pt x="41" y="149"/>
                </a:cubicBezTo>
                <a:moveTo>
                  <a:pt x="37" y="143"/>
                </a:moveTo>
                <a:cubicBezTo>
                  <a:pt x="35" y="142"/>
                  <a:pt x="34" y="140"/>
                  <a:pt x="34" y="139"/>
                </a:cubicBezTo>
                <a:cubicBezTo>
                  <a:pt x="34" y="139"/>
                  <a:pt x="34" y="138"/>
                  <a:pt x="34" y="138"/>
                </a:cubicBezTo>
                <a:cubicBezTo>
                  <a:pt x="34" y="138"/>
                  <a:pt x="34" y="138"/>
                  <a:pt x="34" y="138"/>
                </a:cubicBezTo>
                <a:cubicBezTo>
                  <a:pt x="35" y="136"/>
                  <a:pt x="36" y="134"/>
                  <a:pt x="37" y="132"/>
                </a:cubicBezTo>
                <a:cubicBezTo>
                  <a:pt x="38" y="133"/>
                  <a:pt x="39" y="134"/>
                  <a:pt x="40" y="136"/>
                </a:cubicBezTo>
                <a:cubicBezTo>
                  <a:pt x="39" y="138"/>
                  <a:pt x="38" y="141"/>
                  <a:pt x="37" y="143"/>
                </a:cubicBezTo>
                <a:moveTo>
                  <a:pt x="32" y="137"/>
                </a:moveTo>
                <a:cubicBezTo>
                  <a:pt x="31" y="135"/>
                  <a:pt x="30" y="133"/>
                  <a:pt x="29" y="131"/>
                </a:cubicBezTo>
                <a:cubicBezTo>
                  <a:pt x="30" y="129"/>
                  <a:pt x="31" y="126"/>
                  <a:pt x="32" y="124"/>
                </a:cubicBezTo>
                <a:cubicBezTo>
                  <a:pt x="33" y="126"/>
                  <a:pt x="34" y="128"/>
                  <a:pt x="36" y="130"/>
                </a:cubicBezTo>
                <a:cubicBezTo>
                  <a:pt x="35" y="132"/>
                  <a:pt x="33" y="134"/>
                  <a:pt x="32" y="137"/>
                </a:cubicBezTo>
                <a:moveTo>
                  <a:pt x="28" y="129"/>
                </a:moveTo>
                <a:cubicBezTo>
                  <a:pt x="27" y="128"/>
                  <a:pt x="27" y="127"/>
                  <a:pt x="27" y="126"/>
                </a:cubicBezTo>
                <a:cubicBezTo>
                  <a:pt x="27" y="123"/>
                  <a:pt x="28" y="121"/>
                  <a:pt x="30" y="119"/>
                </a:cubicBezTo>
                <a:cubicBezTo>
                  <a:pt x="30" y="120"/>
                  <a:pt x="31" y="121"/>
                  <a:pt x="31" y="122"/>
                </a:cubicBezTo>
                <a:cubicBezTo>
                  <a:pt x="31" y="123"/>
                  <a:pt x="31" y="123"/>
                  <a:pt x="31" y="123"/>
                </a:cubicBezTo>
                <a:cubicBezTo>
                  <a:pt x="30" y="125"/>
                  <a:pt x="29" y="127"/>
                  <a:pt x="28" y="129"/>
                </a:cubicBezTo>
                <a:moveTo>
                  <a:pt x="26" y="123"/>
                </a:moveTo>
                <a:cubicBezTo>
                  <a:pt x="25" y="122"/>
                  <a:pt x="25" y="121"/>
                  <a:pt x="25" y="120"/>
                </a:cubicBezTo>
                <a:cubicBezTo>
                  <a:pt x="25" y="115"/>
                  <a:pt x="25" y="112"/>
                  <a:pt x="25" y="109"/>
                </a:cubicBezTo>
                <a:cubicBezTo>
                  <a:pt x="26" y="112"/>
                  <a:pt x="27" y="115"/>
                  <a:pt x="29" y="117"/>
                </a:cubicBezTo>
                <a:cubicBezTo>
                  <a:pt x="28" y="118"/>
                  <a:pt x="28" y="118"/>
                  <a:pt x="28" y="118"/>
                </a:cubicBezTo>
                <a:cubicBezTo>
                  <a:pt x="27" y="119"/>
                  <a:pt x="26" y="121"/>
                  <a:pt x="26" y="123"/>
                </a:cubicBezTo>
                <a:moveTo>
                  <a:pt x="6" y="119"/>
                </a:moveTo>
                <a:cubicBezTo>
                  <a:pt x="9" y="105"/>
                  <a:pt x="9" y="105"/>
                  <a:pt x="9" y="105"/>
                </a:cubicBezTo>
                <a:cubicBezTo>
                  <a:pt x="9" y="105"/>
                  <a:pt x="10" y="105"/>
                  <a:pt x="10" y="105"/>
                </a:cubicBezTo>
                <a:cubicBezTo>
                  <a:pt x="11" y="105"/>
                  <a:pt x="12" y="105"/>
                  <a:pt x="12" y="105"/>
                </a:cubicBezTo>
                <a:cubicBezTo>
                  <a:pt x="10" y="110"/>
                  <a:pt x="8" y="114"/>
                  <a:pt x="7" y="119"/>
                </a:cubicBezTo>
                <a:cubicBezTo>
                  <a:pt x="6" y="119"/>
                  <a:pt x="6" y="119"/>
                  <a:pt x="6" y="119"/>
                </a:cubicBezTo>
                <a:moveTo>
                  <a:pt x="9" y="119"/>
                </a:moveTo>
                <a:cubicBezTo>
                  <a:pt x="10" y="114"/>
                  <a:pt x="12" y="110"/>
                  <a:pt x="14" y="106"/>
                </a:cubicBezTo>
                <a:cubicBezTo>
                  <a:pt x="14" y="105"/>
                  <a:pt x="14" y="105"/>
                  <a:pt x="14" y="105"/>
                </a:cubicBezTo>
                <a:cubicBezTo>
                  <a:pt x="16" y="105"/>
                  <a:pt x="17" y="105"/>
                  <a:pt x="18" y="105"/>
                </a:cubicBezTo>
                <a:cubicBezTo>
                  <a:pt x="18" y="105"/>
                  <a:pt x="18" y="105"/>
                  <a:pt x="18" y="105"/>
                </a:cubicBezTo>
                <a:cubicBezTo>
                  <a:pt x="16" y="110"/>
                  <a:pt x="14" y="114"/>
                  <a:pt x="12" y="119"/>
                </a:cubicBezTo>
                <a:cubicBezTo>
                  <a:pt x="9" y="119"/>
                  <a:pt x="9" y="119"/>
                  <a:pt x="9" y="119"/>
                </a:cubicBezTo>
                <a:moveTo>
                  <a:pt x="15" y="119"/>
                </a:moveTo>
                <a:cubicBezTo>
                  <a:pt x="16" y="114"/>
                  <a:pt x="18" y="110"/>
                  <a:pt x="20" y="106"/>
                </a:cubicBezTo>
                <a:cubicBezTo>
                  <a:pt x="20" y="105"/>
                  <a:pt x="20" y="105"/>
                  <a:pt x="19" y="105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21" y="104"/>
                  <a:pt x="21" y="104"/>
                  <a:pt x="22" y="104"/>
                </a:cubicBezTo>
                <a:cubicBezTo>
                  <a:pt x="22" y="110"/>
                  <a:pt x="21" y="113"/>
                  <a:pt x="21" y="118"/>
                </a:cubicBezTo>
                <a:cubicBezTo>
                  <a:pt x="15" y="119"/>
                  <a:pt x="15" y="119"/>
                  <a:pt x="15" y="119"/>
                </a:cubicBezTo>
                <a:moveTo>
                  <a:pt x="68" y="115"/>
                </a:moveTo>
                <a:cubicBezTo>
                  <a:pt x="68" y="115"/>
                  <a:pt x="68" y="115"/>
                  <a:pt x="68" y="115"/>
                </a:cubicBezTo>
                <a:cubicBezTo>
                  <a:pt x="69" y="111"/>
                  <a:pt x="71" y="107"/>
                  <a:pt x="74" y="104"/>
                </a:cubicBezTo>
                <a:cubicBezTo>
                  <a:pt x="74" y="104"/>
                  <a:pt x="74" y="104"/>
                  <a:pt x="74" y="104"/>
                </a:cubicBezTo>
                <a:cubicBezTo>
                  <a:pt x="75" y="104"/>
                  <a:pt x="77" y="104"/>
                  <a:pt x="78" y="104"/>
                </a:cubicBezTo>
                <a:cubicBezTo>
                  <a:pt x="79" y="104"/>
                  <a:pt x="79" y="104"/>
                  <a:pt x="79" y="104"/>
                </a:cubicBezTo>
                <a:cubicBezTo>
                  <a:pt x="76" y="108"/>
                  <a:pt x="74" y="111"/>
                  <a:pt x="73" y="115"/>
                </a:cubicBezTo>
                <a:cubicBezTo>
                  <a:pt x="68" y="115"/>
                  <a:pt x="68" y="115"/>
                  <a:pt x="68" y="115"/>
                </a:cubicBezTo>
                <a:moveTo>
                  <a:pt x="64" y="115"/>
                </a:moveTo>
                <a:cubicBezTo>
                  <a:pt x="63" y="113"/>
                  <a:pt x="62" y="112"/>
                  <a:pt x="61" y="111"/>
                </a:cubicBezTo>
                <a:cubicBezTo>
                  <a:pt x="62" y="109"/>
                  <a:pt x="64" y="106"/>
                  <a:pt x="65" y="104"/>
                </a:cubicBezTo>
                <a:cubicBezTo>
                  <a:pt x="67" y="104"/>
                  <a:pt x="69" y="104"/>
                  <a:pt x="72" y="104"/>
                </a:cubicBezTo>
                <a:cubicBezTo>
                  <a:pt x="69" y="107"/>
                  <a:pt x="67" y="111"/>
                  <a:pt x="66" y="115"/>
                </a:cubicBezTo>
                <a:cubicBezTo>
                  <a:pt x="64" y="115"/>
                  <a:pt x="64" y="115"/>
                  <a:pt x="64" y="115"/>
                </a:cubicBezTo>
                <a:moveTo>
                  <a:pt x="75" y="115"/>
                </a:moveTo>
                <a:cubicBezTo>
                  <a:pt x="77" y="111"/>
                  <a:pt x="79" y="108"/>
                  <a:pt x="81" y="104"/>
                </a:cubicBezTo>
                <a:cubicBezTo>
                  <a:pt x="83" y="104"/>
                  <a:pt x="85" y="104"/>
                  <a:pt x="87" y="104"/>
                </a:cubicBezTo>
                <a:cubicBezTo>
                  <a:pt x="84" y="107"/>
                  <a:pt x="82" y="111"/>
                  <a:pt x="80" y="115"/>
                </a:cubicBezTo>
                <a:cubicBezTo>
                  <a:pt x="75" y="115"/>
                  <a:pt x="75" y="115"/>
                  <a:pt x="75" y="115"/>
                </a:cubicBezTo>
                <a:moveTo>
                  <a:pt x="60" y="109"/>
                </a:moveTo>
                <a:cubicBezTo>
                  <a:pt x="60" y="107"/>
                  <a:pt x="59" y="106"/>
                  <a:pt x="58" y="104"/>
                </a:cubicBezTo>
                <a:cubicBezTo>
                  <a:pt x="60" y="104"/>
                  <a:pt x="61" y="104"/>
                  <a:pt x="63" y="104"/>
                </a:cubicBezTo>
                <a:cubicBezTo>
                  <a:pt x="62" y="106"/>
                  <a:pt x="61" y="107"/>
                  <a:pt x="60" y="109"/>
                </a:cubicBezTo>
                <a:moveTo>
                  <a:pt x="83" y="115"/>
                </a:moveTo>
                <a:cubicBezTo>
                  <a:pt x="84" y="111"/>
                  <a:pt x="87" y="107"/>
                  <a:pt x="90" y="104"/>
                </a:cubicBezTo>
                <a:cubicBezTo>
                  <a:pt x="91" y="104"/>
                  <a:pt x="92" y="104"/>
                  <a:pt x="94" y="104"/>
                </a:cubicBezTo>
                <a:cubicBezTo>
                  <a:pt x="91" y="107"/>
                  <a:pt x="89" y="111"/>
                  <a:pt x="87" y="114"/>
                </a:cubicBezTo>
                <a:cubicBezTo>
                  <a:pt x="87" y="115"/>
                  <a:pt x="87" y="115"/>
                  <a:pt x="87" y="115"/>
                </a:cubicBezTo>
                <a:cubicBezTo>
                  <a:pt x="87" y="115"/>
                  <a:pt x="87" y="115"/>
                  <a:pt x="87" y="115"/>
                </a:cubicBezTo>
                <a:cubicBezTo>
                  <a:pt x="83" y="115"/>
                  <a:pt x="83" y="115"/>
                  <a:pt x="83" y="115"/>
                </a:cubicBezTo>
                <a:moveTo>
                  <a:pt x="89" y="115"/>
                </a:moveTo>
                <a:cubicBezTo>
                  <a:pt x="91" y="111"/>
                  <a:pt x="93" y="107"/>
                  <a:pt x="96" y="104"/>
                </a:cubicBezTo>
                <a:cubicBezTo>
                  <a:pt x="98" y="104"/>
                  <a:pt x="99" y="104"/>
                  <a:pt x="101" y="104"/>
                </a:cubicBezTo>
                <a:cubicBezTo>
                  <a:pt x="99" y="107"/>
                  <a:pt x="96" y="111"/>
                  <a:pt x="94" y="115"/>
                </a:cubicBezTo>
                <a:cubicBezTo>
                  <a:pt x="89" y="115"/>
                  <a:pt x="89" y="115"/>
                  <a:pt x="89" y="115"/>
                </a:cubicBezTo>
                <a:moveTo>
                  <a:pt x="96" y="115"/>
                </a:moveTo>
                <a:cubicBezTo>
                  <a:pt x="98" y="111"/>
                  <a:pt x="101" y="108"/>
                  <a:pt x="103" y="104"/>
                </a:cubicBezTo>
                <a:cubicBezTo>
                  <a:pt x="104" y="104"/>
                  <a:pt x="104" y="104"/>
                  <a:pt x="104" y="104"/>
                </a:cubicBezTo>
                <a:cubicBezTo>
                  <a:pt x="101" y="115"/>
                  <a:pt x="101" y="115"/>
                  <a:pt x="101" y="115"/>
                </a:cubicBezTo>
                <a:cubicBezTo>
                  <a:pt x="96" y="115"/>
                  <a:pt x="96" y="115"/>
                  <a:pt x="96" y="115"/>
                </a:cubicBezTo>
                <a:moveTo>
                  <a:pt x="5" y="104"/>
                </a:moveTo>
                <a:cubicBezTo>
                  <a:pt x="5" y="101"/>
                  <a:pt x="5" y="101"/>
                  <a:pt x="5" y="101"/>
                </a:cubicBezTo>
                <a:cubicBezTo>
                  <a:pt x="5" y="101"/>
                  <a:pt x="5" y="101"/>
                  <a:pt x="5" y="101"/>
                </a:cubicBezTo>
                <a:cubicBezTo>
                  <a:pt x="5" y="101"/>
                  <a:pt x="5" y="102"/>
                  <a:pt x="5" y="103"/>
                </a:cubicBezTo>
                <a:cubicBezTo>
                  <a:pt x="5" y="104"/>
                  <a:pt x="5" y="104"/>
                  <a:pt x="5" y="104"/>
                </a:cubicBezTo>
                <a:moveTo>
                  <a:pt x="6" y="81"/>
                </a:moveTo>
                <a:cubicBezTo>
                  <a:pt x="9" y="77"/>
                  <a:pt x="9" y="77"/>
                  <a:pt x="9" y="77"/>
                </a:cubicBezTo>
                <a:cubicBezTo>
                  <a:pt x="9" y="77"/>
                  <a:pt x="10" y="77"/>
                  <a:pt x="11" y="77"/>
                </a:cubicBezTo>
                <a:cubicBezTo>
                  <a:pt x="10" y="78"/>
                  <a:pt x="9" y="79"/>
                  <a:pt x="8" y="81"/>
                </a:cubicBezTo>
                <a:cubicBezTo>
                  <a:pt x="8" y="81"/>
                  <a:pt x="8" y="81"/>
                  <a:pt x="8" y="81"/>
                </a:cubicBezTo>
                <a:cubicBezTo>
                  <a:pt x="6" y="81"/>
                  <a:pt x="6" y="81"/>
                  <a:pt x="6" y="81"/>
                </a:cubicBezTo>
                <a:moveTo>
                  <a:pt x="10" y="81"/>
                </a:moveTo>
                <a:cubicBezTo>
                  <a:pt x="11" y="80"/>
                  <a:pt x="13" y="78"/>
                  <a:pt x="14" y="76"/>
                </a:cubicBezTo>
                <a:cubicBezTo>
                  <a:pt x="15" y="76"/>
                  <a:pt x="16" y="76"/>
                  <a:pt x="17" y="76"/>
                </a:cubicBezTo>
                <a:cubicBezTo>
                  <a:pt x="16" y="78"/>
                  <a:pt x="15" y="79"/>
                  <a:pt x="14" y="81"/>
                </a:cubicBezTo>
                <a:cubicBezTo>
                  <a:pt x="10" y="81"/>
                  <a:pt x="10" y="81"/>
                  <a:pt x="10" y="81"/>
                </a:cubicBezTo>
                <a:moveTo>
                  <a:pt x="73" y="83"/>
                </a:moveTo>
                <a:cubicBezTo>
                  <a:pt x="74" y="80"/>
                  <a:pt x="76" y="78"/>
                  <a:pt x="77" y="76"/>
                </a:cubicBezTo>
                <a:cubicBezTo>
                  <a:pt x="79" y="76"/>
                  <a:pt x="80" y="76"/>
                  <a:pt x="81" y="76"/>
                </a:cubicBezTo>
                <a:cubicBezTo>
                  <a:pt x="81" y="76"/>
                  <a:pt x="82" y="76"/>
                  <a:pt x="83" y="76"/>
                </a:cubicBezTo>
                <a:cubicBezTo>
                  <a:pt x="81" y="78"/>
                  <a:pt x="80" y="80"/>
                  <a:pt x="78" y="82"/>
                </a:cubicBezTo>
                <a:cubicBezTo>
                  <a:pt x="78" y="83"/>
                  <a:pt x="78" y="83"/>
                  <a:pt x="78" y="83"/>
                </a:cubicBezTo>
                <a:cubicBezTo>
                  <a:pt x="77" y="83"/>
                  <a:pt x="75" y="83"/>
                  <a:pt x="74" y="83"/>
                </a:cubicBezTo>
                <a:cubicBezTo>
                  <a:pt x="73" y="83"/>
                  <a:pt x="73" y="83"/>
                  <a:pt x="73" y="83"/>
                </a:cubicBezTo>
                <a:moveTo>
                  <a:pt x="71" y="83"/>
                </a:moveTo>
                <a:cubicBezTo>
                  <a:pt x="69" y="83"/>
                  <a:pt x="68" y="83"/>
                  <a:pt x="67" y="83"/>
                </a:cubicBezTo>
                <a:cubicBezTo>
                  <a:pt x="67" y="83"/>
                  <a:pt x="67" y="83"/>
                  <a:pt x="67" y="83"/>
                </a:cubicBezTo>
                <a:cubicBezTo>
                  <a:pt x="68" y="80"/>
                  <a:pt x="70" y="78"/>
                  <a:pt x="72" y="76"/>
                </a:cubicBezTo>
                <a:cubicBezTo>
                  <a:pt x="72" y="76"/>
                  <a:pt x="72" y="76"/>
                  <a:pt x="72" y="76"/>
                </a:cubicBezTo>
                <a:cubicBezTo>
                  <a:pt x="73" y="76"/>
                  <a:pt x="74" y="76"/>
                  <a:pt x="75" y="76"/>
                </a:cubicBezTo>
                <a:cubicBezTo>
                  <a:pt x="74" y="78"/>
                  <a:pt x="72" y="80"/>
                  <a:pt x="71" y="82"/>
                </a:cubicBezTo>
                <a:cubicBezTo>
                  <a:pt x="71" y="83"/>
                  <a:pt x="71" y="83"/>
                  <a:pt x="71" y="83"/>
                </a:cubicBezTo>
                <a:moveTo>
                  <a:pt x="80" y="83"/>
                </a:moveTo>
                <a:cubicBezTo>
                  <a:pt x="82" y="80"/>
                  <a:pt x="83" y="78"/>
                  <a:pt x="85" y="76"/>
                </a:cubicBezTo>
                <a:cubicBezTo>
                  <a:pt x="87" y="76"/>
                  <a:pt x="89" y="76"/>
                  <a:pt x="91" y="76"/>
                </a:cubicBezTo>
                <a:cubicBezTo>
                  <a:pt x="89" y="78"/>
                  <a:pt x="87" y="80"/>
                  <a:pt x="85" y="82"/>
                </a:cubicBezTo>
                <a:cubicBezTo>
                  <a:pt x="85" y="83"/>
                  <a:pt x="85" y="83"/>
                  <a:pt x="85" y="83"/>
                </a:cubicBezTo>
                <a:cubicBezTo>
                  <a:pt x="83" y="83"/>
                  <a:pt x="82" y="83"/>
                  <a:pt x="80" y="83"/>
                </a:cubicBezTo>
                <a:moveTo>
                  <a:pt x="54" y="83"/>
                </a:moveTo>
                <a:cubicBezTo>
                  <a:pt x="54" y="82"/>
                  <a:pt x="54" y="82"/>
                  <a:pt x="54" y="81"/>
                </a:cubicBezTo>
                <a:cubicBezTo>
                  <a:pt x="55" y="79"/>
                  <a:pt x="57" y="77"/>
                  <a:pt x="58" y="76"/>
                </a:cubicBezTo>
                <a:cubicBezTo>
                  <a:pt x="59" y="76"/>
                  <a:pt x="61" y="76"/>
                  <a:pt x="62" y="76"/>
                </a:cubicBezTo>
                <a:cubicBezTo>
                  <a:pt x="61" y="77"/>
                  <a:pt x="59" y="79"/>
                  <a:pt x="59" y="81"/>
                </a:cubicBezTo>
                <a:cubicBezTo>
                  <a:pt x="58" y="82"/>
                  <a:pt x="59" y="82"/>
                  <a:pt x="59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0" y="83"/>
                  <a:pt x="60" y="82"/>
                  <a:pt x="60" y="82"/>
                </a:cubicBezTo>
                <a:cubicBezTo>
                  <a:pt x="61" y="80"/>
                  <a:pt x="63" y="78"/>
                  <a:pt x="64" y="76"/>
                </a:cubicBezTo>
                <a:cubicBezTo>
                  <a:pt x="66" y="76"/>
                  <a:pt x="68" y="76"/>
                  <a:pt x="70" y="76"/>
                </a:cubicBezTo>
                <a:cubicBezTo>
                  <a:pt x="68" y="77"/>
                  <a:pt x="66" y="80"/>
                  <a:pt x="65" y="82"/>
                </a:cubicBezTo>
                <a:cubicBezTo>
                  <a:pt x="65" y="83"/>
                  <a:pt x="65" y="83"/>
                  <a:pt x="65" y="83"/>
                </a:cubicBezTo>
                <a:cubicBezTo>
                  <a:pt x="65" y="83"/>
                  <a:pt x="65" y="83"/>
                  <a:pt x="64" y="83"/>
                </a:cubicBezTo>
                <a:cubicBezTo>
                  <a:pt x="60" y="83"/>
                  <a:pt x="57" y="83"/>
                  <a:pt x="54" y="83"/>
                </a:cubicBezTo>
                <a:moveTo>
                  <a:pt x="54" y="78"/>
                </a:moveTo>
                <a:cubicBezTo>
                  <a:pt x="54" y="77"/>
                  <a:pt x="54" y="76"/>
                  <a:pt x="54" y="76"/>
                </a:cubicBezTo>
                <a:cubicBezTo>
                  <a:pt x="54" y="76"/>
                  <a:pt x="55" y="76"/>
                  <a:pt x="56" y="76"/>
                </a:cubicBezTo>
                <a:cubicBezTo>
                  <a:pt x="55" y="76"/>
                  <a:pt x="54" y="77"/>
                  <a:pt x="54" y="78"/>
                </a:cubicBezTo>
                <a:moveTo>
                  <a:pt x="87" y="83"/>
                </a:moveTo>
                <a:cubicBezTo>
                  <a:pt x="89" y="80"/>
                  <a:pt x="92" y="78"/>
                  <a:pt x="94" y="76"/>
                </a:cubicBezTo>
                <a:cubicBezTo>
                  <a:pt x="97" y="76"/>
                  <a:pt x="99" y="76"/>
                  <a:pt x="102" y="75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99" y="82"/>
                  <a:pt x="99" y="82"/>
                  <a:pt x="99" y="82"/>
                </a:cubicBezTo>
                <a:cubicBezTo>
                  <a:pt x="98" y="82"/>
                  <a:pt x="96" y="83"/>
                  <a:pt x="95" y="83"/>
                </a:cubicBezTo>
                <a:cubicBezTo>
                  <a:pt x="96" y="81"/>
                  <a:pt x="97" y="79"/>
                  <a:pt x="98" y="78"/>
                </a:cubicBezTo>
                <a:cubicBezTo>
                  <a:pt x="99" y="77"/>
                  <a:pt x="99" y="77"/>
                  <a:pt x="99" y="77"/>
                </a:cubicBezTo>
                <a:cubicBezTo>
                  <a:pt x="100" y="77"/>
                  <a:pt x="100" y="77"/>
                  <a:pt x="100" y="76"/>
                </a:cubicBezTo>
                <a:cubicBezTo>
                  <a:pt x="100" y="76"/>
                  <a:pt x="100" y="76"/>
                  <a:pt x="99" y="76"/>
                </a:cubicBezTo>
                <a:cubicBezTo>
                  <a:pt x="99" y="76"/>
                  <a:pt x="99" y="76"/>
                  <a:pt x="99" y="76"/>
                </a:cubicBezTo>
                <a:cubicBezTo>
                  <a:pt x="99" y="76"/>
                  <a:pt x="98" y="76"/>
                  <a:pt x="98" y="76"/>
                </a:cubicBezTo>
                <a:cubicBezTo>
                  <a:pt x="97" y="76"/>
                  <a:pt x="97" y="76"/>
                  <a:pt x="97" y="76"/>
                </a:cubicBezTo>
                <a:cubicBezTo>
                  <a:pt x="95" y="78"/>
                  <a:pt x="94" y="80"/>
                  <a:pt x="92" y="83"/>
                </a:cubicBezTo>
                <a:cubicBezTo>
                  <a:pt x="92" y="83"/>
                  <a:pt x="92" y="83"/>
                  <a:pt x="92" y="83"/>
                </a:cubicBezTo>
                <a:cubicBezTo>
                  <a:pt x="90" y="83"/>
                  <a:pt x="88" y="83"/>
                  <a:pt x="87" y="83"/>
                </a:cubicBezTo>
                <a:moveTo>
                  <a:pt x="16" y="81"/>
                </a:moveTo>
                <a:cubicBezTo>
                  <a:pt x="17" y="79"/>
                  <a:pt x="18" y="77"/>
                  <a:pt x="19" y="75"/>
                </a:cubicBezTo>
                <a:cubicBezTo>
                  <a:pt x="20" y="75"/>
                  <a:pt x="21" y="75"/>
                  <a:pt x="22" y="75"/>
                </a:cubicBezTo>
                <a:cubicBezTo>
                  <a:pt x="22" y="77"/>
                  <a:pt x="22" y="79"/>
                  <a:pt x="21" y="81"/>
                </a:cubicBezTo>
                <a:cubicBezTo>
                  <a:pt x="16" y="81"/>
                  <a:pt x="16" y="81"/>
                  <a:pt x="16" y="81"/>
                </a:cubicBezTo>
                <a:moveTo>
                  <a:pt x="4" y="76"/>
                </a:moveTo>
                <a:cubicBezTo>
                  <a:pt x="4" y="68"/>
                  <a:pt x="4" y="68"/>
                  <a:pt x="4" y="68"/>
                </a:cubicBezTo>
                <a:cubicBezTo>
                  <a:pt x="5" y="66"/>
                  <a:pt x="5" y="66"/>
                  <a:pt x="5" y="66"/>
                </a:cubicBezTo>
                <a:cubicBezTo>
                  <a:pt x="5" y="67"/>
                  <a:pt x="5" y="68"/>
                  <a:pt x="5" y="69"/>
                </a:cubicBezTo>
                <a:cubicBezTo>
                  <a:pt x="5" y="71"/>
                  <a:pt x="5" y="73"/>
                  <a:pt x="5" y="74"/>
                </a:cubicBezTo>
                <a:cubicBezTo>
                  <a:pt x="4" y="76"/>
                  <a:pt x="4" y="76"/>
                  <a:pt x="4" y="76"/>
                </a:cubicBezTo>
                <a:moveTo>
                  <a:pt x="61" y="52"/>
                </a:moveTo>
                <a:cubicBezTo>
                  <a:pt x="60" y="52"/>
                  <a:pt x="60" y="52"/>
                  <a:pt x="60" y="52"/>
                </a:cubicBezTo>
                <a:cubicBezTo>
                  <a:pt x="61" y="50"/>
                  <a:pt x="62" y="49"/>
                  <a:pt x="62" y="48"/>
                </a:cubicBezTo>
                <a:cubicBezTo>
                  <a:pt x="62" y="49"/>
                  <a:pt x="62" y="50"/>
                  <a:pt x="61" y="51"/>
                </a:cubicBezTo>
                <a:cubicBezTo>
                  <a:pt x="61" y="52"/>
                  <a:pt x="61" y="52"/>
                  <a:pt x="61" y="52"/>
                </a:cubicBezTo>
                <a:moveTo>
                  <a:pt x="65" y="52"/>
                </a:moveTo>
                <a:cubicBezTo>
                  <a:pt x="64" y="52"/>
                  <a:pt x="64" y="52"/>
                  <a:pt x="63" y="52"/>
                </a:cubicBezTo>
                <a:cubicBezTo>
                  <a:pt x="64" y="49"/>
                  <a:pt x="65" y="47"/>
                  <a:pt x="67" y="44"/>
                </a:cubicBezTo>
                <a:cubicBezTo>
                  <a:pt x="67" y="43"/>
                  <a:pt x="67" y="43"/>
                  <a:pt x="67" y="43"/>
                </a:cubicBezTo>
                <a:cubicBezTo>
                  <a:pt x="68" y="42"/>
                  <a:pt x="69" y="41"/>
                  <a:pt x="71" y="40"/>
                </a:cubicBezTo>
                <a:cubicBezTo>
                  <a:pt x="70" y="43"/>
                  <a:pt x="69" y="46"/>
                  <a:pt x="67" y="48"/>
                </a:cubicBezTo>
                <a:cubicBezTo>
                  <a:pt x="67" y="48"/>
                  <a:pt x="67" y="48"/>
                  <a:pt x="67" y="48"/>
                </a:cubicBezTo>
                <a:cubicBezTo>
                  <a:pt x="67" y="49"/>
                  <a:pt x="66" y="50"/>
                  <a:pt x="65" y="51"/>
                </a:cubicBezTo>
                <a:cubicBezTo>
                  <a:pt x="65" y="52"/>
                  <a:pt x="65" y="52"/>
                  <a:pt x="65" y="52"/>
                </a:cubicBezTo>
                <a:cubicBezTo>
                  <a:pt x="65" y="52"/>
                  <a:pt x="65" y="52"/>
                  <a:pt x="65" y="52"/>
                </a:cubicBezTo>
                <a:moveTo>
                  <a:pt x="112" y="46"/>
                </a:moveTo>
                <a:cubicBezTo>
                  <a:pt x="112" y="46"/>
                  <a:pt x="111" y="46"/>
                  <a:pt x="111" y="45"/>
                </a:cubicBezTo>
                <a:cubicBezTo>
                  <a:pt x="113" y="43"/>
                  <a:pt x="115" y="41"/>
                  <a:pt x="118" y="38"/>
                </a:cubicBezTo>
                <a:cubicBezTo>
                  <a:pt x="118" y="39"/>
                  <a:pt x="119" y="39"/>
                  <a:pt x="119" y="40"/>
                </a:cubicBezTo>
                <a:cubicBezTo>
                  <a:pt x="117" y="42"/>
                  <a:pt x="114" y="44"/>
                  <a:pt x="112" y="46"/>
                </a:cubicBezTo>
                <a:moveTo>
                  <a:pt x="109" y="44"/>
                </a:moveTo>
                <a:cubicBezTo>
                  <a:pt x="108" y="44"/>
                  <a:pt x="107" y="43"/>
                  <a:pt x="106" y="43"/>
                </a:cubicBezTo>
                <a:cubicBezTo>
                  <a:pt x="109" y="40"/>
                  <a:pt x="110" y="38"/>
                  <a:pt x="112" y="35"/>
                </a:cubicBezTo>
                <a:cubicBezTo>
                  <a:pt x="113" y="36"/>
                  <a:pt x="115" y="37"/>
                  <a:pt x="116" y="37"/>
                </a:cubicBezTo>
                <a:cubicBezTo>
                  <a:pt x="114" y="40"/>
                  <a:pt x="112" y="42"/>
                  <a:pt x="109" y="44"/>
                </a:cubicBezTo>
                <a:moveTo>
                  <a:pt x="71" y="45"/>
                </a:moveTo>
                <a:cubicBezTo>
                  <a:pt x="72" y="43"/>
                  <a:pt x="73" y="41"/>
                  <a:pt x="73" y="38"/>
                </a:cubicBezTo>
                <a:cubicBezTo>
                  <a:pt x="73" y="38"/>
                  <a:pt x="73" y="38"/>
                  <a:pt x="73" y="38"/>
                </a:cubicBezTo>
                <a:cubicBezTo>
                  <a:pt x="75" y="37"/>
                  <a:pt x="77" y="36"/>
                  <a:pt x="79" y="35"/>
                </a:cubicBezTo>
                <a:cubicBezTo>
                  <a:pt x="77" y="38"/>
                  <a:pt x="76" y="40"/>
                  <a:pt x="75" y="43"/>
                </a:cubicBezTo>
                <a:cubicBezTo>
                  <a:pt x="74" y="43"/>
                  <a:pt x="72" y="44"/>
                  <a:pt x="71" y="45"/>
                </a:cubicBezTo>
                <a:moveTo>
                  <a:pt x="105" y="42"/>
                </a:moveTo>
                <a:cubicBezTo>
                  <a:pt x="103" y="41"/>
                  <a:pt x="102" y="41"/>
                  <a:pt x="100" y="40"/>
                </a:cubicBezTo>
                <a:cubicBezTo>
                  <a:pt x="102" y="38"/>
                  <a:pt x="104" y="35"/>
                  <a:pt x="105" y="33"/>
                </a:cubicBezTo>
                <a:cubicBezTo>
                  <a:pt x="107" y="33"/>
                  <a:pt x="109" y="34"/>
                  <a:pt x="110" y="35"/>
                </a:cubicBezTo>
                <a:cubicBezTo>
                  <a:pt x="109" y="37"/>
                  <a:pt x="107" y="40"/>
                  <a:pt x="105" y="42"/>
                </a:cubicBezTo>
                <a:moveTo>
                  <a:pt x="78" y="41"/>
                </a:moveTo>
                <a:cubicBezTo>
                  <a:pt x="79" y="39"/>
                  <a:pt x="80" y="37"/>
                  <a:pt x="81" y="35"/>
                </a:cubicBezTo>
                <a:cubicBezTo>
                  <a:pt x="81" y="34"/>
                  <a:pt x="81" y="34"/>
                  <a:pt x="81" y="34"/>
                </a:cubicBezTo>
                <a:cubicBezTo>
                  <a:pt x="83" y="34"/>
                  <a:pt x="84" y="33"/>
                  <a:pt x="85" y="33"/>
                </a:cubicBezTo>
                <a:cubicBezTo>
                  <a:pt x="86" y="33"/>
                  <a:pt x="87" y="33"/>
                  <a:pt x="87" y="33"/>
                </a:cubicBezTo>
                <a:cubicBezTo>
                  <a:pt x="86" y="35"/>
                  <a:pt x="85" y="37"/>
                  <a:pt x="83" y="40"/>
                </a:cubicBezTo>
                <a:cubicBezTo>
                  <a:pt x="81" y="40"/>
                  <a:pt x="79" y="41"/>
                  <a:pt x="78" y="41"/>
                </a:cubicBezTo>
                <a:moveTo>
                  <a:pt x="98" y="40"/>
                </a:moveTo>
                <a:cubicBezTo>
                  <a:pt x="97" y="39"/>
                  <a:pt x="95" y="39"/>
                  <a:pt x="94" y="39"/>
                </a:cubicBezTo>
                <a:cubicBezTo>
                  <a:pt x="95" y="37"/>
                  <a:pt x="97" y="35"/>
                  <a:pt x="99" y="32"/>
                </a:cubicBezTo>
                <a:cubicBezTo>
                  <a:pt x="99" y="32"/>
                  <a:pt x="99" y="32"/>
                  <a:pt x="99" y="32"/>
                </a:cubicBezTo>
                <a:cubicBezTo>
                  <a:pt x="100" y="32"/>
                  <a:pt x="102" y="32"/>
                  <a:pt x="103" y="33"/>
                </a:cubicBezTo>
                <a:cubicBezTo>
                  <a:pt x="102" y="35"/>
                  <a:pt x="100" y="38"/>
                  <a:pt x="98" y="40"/>
                </a:cubicBezTo>
                <a:moveTo>
                  <a:pt x="86" y="39"/>
                </a:moveTo>
                <a:cubicBezTo>
                  <a:pt x="87" y="37"/>
                  <a:pt x="89" y="35"/>
                  <a:pt x="90" y="32"/>
                </a:cubicBezTo>
                <a:cubicBezTo>
                  <a:pt x="92" y="32"/>
                  <a:pt x="94" y="32"/>
                  <a:pt x="96" y="32"/>
                </a:cubicBezTo>
                <a:cubicBezTo>
                  <a:pt x="96" y="32"/>
                  <a:pt x="96" y="32"/>
                  <a:pt x="96" y="32"/>
                </a:cubicBezTo>
                <a:cubicBezTo>
                  <a:pt x="95" y="34"/>
                  <a:pt x="93" y="37"/>
                  <a:pt x="91" y="39"/>
                </a:cubicBezTo>
                <a:cubicBezTo>
                  <a:pt x="90" y="39"/>
                  <a:pt x="90" y="39"/>
                  <a:pt x="90" y="39"/>
                </a:cubicBezTo>
                <a:cubicBezTo>
                  <a:pt x="90" y="39"/>
                  <a:pt x="89" y="39"/>
                  <a:pt x="88" y="39"/>
                </a:cubicBezTo>
                <a:cubicBezTo>
                  <a:pt x="87" y="39"/>
                  <a:pt x="86" y="39"/>
                  <a:pt x="86" y="39"/>
                </a:cubicBezTo>
                <a:moveTo>
                  <a:pt x="27" y="56"/>
                </a:moveTo>
                <a:cubicBezTo>
                  <a:pt x="28" y="56"/>
                  <a:pt x="28" y="55"/>
                  <a:pt x="29" y="54"/>
                </a:cubicBezTo>
                <a:cubicBezTo>
                  <a:pt x="33" y="40"/>
                  <a:pt x="43" y="21"/>
                  <a:pt x="68" y="9"/>
                </a:cubicBezTo>
                <a:cubicBezTo>
                  <a:pt x="76" y="5"/>
                  <a:pt x="84" y="4"/>
                  <a:pt x="93" y="4"/>
                </a:cubicBezTo>
                <a:cubicBezTo>
                  <a:pt x="93" y="4"/>
                  <a:pt x="93" y="4"/>
                  <a:pt x="93" y="4"/>
                </a:cubicBezTo>
                <a:cubicBezTo>
                  <a:pt x="103" y="4"/>
                  <a:pt x="112" y="6"/>
                  <a:pt x="121" y="10"/>
                </a:cubicBezTo>
                <a:cubicBezTo>
                  <a:pt x="120" y="15"/>
                  <a:pt x="120" y="19"/>
                  <a:pt x="120" y="24"/>
                </a:cubicBezTo>
                <a:cubicBezTo>
                  <a:pt x="120" y="28"/>
                  <a:pt x="120" y="32"/>
                  <a:pt x="120" y="35"/>
                </a:cubicBezTo>
                <a:cubicBezTo>
                  <a:pt x="113" y="30"/>
                  <a:pt x="104" y="28"/>
                  <a:pt x="96" y="28"/>
                </a:cubicBezTo>
                <a:cubicBezTo>
                  <a:pt x="92" y="28"/>
                  <a:pt x="88" y="28"/>
                  <a:pt x="84" y="29"/>
                </a:cubicBezTo>
                <a:cubicBezTo>
                  <a:pt x="72" y="32"/>
                  <a:pt x="61" y="41"/>
                  <a:pt x="55" y="53"/>
                </a:cubicBezTo>
                <a:cubicBezTo>
                  <a:pt x="55" y="54"/>
                  <a:pt x="55" y="55"/>
                  <a:pt x="56" y="55"/>
                </a:cubicBezTo>
                <a:cubicBezTo>
                  <a:pt x="56" y="55"/>
                  <a:pt x="56" y="55"/>
                  <a:pt x="56" y="55"/>
                </a:cubicBezTo>
                <a:cubicBezTo>
                  <a:pt x="57" y="55"/>
                  <a:pt x="57" y="55"/>
                  <a:pt x="57" y="55"/>
                </a:cubicBezTo>
                <a:cubicBezTo>
                  <a:pt x="63" y="56"/>
                  <a:pt x="69" y="56"/>
                  <a:pt x="75" y="56"/>
                </a:cubicBezTo>
                <a:cubicBezTo>
                  <a:pt x="83" y="57"/>
                  <a:pt x="89" y="57"/>
                  <a:pt x="102" y="57"/>
                </a:cubicBezTo>
                <a:cubicBezTo>
                  <a:pt x="103" y="61"/>
                  <a:pt x="103" y="67"/>
                  <a:pt x="103" y="72"/>
                </a:cubicBezTo>
                <a:cubicBezTo>
                  <a:pt x="95" y="72"/>
                  <a:pt x="88" y="72"/>
                  <a:pt x="81" y="72"/>
                </a:cubicBezTo>
                <a:cubicBezTo>
                  <a:pt x="71" y="72"/>
                  <a:pt x="62" y="72"/>
                  <a:pt x="52" y="72"/>
                </a:cubicBezTo>
                <a:cubicBezTo>
                  <a:pt x="52" y="72"/>
                  <a:pt x="52" y="72"/>
                  <a:pt x="52" y="72"/>
                </a:cubicBezTo>
                <a:cubicBezTo>
                  <a:pt x="51" y="72"/>
                  <a:pt x="51" y="72"/>
                  <a:pt x="51" y="72"/>
                </a:cubicBezTo>
                <a:cubicBezTo>
                  <a:pt x="51" y="72"/>
                  <a:pt x="51" y="72"/>
                  <a:pt x="51" y="72"/>
                </a:cubicBezTo>
                <a:cubicBezTo>
                  <a:pt x="51" y="72"/>
                  <a:pt x="51" y="72"/>
                  <a:pt x="51" y="72"/>
                </a:cubicBezTo>
                <a:cubicBezTo>
                  <a:pt x="51" y="72"/>
                  <a:pt x="51" y="72"/>
                  <a:pt x="51" y="72"/>
                </a:cubicBezTo>
                <a:cubicBezTo>
                  <a:pt x="50" y="73"/>
                  <a:pt x="50" y="73"/>
                  <a:pt x="50" y="73"/>
                </a:cubicBezTo>
                <a:cubicBezTo>
                  <a:pt x="50" y="73"/>
                  <a:pt x="50" y="73"/>
                  <a:pt x="50" y="73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5"/>
                  <a:pt x="50" y="77"/>
                  <a:pt x="50" y="79"/>
                </a:cubicBezTo>
                <a:cubicBezTo>
                  <a:pt x="50" y="81"/>
                  <a:pt x="50" y="83"/>
                  <a:pt x="50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86"/>
                  <a:pt x="51" y="87"/>
                  <a:pt x="52" y="87"/>
                </a:cubicBezTo>
                <a:cubicBezTo>
                  <a:pt x="52" y="87"/>
                  <a:pt x="52" y="87"/>
                  <a:pt x="52" y="87"/>
                </a:cubicBezTo>
                <a:cubicBezTo>
                  <a:pt x="55" y="87"/>
                  <a:pt x="59" y="87"/>
                  <a:pt x="64" y="87"/>
                </a:cubicBezTo>
                <a:cubicBezTo>
                  <a:pt x="67" y="87"/>
                  <a:pt x="70" y="87"/>
                  <a:pt x="74" y="87"/>
                </a:cubicBezTo>
                <a:cubicBezTo>
                  <a:pt x="80" y="87"/>
                  <a:pt x="87" y="87"/>
                  <a:pt x="92" y="87"/>
                </a:cubicBezTo>
                <a:cubicBezTo>
                  <a:pt x="97" y="86"/>
                  <a:pt x="100" y="86"/>
                  <a:pt x="103" y="86"/>
                </a:cubicBezTo>
                <a:cubicBezTo>
                  <a:pt x="104" y="90"/>
                  <a:pt x="104" y="95"/>
                  <a:pt x="105" y="100"/>
                </a:cubicBezTo>
                <a:cubicBezTo>
                  <a:pt x="94" y="100"/>
                  <a:pt x="86" y="100"/>
                  <a:pt x="78" y="100"/>
                </a:cubicBezTo>
                <a:cubicBezTo>
                  <a:pt x="72" y="100"/>
                  <a:pt x="65" y="100"/>
                  <a:pt x="57" y="100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55" y="101"/>
                  <a:pt x="55" y="101"/>
                  <a:pt x="55" y="101"/>
                </a:cubicBezTo>
                <a:cubicBezTo>
                  <a:pt x="55" y="101"/>
                  <a:pt x="54" y="101"/>
                  <a:pt x="54" y="102"/>
                </a:cubicBezTo>
                <a:cubicBezTo>
                  <a:pt x="54" y="102"/>
                  <a:pt x="54" y="103"/>
                  <a:pt x="54" y="103"/>
                </a:cubicBezTo>
                <a:cubicBezTo>
                  <a:pt x="55" y="108"/>
                  <a:pt x="57" y="112"/>
                  <a:pt x="60" y="116"/>
                </a:cubicBezTo>
                <a:cubicBezTo>
                  <a:pt x="60" y="117"/>
                  <a:pt x="60" y="117"/>
                  <a:pt x="60" y="117"/>
                </a:cubicBezTo>
                <a:cubicBezTo>
                  <a:pt x="60" y="118"/>
                  <a:pt x="61" y="118"/>
                  <a:pt x="62" y="118"/>
                </a:cubicBezTo>
                <a:cubicBezTo>
                  <a:pt x="64" y="121"/>
                  <a:pt x="66" y="124"/>
                  <a:pt x="69" y="127"/>
                </a:cubicBezTo>
                <a:cubicBezTo>
                  <a:pt x="75" y="133"/>
                  <a:pt x="84" y="136"/>
                  <a:pt x="94" y="136"/>
                </a:cubicBezTo>
                <a:cubicBezTo>
                  <a:pt x="94" y="136"/>
                  <a:pt x="94" y="136"/>
                  <a:pt x="94" y="136"/>
                </a:cubicBezTo>
                <a:cubicBezTo>
                  <a:pt x="100" y="136"/>
                  <a:pt x="106" y="135"/>
                  <a:pt x="111" y="134"/>
                </a:cubicBezTo>
                <a:cubicBezTo>
                  <a:pt x="115" y="132"/>
                  <a:pt x="118" y="130"/>
                  <a:pt x="121" y="127"/>
                </a:cubicBezTo>
                <a:cubicBezTo>
                  <a:pt x="121" y="135"/>
                  <a:pt x="121" y="143"/>
                  <a:pt x="122" y="151"/>
                </a:cubicBezTo>
                <a:cubicBezTo>
                  <a:pt x="115" y="154"/>
                  <a:pt x="106" y="156"/>
                  <a:pt x="97" y="156"/>
                </a:cubicBezTo>
                <a:cubicBezTo>
                  <a:pt x="97" y="156"/>
                  <a:pt x="97" y="156"/>
                  <a:pt x="97" y="156"/>
                </a:cubicBezTo>
                <a:cubicBezTo>
                  <a:pt x="80" y="156"/>
                  <a:pt x="62" y="150"/>
                  <a:pt x="53" y="143"/>
                </a:cubicBezTo>
                <a:cubicBezTo>
                  <a:pt x="40" y="133"/>
                  <a:pt x="31" y="118"/>
                  <a:pt x="27" y="102"/>
                </a:cubicBezTo>
                <a:cubicBezTo>
                  <a:pt x="27" y="102"/>
                  <a:pt x="27" y="102"/>
                  <a:pt x="27" y="102"/>
                </a:cubicBezTo>
                <a:cubicBezTo>
                  <a:pt x="28" y="101"/>
                  <a:pt x="27" y="100"/>
                  <a:pt x="26" y="100"/>
                </a:cubicBezTo>
                <a:cubicBezTo>
                  <a:pt x="26" y="100"/>
                  <a:pt x="26" y="100"/>
                  <a:pt x="26" y="100"/>
                </a:cubicBezTo>
                <a:cubicBezTo>
                  <a:pt x="25" y="100"/>
                  <a:pt x="25" y="100"/>
                  <a:pt x="25" y="100"/>
                </a:cubicBezTo>
                <a:cubicBezTo>
                  <a:pt x="22" y="100"/>
                  <a:pt x="16" y="101"/>
                  <a:pt x="10" y="101"/>
                </a:cubicBezTo>
                <a:cubicBezTo>
                  <a:pt x="10" y="101"/>
                  <a:pt x="10" y="101"/>
                  <a:pt x="10" y="101"/>
                </a:cubicBezTo>
                <a:cubicBezTo>
                  <a:pt x="10" y="101"/>
                  <a:pt x="10" y="101"/>
                  <a:pt x="10" y="101"/>
                </a:cubicBezTo>
                <a:cubicBezTo>
                  <a:pt x="10" y="101"/>
                  <a:pt x="10" y="101"/>
                  <a:pt x="9" y="101"/>
                </a:cubicBezTo>
                <a:cubicBezTo>
                  <a:pt x="9" y="100"/>
                  <a:pt x="9" y="99"/>
                  <a:pt x="9" y="98"/>
                </a:cubicBezTo>
                <a:cubicBezTo>
                  <a:pt x="9" y="95"/>
                  <a:pt x="9" y="93"/>
                  <a:pt x="10" y="90"/>
                </a:cubicBezTo>
                <a:cubicBezTo>
                  <a:pt x="14" y="89"/>
                  <a:pt x="18" y="89"/>
                  <a:pt x="23" y="88"/>
                </a:cubicBezTo>
                <a:cubicBezTo>
                  <a:pt x="23" y="88"/>
                  <a:pt x="23" y="88"/>
                  <a:pt x="23" y="88"/>
                </a:cubicBezTo>
                <a:cubicBezTo>
                  <a:pt x="24" y="88"/>
                  <a:pt x="25" y="88"/>
                  <a:pt x="25" y="86"/>
                </a:cubicBezTo>
                <a:cubicBezTo>
                  <a:pt x="25" y="86"/>
                  <a:pt x="25" y="85"/>
                  <a:pt x="25" y="84"/>
                </a:cubicBezTo>
                <a:cubicBezTo>
                  <a:pt x="25" y="83"/>
                  <a:pt x="25" y="83"/>
                  <a:pt x="25" y="83"/>
                </a:cubicBezTo>
                <a:cubicBezTo>
                  <a:pt x="25" y="83"/>
                  <a:pt x="25" y="83"/>
                  <a:pt x="25" y="83"/>
                </a:cubicBezTo>
                <a:cubicBezTo>
                  <a:pt x="25" y="82"/>
                  <a:pt x="25" y="82"/>
                  <a:pt x="25" y="82"/>
                </a:cubicBezTo>
                <a:cubicBezTo>
                  <a:pt x="25" y="79"/>
                  <a:pt x="25" y="76"/>
                  <a:pt x="26" y="73"/>
                </a:cubicBezTo>
                <a:cubicBezTo>
                  <a:pt x="26" y="72"/>
                  <a:pt x="25" y="71"/>
                  <a:pt x="24" y="71"/>
                </a:cubicBezTo>
                <a:cubicBezTo>
                  <a:pt x="24" y="71"/>
                  <a:pt x="24" y="71"/>
                  <a:pt x="24" y="71"/>
                </a:cubicBezTo>
                <a:cubicBezTo>
                  <a:pt x="23" y="71"/>
                  <a:pt x="23" y="71"/>
                  <a:pt x="23" y="71"/>
                </a:cubicBezTo>
                <a:cubicBezTo>
                  <a:pt x="23" y="71"/>
                  <a:pt x="23" y="71"/>
                  <a:pt x="23" y="71"/>
                </a:cubicBezTo>
                <a:cubicBezTo>
                  <a:pt x="18" y="71"/>
                  <a:pt x="13" y="72"/>
                  <a:pt x="9" y="73"/>
                </a:cubicBezTo>
                <a:cubicBezTo>
                  <a:pt x="9" y="72"/>
                  <a:pt x="9" y="70"/>
                  <a:pt x="9" y="69"/>
                </a:cubicBezTo>
                <a:cubicBezTo>
                  <a:pt x="9" y="65"/>
                  <a:pt x="9" y="60"/>
                  <a:pt x="10" y="57"/>
                </a:cubicBezTo>
                <a:cubicBezTo>
                  <a:pt x="16" y="56"/>
                  <a:pt x="21" y="56"/>
                  <a:pt x="26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7" y="56"/>
                  <a:pt x="27" y="56"/>
                  <a:pt x="27" y="56"/>
                </a:cubicBezTo>
                <a:moveTo>
                  <a:pt x="93" y="0"/>
                </a:moveTo>
                <a:cubicBezTo>
                  <a:pt x="84" y="0"/>
                  <a:pt x="75" y="2"/>
                  <a:pt x="66" y="6"/>
                </a:cubicBezTo>
                <a:cubicBezTo>
                  <a:pt x="41" y="18"/>
                  <a:pt x="30" y="37"/>
                  <a:pt x="25" y="52"/>
                </a:cubicBezTo>
                <a:cubicBezTo>
                  <a:pt x="20" y="52"/>
                  <a:pt x="14" y="53"/>
                  <a:pt x="8" y="53"/>
                </a:cubicBezTo>
                <a:cubicBezTo>
                  <a:pt x="7" y="53"/>
                  <a:pt x="7" y="53"/>
                  <a:pt x="7" y="53"/>
                </a:cubicBezTo>
                <a:cubicBezTo>
                  <a:pt x="7" y="53"/>
                  <a:pt x="7" y="53"/>
                  <a:pt x="7" y="53"/>
                </a:cubicBezTo>
                <a:cubicBezTo>
                  <a:pt x="7" y="53"/>
                  <a:pt x="7" y="53"/>
                  <a:pt x="7" y="53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4"/>
                  <a:pt x="6" y="54"/>
                  <a:pt x="6" y="54"/>
                </a:cubicBezTo>
                <a:cubicBezTo>
                  <a:pt x="6" y="54"/>
                  <a:pt x="6" y="54"/>
                  <a:pt x="6" y="54"/>
                </a:cubicBezTo>
                <a:cubicBezTo>
                  <a:pt x="1" y="67"/>
                  <a:pt x="1" y="67"/>
                  <a:pt x="1" y="67"/>
                </a:cubicBezTo>
                <a:cubicBezTo>
                  <a:pt x="1" y="68"/>
                  <a:pt x="1" y="68"/>
                  <a:pt x="1" y="68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5"/>
                  <a:pt x="0" y="85"/>
                  <a:pt x="0" y="85"/>
                </a:cubicBezTo>
                <a:cubicBezTo>
                  <a:pt x="1" y="85"/>
                  <a:pt x="1" y="85"/>
                  <a:pt x="1" y="85"/>
                </a:cubicBezTo>
                <a:cubicBezTo>
                  <a:pt x="1" y="85"/>
                  <a:pt x="1" y="85"/>
                  <a:pt x="1" y="85"/>
                </a:cubicBezTo>
                <a:cubicBezTo>
                  <a:pt x="2" y="85"/>
                  <a:pt x="2" y="85"/>
                  <a:pt x="2" y="85"/>
                </a:cubicBezTo>
                <a:cubicBezTo>
                  <a:pt x="2" y="85"/>
                  <a:pt x="2" y="85"/>
                  <a:pt x="2" y="85"/>
                </a:cubicBezTo>
                <a:cubicBezTo>
                  <a:pt x="2" y="85"/>
                  <a:pt x="2" y="85"/>
                  <a:pt x="2" y="85"/>
                </a:cubicBezTo>
                <a:cubicBezTo>
                  <a:pt x="21" y="85"/>
                  <a:pt x="21" y="85"/>
                  <a:pt x="21" y="85"/>
                </a:cubicBezTo>
                <a:cubicBezTo>
                  <a:pt x="21" y="85"/>
                  <a:pt x="21" y="85"/>
                  <a:pt x="21" y="85"/>
                </a:cubicBezTo>
                <a:cubicBezTo>
                  <a:pt x="17" y="85"/>
                  <a:pt x="12" y="86"/>
                  <a:pt x="8" y="86"/>
                </a:cubicBezTo>
                <a:cubicBezTo>
                  <a:pt x="8" y="86"/>
                  <a:pt x="8" y="86"/>
                  <a:pt x="8" y="86"/>
                </a:cubicBezTo>
                <a:cubicBezTo>
                  <a:pt x="7" y="87"/>
                  <a:pt x="7" y="87"/>
                  <a:pt x="7" y="87"/>
                </a:cubicBezTo>
                <a:cubicBezTo>
                  <a:pt x="7" y="87"/>
                  <a:pt x="7" y="87"/>
                  <a:pt x="7" y="87"/>
                </a:cubicBezTo>
                <a:cubicBezTo>
                  <a:pt x="6" y="87"/>
                  <a:pt x="6" y="87"/>
                  <a:pt x="6" y="87"/>
                </a:cubicBezTo>
                <a:cubicBezTo>
                  <a:pt x="2" y="100"/>
                  <a:pt x="2" y="100"/>
                  <a:pt x="2" y="100"/>
                </a:cubicBezTo>
                <a:cubicBezTo>
                  <a:pt x="1" y="100"/>
                  <a:pt x="1" y="100"/>
                  <a:pt x="1" y="100"/>
                </a:cubicBezTo>
                <a:cubicBezTo>
                  <a:pt x="1" y="121"/>
                  <a:pt x="1" y="121"/>
                  <a:pt x="1" y="121"/>
                </a:cubicBezTo>
                <a:cubicBezTo>
                  <a:pt x="1" y="122"/>
                  <a:pt x="1" y="122"/>
                  <a:pt x="1" y="122"/>
                </a:cubicBezTo>
                <a:cubicBezTo>
                  <a:pt x="2" y="122"/>
                  <a:pt x="2" y="122"/>
                  <a:pt x="2" y="122"/>
                </a:cubicBezTo>
                <a:cubicBezTo>
                  <a:pt x="2" y="122"/>
                  <a:pt x="2" y="122"/>
                  <a:pt x="2" y="122"/>
                </a:cubicBezTo>
                <a:cubicBezTo>
                  <a:pt x="2" y="123"/>
                  <a:pt x="2" y="123"/>
                  <a:pt x="2" y="123"/>
                </a:cubicBezTo>
                <a:cubicBezTo>
                  <a:pt x="2" y="123"/>
                  <a:pt x="2" y="123"/>
                  <a:pt x="2" y="123"/>
                </a:cubicBezTo>
                <a:cubicBezTo>
                  <a:pt x="2" y="123"/>
                  <a:pt x="3" y="123"/>
                  <a:pt x="3" y="123"/>
                </a:cubicBezTo>
                <a:cubicBezTo>
                  <a:pt x="3" y="123"/>
                  <a:pt x="3" y="123"/>
                  <a:pt x="3" y="123"/>
                </a:cubicBezTo>
                <a:cubicBezTo>
                  <a:pt x="3" y="123"/>
                  <a:pt x="3" y="123"/>
                  <a:pt x="3" y="123"/>
                </a:cubicBezTo>
                <a:cubicBezTo>
                  <a:pt x="6" y="123"/>
                  <a:pt x="6" y="123"/>
                  <a:pt x="6" y="123"/>
                </a:cubicBezTo>
                <a:cubicBezTo>
                  <a:pt x="6" y="124"/>
                  <a:pt x="6" y="124"/>
                  <a:pt x="6" y="124"/>
                </a:cubicBezTo>
                <a:cubicBezTo>
                  <a:pt x="6" y="124"/>
                  <a:pt x="6" y="124"/>
                  <a:pt x="6" y="124"/>
                </a:cubicBezTo>
                <a:cubicBezTo>
                  <a:pt x="7" y="124"/>
                  <a:pt x="7" y="124"/>
                  <a:pt x="7" y="123"/>
                </a:cubicBezTo>
                <a:cubicBezTo>
                  <a:pt x="8" y="123"/>
                  <a:pt x="8" y="123"/>
                  <a:pt x="8" y="123"/>
                </a:cubicBezTo>
                <a:cubicBezTo>
                  <a:pt x="21" y="122"/>
                  <a:pt x="21" y="122"/>
                  <a:pt x="21" y="122"/>
                </a:cubicBezTo>
                <a:cubicBezTo>
                  <a:pt x="24" y="129"/>
                  <a:pt x="29" y="142"/>
                  <a:pt x="40" y="153"/>
                </a:cubicBezTo>
                <a:cubicBezTo>
                  <a:pt x="53" y="165"/>
                  <a:pt x="72" y="176"/>
                  <a:pt x="102" y="176"/>
                </a:cubicBezTo>
                <a:cubicBezTo>
                  <a:pt x="102" y="176"/>
                  <a:pt x="102" y="176"/>
                  <a:pt x="102" y="176"/>
                </a:cubicBezTo>
                <a:cubicBezTo>
                  <a:pt x="108" y="176"/>
                  <a:pt x="115" y="175"/>
                  <a:pt x="122" y="174"/>
                </a:cubicBezTo>
                <a:cubicBezTo>
                  <a:pt x="122" y="174"/>
                  <a:pt x="122" y="174"/>
                  <a:pt x="122" y="174"/>
                </a:cubicBezTo>
                <a:cubicBezTo>
                  <a:pt x="122" y="174"/>
                  <a:pt x="122" y="174"/>
                  <a:pt x="122" y="174"/>
                </a:cubicBezTo>
                <a:cubicBezTo>
                  <a:pt x="122" y="174"/>
                  <a:pt x="122" y="174"/>
                  <a:pt x="122" y="174"/>
                </a:cubicBezTo>
                <a:cubicBezTo>
                  <a:pt x="123" y="174"/>
                  <a:pt x="123" y="174"/>
                  <a:pt x="123" y="174"/>
                </a:cubicBezTo>
                <a:cubicBezTo>
                  <a:pt x="123" y="174"/>
                  <a:pt x="123" y="174"/>
                  <a:pt x="123" y="174"/>
                </a:cubicBezTo>
                <a:cubicBezTo>
                  <a:pt x="123" y="174"/>
                  <a:pt x="123" y="174"/>
                  <a:pt x="123" y="174"/>
                </a:cubicBezTo>
                <a:cubicBezTo>
                  <a:pt x="124" y="173"/>
                  <a:pt x="124" y="173"/>
                  <a:pt x="124" y="173"/>
                </a:cubicBezTo>
                <a:cubicBezTo>
                  <a:pt x="124" y="173"/>
                  <a:pt x="124" y="173"/>
                  <a:pt x="124" y="173"/>
                </a:cubicBezTo>
                <a:cubicBezTo>
                  <a:pt x="124" y="173"/>
                  <a:pt x="124" y="173"/>
                  <a:pt x="124" y="173"/>
                </a:cubicBezTo>
                <a:cubicBezTo>
                  <a:pt x="124" y="172"/>
                  <a:pt x="124" y="172"/>
                  <a:pt x="124" y="172"/>
                </a:cubicBezTo>
                <a:cubicBezTo>
                  <a:pt x="124" y="172"/>
                  <a:pt x="124" y="172"/>
                  <a:pt x="124" y="172"/>
                </a:cubicBezTo>
                <a:cubicBezTo>
                  <a:pt x="124" y="171"/>
                  <a:pt x="124" y="169"/>
                  <a:pt x="124" y="168"/>
                </a:cubicBezTo>
                <a:cubicBezTo>
                  <a:pt x="124" y="163"/>
                  <a:pt x="125" y="158"/>
                  <a:pt x="125" y="153"/>
                </a:cubicBezTo>
                <a:cubicBezTo>
                  <a:pt x="125" y="153"/>
                  <a:pt x="126" y="152"/>
                  <a:pt x="126" y="152"/>
                </a:cubicBezTo>
                <a:cubicBezTo>
                  <a:pt x="125" y="142"/>
                  <a:pt x="125" y="133"/>
                  <a:pt x="125" y="123"/>
                </a:cubicBezTo>
                <a:cubicBezTo>
                  <a:pt x="125" y="122"/>
                  <a:pt x="125" y="122"/>
                  <a:pt x="125" y="122"/>
                </a:cubicBezTo>
                <a:cubicBezTo>
                  <a:pt x="125" y="121"/>
                  <a:pt x="124" y="121"/>
                  <a:pt x="124" y="120"/>
                </a:cubicBezTo>
                <a:cubicBezTo>
                  <a:pt x="123" y="120"/>
                  <a:pt x="123" y="120"/>
                  <a:pt x="123" y="120"/>
                </a:cubicBezTo>
                <a:cubicBezTo>
                  <a:pt x="122" y="120"/>
                  <a:pt x="122" y="121"/>
                  <a:pt x="121" y="121"/>
                </a:cubicBezTo>
                <a:cubicBezTo>
                  <a:pt x="119" y="125"/>
                  <a:pt x="115" y="128"/>
                  <a:pt x="110" y="130"/>
                </a:cubicBezTo>
                <a:cubicBezTo>
                  <a:pt x="105" y="132"/>
                  <a:pt x="100" y="132"/>
                  <a:pt x="94" y="132"/>
                </a:cubicBezTo>
                <a:cubicBezTo>
                  <a:pt x="94" y="132"/>
                  <a:pt x="94" y="132"/>
                  <a:pt x="94" y="132"/>
                </a:cubicBezTo>
                <a:cubicBezTo>
                  <a:pt x="85" y="132"/>
                  <a:pt x="77" y="129"/>
                  <a:pt x="71" y="124"/>
                </a:cubicBezTo>
                <a:cubicBezTo>
                  <a:pt x="69" y="122"/>
                  <a:pt x="68" y="120"/>
                  <a:pt x="66" y="118"/>
                </a:cubicBezTo>
                <a:cubicBezTo>
                  <a:pt x="102" y="118"/>
                  <a:pt x="102" y="118"/>
                  <a:pt x="102" y="118"/>
                </a:cubicBezTo>
                <a:cubicBezTo>
                  <a:pt x="103" y="118"/>
                  <a:pt x="104" y="118"/>
                  <a:pt x="104" y="117"/>
                </a:cubicBezTo>
                <a:cubicBezTo>
                  <a:pt x="108" y="102"/>
                  <a:pt x="108" y="102"/>
                  <a:pt x="108" y="102"/>
                </a:cubicBezTo>
                <a:cubicBezTo>
                  <a:pt x="108" y="102"/>
                  <a:pt x="108" y="102"/>
                  <a:pt x="108" y="102"/>
                </a:cubicBezTo>
                <a:cubicBezTo>
                  <a:pt x="108" y="102"/>
                  <a:pt x="108" y="102"/>
                  <a:pt x="108" y="102"/>
                </a:cubicBezTo>
                <a:cubicBezTo>
                  <a:pt x="108" y="95"/>
                  <a:pt x="108" y="89"/>
                  <a:pt x="106" y="83"/>
                </a:cubicBezTo>
                <a:cubicBezTo>
                  <a:pt x="106" y="83"/>
                  <a:pt x="105" y="82"/>
                  <a:pt x="104" y="82"/>
                </a:cubicBezTo>
                <a:cubicBezTo>
                  <a:pt x="104" y="82"/>
                  <a:pt x="104" y="82"/>
                  <a:pt x="104" y="82"/>
                </a:cubicBezTo>
                <a:cubicBezTo>
                  <a:pt x="103" y="82"/>
                  <a:pt x="103" y="82"/>
                  <a:pt x="103" y="82"/>
                </a:cubicBezTo>
                <a:cubicBezTo>
                  <a:pt x="107" y="74"/>
                  <a:pt x="107" y="74"/>
                  <a:pt x="107" y="74"/>
                </a:cubicBezTo>
                <a:cubicBezTo>
                  <a:pt x="107" y="74"/>
                  <a:pt x="107" y="74"/>
                  <a:pt x="107" y="74"/>
                </a:cubicBezTo>
                <a:cubicBezTo>
                  <a:pt x="107" y="74"/>
                  <a:pt x="107" y="74"/>
                  <a:pt x="107" y="74"/>
                </a:cubicBezTo>
                <a:cubicBezTo>
                  <a:pt x="107" y="73"/>
                  <a:pt x="107" y="73"/>
                  <a:pt x="107" y="73"/>
                </a:cubicBezTo>
                <a:cubicBezTo>
                  <a:pt x="107" y="73"/>
                  <a:pt x="107" y="73"/>
                  <a:pt x="107" y="73"/>
                </a:cubicBezTo>
                <a:cubicBezTo>
                  <a:pt x="107" y="68"/>
                  <a:pt x="107" y="60"/>
                  <a:pt x="105" y="54"/>
                </a:cubicBezTo>
                <a:cubicBezTo>
                  <a:pt x="105" y="53"/>
                  <a:pt x="104" y="53"/>
                  <a:pt x="103" y="53"/>
                </a:cubicBezTo>
                <a:cubicBezTo>
                  <a:pt x="90" y="53"/>
                  <a:pt x="83" y="53"/>
                  <a:pt x="76" y="52"/>
                </a:cubicBezTo>
                <a:cubicBezTo>
                  <a:pt x="73" y="52"/>
                  <a:pt x="71" y="52"/>
                  <a:pt x="69" y="52"/>
                </a:cubicBezTo>
                <a:cubicBezTo>
                  <a:pt x="74" y="47"/>
                  <a:pt x="81" y="43"/>
                  <a:pt x="88" y="43"/>
                </a:cubicBezTo>
                <a:cubicBezTo>
                  <a:pt x="89" y="43"/>
                  <a:pt x="90" y="43"/>
                  <a:pt x="90" y="43"/>
                </a:cubicBezTo>
                <a:cubicBezTo>
                  <a:pt x="90" y="43"/>
                  <a:pt x="90" y="43"/>
                  <a:pt x="90" y="43"/>
                </a:cubicBezTo>
                <a:cubicBezTo>
                  <a:pt x="98" y="43"/>
                  <a:pt x="106" y="45"/>
                  <a:pt x="111" y="50"/>
                </a:cubicBezTo>
                <a:cubicBezTo>
                  <a:pt x="111" y="51"/>
                  <a:pt x="112" y="51"/>
                  <a:pt x="112" y="51"/>
                </a:cubicBezTo>
                <a:cubicBezTo>
                  <a:pt x="112" y="51"/>
                  <a:pt x="113" y="51"/>
                  <a:pt x="113" y="50"/>
                </a:cubicBezTo>
                <a:cubicBezTo>
                  <a:pt x="117" y="47"/>
                  <a:pt x="120" y="45"/>
                  <a:pt x="123" y="42"/>
                </a:cubicBezTo>
                <a:cubicBezTo>
                  <a:pt x="123" y="41"/>
                  <a:pt x="123" y="41"/>
                  <a:pt x="123" y="41"/>
                </a:cubicBezTo>
                <a:cubicBezTo>
                  <a:pt x="124" y="41"/>
                  <a:pt x="124" y="40"/>
                  <a:pt x="124" y="39"/>
                </a:cubicBezTo>
                <a:cubicBezTo>
                  <a:pt x="124" y="34"/>
                  <a:pt x="124" y="29"/>
                  <a:pt x="124" y="24"/>
                </a:cubicBezTo>
                <a:cubicBezTo>
                  <a:pt x="124" y="19"/>
                  <a:pt x="124" y="14"/>
                  <a:pt x="125" y="9"/>
                </a:cubicBezTo>
                <a:cubicBezTo>
                  <a:pt x="125" y="8"/>
                  <a:pt x="124" y="8"/>
                  <a:pt x="124" y="7"/>
                </a:cubicBezTo>
                <a:cubicBezTo>
                  <a:pt x="114" y="2"/>
                  <a:pt x="104" y="0"/>
                  <a:pt x="93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142"/>
          <p:cNvSpPr/>
          <p:nvPr/>
        </p:nvSpPr>
        <p:spPr>
          <a:xfrm>
            <a:off x="3912480" y="2726640"/>
            <a:ext cx="1091160" cy="452880"/>
          </a:xfrm>
          <a:custGeom>
            <a:avLst/>
            <a:gdLst/>
            <a:ahLst/>
            <a:rect l="l" t="t" r="r" b="b"/>
            <a:pathLst>
              <a:path w="257" h="107">
                <a:moveTo>
                  <a:pt x="16" y="100"/>
                </a:moveTo>
                <a:cubicBezTo>
                  <a:pt x="16" y="100"/>
                  <a:pt x="15" y="99"/>
                  <a:pt x="14" y="98"/>
                </a:cubicBezTo>
                <a:cubicBezTo>
                  <a:pt x="15" y="98"/>
                  <a:pt x="17" y="98"/>
                  <a:pt x="18" y="97"/>
                </a:cubicBezTo>
                <a:cubicBezTo>
                  <a:pt x="17" y="98"/>
                  <a:pt x="17" y="99"/>
                  <a:pt x="16" y="100"/>
                </a:cubicBezTo>
                <a:moveTo>
                  <a:pt x="170" y="102"/>
                </a:moveTo>
                <a:cubicBezTo>
                  <a:pt x="170" y="100"/>
                  <a:pt x="169" y="97"/>
                  <a:pt x="169" y="95"/>
                </a:cubicBezTo>
                <a:cubicBezTo>
                  <a:pt x="173" y="95"/>
                  <a:pt x="177" y="95"/>
                  <a:pt x="181" y="95"/>
                </a:cubicBezTo>
                <a:cubicBezTo>
                  <a:pt x="181" y="95"/>
                  <a:pt x="181" y="95"/>
                  <a:pt x="181" y="95"/>
                </a:cubicBezTo>
                <a:cubicBezTo>
                  <a:pt x="178" y="97"/>
                  <a:pt x="173" y="100"/>
                  <a:pt x="170" y="102"/>
                </a:cubicBezTo>
                <a:moveTo>
                  <a:pt x="13" y="97"/>
                </a:moveTo>
                <a:cubicBezTo>
                  <a:pt x="12" y="96"/>
                  <a:pt x="11" y="95"/>
                  <a:pt x="10" y="95"/>
                </a:cubicBezTo>
                <a:cubicBezTo>
                  <a:pt x="9" y="94"/>
                  <a:pt x="9" y="94"/>
                  <a:pt x="9" y="94"/>
                </a:cubicBezTo>
                <a:cubicBezTo>
                  <a:pt x="12" y="94"/>
                  <a:pt x="14" y="93"/>
                  <a:pt x="16" y="91"/>
                </a:cubicBezTo>
                <a:cubicBezTo>
                  <a:pt x="17" y="92"/>
                  <a:pt x="18" y="92"/>
                  <a:pt x="19" y="93"/>
                </a:cubicBezTo>
                <a:cubicBezTo>
                  <a:pt x="19" y="93"/>
                  <a:pt x="20" y="93"/>
                  <a:pt x="20" y="94"/>
                </a:cubicBezTo>
                <a:cubicBezTo>
                  <a:pt x="20" y="94"/>
                  <a:pt x="20" y="95"/>
                  <a:pt x="19" y="95"/>
                </a:cubicBezTo>
                <a:cubicBezTo>
                  <a:pt x="17" y="96"/>
                  <a:pt x="15" y="96"/>
                  <a:pt x="13" y="97"/>
                </a:cubicBezTo>
                <a:cubicBezTo>
                  <a:pt x="13" y="97"/>
                  <a:pt x="13" y="97"/>
                  <a:pt x="13" y="97"/>
                </a:cubicBezTo>
                <a:moveTo>
                  <a:pt x="8" y="93"/>
                </a:moveTo>
                <a:cubicBezTo>
                  <a:pt x="6" y="92"/>
                  <a:pt x="5" y="91"/>
                  <a:pt x="4" y="90"/>
                </a:cubicBezTo>
                <a:cubicBezTo>
                  <a:pt x="7" y="89"/>
                  <a:pt x="9" y="88"/>
                  <a:pt x="12" y="87"/>
                </a:cubicBezTo>
                <a:cubicBezTo>
                  <a:pt x="12" y="88"/>
                  <a:pt x="13" y="89"/>
                  <a:pt x="14" y="90"/>
                </a:cubicBezTo>
                <a:cubicBezTo>
                  <a:pt x="15" y="90"/>
                  <a:pt x="15" y="90"/>
                  <a:pt x="15" y="90"/>
                </a:cubicBezTo>
                <a:cubicBezTo>
                  <a:pt x="13" y="91"/>
                  <a:pt x="10" y="92"/>
                  <a:pt x="8" y="93"/>
                </a:cubicBezTo>
                <a:cubicBezTo>
                  <a:pt x="8" y="93"/>
                  <a:pt x="8" y="93"/>
                  <a:pt x="8" y="93"/>
                </a:cubicBezTo>
                <a:moveTo>
                  <a:pt x="181" y="93"/>
                </a:moveTo>
                <a:cubicBezTo>
                  <a:pt x="177" y="93"/>
                  <a:pt x="173" y="93"/>
                  <a:pt x="169" y="93"/>
                </a:cubicBezTo>
                <a:cubicBezTo>
                  <a:pt x="169" y="91"/>
                  <a:pt x="169" y="89"/>
                  <a:pt x="169" y="87"/>
                </a:cubicBezTo>
                <a:cubicBezTo>
                  <a:pt x="173" y="87"/>
                  <a:pt x="177" y="87"/>
                  <a:pt x="181" y="88"/>
                </a:cubicBezTo>
                <a:cubicBezTo>
                  <a:pt x="181" y="89"/>
                  <a:pt x="181" y="91"/>
                  <a:pt x="181" y="93"/>
                </a:cubicBezTo>
                <a:moveTo>
                  <a:pt x="5" y="88"/>
                </a:moveTo>
                <a:cubicBezTo>
                  <a:pt x="5" y="87"/>
                  <a:pt x="5" y="87"/>
                  <a:pt x="6" y="86"/>
                </a:cubicBezTo>
                <a:cubicBezTo>
                  <a:pt x="6" y="85"/>
                  <a:pt x="7" y="84"/>
                  <a:pt x="8" y="83"/>
                </a:cubicBezTo>
                <a:cubicBezTo>
                  <a:pt x="8" y="84"/>
                  <a:pt x="9" y="85"/>
                  <a:pt x="10" y="86"/>
                </a:cubicBezTo>
                <a:cubicBezTo>
                  <a:pt x="8" y="87"/>
                  <a:pt x="6" y="87"/>
                  <a:pt x="5" y="88"/>
                </a:cubicBezTo>
                <a:moveTo>
                  <a:pt x="181" y="86"/>
                </a:moveTo>
                <a:cubicBezTo>
                  <a:pt x="177" y="85"/>
                  <a:pt x="173" y="85"/>
                  <a:pt x="170" y="85"/>
                </a:cubicBezTo>
                <a:cubicBezTo>
                  <a:pt x="169" y="85"/>
                  <a:pt x="169" y="85"/>
                  <a:pt x="169" y="85"/>
                </a:cubicBezTo>
                <a:cubicBezTo>
                  <a:pt x="169" y="84"/>
                  <a:pt x="168" y="83"/>
                  <a:pt x="168" y="82"/>
                </a:cubicBezTo>
                <a:cubicBezTo>
                  <a:pt x="171" y="81"/>
                  <a:pt x="174" y="81"/>
                  <a:pt x="177" y="81"/>
                </a:cubicBezTo>
                <a:cubicBezTo>
                  <a:pt x="178" y="81"/>
                  <a:pt x="179" y="81"/>
                  <a:pt x="180" y="81"/>
                </a:cubicBezTo>
                <a:cubicBezTo>
                  <a:pt x="181" y="82"/>
                  <a:pt x="181" y="84"/>
                  <a:pt x="181" y="86"/>
                </a:cubicBezTo>
                <a:moveTo>
                  <a:pt x="214" y="86"/>
                </a:moveTo>
                <a:cubicBezTo>
                  <a:pt x="223" y="82"/>
                  <a:pt x="233" y="79"/>
                  <a:pt x="241" y="76"/>
                </a:cubicBezTo>
                <a:cubicBezTo>
                  <a:pt x="239" y="78"/>
                  <a:pt x="236" y="79"/>
                  <a:pt x="234" y="81"/>
                </a:cubicBezTo>
                <a:cubicBezTo>
                  <a:pt x="227" y="82"/>
                  <a:pt x="220" y="84"/>
                  <a:pt x="214" y="86"/>
                </a:cubicBezTo>
                <a:moveTo>
                  <a:pt x="168" y="80"/>
                </a:moveTo>
                <a:cubicBezTo>
                  <a:pt x="168" y="79"/>
                  <a:pt x="168" y="78"/>
                  <a:pt x="168" y="76"/>
                </a:cubicBezTo>
                <a:cubicBezTo>
                  <a:pt x="168" y="76"/>
                  <a:pt x="168" y="75"/>
                  <a:pt x="168" y="75"/>
                </a:cubicBezTo>
                <a:cubicBezTo>
                  <a:pt x="172" y="75"/>
                  <a:pt x="176" y="74"/>
                  <a:pt x="180" y="74"/>
                </a:cubicBezTo>
                <a:cubicBezTo>
                  <a:pt x="180" y="75"/>
                  <a:pt x="180" y="76"/>
                  <a:pt x="180" y="77"/>
                </a:cubicBezTo>
                <a:cubicBezTo>
                  <a:pt x="180" y="78"/>
                  <a:pt x="180" y="79"/>
                  <a:pt x="180" y="79"/>
                </a:cubicBezTo>
                <a:cubicBezTo>
                  <a:pt x="179" y="79"/>
                  <a:pt x="178" y="79"/>
                  <a:pt x="177" y="79"/>
                </a:cubicBezTo>
                <a:cubicBezTo>
                  <a:pt x="174" y="79"/>
                  <a:pt x="171" y="79"/>
                  <a:pt x="168" y="80"/>
                </a:cubicBezTo>
                <a:moveTo>
                  <a:pt x="168" y="73"/>
                </a:moveTo>
                <a:cubicBezTo>
                  <a:pt x="172" y="71"/>
                  <a:pt x="176" y="68"/>
                  <a:pt x="179" y="66"/>
                </a:cubicBezTo>
                <a:cubicBezTo>
                  <a:pt x="179" y="68"/>
                  <a:pt x="180" y="70"/>
                  <a:pt x="180" y="72"/>
                </a:cubicBezTo>
                <a:cubicBezTo>
                  <a:pt x="176" y="72"/>
                  <a:pt x="172" y="73"/>
                  <a:pt x="168" y="73"/>
                </a:cubicBezTo>
                <a:moveTo>
                  <a:pt x="165" y="71"/>
                </a:moveTo>
                <a:cubicBezTo>
                  <a:pt x="162" y="69"/>
                  <a:pt x="159" y="68"/>
                  <a:pt x="156" y="67"/>
                </a:cubicBezTo>
                <a:cubicBezTo>
                  <a:pt x="162" y="66"/>
                  <a:pt x="168" y="65"/>
                  <a:pt x="174" y="65"/>
                </a:cubicBezTo>
                <a:cubicBezTo>
                  <a:pt x="171" y="67"/>
                  <a:pt x="168" y="69"/>
                  <a:pt x="165" y="71"/>
                </a:cubicBezTo>
                <a:moveTo>
                  <a:pt x="25" y="93"/>
                </a:moveTo>
                <a:cubicBezTo>
                  <a:pt x="32" y="84"/>
                  <a:pt x="43" y="73"/>
                  <a:pt x="59" y="65"/>
                </a:cubicBezTo>
                <a:cubicBezTo>
                  <a:pt x="60" y="64"/>
                  <a:pt x="61" y="64"/>
                  <a:pt x="62" y="63"/>
                </a:cubicBezTo>
                <a:cubicBezTo>
                  <a:pt x="54" y="70"/>
                  <a:pt x="45" y="77"/>
                  <a:pt x="39" y="84"/>
                </a:cubicBezTo>
                <a:cubicBezTo>
                  <a:pt x="34" y="87"/>
                  <a:pt x="29" y="91"/>
                  <a:pt x="24" y="94"/>
                </a:cubicBezTo>
                <a:cubicBezTo>
                  <a:pt x="25" y="94"/>
                  <a:pt x="25" y="94"/>
                  <a:pt x="25" y="94"/>
                </a:cubicBezTo>
                <a:cubicBezTo>
                  <a:pt x="25" y="93"/>
                  <a:pt x="25" y="93"/>
                  <a:pt x="25" y="93"/>
                </a:cubicBezTo>
                <a:cubicBezTo>
                  <a:pt x="25" y="93"/>
                  <a:pt x="25" y="93"/>
                  <a:pt x="25" y="93"/>
                </a:cubicBezTo>
                <a:cubicBezTo>
                  <a:pt x="25" y="93"/>
                  <a:pt x="25" y="93"/>
                  <a:pt x="25" y="93"/>
                </a:cubicBezTo>
                <a:cubicBezTo>
                  <a:pt x="25" y="93"/>
                  <a:pt x="25" y="93"/>
                  <a:pt x="25" y="93"/>
                </a:cubicBezTo>
                <a:moveTo>
                  <a:pt x="153" y="66"/>
                </a:moveTo>
                <a:cubicBezTo>
                  <a:pt x="151" y="65"/>
                  <a:pt x="148" y="64"/>
                  <a:pt x="145" y="63"/>
                </a:cubicBezTo>
                <a:cubicBezTo>
                  <a:pt x="149" y="63"/>
                  <a:pt x="152" y="62"/>
                  <a:pt x="155" y="62"/>
                </a:cubicBezTo>
                <a:cubicBezTo>
                  <a:pt x="158" y="61"/>
                  <a:pt x="162" y="60"/>
                  <a:pt x="166" y="60"/>
                </a:cubicBezTo>
                <a:cubicBezTo>
                  <a:pt x="167" y="59"/>
                  <a:pt x="167" y="59"/>
                  <a:pt x="167" y="59"/>
                </a:cubicBezTo>
                <a:cubicBezTo>
                  <a:pt x="170" y="61"/>
                  <a:pt x="173" y="62"/>
                  <a:pt x="176" y="63"/>
                </a:cubicBezTo>
                <a:cubicBezTo>
                  <a:pt x="168" y="63"/>
                  <a:pt x="161" y="64"/>
                  <a:pt x="154" y="65"/>
                </a:cubicBezTo>
                <a:cubicBezTo>
                  <a:pt x="153" y="66"/>
                  <a:pt x="153" y="66"/>
                  <a:pt x="153" y="66"/>
                </a:cubicBezTo>
                <a:moveTo>
                  <a:pt x="141" y="61"/>
                </a:moveTo>
                <a:cubicBezTo>
                  <a:pt x="138" y="61"/>
                  <a:pt x="135" y="60"/>
                  <a:pt x="132" y="59"/>
                </a:cubicBezTo>
                <a:cubicBezTo>
                  <a:pt x="139" y="58"/>
                  <a:pt x="145" y="56"/>
                  <a:pt x="152" y="54"/>
                </a:cubicBezTo>
                <a:cubicBezTo>
                  <a:pt x="156" y="55"/>
                  <a:pt x="160" y="57"/>
                  <a:pt x="164" y="58"/>
                </a:cubicBezTo>
                <a:cubicBezTo>
                  <a:pt x="161" y="59"/>
                  <a:pt x="157" y="59"/>
                  <a:pt x="154" y="60"/>
                </a:cubicBezTo>
                <a:cubicBezTo>
                  <a:pt x="151" y="60"/>
                  <a:pt x="147" y="61"/>
                  <a:pt x="144" y="61"/>
                </a:cubicBezTo>
                <a:cubicBezTo>
                  <a:pt x="143" y="61"/>
                  <a:pt x="143" y="61"/>
                  <a:pt x="142" y="61"/>
                </a:cubicBezTo>
                <a:cubicBezTo>
                  <a:pt x="142" y="61"/>
                  <a:pt x="142" y="61"/>
                  <a:pt x="142" y="61"/>
                </a:cubicBezTo>
                <a:cubicBezTo>
                  <a:pt x="142" y="61"/>
                  <a:pt x="142" y="61"/>
                  <a:pt x="142" y="61"/>
                </a:cubicBezTo>
                <a:cubicBezTo>
                  <a:pt x="142" y="61"/>
                  <a:pt x="142" y="61"/>
                  <a:pt x="141" y="61"/>
                </a:cubicBezTo>
                <a:cubicBezTo>
                  <a:pt x="141" y="61"/>
                  <a:pt x="141" y="61"/>
                  <a:pt x="141" y="61"/>
                </a:cubicBezTo>
                <a:cubicBezTo>
                  <a:pt x="141" y="61"/>
                  <a:pt x="141" y="61"/>
                  <a:pt x="141" y="61"/>
                </a:cubicBezTo>
                <a:moveTo>
                  <a:pt x="50" y="76"/>
                </a:moveTo>
                <a:cubicBezTo>
                  <a:pt x="56" y="70"/>
                  <a:pt x="64" y="64"/>
                  <a:pt x="70" y="60"/>
                </a:cubicBezTo>
                <a:cubicBezTo>
                  <a:pt x="76" y="57"/>
                  <a:pt x="82" y="55"/>
                  <a:pt x="89" y="53"/>
                </a:cubicBezTo>
                <a:cubicBezTo>
                  <a:pt x="82" y="58"/>
                  <a:pt x="74" y="63"/>
                  <a:pt x="67" y="67"/>
                </a:cubicBezTo>
                <a:cubicBezTo>
                  <a:pt x="67" y="67"/>
                  <a:pt x="67" y="67"/>
                  <a:pt x="67" y="67"/>
                </a:cubicBezTo>
                <a:cubicBezTo>
                  <a:pt x="61" y="70"/>
                  <a:pt x="55" y="73"/>
                  <a:pt x="50" y="76"/>
                </a:cubicBezTo>
                <a:moveTo>
                  <a:pt x="128" y="59"/>
                </a:moveTo>
                <a:cubicBezTo>
                  <a:pt x="124" y="58"/>
                  <a:pt x="120" y="58"/>
                  <a:pt x="116" y="57"/>
                </a:cubicBezTo>
                <a:cubicBezTo>
                  <a:pt x="122" y="55"/>
                  <a:pt x="127" y="53"/>
                  <a:pt x="133" y="51"/>
                </a:cubicBezTo>
                <a:cubicBezTo>
                  <a:pt x="138" y="51"/>
                  <a:pt x="143" y="52"/>
                  <a:pt x="148" y="53"/>
                </a:cubicBezTo>
                <a:cubicBezTo>
                  <a:pt x="141" y="55"/>
                  <a:pt x="135" y="57"/>
                  <a:pt x="128" y="59"/>
                </a:cubicBezTo>
                <a:moveTo>
                  <a:pt x="76" y="63"/>
                </a:moveTo>
                <a:cubicBezTo>
                  <a:pt x="83" y="60"/>
                  <a:pt x="89" y="55"/>
                  <a:pt x="95" y="52"/>
                </a:cubicBezTo>
                <a:cubicBezTo>
                  <a:pt x="100" y="51"/>
                  <a:pt x="105" y="50"/>
                  <a:pt x="111" y="50"/>
                </a:cubicBezTo>
                <a:cubicBezTo>
                  <a:pt x="103" y="53"/>
                  <a:pt x="96" y="56"/>
                  <a:pt x="89" y="59"/>
                </a:cubicBezTo>
                <a:cubicBezTo>
                  <a:pt x="88" y="60"/>
                  <a:pt x="88" y="60"/>
                  <a:pt x="88" y="60"/>
                </a:cubicBezTo>
                <a:cubicBezTo>
                  <a:pt x="88" y="60"/>
                  <a:pt x="88" y="60"/>
                  <a:pt x="88" y="60"/>
                </a:cubicBezTo>
                <a:cubicBezTo>
                  <a:pt x="88" y="60"/>
                  <a:pt x="88" y="60"/>
                  <a:pt x="88" y="60"/>
                </a:cubicBezTo>
                <a:cubicBezTo>
                  <a:pt x="87" y="60"/>
                  <a:pt x="87" y="60"/>
                  <a:pt x="87" y="60"/>
                </a:cubicBezTo>
                <a:cubicBezTo>
                  <a:pt x="87" y="60"/>
                  <a:pt x="87" y="60"/>
                  <a:pt x="87" y="60"/>
                </a:cubicBezTo>
                <a:cubicBezTo>
                  <a:pt x="83" y="61"/>
                  <a:pt x="80" y="62"/>
                  <a:pt x="76" y="63"/>
                </a:cubicBezTo>
                <a:moveTo>
                  <a:pt x="95" y="59"/>
                </a:moveTo>
                <a:cubicBezTo>
                  <a:pt x="102" y="56"/>
                  <a:pt x="109" y="53"/>
                  <a:pt x="116" y="50"/>
                </a:cubicBezTo>
                <a:cubicBezTo>
                  <a:pt x="117" y="50"/>
                  <a:pt x="117" y="50"/>
                  <a:pt x="118" y="50"/>
                </a:cubicBezTo>
                <a:cubicBezTo>
                  <a:pt x="122" y="50"/>
                  <a:pt x="125" y="50"/>
                  <a:pt x="129" y="50"/>
                </a:cubicBezTo>
                <a:cubicBezTo>
                  <a:pt x="123" y="53"/>
                  <a:pt x="117" y="55"/>
                  <a:pt x="111" y="57"/>
                </a:cubicBezTo>
                <a:cubicBezTo>
                  <a:pt x="106" y="57"/>
                  <a:pt x="100" y="58"/>
                  <a:pt x="95" y="59"/>
                </a:cubicBezTo>
                <a:moveTo>
                  <a:pt x="179" y="25"/>
                </a:moveTo>
                <a:cubicBezTo>
                  <a:pt x="176" y="24"/>
                  <a:pt x="173" y="22"/>
                  <a:pt x="170" y="21"/>
                </a:cubicBezTo>
                <a:cubicBezTo>
                  <a:pt x="170" y="20"/>
                  <a:pt x="170" y="19"/>
                  <a:pt x="170" y="18"/>
                </a:cubicBezTo>
                <a:cubicBezTo>
                  <a:pt x="173" y="19"/>
                  <a:pt x="176" y="20"/>
                  <a:pt x="180" y="20"/>
                </a:cubicBezTo>
                <a:cubicBezTo>
                  <a:pt x="179" y="22"/>
                  <a:pt x="179" y="23"/>
                  <a:pt x="179" y="25"/>
                </a:cubicBezTo>
                <a:moveTo>
                  <a:pt x="180" y="18"/>
                </a:moveTo>
                <a:cubicBezTo>
                  <a:pt x="177" y="18"/>
                  <a:pt x="174" y="18"/>
                  <a:pt x="171" y="17"/>
                </a:cubicBezTo>
                <a:cubicBezTo>
                  <a:pt x="171" y="15"/>
                  <a:pt x="171" y="14"/>
                  <a:pt x="171" y="13"/>
                </a:cubicBezTo>
                <a:cubicBezTo>
                  <a:pt x="172" y="13"/>
                  <a:pt x="172" y="13"/>
                  <a:pt x="172" y="13"/>
                </a:cubicBezTo>
                <a:cubicBezTo>
                  <a:pt x="175" y="13"/>
                  <a:pt x="178" y="13"/>
                  <a:pt x="180" y="14"/>
                </a:cubicBezTo>
                <a:cubicBezTo>
                  <a:pt x="180" y="15"/>
                  <a:pt x="180" y="17"/>
                  <a:pt x="180" y="18"/>
                </a:cubicBezTo>
                <a:moveTo>
                  <a:pt x="181" y="29"/>
                </a:moveTo>
                <a:cubicBezTo>
                  <a:pt x="181" y="29"/>
                  <a:pt x="181" y="29"/>
                  <a:pt x="181" y="29"/>
                </a:cubicBezTo>
                <a:cubicBezTo>
                  <a:pt x="182" y="29"/>
                  <a:pt x="182" y="28"/>
                  <a:pt x="182" y="28"/>
                </a:cubicBezTo>
                <a:cubicBezTo>
                  <a:pt x="183" y="19"/>
                  <a:pt x="184" y="14"/>
                  <a:pt x="185" y="6"/>
                </a:cubicBezTo>
                <a:cubicBezTo>
                  <a:pt x="208" y="24"/>
                  <a:pt x="232" y="52"/>
                  <a:pt x="252" y="69"/>
                </a:cubicBezTo>
                <a:cubicBezTo>
                  <a:pt x="234" y="74"/>
                  <a:pt x="207" y="83"/>
                  <a:pt x="185" y="94"/>
                </a:cubicBezTo>
                <a:cubicBezTo>
                  <a:pt x="184" y="86"/>
                  <a:pt x="184" y="79"/>
                  <a:pt x="184" y="74"/>
                </a:cubicBezTo>
                <a:cubicBezTo>
                  <a:pt x="183" y="71"/>
                  <a:pt x="183" y="68"/>
                  <a:pt x="183" y="66"/>
                </a:cubicBezTo>
                <a:cubicBezTo>
                  <a:pt x="183" y="65"/>
                  <a:pt x="183" y="64"/>
                  <a:pt x="182" y="64"/>
                </a:cubicBezTo>
                <a:cubicBezTo>
                  <a:pt x="182" y="63"/>
                  <a:pt x="182" y="63"/>
                  <a:pt x="182" y="63"/>
                </a:cubicBezTo>
                <a:cubicBezTo>
                  <a:pt x="182" y="62"/>
                  <a:pt x="181" y="62"/>
                  <a:pt x="181" y="62"/>
                </a:cubicBezTo>
                <a:cubicBezTo>
                  <a:pt x="159" y="50"/>
                  <a:pt x="137" y="46"/>
                  <a:pt x="118" y="46"/>
                </a:cubicBezTo>
                <a:cubicBezTo>
                  <a:pt x="118" y="46"/>
                  <a:pt x="118" y="46"/>
                  <a:pt x="118" y="46"/>
                </a:cubicBezTo>
                <a:cubicBezTo>
                  <a:pt x="95" y="46"/>
                  <a:pt x="74" y="53"/>
                  <a:pt x="58" y="61"/>
                </a:cubicBezTo>
                <a:cubicBezTo>
                  <a:pt x="42" y="70"/>
                  <a:pt x="29" y="81"/>
                  <a:pt x="23" y="91"/>
                </a:cubicBezTo>
                <a:cubicBezTo>
                  <a:pt x="22" y="90"/>
                  <a:pt x="22" y="90"/>
                  <a:pt x="22" y="90"/>
                </a:cubicBezTo>
                <a:cubicBezTo>
                  <a:pt x="20" y="90"/>
                  <a:pt x="17" y="87"/>
                  <a:pt x="14" y="85"/>
                </a:cubicBezTo>
                <a:cubicBezTo>
                  <a:pt x="13" y="84"/>
                  <a:pt x="11" y="82"/>
                  <a:pt x="11" y="81"/>
                </a:cubicBezTo>
                <a:cubicBezTo>
                  <a:pt x="10" y="81"/>
                  <a:pt x="10" y="80"/>
                  <a:pt x="10" y="80"/>
                </a:cubicBezTo>
                <a:cubicBezTo>
                  <a:pt x="10" y="80"/>
                  <a:pt x="10" y="80"/>
                  <a:pt x="10" y="80"/>
                </a:cubicBezTo>
                <a:cubicBezTo>
                  <a:pt x="17" y="68"/>
                  <a:pt x="33" y="52"/>
                  <a:pt x="53" y="40"/>
                </a:cubicBezTo>
                <a:cubicBezTo>
                  <a:pt x="74" y="27"/>
                  <a:pt x="101" y="18"/>
                  <a:pt x="129" y="18"/>
                </a:cubicBezTo>
                <a:cubicBezTo>
                  <a:pt x="141" y="18"/>
                  <a:pt x="154" y="20"/>
                  <a:pt x="167" y="24"/>
                </a:cubicBezTo>
                <a:cubicBezTo>
                  <a:pt x="168" y="25"/>
                  <a:pt x="168" y="25"/>
                  <a:pt x="168" y="25"/>
                </a:cubicBezTo>
                <a:cubicBezTo>
                  <a:pt x="168" y="25"/>
                  <a:pt x="168" y="25"/>
                  <a:pt x="168" y="25"/>
                </a:cubicBezTo>
                <a:cubicBezTo>
                  <a:pt x="172" y="26"/>
                  <a:pt x="176" y="27"/>
                  <a:pt x="180" y="29"/>
                </a:cubicBezTo>
                <a:cubicBezTo>
                  <a:pt x="180" y="29"/>
                  <a:pt x="180" y="29"/>
                  <a:pt x="181" y="29"/>
                </a:cubicBezTo>
                <a:moveTo>
                  <a:pt x="181" y="12"/>
                </a:moveTo>
                <a:cubicBezTo>
                  <a:pt x="178" y="11"/>
                  <a:pt x="175" y="11"/>
                  <a:pt x="172" y="11"/>
                </a:cubicBezTo>
                <a:cubicBezTo>
                  <a:pt x="175" y="9"/>
                  <a:pt x="178" y="7"/>
                  <a:pt x="181" y="5"/>
                </a:cubicBezTo>
                <a:cubicBezTo>
                  <a:pt x="181" y="8"/>
                  <a:pt x="181" y="10"/>
                  <a:pt x="181" y="12"/>
                </a:cubicBezTo>
                <a:moveTo>
                  <a:pt x="184" y="0"/>
                </a:moveTo>
                <a:cubicBezTo>
                  <a:pt x="183" y="0"/>
                  <a:pt x="183" y="0"/>
                  <a:pt x="183" y="0"/>
                </a:cubicBezTo>
                <a:cubicBezTo>
                  <a:pt x="178" y="3"/>
                  <a:pt x="173" y="6"/>
                  <a:pt x="168" y="9"/>
                </a:cubicBezTo>
                <a:cubicBezTo>
                  <a:pt x="168" y="9"/>
                  <a:pt x="168" y="10"/>
                  <a:pt x="167" y="10"/>
                </a:cubicBezTo>
                <a:cubicBezTo>
                  <a:pt x="167" y="14"/>
                  <a:pt x="167" y="17"/>
                  <a:pt x="167" y="20"/>
                </a:cubicBezTo>
                <a:cubicBezTo>
                  <a:pt x="154" y="16"/>
                  <a:pt x="141" y="14"/>
                  <a:pt x="129" y="14"/>
                </a:cubicBezTo>
                <a:cubicBezTo>
                  <a:pt x="100" y="14"/>
                  <a:pt x="73" y="24"/>
                  <a:pt x="52" y="37"/>
                </a:cubicBezTo>
                <a:cubicBezTo>
                  <a:pt x="30" y="49"/>
                  <a:pt x="14" y="65"/>
                  <a:pt x="6" y="78"/>
                </a:cubicBezTo>
                <a:cubicBezTo>
                  <a:pt x="6" y="78"/>
                  <a:pt x="6" y="78"/>
                  <a:pt x="6" y="78"/>
                </a:cubicBezTo>
                <a:cubicBezTo>
                  <a:pt x="5" y="81"/>
                  <a:pt x="3" y="83"/>
                  <a:pt x="3" y="84"/>
                </a:cubicBezTo>
                <a:cubicBezTo>
                  <a:pt x="2" y="86"/>
                  <a:pt x="1" y="87"/>
                  <a:pt x="0" y="89"/>
                </a:cubicBezTo>
                <a:cubicBezTo>
                  <a:pt x="0" y="90"/>
                  <a:pt x="0" y="90"/>
                  <a:pt x="1" y="91"/>
                </a:cubicBezTo>
                <a:cubicBezTo>
                  <a:pt x="2" y="92"/>
                  <a:pt x="4" y="95"/>
                  <a:pt x="7" y="97"/>
                </a:cubicBezTo>
                <a:cubicBezTo>
                  <a:pt x="10" y="100"/>
                  <a:pt x="13" y="103"/>
                  <a:pt x="16" y="104"/>
                </a:cubicBezTo>
                <a:cubicBezTo>
                  <a:pt x="16" y="104"/>
                  <a:pt x="16" y="104"/>
                  <a:pt x="17" y="104"/>
                </a:cubicBezTo>
                <a:cubicBezTo>
                  <a:pt x="17" y="104"/>
                  <a:pt x="18" y="104"/>
                  <a:pt x="18" y="104"/>
                </a:cubicBezTo>
                <a:cubicBezTo>
                  <a:pt x="18" y="104"/>
                  <a:pt x="18" y="104"/>
                  <a:pt x="18" y="104"/>
                </a:cubicBezTo>
                <a:cubicBezTo>
                  <a:pt x="41" y="86"/>
                  <a:pt x="71" y="61"/>
                  <a:pt x="111" y="61"/>
                </a:cubicBezTo>
                <a:cubicBezTo>
                  <a:pt x="111" y="61"/>
                  <a:pt x="111" y="61"/>
                  <a:pt x="111" y="61"/>
                </a:cubicBezTo>
                <a:cubicBezTo>
                  <a:pt x="127" y="61"/>
                  <a:pt x="144" y="65"/>
                  <a:pt x="164" y="74"/>
                </a:cubicBezTo>
                <a:cubicBezTo>
                  <a:pt x="164" y="74"/>
                  <a:pt x="164" y="75"/>
                  <a:pt x="164" y="75"/>
                </a:cubicBezTo>
                <a:cubicBezTo>
                  <a:pt x="165" y="81"/>
                  <a:pt x="166" y="97"/>
                  <a:pt x="166" y="105"/>
                </a:cubicBezTo>
                <a:cubicBezTo>
                  <a:pt x="166" y="105"/>
                  <a:pt x="166" y="105"/>
                  <a:pt x="166" y="105"/>
                </a:cubicBezTo>
                <a:cubicBezTo>
                  <a:pt x="166" y="106"/>
                  <a:pt x="166" y="106"/>
                  <a:pt x="166" y="106"/>
                </a:cubicBezTo>
                <a:cubicBezTo>
                  <a:pt x="167" y="106"/>
                  <a:pt x="167" y="106"/>
                  <a:pt x="167" y="106"/>
                </a:cubicBezTo>
                <a:cubicBezTo>
                  <a:pt x="167" y="106"/>
                  <a:pt x="167" y="106"/>
                  <a:pt x="167" y="106"/>
                </a:cubicBezTo>
                <a:cubicBezTo>
                  <a:pt x="167" y="106"/>
                  <a:pt x="167" y="106"/>
                  <a:pt x="167" y="106"/>
                </a:cubicBezTo>
                <a:cubicBezTo>
                  <a:pt x="167" y="106"/>
                  <a:pt x="167" y="106"/>
                  <a:pt x="167" y="106"/>
                </a:cubicBezTo>
                <a:cubicBezTo>
                  <a:pt x="167" y="107"/>
                  <a:pt x="167" y="107"/>
                  <a:pt x="167" y="107"/>
                </a:cubicBezTo>
                <a:cubicBezTo>
                  <a:pt x="168" y="107"/>
                  <a:pt x="168" y="107"/>
                  <a:pt x="168" y="107"/>
                </a:cubicBezTo>
                <a:cubicBezTo>
                  <a:pt x="168" y="107"/>
                  <a:pt x="168" y="107"/>
                  <a:pt x="168" y="107"/>
                </a:cubicBezTo>
                <a:cubicBezTo>
                  <a:pt x="168" y="107"/>
                  <a:pt x="168" y="107"/>
                  <a:pt x="168" y="107"/>
                </a:cubicBezTo>
                <a:cubicBezTo>
                  <a:pt x="168" y="107"/>
                  <a:pt x="168" y="107"/>
                  <a:pt x="168" y="107"/>
                </a:cubicBezTo>
                <a:cubicBezTo>
                  <a:pt x="169" y="107"/>
                  <a:pt x="169" y="107"/>
                  <a:pt x="169" y="107"/>
                </a:cubicBezTo>
                <a:cubicBezTo>
                  <a:pt x="169" y="107"/>
                  <a:pt x="169" y="107"/>
                  <a:pt x="169" y="107"/>
                </a:cubicBezTo>
                <a:cubicBezTo>
                  <a:pt x="169" y="107"/>
                  <a:pt x="169" y="107"/>
                  <a:pt x="169" y="107"/>
                </a:cubicBezTo>
                <a:cubicBezTo>
                  <a:pt x="169" y="106"/>
                  <a:pt x="170" y="106"/>
                  <a:pt x="170" y="106"/>
                </a:cubicBezTo>
                <a:cubicBezTo>
                  <a:pt x="191" y="96"/>
                  <a:pt x="214" y="88"/>
                  <a:pt x="235" y="85"/>
                </a:cubicBezTo>
                <a:cubicBezTo>
                  <a:pt x="235" y="84"/>
                  <a:pt x="235" y="84"/>
                  <a:pt x="235" y="84"/>
                </a:cubicBezTo>
                <a:cubicBezTo>
                  <a:pt x="241" y="80"/>
                  <a:pt x="248" y="76"/>
                  <a:pt x="254" y="73"/>
                </a:cubicBezTo>
                <a:cubicBezTo>
                  <a:pt x="254" y="72"/>
                  <a:pt x="255" y="72"/>
                  <a:pt x="256" y="72"/>
                </a:cubicBezTo>
                <a:cubicBezTo>
                  <a:pt x="256" y="72"/>
                  <a:pt x="257" y="71"/>
                  <a:pt x="257" y="71"/>
                </a:cubicBezTo>
                <a:cubicBezTo>
                  <a:pt x="257" y="70"/>
                  <a:pt x="257" y="69"/>
                  <a:pt x="257" y="69"/>
                </a:cubicBezTo>
                <a:cubicBezTo>
                  <a:pt x="237" y="51"/>
                  <a:pt x="211" y="21"/>
                  <a:pt x="186" y="2"/>
                </a:cubicBezTo>
                <a:cubicBezTo>
                  <a:pt x="185" y="1"/>
                  <a:pt x="185" y="1"/>
                  <a:pt x="185" y="1"/>
                </a:cubicBezTo>
                <a:cubicBezTo>
                  <a:pt x="185" y="0"/>
                  <a:pt x="184" y="0"/>
                  <a:pt x="184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CustomShape 143"/>
          <p:cNvSpPr/>
          <p:nvPr/>
        </p:nvSpPr>
        <p:spPr>
          <a:xfrm>
            <a:off x="1774080" y="6975000"/>
            <a:ext cx="976680" cy="1010160"/>
          </a:xfrm>
          <a:custGeom>
            <a:avLst/>
            <a:gdLst/>
            <a:ahLst/>
            <a:rect l="l" t="t" r="r" b="b"/>
            <a:pathLst>
              <a:path w="230" h="238">
                <a:moveTo>
                  <a:pt x="211" y="233"/>
                </a:moveTo>
                <a:cubicBezTo>
                  <a:pt x="211" y="233"/>
                  <a:pt x="211" y="233"/>
                  <a:pt x="211" y="233"/>
                </a:cubicBezTo>
                <a:cubicBezTo>
                  <a:pt x="211" y="233"/>
                  <a:pt x="211" y="233"/>
                  <a:pt x="211" y="233"/>
                </a:cubicBezTo>
                <a:moveTo>
                  <a:pt x="216" y="232"/>
                </a:moveTo>
                <a:cubicBezTo>
                  <a:pt x="216" y="231"/>
                  <a:pt x="217" y="229"/>
                  <a:pt x="217" y="227"/>
                </a:cubicBezTo>
                <a:cubicBezTo>
                  <a:pt x="219" y="229"/>
                  <a:pt x="221" y="230"/>
                  <a:pt x="223" y="231"/>
                </a:cubicBezTo>
                <a:cubicBezTo>
                  <a:pt x="222" y="231"/>
                  <a:pt x="221" y="232"/>
                  <a:pt x="220" y="232"/>
                </a:cubicBezTo>
                <a:cubicBezTo>
                  <a:pt x="219" y="232"/>
                  <a:pt x="218" y="232"/>
                  <a:pt x="216" y="232"/>
                </a:cubicBezTo>
                <a:moveTo>
                  <a:pt x="225" y="230"/>
                </a:moveTo>
                <a:cubicBezTo>
                  <a:pt x="222" y="228"/>
                  <a:pt x="220" y="227"/>
                  <a:pt x="217" y="225"/>
                </a:cubicBezTo>
                <a:cubicBezTo>
                  <a:pt x="217" y="223"/>
                  <a:pt x="217" y="222"/>
                  <a:pt x="217" y="221"/>
                </a:cubicBezTo>
                <a:cubicBezTo>
                  <a:pt x="217" y="220"/>
                  <a:pt x="217" y="220"/>
                  <a:pt x="217" y="220"/>
                </a:cubicBezTo>
                <a:cubicBezTo>
                  <a:pt x="220" y="221"/>
                  <a:pt x="223" y="222"/>
                  <a:pt x="225" y="224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227"/>
                  <a:pt x="225" y="228"/>
                  <a:pt x="225" y="230"/>
                </a:cubicBezTo>
                <a:moveTo>
                  <a:pt x="225" y="222"/>
                </a:moveTo>
                <a:cubicBezTo>
                  <a:pt x="223" y="220"/>
                  <a:pt x="220" y="218"/>
                  <a:pt x="217" y="217"/>
                </a:cubicBezTo>
                <a:cubicBezTo>
                  <a:pt x="217" y="216"/>
                  <a:pt x="217" y="214"/>
                  <a:pt x="217" y="212"/>
                </a:cubicBezTo>
                <a:cubicBezTo>
                  <a:pt x="216" y="212"/>
                  <a:pt x="216" y="212"/>
                  <a:pt x="216" y="212"/>
                </a:cubicBezTo>
                <a:cubicBezTo>
                  <a:pt x="217" y="212"/>
                  <a:pt x="218" y="212"/>
                  <a:pt x="218" y="212"/>
                </a:cubicBezTo>
                <a:cubicBezTo>
                  <a:pt x="220" y="213"/>
                  <a:pt x="223" y="215"/>
                  <a:pt x="225" y="216"/>
                </a:cubicBezTo>
                <a:cubicBezTo>
                  <a:pt x="225" y="216"/>
                  <a:pt x="225" y="216"/>
                  <a:pt x="225" y="216"/>
                </a:cubicBezTo>
                <a:cubicBezTo>
                  <a:pt x="225" y="218"/>
                  <a:pt x="225" y="220"/>
                  <a:pt x="225" y="222"/>
                </a:cubicBezTo>
                <a:moveTo>
                  <a:pt x="226" y="214"/>
                </a:moveTo>
                <a:cubicBezTo>
                  <a:pt x="224" y="213"/>
                  <a:pt x="223" y="212"/>
                  <a:pt x="222" y="211"/>
                </a:cubicBezTo>
                <a:cubicBezTo>
                  <a:pt x="223" y="211"/>
                  <a:pt x="224" y="211"/>
                  <a:pt x="226" y="211"/>
                </a:cubicBezTo>
                <a:cubicBezTo>
                  <a:pt x="226" y="211"/>
                  <a:pt x="226" y="212"/>
                  <a:pt x="226" y="213"/>
                </a:cubicBezTo>
                <a:cubicBezTo>
                  <a:pt x="226" y="214"/>
                  <a:pt x="226" y="214"/>
                  <a:pt x="226" y="214"/>
                </a:cubicBezTo>
                <a:moveTo>
                  <a:pt x="209" y="207"/>
                </a:moveTo>
                <a:cubicBezTo>
                  <a:pt x="194" y="207"/>
                  <a:pt x="175" y="204"/>
                  <a:pt x="155" y="194"/>
                </a:cubicBezTo>
                <a:cubicBezTo>
                  <a:pt x="167" y="197"/>
                  <a:pt x="181" y="200"/>
                  <a:pt x="192" y="202"/>
                </a:cubicBezTo>
                <a:cubicBezTo>
                  <a:pt x="200" y="204"/>
                  <a:pt x="207" y="206"/>
                  <a:pt x="214" y="207"/>
                </a:cubicBezTo>
                <a:cubicBezTo>
                  <a:pt x="213" y="207"/>
                  <a:pt x="213" y="207"/>
                  <a:pt x="213" y="207"/>
                </a:cubicBezTo>
                <a:cubicBezTo>
                  <a:pt x="212" y="207"/>
                  <a:pt x="212" y="207"/>
                  <a:pt x="212" y="207"/>
                </a:cubicBezTo>
                <a:cubicBezTo>
                  <a:pt x="212" y="207"/>
                  <a:pt x="212" y="207"/>
                  <a:pt x="212" y="207"/>
                </a:cubicBezTo>
                <a:cubicBezTo>
                  <a:pt x="212" y="207"/>
                  <a:pt x="212" y="207"/>
                  <a:pt x="212" y="207"/>
                </a:cubicBezTo>
                <a:cubicBezTo>
                  <a:pt x="211" y="207"/>
                  <a:pt x="210" y="207"/>
                  <a:pt x="209" y="207"/>
                </a:cubicBezTo>
                <a:cubicBezTo>
                  <a:pt x="209" y="207"/>
                  <a:pt x="209" y="207"/>
                  <a:pt x="209" y="207"/>
                </a:cubicBezTo>
                <a:moveTo>
                  <a:pt x="177" y="197"/>
                </a:moveTo>
                <a:cubicBezTo>
                  <a:pt x="166" y="195"/>
                  <a:pt x="154" y="192"/>
                  <a:pt x="146" y="190"/>
                </a:cubicBezTo>
                <a:cubicBezTo>
                  <a:pt x="140" y="187"/>
                  <a:pt x="135" y="184"/>
                  <a:pt x="130" y="180"/>
                </a:cubicBezTo>
                <a:cubicBezTo>
                  <a:pt x="128" y="179"/>
                  <a:pt x="126" y="178"/>
                  <a:pt x="124" y="176"/>
                </a:cubicBezTo>
                <a:cubicBezTo>
                  <a:pt x="134" y="180"/>
                  <a:pt x="145" y="183"/>
                  <a:pt x="154" y="187"/>
                </a:cubicBezTo>
                <a:cubicBezTo>
                  <a:pt x="155" y="187"/>
                  <a:pt x="155" y="187"/>
                  <a:pt x="155" y="187"/>
                </a:cubicBezTo>
                <a:cubicBezTo>
                  <a:pt x="162" y="191"/>
                  <a:pt x="170" y="194"/>
                  <a:pt x="177" y="197"/>
                </a:cubicBezTo>
                <a:moveTo>
                  <a:pt x="144" y="181"/>
                </a:moveTo>
                <a:cubicBezTo>
                  <a:pt x="135" y="178"/>
                  <a:pt x="126" y="175"/>
                  <a:pt x="119" y="172"/>
                </a:cubicBezTo>
                <a:cubicBezTo>
                  <a:pt x="114" y="167"/>
                  <a:pt x="109" y="163"/>
                  <a:pt x="104" y="158"/>
                </a:cubicBezTo>
                <a:cubicBezTo>
                  <a:pt x="113" y="162"/>
                  <a:pt x="122" y="167"/>
                  <a:pt x="131" y="172"/>
                </a:cubicBezTo>
                <a:cubicBezTo>
                  <a:pt x="132" y="172"/>
                  <a:pt x="132" y="172"/>
                  <a:pt x="132" y="172"/>
                </a:cubicBezTo>
                <a:cubicBezTo>
                  <a:pt x="132" y="173"/>
                  <a:pt x="132" y="173"/>
                  <a:pt x="132" y="173"/>
                </a:cubicBezTo>
                <a:cubicBezTo>
                  <a:pt x="132" y="173"/>
                  <a:pt x="133" y="173"/>
                  <a:pt x="133" y="173"/>
                </a:cubicBezTo>
                <a:cubicBezTo>
                  <a:pt x="133" y="173"/>
                  <a:pt x="133" y="173"/>
                  <a:pt x="133" y="173"/>
                </a:cubicBezTo>
                <a:cubicBezTo>
                  <a:pt x="137" y="176"/>
                  <a:pt x="140" y="178"/>
                  <a:pt x="144" y="181"/>
                </a:cubicBezTo>
                <a:moveTo>
                  <a:pt x="125" y="166"/>
                </a:moveTo>
                <a:cubicBezTo>
                  <a:pt x="117" y="162"/>
                  <a:pt x="108" y="157"/>
                  <a:pt x="100" y="153"/>
                </a:cubicBezTo>
                <a:cubicBezTo>
                  <a:pt x="97" y="149"/>
                  <a:pt x="94" y="144"/>
                  <a:pt x="91" y="140"/>
                </a:cubicBezTo>
                <a:cubicBezTo>
                  <a:pt x="98" y="143"/>
                  <a:pt x="105" y="148"/>
                  <a:pt x="111" y="152"/>
                </a:cubicBezTo>
                <a:cubicBezTo>
                  <a:pt x="116" y="157"/>
                  <a:pt x="120" y="162"/>
                  <a:pt x="125" y="166"/>
                </a:cubicBezTo>
                <a:moveTo>
                  <a:pt x="19" y="128"/>
                </a:moveTo>
                <a:cubicBezTo>
                  <a:pt x="15" y="127"/>
                  <a:pt x="11" y="125"/>
                  <a:pt x="7" y="124"/>
                </a:cubicBezTo>
                <a:cubicBezTo>
                  <a:pt x="10" y="122"/>
                  <a:pt x="12" y="121"/>
                  <a:pt x="14" y="119"/>
                </a:cubicBezTo>
                <a:cubicBezTo>
                  <a:pt x="16" y="122"/>
                  <a:pt x="17" y="125"/>
                  <a:pt x="19" y="128"/>
                </a:cubicBezTo>
                <a:moveTo>
                  <a:pt x="108" y="147"/>
                </a:moveTo>
                <a:cubicBezTo>
                  <a:pt x="101" y="143"/>
                  <a:pt x="95" y="139"/>
                  <a:pt x="88" y="136"/>
                </a:cubicBezTo>
                <a:cubicBezTo>
                  <a:pt x="85" y="131"/>
                  <a:pt x="82" y="125"/>
                  <a:pt x="79" y="119"/>
                </a:cubicBezTo>
                <a:cubicBezTo>
                  <a:pt x="86" y="124"/>
                  <a:pt x="93" y="129"/>
                  <a:pt x="100" y="134"/>
                </a:cubicBezTo>
                <a:cubicBezTo>
                  <a:pt x="102" y="139"/>
                  <a:pt x="105" y="143"/>
                  <a:pt x="108" y="147"/>
                </a:cubicBezTo>
                <a:moveTo>
                  <a:pt x="22" y="128"/>
                </a:moveTo>
                <a:cubicBezTo>
                  <a:pt x="20" y="125"/>
                  <a:pt x="18" y="122"/>
                  <a:pt x="16" y="118"/>
                </a:cubicBezTo>
                <a:cubicBezTo>
                  <a:pt x="18" y="117"/>
                  <a:pt x="20" y="116"/>
                  <a:pt x="21" y="115"/>
                </a:cubicBezTo>
                <a:cubicBezTo>
                  <a:pt x="23" y="118"/>
                  <a:pt x="25" y="122"/>
                  <a:pt x="27" y="126"/>
                </a:cubicBezTo>
                <a:cubicBezTo>
                  <a:pt x="25" y="127"/>
                  <a:pt x="24" y="127"/>
                  <a:pt x="22" y="128"/>
                </a:cubicBezTo>
                <a:moveTo>
                  <a:pt x="28" y="124"/>
                </a:moveTo>
                <a:cubicBezTo>
                  <a:pt x="27" y="121"/>
                  <a:pt x="25" y="117"/>
                  <a:pt x="23" y="114"/>
                </a:cubicBezTo>
                <a:cubicBezTo>
                  <a:pt x="25" y="113"/>
                  <a:pt x="26" y="112"/>
                  <a:pt x="28" y="111"/>
                </a:cubicBezTo>
                <a:cubicBezTo>
                  <a:pt x="29" y="115"/>
                  <a:pt x="30" y="118"/>
                  <a:pt x="31" y="122"/>
                </a:cubicBezTo>
                <a:cubicBezTo>
                  <a:pt x="30" y="123"/>
                  <a:pt x="29" y="123"/>
                  <a:pt x="28" y="124"/>
                </a:cubicBezTo>
                <a:moveTo>
                  <a:pt x="97" y="130"/>
                </a:moveTo>
                <a:cubicBezTo>
                  <a:pt x="91" y="125"/>
                  <a:pt x="84" y="120"/>
                  <a:pt x="77" y="115"/>
                </a:cubicBezTo>
                <a:cubicBezTo>
                  <a:pt x="75" y="110"/>
                  <a:pt x="74" y="105"/>
                  <a:pt x="72" y="100"/>
                </a:cubicBezTo>
                <a:cubicBezTo>
                  <a:pt x="75" y="103"/>
                  <a:pt x="78" y="106"/>
                  <a:pt x="81" y="108"/>
                </a:cubicBezTo>
                <a:cubicBezTo>
                  <a:pt x="84" y="111"/>
                  <a:pt x="87" y="114"/>
                  <a:pt x="90" y="117"/>
                </a:cubicBezTo>
                <a:cubicBezTo>
                  <a:pt x="90" y="118"/>
                  <a:pt x="91" y="118"/>
                  <a:pt x="92" y="119"/>
                </a:cubicBezTo>
                <a:cubicBezTo>
                  <a:pt x="92" y="119"/>
                  <a:pt x="92" y="119"/>
                  <a:pt x="92" y="119"/>
                </a:cubicBezTo>
                <a:cubicBezTo>
                  <a:pt x="91" y="119"/>
                  <a:pt x="92" y="120"/>
                  <a:pt x="92" y="120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94" y="124"/>
                  <a:pt x="96" y="127"/>
                  <a:pt x="97" y="130"/>
                </a:cubicBezTo>
                <a:moveTo>
                  <a:pt x="86" y="101"/>
                </a:moveTo>
                <a:cubicBezTo>
                  <a:pt x="81" y="96"/>
                  <a:pt x="76" y="91"/>
                  <a:pt x="71" y="85"/>
                </a:cubicBezTo>
                <a:cubicBezTo>
                  <a:pt x="75" y="86"/>
                  <a:pt x="79" y="88"/>
                  <a:pt x="83" y="89"/>
                </a:cubicBezTo>
                <a:cubicBezTo>
                  <a:pt x="84" y="93"/>
                  <a:pt x="85" y="97"/>
                  <a:pt x="86" y="101"/>
                </a:cubicBezTo>
                <a:moveTo>
                  <a:pt x="90" y="114"/>
                </a:moveTo>
                <a:cubicBezTo>
                  <a:pt x="88" y="112"/>
                  <a:pt x="85" y="109"/>
                  <a:pt x="82" y="107"/>
                </a:cubicBezTo>
                <a:cubicBezTo>
                  <a:pt x="79" y="103"/>
                  <a:pt x="75" y="100"/>
                  <a:pt x="71" y="97"/>
                </a:cubicBezTo>
                <a:cubicBezTo>
                  <a:pt x="71" y="96"/>
                  <a:pt x="71" y="96"/>
                  <a:pt x="71" y="96"/>
                </a:cubicBezTo>
                <a:cubicBezTo>
                  <a:pt x="70" y="93"/>
                  <a:pt x="69" y="89"/>
                  <a:pt x="68" y="85"/>
                </a:cubicBezTo>
                <a:cubicBezTo>
                  <a:pt x="73" y="92"/>
                  <a:pt x="79" y="98"/>
                  <a:pt x="86" y="104"/>
                </a:cubicBezTo>
                <a:cubicBezTo>
                  <a:pt x="87" y="105"/>
                  <a:pt x="87" y="105"/>
                  <a:pt x="87" y="105"/>
                </a:cubicBezTo>
                <a:cubicBezTo>
                  <a:pt x="88" y="108"/>
                  <a:pt x="89" y="111"/>
                  <a:pt x="90" y="114"/>
                </a:cubicBezTo>
                <a:moveTo>
                  <a:pt x="83" y="84"/>
                </a:moveTo>
                <a:cubicBezTo>
                  <a:pt x="78" y="83"/>
                  <a:pt x="73" y="81"/>
                  <a:pt x="68" y="79"/>
                </a:cubicBezTo>
                <a:cubicBezTo>
                  <a:pt x="69" y="78"/>
                  <a:pt x="71" y="76"/>
                  <a:pt x="73" y="74"/>
                </a:cubicBezTo>
                <a:cubicBezTo>
                  <a:pt x="76" y="77"/>
                  <a:pt x="80" y="81"/>
                  <a:pt x="83" y="84"/>
                </a:cubicBezTo>
                <a:moveTo>
                  <a:pt x="85" y="83"/>
                </a:moveTo>
                <a:cubicBezTo>
                  <a:pt x="82" y="80"/>
                  <a:pt x="78" y="76"/>
                  <a:pt x="75" y="72"/>
                </a:cubicBezTo>
                <a:cubicBezTo>
                  <a:pt x="76" y="72"/>
                  <a:pt x="77" y="71"/>
                  <a:pt x="78" y="70"/>
                </a:cubicBezTo>
                <a:cubicBezTo>
                  <a:pt x="78" y="69"/>
                  <a:pt x="79" y="69"/>
                  <a:pt x="80" y="68"/>
                </a:cubicBezTo>
                <a:cubicBezTo>
                  <a:pt x="82" y="72"/>
                  <a:pt x="86" y="76"/>
                  <a:pt x="90" y="79"/>
                </a:cubicBezTo>
                <a:cubicBezTo>
                  <a:pt x="89" y="80"/>
                  <a:pt x="88" y="81"/>
                  <a:pt x="87" y="82"/>
                </a:cubicBezTo>
                <a:cubicBezTo>
                  <a:pt x="86" y="83"/>
                  <a:pt x="86" y="83"/>
                  <a:pt x="85" y="83"/>
                </a:cubicBezTo>
                <a:moveTo>
                  <a:pt x="91" y="77"/>
                </a:moveTo>
                <a:cubicBezTo>
                  <a:pt x="87" y="74"/>
                  <a:pt x="84" y="71"/>
                  <a:pt x="81" y="67"/>
                </a:cubicBezTo>
                <a:cubicBezTo>
                  <a:pt x="83" y="65"/>
                  <a:pt x="84" y="64"/>
                  <a:pt x="86" y="63"/>
                </a:cubicBezTo>
                <a:cubicBezTo>
                  <a:pt x="88" y="66"/>
                  <a:pt x="91" y="70"/>
                  <a:pt x="93" y="74"/>
                </a:cubicBezTo>
                <a:cubicBezTo>
                  <a:pt x="93" y="74"/>
                  <a:pt x="93" y="74"/>
                  <a:pt x="93" y="74"/>
                </a:cubicBezTo>
                <a:cubicBezTo>
                  <a:pt x="93" y="74"/>
                  <a:pt x="93" y="75"/>
                  <a:pt x="94" y="75"/>
                </a:cubicBezTo>
                <a:cubicBezTo>
                  <a:pt x="93" y="76"/>
                  <a:pt x="92" y="77"/>
                  <a:pt x="91" y="77"/>
                </a:cubicBezTo>
                <a:moveTo>
                  <a:pt x="96" y="73"/>
                </a:moveTo>
                <a:cubicBezTo>
                  <a:pt x="93" y="69"/>
                  <a:pt x="90" y="65"/>
                  <a:pt x="87" y="61"/>
                </a:cubicBezTo>
                <a:cubicBezTo>
                  <a:pt x="89" y="60"/>
                  <a:pt x="91" y="58"/>
                  <a:pt x="93" y="56"/>
                </a:cubicBezTo>
                <a:cubicBezTo>
                  <a:pt x="96" y="60"/>
                  <a:pt x="98" y="64"/>
                  <a:pt x="101" y="68"/>
                </a:cubicBezTo>
                <a:cubicBezTo>
                  <a:pt x="100" y="70"/>
                  <a:pt x="98" y="72"/>
                  <a:pt x="96" y="73"/>
                </a:cubicBezTo>
                <a:moveTo>
                  <a:pt x="103" y="67"/>
                </a:moveTo>
                <a:cubicBezTo>
                  <a:pt x="100" y="63"/>
                  <a:pt x="97" y="59"/>
                  <a:pt x="94" y="55"/>
                </a:cubicBezTo>
                <a:cubicBezTo>
                  <a:pt x="94" y="55"/>
                  <a:pt x="94" y="55"/>
                  <a:pt x="94" y="55"/>
                </a:cubicBezTo>
                <a:cubicBezTo>
                  <a:pt x="99" y="56"/>
                  <a:pt x="105" y="59"/>
                  <a:pt x="110" y="61"/>
                </a:cubicBezTo>
                <a:cubicBezTo>
                  <a:pt x="108" y="63"/>
                  <a:pt x="105" y="65"/>
                  <a:pt x="103" y="67"/>
                </a:cubicBezTo>
                <a:moveTo>
                  <a:pt x="60" y="31"/>
                </a:moveTo>
                <a:cubicBezTo>
                  <a:pt x="49" y="25"/>
                  <a:pt x="39" y="18"/>
                  <a:pt x="30" y="12"/>
                </a:cubicBezTo>
                <a:cubicBezTo>
                  <a:pt x="34" y="13"/>
                  <a:pt x="37" y="14"/>
                  <a:pt x="41" y="15"/>
                </a:cubicBezTo>
                <a:cubicBezTo>
                  <a:pt x="47" y="21"/>
                  <a:pt x="53" y="26"/>
                  <a:pt x="60" y="31"/>
                </a:cubicBezTo>
                <a:moveTo>
                  <a:pt x="5" y="120"/>
                </a:moveTo>
                <a:cubicBezTo>
                  <a:pt x="5" y="119"/>
                  <a:pt x="5" y="119"/>
                  <a:pt x="5" y="118"/>
                </a:cubicBezTo>
                <a:cubicBezTo>
                  <a:pt x="5" y="82"/>
                  <a:pt x="13" y="39"/>
                  <a:pt x="15" y="7"/>
                </a:cubicBezTo>
                <a:cubicBezTo>
                  <a:pt x="34" y="20"/>
                  <a:pt x="62" y="40"/>
                  <a:pt x="90" y="52"/>
                </a:cubicBezTo>
                <a:cubicBezTo>
                  <a:pt x="83" y="59"/>
                  <a:pt x="77" y="64"/>
                  <a:pt x="72" y="69"/>
                </a:cubicBezTo>
                <a:cubicBezTo>
                  <a:pt x="69" y="71"/>
                  <a:pt x="67" y="74"/>
                  <a:pt x="65" y="75"/>
                </a:cubicBezTo>
                <a:cubicBezTo>
                  <a:pt x="64" y="76"/>
                  <a:pt x="64" y="77"/>
                  <a:pt x="63" y="78"/>
                </a:cubicBezTo>
                <a:cubicBezTo>
                  <a:pt x="63" y="78"/>
                  <a:pt x="63" y="79"/>
                  <a:pt x="62" y="79"/>
                </a:cubicBezTo>
                <a:cubicBezTo>
                  <a:pt x="62" y="79"/>
                  <a:pt x="62" y="80"/>
                  <a:pt x="62" y="81"/>
                </a:cubicBezTo>
                <a:cubicBezTo>
                  <a:pt x="62" y="81"/>
                  <a:pt x="62" y="81"/>
                  <a:pt x="62" y="81"/>
                </a:cubicBezTo>
                <a:cubicBezTo>
                  <a:pt x="73" y="131"/>
                  <a:pt x="99" y="164"/>
                  <a:pt x="128" y="184"/>
                </a:cubicBezTo>
                <a:cubicBezTo>
                  <a:pt x="156" y="204"/>
                  <a:pt x="188" y="212"/>
                  <a:pt x="209" y="212"/>
                </a:cubicBezTo>
                <a:cubicBezTo>
                  <a:pt x="210" y="212"/>
                  <a:pt x="211" y="212"/>
                  <a:pt x="212" y="212"/>
                </a:cubicBezTo>
                <a:cubicBezTo>
                  <a:pt x="212" y="212"/>
                  <a:pt x="212" y="212"/>
                  <a:pt x="212" y="212"/>
                </a:cubicBezTo>
                <a:cubicBezTo>
                  <a:pt x="212" y="214"/>
                  <a:pt x="213" y="217"/>
                  <a:pt x="213" y="221"/>
                </a:cubicBezTo>
                <a:cubicBezTo>
                  <a:pt x="213" y="224"/>
                  <a:pt x="212" y="227"/>
                  <a:pt x="212" y="230"/>
                </a:cubicBezTo>
                <a:cubicBezTo>
                  <a:pt x="212" y="231"/>
                  <a:pt x="211" y="232"/>
                  <a:pt x="211" y="232"/>
                </a:cubicBezTo>
                <a:cubicBezTo>
                  <a:pt x="211" y="233"/>
                  <a:pt x="211" y="233"/>
                  <a:pt x="211" y="233"/>
                </a:cubicBezTo>
                <a:cubicBezTo>
                  <a:pt x="208" y="233"/>
                  <a:pt x="204" y="233"/>
                  <a:pt x="200" y="233"/>
                </a:cubicBezTo>
                <a:cubicBezTo>
                  <a:pt x="200" y="233"/>
                  <a:pt x="200" y="233"/>
                  <a:pt x="199" y="233"/>
                </a:cubicBezTo>
                <a:cubicBezTo>
                  <a:pt x="174" y="233"/>
                  <a:pt x="138" y="225"/>
                  <a:pt x="105" y="204"/>
                </a:cubicBezTo>
                <a:cubicBezTo>
                  <a:pt x="76" y="187"/>
                  <a:pt x="50" y="160"/>
                  <a:pt x="36" y="123"/>
                </a:cubicBezTo>
                <a:cubicBezTo>
                  <a:pt x="36" y="122"/>
                  <a:pt x="36" y="122"/>
                  <a:pt x="36" y="122"/>
                </a:cubicBezTo>
                <a:cubicBezTo>
                  <a:pt x="34" y="117"/>
                  <a:pt x="33" y="112"/>
                  <a:pt x="32" y="107"/>
                </a:cubicBezTo>
                <a:cubicBezTo>
                  <a:pt x="31" y="106"/>
                  <a:pt x="31" y="106"/>
                  <a:pt x="30" y="106"/>
                </a:cubicBezTo>
                <a:cubicBezTo>
                  <a:pt x="30" y="105"/>
                  <a:pt x="30" y="105"/>
                  <a:pt x="29" y="105"/>
                </a:cubicBezTo>
                <a:cubicBezTo>
                  <a:pt x="29" y="105"/>
                  <a:pt x="29" y="105"/>
                  <a:pt x="28" y="106"/>
                </a:cubicBezTo>
                <a:cubicBezTo>
                  <a:pt x="19" y="111"/>
                  <a:pt x="13" y="115"/>
                  <a:pt x="5" y="120"/>
                </a:cubicBezTo>
                <a:moveTo>
                  <a:pt x="13" y="0"/>
                </a:moveTo>
                <a:cubicBezTo>
                  <a:pt x="13" y="0"/>
                  <a:pt x="13" y="0"/>
                  <a:pt x="12" y="0"/>
                </a:cubicBezTo>
                <a:cubicBezTo>
                  <a:pt x="12" y="1"/>
                  <a:pt x="11" y="2"/>
                  <a:pt x="11" y="2"/>
                </a:cubicBezTo>
                <a:cubicBezTo>
                  <a:pt x="9" y="34"/>
                  <a:pt x="0" y="80"/>
                  <a:pt x="0" y="118"/>
                </a:cubicBezTo>
                <a:cubicBezTo>
                  <a:pt x="0" y="120"/>
                  <a:pt x="0" y="121"/>
                  <a:pt x="0" y="123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24"/>
                  <a:pt x="0" y="126"/>
                  <a:pt x="1" y="126"/>
                </a:cubicBezTo>
                <a:cubicBezTo>
                  <a:pt x="8" y="129"/>
                  <a:pt x="14" y="131"/>
                  <a:pt x="21" y="134"/>
                </a:cubicBezTo>
                <a:cubicBezTo>
                  <a:pt x="21" y="134"/>
                  <a:pt x="22" y="134"/>
                  <a:pt x="22" y="134"/>
                </a:cubicBezTo>
                <a:cubicBezTo>
                  <a:pt x="22" y="134"/>
                  <a:pt x="23" y="134"/>
                  <a:pt x="23" y="133"/>
                </a:cubicBezTo>
                <a:cubicBezTo>
                  <a:pt x="27" y="131"/>
                  <a:pt x="30" y="129"/>
                  <a:pt x="33" y="126"/>
                </a:cubicBezTo>
                <a:cubicBezTo>
                  <a:pt x="47" y="164"/>
                  <a:pt x="74" y="190"/>
                  <a:pt x="103" y="208"/>
                </a:cubicBezTo>
                <a:cubicBezTo>
                  <a:pt x="136" y="229"/>
                  <a:pt x="173" y="238"/>
                  <a:pt x="200" y="238"/>
                </a:cubicBezTo>
                <a:cubicBezTo>
                  <a:pt x="204" y="238"/>
                  <a:pt x="208" y="238"/>
                  <a:pt x="212" y="237"/>
                </a:cubicBezTo>
                <a:cubicBezTo>
                  <a:pt x="212" y="237"/>
                  <a:pt x="212" y="237"/>
                  <a:pt x="212" y="237"/>
                </a:cubicBezTo>
                <a:cubicBezTo>
                  <a:pt x="216" y="237"/>
                  <a:pt x="219" y="236"/>
                  <a:pt x="221" y="236"/>
                </a:cubicBezTo>
                <a:cubicBezTo>
                  <a:pt x="223" y="236"/>
                  <a:pt x="225" y="235"/>
                  <a:pt x="227" y="235"/>
                </a:cubicBezTo>
                <a:cubicBezTo>
                  <a:pt x="228" y="234"/>
                  <a:pt x="229" y="234"/>
                  <a:pt x="229" y="233"/>
                </a:cubicBezTo>
                <a:cubicBezTo>
                  <a:pt x="229" y="231"/>
                  <a:pt x="229" y="228"/>
                  <a:pt x="230" y="225"/>
                </a:cubicBezTo>
                <a:cubicBezTo>
                  <a:pt x="230" y="221"/>
                  <a:pt x="230" y="217"/>
                  <a:pt x="230" y="213"/>
                </a:cubicBezTo>
                <a:cubicBezTo>
                  <a:pt x="230" y="211"/>
                  <a:pt x="230" y="209"/>
                  <a:pt x="230" y="208"/>
                </a:cubicBezTo>
                <a:cubicBezTo>
                  <a:pt x="230" y="207"/>
                  <a:pt x="229" y="206"/>
                  <a:pt x="228" y="206"/>
                </a:cubicBezTo>
                <a:cubicBezTo>
                  <a:pt x="228" y="206"/>
                  <a:pt x="228" y="206"/>
                  <a:pt x="227" y="206"/>
                </a:cubicBezTo>
                <a:cubicBezTo>
                  <a:pt x="227" y="206"/>
                  <a:pt x="227" y="206"/>
                  <a:pt x="227" y="206"/>
                </a:cubicBezTo>
                <a:cubicBezTo>
                  <a:pt x="203" y="200"/>
                  <a:pt x="173" y="194"/>
                  <a:pt x="147" y="177"/>
                </a:cubicBezTo>
                <a:cubicBezTo>
                  <a:pt x="121" y="161"/>
                  <a:pt x="98" y="134"/>
                  <a:pt x="87" y="88"/>
                </a:cubicBezTo>
                <a:cubicBezTo>
                  <a:pt x="87" y="88"/>
                  <a:pt x="88" y="87"/>
                  <a:pt x="88" y="87"/>
                </a:cubicBezTo>
                <a:cubicBezTo>
                  <a:pt x="90" y="85"/>
                  <a:pt x="95" y="80"/>
                  <a:pt x="101" y="75"/>
                </a:cubicBezTo>
                <a:cubicBezTo>
                  <a:pt x="106" y="70"/>
                  <a:pt x="112" y="65"/>
                  <a:pt x="115" y="62"/>
                </a:cubicBezTo>
                <a:cubicBezTo>
                  <a:pt x="115" y="62"/>
                  <a:pt x="115" y="62"/>
                  <a:pt x="115" y="62"/>
                </a:cubicBezTo>
                <a:cubicBezTo>
                  <a:pt x="116" y="61"/>
                  <a:pt x="116" y="61"/>
                  <a:pt x="116" y="61"/>
                </a:cubicBezTo>
                <a:cubicBezTo>
                  <a:pt x="116" y="61"/>
                  <a:pt x="116" y="61"/>
                  <a:pt x="116" y="61"/>
                </a:cubicBezTo>
                <a:cubicBezTo>
                  <a:pt x="116" y="61"/>
                  <a:pt x="116" y="61"/>
                  <a:pt x="116" y="61"/>
                </a:cubicBezTo>
                <a:cubicBezTo>
                  <a:pt x="116" y="60"/>
                  <a:pt x="116" y="60"/>
                  <a:pt x="116" y="60"/>
                </a:cubicBezTo>
                <a:cubicBezTo>
                  <a:pt x="116" y="60"/>
                  <a:pt x="116" y="60"/>
                  <a:pt x="116" y="60"/>
                </a:cubicBezTo>
                <a:cubicBezTo>
                  <a:pt x="116" y="60"/>
                  <a:pt x="116" y="60"/>
                  <a:pt x="116" y="60"/>
                </a:cubicBezTo>
                <a:cubicBezTo>
                  <a:pt x="116" y="59"/>
                  <a:pt x="116" y="59"/>
                  <a:pt x="116" y="59"/>
                </a:cubicBezTo>
                <a:cubicBezTo>
                  <a:pt x="116" y="59"/>
                  <a:pt x="116" y="59"/>
                  <a:pt x="116" y="59"/>
                </a:cubicBezTo>
                <a:cubicBezTo>
                  <a:pt x="115" y="58"/>
                  <a:pt x="115" y="58"/>
                  <a:pt x="115" y="58"/>
                </a:cubicBezTo>
                <a:cubicBezTo>
                  <a:pt x="115" y="58"/>
                  <a:pt x="115" y="58"/>
                  <a:pt x="115" y="58"/>
                </a:cubicBezTo>
                <a:cubicBezTo>
                  <a:pt x="115" y="58"/>
                  <a:pt x="115" y="58"/>
                  <a:pt x="115" y="58"/>
                </a:cubicBezTo>
                <a:cubicBezTo>
                  <a:pt x="115" y="58"/>
                  <a:pt x="115" y="58"/>
                  <a:pt x="115" y="58"/>
                </a:cubicBezTo>
                <a:cubicBezTo>
                  <a:pt x="115" y="58"/>
                  <a:pt x="115" y="58"/>
                  <a:pt x="115" y="58"/>
                </a:cubicBezTo>
                <a:cubicBezTo>
                  <a:pt x="114" y="58"/>
                  <a:pt x="114" y="58"/>
                  <a:pt x="113" y="57"/>
                </a:cubicBezTo>
                <a:cubicBezTo>
                  <a:pt x="87" y="45"/>
                  <a:pt x="62" y="29"/>
                  <a:pt x="43" y="11"/>
                </a:cubicBezTo>
                <a:cubicBezTo>
                  <a:pt x="42" y="11"/>
                  <a:pt x="42" y="11"/>
                  <a:pt x="42" y="11"/>
                </a:cubicBezTo>
                <a:cubicBezTo>
                  <a:pt x="34" y="8"/>
                  <a:pt x="25" y="5"/>
                  <a:pt x="17" y="2"/>
                </a:cubicBezTo>
                <a:cubicBezTo>
                  <a:pt x="16" y="2"/>
                  <a:pt x="15" y="1"/>
                  <a:pt x="15" y="1"/>
                </a:cubicBezTo>
                <a:cubicBezTo>
                  <a:pt x="14" y="0"/>
                  <a:pt x="14" y="0"/>
                  <a:pt x="13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CustomShape 144"/>
          <p:cNvSpPr/>
          <p:nvPr/>
        </p:nvSpPr>
        <p:spPr>
          <a:xfrm>
            <a:off x="4771080" y="3291120"/>
            <a:ext cx="422640" cy="428040"/>
          </a:xfrm>
          <a:custGeom>
            <a:avLst/>
            <a:gdLst/>
            <a:ahLst/>
            <a:rect l="l" t="t" r="r" b="b"/>
            <a:pathLst>
              <a:path w="100" h="101">
                <a:moveTo>
                  <a:pt x="50" y="97"/>
                </a:moveTo>
                <a:cubicBezTo>
                  <a:pt x="46" y="97"/>
                  <a:pt x="41" y="97"/>
                  <a:pt x="37" y="97"/>
                </a:cubicBezTo>
                <a:cubicBezTo>
                  <a:pt x="32" y="97"/>
                  <a:pt x="25" y="97"/>
                  <a:pt x="20" y="95"/>
                </a:cubicBezTo>
                <a:cubicBezTo>
                  <a:pt x="15" y="94"/>
                  <a:pt x="10" y="92"/>
                  <a:pt x="7" y="88"/>
                </a:cubicBezTo>
                <a:cubicBezTo>
                  <a:pt x="4" y="84"/>
                  <a:pt x="3" y="79"/>
                  <a:pt x="3" y="73"/>
                </a:cubicBezTo>
                <a:cubicBezTo>
                  <a:pt x="3" y="71"/>
                  <a:pt x="4" y="69"/>
                  <a:pt x="4" y="67"/>
                </a:cubicBezTo>
                <a:cubicBezTo>
                  <a:pt x="4" y="62"/>
                  <a:pt x="4" y="53"/>
                  <a:pt x="5" y="45"/>
                </a:cubicBezTo>
                <a:cubicBezTo>
                  <a:pt x="5" y="40"/>
                  <a:pt x="5" y="36"/>
                  <a:pt x="6" y="33"/>
                </a:cubicBezTo>
                <a:cubicBezTo>
                  <a:pt x="6" y="29"/>
                  <a:pt x="7" y="27"/>
                  <a:pt x="8" y="25"/>
                </a:cubicBezTo>
                <a:cubicBezTo>
                  <a:pt x="9" y="23"/>
                  <a:pt x="10" y="22"/>
                  <a:pt x="13" y="20"/>
                </a:cubicBezTo>
                <a:cubicBezTo>
                  <a:pt x="17" y="19"/>
                  <a:pt x="22" y="17"/>
                  <a:pt x="28" y="17"/>
                </a:cubicBezTo>
                <a:cubicBezTo>
                  <a:pt x="33" y="16"/>
                  <a:pt x="39" y="16"/>
                  <a:pt x="45" y="16"/>
                </a:cubicBezTo>
                <a:cubicBezTo>
                  <a:pt x="50" y="16"/>
                  <a:pt x="54" y="16"/>
                  <a:pt x="56" y="16"/>
                </a:cubicBezTo>
                <a:cubicBezTo>
                  <a:pt x="66" y="16"/>
                  <a:pt x="70" y="17"/>
                  <a:pt x="75" y="19"/>
                </a:cubicBezTo>
                <a:cubicBezTo>
                  <a:pt x="66" y="30"/>
                  <a:pt x="57" y="43"/>
                  <a:pt x="46" y="60"/>
                </a:cubicBezTo>
                <a:cubicBezTo>
                  <a:pt x="44" y="56"/>
                  <a:pt x="42" y="52"/>
                  <a:pt x="40" y="48"/>
                </a:cubicBezTo>
                <a:cubicBezTo>
                  <a:pt x="37" y="42"/>
                  <a:pt x="35" y="36"/>
                  <a:pt x="33" y="33"/>
                </a:cubicBezTo>
                <a:cubicBezTo>
                  <a:pt x="31" y="31"/>
                  <a:pt x="31" y="31"/>
                  <a:pt x="31" y="31"/>
                </a:cubicBezTo>
                <a:cubicBezTo>
                  <a:pt x="30" y="33"/>
                  <a:pt x="30" y="33"/>
                  <a:pt x="30" y="33"/>
                </a:cubicBezTo>
                <a:cubicBezTo>
                  <a:pt x="27" y="37"/>
                  <a:pt x="24" y="40"/>
                  <a:pt x="20" y="43"/>
                </a:cubicBezTo>
                <a:cubicBezTo>
                  <a:pt x="19" y="45"/>
                  <a:pt x="19" y="45"/>
                  <a:pt x="19" y="45"/>
                </a:cubicBezTo>
                <a:cubicBezTo>
                  <a:pt x="20" y="46"/>
                  <a:pt x="20" y="46"/>
                  <a:pt x="20" y="46"/>
                </a:cubicBezTo>
                <a:cubicBezTo>
                  <a:pt x="25" y="52"/>
                  <a:pt x="39" y="69"/>
                  <a:pt x="44" y="80"/>
                </a:cubicBezTo>
                <a:cubicBezTo>
                  <a:pt x="45" y="83"/>
                  <a:pt x="45" y="83"/>
                  <a:pt x="45" y="83"/>
                </a:cubicBezTo>
                <a:cubicBezTo>
                  <a:pt x="47" y="80"/>
                  <a:pt x="47" y="80"/>
                  <a:pt x="47" y="80"/>
                </a:cubicBezTo>
                <a:cubicBezTo>
                  <a:pt x="59" y="62"/>
                  <a:pt x="73" y="44"/>
                  <a:pt x="87" y="27"/>
                </a:cubicBezTo>
                <a:cubicBezTo>
                  <a:pt x="88" y="28"/>
                  <a:pt x="89" y="29"/>
                  <a:pt x="89" y="32"/>
                </a:cubicBezTo>
                <a:cubicBezTo>
                  <a:pt x="89" y="38"/>
                  <a:pt x="89" y="43"/>
                  <a:pt x="89" y="48"/>
                </a:cubicBezTo>
                <a:cubicBezTo>
                  <a:pt x="89" y="56"/>
                  <a:pt x="89" y="64"/>
                  <a:pt x="88" y="74"/>
                </a:cubicBezTo>
                <a:cubicBezTo>
                  <a:pt x="87" y="78"/>
                  <a:pt x="86" y="81"/>
                  <a:pt x="85" y="83"/>
                </a:cubicBezTo>
                <a:cubicBezTo>
                  <a:pt x="84" y="85"/>
                  <a:pt x="82" y="88"/>
                  <a:pt x="79" y="90"/>
                </a:cubicBezTo>
                <a:cubicBezTo>
                  <a:pt x="76" y="93"/>
                  <a:pt x="71" y="95"/>
                  <a:pt x="66" y="96"/>
                </a:cubicBezTo>
                <a:cubicBezTo>
                  <a:pt x="61" y="97"/>
                  <a:pt x="56" y="97"/>
                  <a:pt x="50" y="97"/>
                </a:cubicBezTo>
                <a:moveTo>
                  <a:pt x="46" y="66"/>
                </a:moveTo>
                <a:cubicBezTo>
                  <a:pt x="48" y="64"/>
                  <a:pt x="48" y="64"/>
                  <a:pt x="48" y="64"/>
                </a:cubicBezTo>
                <a:cubicBezTo>
                  <a:pt x="64" y="40"/>
                  <a:pt x="74" y="24"/>
                  <a:pt x="88" y="7"/>
                </a:cubicBezTo>
                <a:cubicBezTo>
                  <a:pt x="89" y="9"/>
                  <a:pt x="89" y="10"/>
                  <a:pt x="90" y="11"/>
                </a:cubicBezTo>
                <a:cubicBezTo>
                  <a:pt x="91" y="12"/>
                  <a:pt x="93" y="13"/>
                  <a:pt x="94" y="15"/>
                </a:cubicBezTo>
                <a:cubicBezTo>
                  <a:pt x="76" y="34"/>
                  <a:pt x="60" y="54"/>
                  <a:pt x="46" y="76"/>
                </a:cubicBezTo>
                <a:cubicBezTo>
                  <a:pt x="40" y="65"/>
                  <a:pt x="29" y="51"/>
                  <a:pt x="24" y="45"/>
                </a:cubicBezTo>
                <a:cubicBezTo>
                  <a:pt x="26" y="42"/>
                  <a:pt x="29" y="40"/>
                  <a:pt x="31" y="37"/>
                </a:cubicBezTo>
                <a:cubicBezTo>
                  <a:pt x="33" y="40"/>
                  <a:pt x="35" y="45"/>
                  <a:pt x="37" y="49"/>
                </a:cubicBezTo>
                <a:cubicBezTo>
                  <a:pt x="40" y="55"/>
                  <a:pt x="42" y="60"/>
                  <a:pt x="45" y="64"/>
                </a:cubicBezTo>
                <a:cubicBezTo>
                  <a:pt x="46" y="66"/>
                  <a:pt x="46" y="66"/>
                  <a:pt x="46" y="66"/>
                </a:cubicBezTo>
                <a:moveTo>
                  <a:pt x="89" y="0"/>
                </a:moveTo>
                <a:cubicBezTo>
                  <a:pt x="87" y="3"/>
                  <a:pt x="87" y="3"/>
                  <a:pt x="87" y="3"/>
                </a:cubicBezTo>
                <a:cubicBezTo>
                  <a:pt x="83" y="7"/>
                  <a:pt x="80" y="11"/>
                  <a:pt x="77" y="16"/>
                </a:cubicBezTo>
                <a:cubicBezTo>
                  <a:pt x="72" y="14"/>
                  <a:pt x="67" y="13"/>
                  <a:pt x="56" y="12"/>
                </a:cubicBezTo>
                <a:cubicBezTo>
                  <a:pt x="54" y="12"/>
                  <a:pt x="50" y="12"/>
                  <a:pt x="45" y="12"/>
                </a:cubicBezTo>
                <a:cubicBezTo>
                  <a:pt x="38" y="12"/>
                  <a:pt x="29" y="12"/>
                  <a:pt x="22" y="14"/>
                </a:cubicBezTo>
                <a:cubicBezTo>
                  <a:pt x="18" y="15"/>
                  <a:pt x="14" y="16"/>
                  <a:pt x="11" y="17"/>
                </a:cubicBezTo>
                <a:cubicBezTo>
                  <a:pt x="8" y="19"/>
                  <a:pt x="6" y="21"/>
                  <a:pt x="4" y="23"/>
                </a:cubicBezTo>
                <a:cubicBezTo>
                  <a:pt x="3" y="26"/>
                  <a:pt x="3" y="29"/>
                  <a:pt x="2" y="32"/>
                </a:cubicBezTo>
                <a:cubicBezTo>
                  <a:pt x="1" y="43"/>
                  <a:pt x="1" y="60"/>
                  <a:pt x="0" y="67"/>
                </a:cubicBezTo>
                <a:cubicBezTo>
                  <a:pt x="0" y="69"/>
                  <a:pt x="0" y="71"/>
                  <a:pt x="0" y="73"/>
                </a:cubicBezTo>
                <a:cubicBezTo>
                  <a:pt x="0" y="79"/>
                  <a:pt x="1" y="85"/>
                  <a:pt x="4" y="90"/>
                </a:cubicBezTo>
                <a:cubicBezTo>
                  <a:pt x="8" y="95"/>
                  <a:pt x="13" y="97"/>
                  <a:pt x="19" y="99"/>
                </a:cubicBezTo>
                <a:cubicBezTo>
                  <a:pt x="25" y="100"/>
                  <a:pt x="31" y="101"/>
                  <a:pt x="37" y="101"/>
                </a:cubicBezTo>
                <a:cubicBezTo>
                  <a:pt x="41" y="101"/>
                  <a:pt x="46" y="101"/>
                  <a:pt x="50" y="101"/>
                </a:cubicBezTo>
                <a:cubicBezTo>
                  <a:pt x="56" y="101"/>
                  <a:pt x="62" y="101"/>
                  <a:pt x="67" y="100"/>
                </a:cubicBezTo>
                <a:cubicBezTo>
                  <a:pt x="72" y="99"/>
                  <a:pt x="77" y="97"/>
                  <a:pt x="81" y="93"/>
                </a:cubicBezTo>
                <a:cubicBezTo>
                  <a:pt x="85" y="90"/>
                  <a:pt x="87" y="88"/>
                  <a:pt x="88" y="85"/>
                </a:cubicBezTo>
                <a:cubicBezTo>
                  <a:pt x="90" y="82"/>
                  <a:pt x="90" y="79"/>
                  <a:pt x="91" y="75"/>
                </a:cubicBezTo>
                <a:cubicBezTo>
                  <a:pt x="93" y="65"/>
                  <a:pt x="93" y="56"/>
                  <a:pt x="93" y="48"/>
                </a:cubicBezTo>
                <a:cubicBezTo>
                  <a:pt x="93" y="43"/>
                  <a:pt x="93" y="38"/>
                  <a:pt x="93" y="32"/>
                </a:cubicBezTo>
                <a:cubicBezTo>
                  <a:pt x="93" y="32"/>
                  <a:pt x="93" y="32"/>
                  <a:pt x="93" y="32"/>
                </a:cubicBezTo>
                <a:cubicBezTo>
                  <a:pt x="93" y="32"/>
                  <a:pt x="93" y="32"/>
                  <a:pt x="93" y="32"/>
                </a:cubicBezTo>
                <a:cubicBezTo>
                  <a:pt x="92" y="28"/>
                  <a:pt x="91" y="26"/>
                  <a:pt x="90" y="25"/>
                </a:cubicBezTo>
                <a:cubicBezTo>
                  <a:pt x="93" y="22"/>
                  <a:pt x="95" y="19"/>
                  <a:pt x="98" y="16"/>
                </a:cubicBezTo>
                <a:cubicBezTo>
                  <a:pt x="100" y="14"/>
                  <a:pt x="100" y="14"/>
                  <a:pt x="100" y="14"/>
                </a:cubicBezTo>
                <a:cubicBezTo>
                  <a:pt x="98" y="13"/>
                  <a:pt x="98" y="13"/>
                  <a:pt x="98" y="13"/>
                </a:cubicBezTo>
                <a:cubicBezTo>
                  <a:pt x="96" y="11"/>
                  <a:pt x="94" y="10"/>
                  <a:pt x="93" y="9"/>
                </a:cubicBezTo>
                <a:cubicBezTo>
                  <a:pt x="92" y="7"/>
                  <a:pt x="91" y="6"/>
                  <a:pt x="90" y="3"/>
                </a:cubicBezTo>
                <a:cubicBezTo>
                  <a:pt x="89" y="0"/>
                  <a:pt x="89" y="0"/>
                  <a:pt x="89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ustomShape 145"/>
          <p:cNvSpPr/>
          <p:nvPr/>
        </p:nvSpPr>
        <p:spPr>
          <a:xfrm>
            <a:off x="2683080" y="4334040"/>
            <a:ext cx="1440" cy="144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CustomShape 146"/>
          <p:cNvSpPr/>
          <p:nvPr/>
        </p:nvSpPr>
        <p:spPr>
          <a:xfrm>
            <a:off x="2683080" y="4334040"/>
            <a:ext cx="1440" cy="144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147"/>
          <p:cNvSpPr/>
          <p:nvPr/>
        </p:nvSpPr>
        <p:spPr>
          <a:xfrm>
            <a:off x="2450160" y="4617000"/>
            <a:ext cx="1440" cy="144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148"/>
          <p:cNvSpPr/>
          <p:nvPr/>
        </p:nvSpPr>
        <p:spPr>
          <a:xfrm>
            <a:off x="2450160" y="4617000"/>
            <a:ext cx="1440" cy="144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149"/>
          <p:cNvSpPr/>
          <p:nvPr/>
        </p:nvSpPr>
        <p:spPr>
          <a:xfrm>
            <a:off x="2546640" y="2757240"/>
            <a:ext cx="496080" cy="775440"/>
          </a:xfrm>
          <a:custGeom>
            <a:avLst/>
            <a:gdLst/>
            <a:ahLst/>
            <a:rect l="l" t="t" r="r" b="b"/>
            <a:pathLst>
              <a:path w="117" h="183">
                <a:moveTo>
                  <a:pt x="78" y="178"/>
                </a:moveTo>
                <a:cubicBezTo>
                  <a:pt x="77" y="178"/>
                  <a:pt x="75" y="177"/>
                  <a:pt x="74" y="177"/>
                </a:cubicBezTo>
                <a:cubicBezTo>
                  <a:pt x="75" y="173"/>
                  <a:pt x="77" y="170"/>
                  <a:pt x="79" y="166"/>
                </a:cubicBezTo>
                <a:cubicBezTo>
                  <a:pt x="79" y="165"/>
                  <a:pt x="79" y="165"/>
                  <a:pt x="79" y="165"/>
                </a:cubicBezTo>
                <a:cubicBezTo>
                  <a:pt x="79" y="165"/>
                  <a:pt x="79" y="165"/>
                  <a:pt x="79" y="165"/>
                </a:cubicBezTo>
                <a:cubicBezTo>
                  <a:pt x="81" y="165"/>
                  <a:pt x="82" y="166"/>
                  <a:pt x="84" y="166"/>
                </a:cubicBezTo>
                <a:cubicBezTo>
                  <a:pt x="82" y="170"/>
                  <a:pt x="80" y="174"/>
                  <a:pt x="78" y="178"/>
                </a:cubicBezTo>
                <a:moveTo>
                  <a:pt x="86" y="178"/>
                </a:moveTo>
                <a:cubicBezTo>
                  <a:pt x="87" y="178"/>
                  <a:pt x="87" y="178"/>
                  <a:pt x="87" y="178"/>
                </a:cubicBezTo>
                <a:cubicBezTo>
                  <a:pt x="89" y="174"/>
                  <a:pt x="92" y="170"/>
                  <a:pt x="94" y="166"/>
                </a:cubicBezTo>
                <a:cubicBezTo>
                  <a:pt x="94" y="165"/>
                  <a:pt x="94" y="165"/>
                  <a:pt x="94" y="165"/>
                </a:cubicBezTo>
                <a:cubicBezTo>
                  <a:pt x="96" y="165"/>
                  <a:pt x="97" y="165"/>
                  <a:pt x="98" y="165"/>
                </a:cubicBezTo>
                <a:cubicBezTo>
                  <a:pt x="96" y="169"/>
                  <a:pt x="94" y="174"/>
                  <a:pt x="91" y="179"/>
                </a:cubicBezTo>
                <a:cubicBezTo>
                  <a:pt x="91" y="179"/>
                  <a:pt x="91" y="179"/>
                  <a:pt x="91" y="179"/>
                </a:cubicBezTo>
                <a:cubicBezTo>
                  <a:pt x="87" y="179"/>
                  <a:pt x="84" y="179"/>
                  <a:pt x="80" y="178"/>
                </a:cubicBezTo>
                <a:cubicBezTo>
                  <a:pt x="82" y="174"/>
                  <a:pt x="84" y="170"/>
                  <a:pt x="86" y="166"/>
                </a:cubicBezTo>
                <a:cubicBezTo>
                  <a:pt x="86" y="166"/>
                  <a:pt x="87" y="166"/>
                  <a:pt x="87" y="166"/>
                </a:cubicBezTo>
                <a:cubicBezTo>
                  <a:pt x="89" y="166"/>
                  <a:pt x="90" y="166"/>
                  <a:pt x="92" y="166"/>
                </a:cubicBezTo>
                <a:cubicBezTo>
                  <a:pt x="90" y="169"/>
                  <a:pt x="88" y="173"/>
                  <a:pt x="86" y="177"/>
                </a:cubicBezTo>
                <a:cubicBezTo>
                  <a:pt x="85" y="178"/>
                  <a:pt x="86" y="178"/>
                  <a:pt x="86" y="178"/>
                </a:cubicBezTo>
                <a:cubicBezTo>
                  <a:pt x="86" y="178"/>
                  <a:pt x="86" y="178"/>
                  <a:pt x="86" y="178"/>
                </a:cubicBezTo>
                <a:moveTo>
                  <a:pt x="72" y="176"/>
                </a:moveTo>
                <a:cubicBezTo>
                  <a:pt x="70" y="176"/>
                  <a:pt x="68" y="175"/>
                  <a:pt x="65" y="175"/>
                </a:cubicBezTo>
                <a:cubicBezTo>
                  <a:pt x="68" y="171"/>
                  <a:pt x="70" y="168"/>
                  <a:pt x="73" y="164"/>
                </a:cubicBezTo>
                <a:cubicBezTo>
                  <a:pt x="73" y="164"/>
                  <a:pt x="73" y="164"/>
                  <a:pt x="73" y="164"/>
                </a:cubicBezTo>
                <a:cubicBezTo>
                  <a:pt x="74" y="164"/>
                  <a:pt x="76" y="165"/>
                  <a:pt x="77" y="165"/>
                </a:cubicBezTo>
                <a:cubicBezTo>
                  <a:pt x="75" y="169"/>
                  <a:pt x="74" y="173"/>
                  <a:pt x="72" y="176"/>
                </a:cubicBezTo>
                <a:moveTo>
                  <a:pt x="94" y="179"/>
                </a:moveTo>
                <a:cubicBezTo>
                  <a:pt x="96" y="174"/>
                  <a:pt x="98" y="169"/>
                  <a:pt x="101" y="164"/>
                </a:cubicBezTo>
                <a:cubicBezTo>
                  <a:pt x="102" y="164"/>
                  <a:pt x="104" y="164"/>
                  <a:pt x="105" y="163"/>
                </a:cubicBezTo>
                <a:cubicBezTo>
                  <a:pt x="103" y="168"/>
                  <a:pt x="101" y="172"/>
                  <a:pt x="99" y="177"/>
                </a:cubicBezTo>
                <a:cubicBezTo>
                  <a:pt x="98" y="178"/>
                  <a:pt x="99" y="178"/>
                  <a:pt x="99" y="178"/>
                </a:cubicBezTo>
                <a:cubicBezTo>
                  <a:pt x="100" y="178"/>
                  <a:pt x="100" y="178"/>
                  <a:pt x="100" y="178"/>
                </a:cubicBezTo>
                <a:cubicBezTo>
                  <a:pt x="98" y="179"/>
                  <a:pt x="96" y="179"/>
                  <a:pt x="94" y="179"/>
                </a:cubicBezTo>
                <a:moveTo>
                  <a:pt x="64" y="174"/>
                </a:moveTo>
                <a:cubicBezTo>
                  <a:pt x="62" y="173"/>
                  <a:pt x="61" y="173"/>
                  <a:pt x="59" y="172"/>
                </a:cubicBezTo>
                <a:cubicBezTo>
                  <a:pt x="61" y="169"/>
                  <a:pt x="63" y="165"/>
                  <a:pt x="65" y="162"/>
                </a:cubicBezTo>
                <a:cubicBezTo>
                  <a:pt x="66" y="162"/>
                  <a:pt x="66" y="163"/>
                  <a:pt x="67" y="163"/>
                </a:cubicBezTo>
                <a:cubicBezTo>
                  <a:pt x="68" y="163"/>
                  <a:pt x="69" y="163"/>
                  <a:pt x="71" y="164"/>
                </a:cubicBezTo>
                <a:cubicBezTo>
                  <a:pt x="68" y="167"/>
                  <a:pt x="66" y="170"/>
                  <a:pt x="64" y="174"/>
                </a:cubicBezTo>
                <a:moveTo>
                  <a:pt x="100" y="178"/>
                </a:moveTo>
                <a:cubicBezTo>
                  <a:pt x="100" y="178"/>
                  <a:pt x="100" y="178"/>
                  <a:pt x="100" y="178"/>
                </a:cubicBezTo>
                <a:cubicBezTo>
                  <a:pt x="103" y="173"/>
                  <a:pt x="105" y="167"/>
                  <a:pt x="108" y="162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0" y="162"/>
                  <a:pt x="111" y="161"/>
                  <a:pt x="113" y="161"/>
                </a:cubicBezTo>
                <a:cubicBezTo>
                  <a:pt x="112" y="161"/>
                  <a:pt x="112" y="161"/>
                  <a:pt x="112" y="161"/>
                </a:cubicBezTo>
                <a:cubicBezTo>
                  <a:pt x="112" y="161"/>
                  <a:pt x="112" y="161"/>
                  <a:pt x="112" y="161"/>
                </a:cubicBezTo>
                <a:cubicBezTo>
                  <a:pt x="112" y="161"/>
                  <a:pt x="112" y="161"/>
                  <a:pt x="112" y="161"/>
                </a:cubicBezTo>
                <a:cubicBezTo>
                  <a:pt x="110" y="166"/>
                  <a:pt x="108" y="171"/>
                  <a:pt x="106" y="175"/>
                </a:cubicBezTo>
                <a:cubicBezTo>
                  <a:pt x="105" y="176"/>
                  <a:pt x="106" y="176"/>
                  <a:pt x="106" y="177"/>
                </a:cubicBezTo>
                <a:cubicBezTo>
                  <a:pt x="106" y="177"/>
                  <a:pt x="106" y="177"/>
                  <a:pt x="107" y="177"/>
                </a:cubicBezTo>
                <a:cubicBezTo>
                  <a:pt x="107" y="177"/>
                  <a:pt x="107" y="176"/>
                  <a:pt x="107" y="176"/>
                </a:cubicBezTo>
                <a:cubicBezTo>
                  <a:pt x="109" y="174"/>
                  <a:pt x="110" y="171"/>
                  <a:pt x="111" y="169"/>
                </a:cubicBezTo>
                <a:cubicBezTo>
                  <a:pt x="110" y="171"/>
                  <a:pt x="110" y="173"/>
                  <a:pt x="109" y="176"/>
                </a:cubicBezTo>
                <a:cubicBezTo>
                  <a:pt x="106" y="177"/>
                  <a:pt x="103" y="178"/>
                  <a:pt x="100" y="178"/>
                </a:cubicBezTo>
                <a:moveTo>
                  <a:pt x="57" y="172"/>
                </a:moveTo>
                <a:cubicBezTo>
                  <a:pt x="55" y="171"/>
                  <a:pt x="52" y="170"/>
                  <a:pt x="50" y="170"/>
                </a:cubicBezTo>
                <a:cubicBezTo>
                  <a:pt x="51" y="166"/>
                  <a:pt x="53" y="163"/>
                  <a:pt x="55" y="160"/>
                </a:cubicBezTo>
                <a:cubicBezTo>
                  <a:pt x="55" y="160"/>
                  <a:pt x="55" y="160"/>
                  <a:pt x="55" y="160"/>
                </a:cubicBezTo>
                <a:cubicBezTo>
                  <a:pt x="58" y="160"/>
                  <a:pt x="60" y="161"/>
                  <a:pt x="63" y="162"/>
                </a:cubicBezTo>
                <a:cubicBezTo>
                  <a:pt x="61" y="165"/>
                  <a:pt x="59" y="168"/>
                  <a:pt x="57" y="172"/>
                </a:cubicBezTo>
                <a:moveTo>
                  <a:pt x="13" y="172"/>
                </a:moveTo>
                <a:cubicBezTo>
                  <a:pt x="13" y="170"/>
                  <a:pt x="12" y="169"/>
                  <a:pt x="11" y="167"/>
                </a:cubicBezTo>
                <a:cubicBezTo>
                  <a:pt x="11" y="167"/>
                  <a:pt x="10" y="167"/>
                  <a:pt x="10" y="166"/>
                </a:cubicBezTo>
                <a:cubicBezTo>
                  <a:pt x="11" y="163"/>
                  <a:pt x="13" y="161"/>
                  <a:pt x="14" y="160"/>
                </a:cubicBezTo>
                <a:cubicBezTo>
                  <a:pt x="15" y="159"/>
                  <a:pt x="15" y="159"/>
                  <a:pt x="15" y="159"/>
                </a:cubicBezTo>
                <a:cubicBezTo>
                  <a:pt x="14" y="164"/>
                  <a:pt x="14" y="167"/>
                  <a:pt x="13" y="172"/>
                </a:cubicBezTo>
                <a:moveTo>
                  <a:pt x="48" y="169"/>
                </a:moveTo>
                <a:cubicBezTo>
                  <a:pt x="47" y="169"/>
                  <a:pt x="47" y="169"/>
                  <a:pt x="47" y="169"/>
                </a:cubicBezTo>
                <a:cubicBezTo>
                  <a:pt x="47" y="169"/>
                  <a:pt x="47" y="169"/>
                  <a:pt x="47" y="169"/>
                </a:cubicBezTo>
                <a:cubicBezTo>
                  <a:pt x="46" y="169"/>
                  <a:pt x="45" y="169"/>
                  <a:pt x="44" y="169"/>
                </a:cubicBezTo>
                <a:cubicBezTo>
                  <a:pt x="45" y="165"/>
                  <a:pt x="47" y="162"/>
                  <a:pt x="50" y="159"/>
                </a:cubicBezTo>
                <a:cubicBezTo>
                  <a:pt x="50" y="158"/>
                  <a:pt x="50" y="158"/>
                  <a:pt x="50" y="158"/>
                </a:cubicBezTo>
                <a:cubicBezTo>
                  <a:pt x="51" y="159"/>
                  <a:pt x="52" y="159"/>
                  <a:pt x="53" y="159"/>
                </a:cubicBezTo>
                <a:cubicBezTo>
                  <a:pt x="51" y="162"/>
                  <a:pt x="50" y="166"/>
                  <a:pt x="48" y="169"/>
                </a:cubicBezTo>
                <a:moveTo>
                  <a:pt x="17" y="174"/>
                </a:moveTo>
                <a:cubicBezTo>
                  <a:pt x="18" y="170"/>
                  <a:pt x="18" y="167"/>
                  <a:pt x="18" y="164"/>
                </a:cubicBezTo>
                <a:cubicBezTo>
                  <a:pt x="19" y="163"/>
                  <a:pt x="19" y="163"/>
                  <a:pt x="19" y="163"/>
                </a:cubicBezTo>
                <a:cubicBezTo>
                  <a:pt x="21" y="162"/>
                  <a:pt x="21" y="160"/>
                  <a:pt x="23" y="159"/>
                </a:cubicBezTo>
                <a:cubicBezTo>
                  <a:pt x="24" y="159"/>
                  <a:pt x="25" y="158"/>
                  <a:pt x="25" y="158"/>
                </a:cubicBezTo>
                <a:cubicBezTo>
                  <a:pt x="23" y="163"/>
                  <a:pt x="20" y="168"/>
                  <a:pt x="17" y="174"/>
                </a:cubicBezTo>
                <a:moveTo>
                  <a:pt x="35" y="169"/>
                </a:moveTo>
                <a:cubicBezTo>
                  <a:pt x="36" y="169"/>
                  <a:pt x="36" y="169"/>
                  <a:pt x="36" y="169"/>
                </a:cubicBezTo>
                <a:cubicBezTo>
                  <a:pt x="37" y="165"/>
                  <a:pt x="39" y="161"/>
                  <a:pt x="41" y="157"/>
                </a:cubicBezTo>
                <a:cubicBezTo>
                  <a:pt x="43" y="157"/>
                  <a:pt x="45" y="158"/>
                  <a:pt x="48" y="158"/>
                </a:cubicBezTo>
                <a:cubicBezTo>
                  <a:pt x="45" y="161"/>
                  <a:pt x="43" y="165"/>
                  <a:pt x="42" y="169"/>
                </a:cubicBezTo>
                <a:cubicBezTo>
                  <a:pt x="40" y="169"/>
                  <a:pt x="37" y="169"/>
                  <a:pt x="35" y="169"/>
                </a:cubicBezTo>
                <a:cubicBezTo>
                  <a:pt x="35" y="169"/>
                  <a:pt x="35" y="169"/>
                  <a:pt x="35" y="169"/>
                </a:cubicBezTo>
                <a:moveTo>
                  <a:pt x="20" y="173"/>
                </a:moveTo>
                <a:cubicBezTo>
                  <a:pt x="22" y="168"/>
                  <a:pt x="25" y="163"/>
                  <a:pt x="28" y="157"/>
                </a:cubicBezTo>
                <a:cubicBezTo>
                  <a:pt x="29" y="157"/>
                  <a:pt x="31" y="157"/>
                  <a:pt x="32" y="157"/>
                </a:cubicBezTo>
                <a:cubicBezTo>
                  <a:pt x="30" y="161"/>
                  <a:pt x="28" y="166"/>
                  <a:pt x="26" y="170"/>
                </a:cubicBezTo>
                <a:cubicBezTo>
                  <a:pt x="26" y="171"/>
                  <a:pt x="26" y="171"/>
                  <a:pt x="26" y="171"/>
                </a:cubicBezTo>
                <a:cubicBezTo>
                  <a:pt x="26" y="171"/>
                  <a:pt x="26" y="171"/>
                  <a:pt x="26" y="171"/>
                </a:cubicBezTo>
                <a:cubicBezTo>
                  <a:pt x="25" y="171"/>
                  <a:pt x="25" y="171"/>
                  <a:pt x="24" y="171"/>
                </a:cubicBezTo>
                <a:cubicBezTo>
                  <a:pt x="22" y="172"/>
                  <a:pt x="21" y="172"/>
                  <a:pt x="20" y="173"/>
                </a:cubicBezTo>
                <a:moveTo>
                  <a:pt x="28" y="170"/>
                </a:moveTo>
                <a:cubicBezTo>
                  <a:pt x="30" y="166"/>
                  <a:pt x="32" y="161"/>
                  <a:pt x="35" y="157"/>
                </a:cubicBezTo>
                <a:cubicBezTo>
                  <a:pt x="36" y="157"/>
                  <a:pt x="37" y="157"/>
                  <a:pt x="39" y="157"/>
                </a:cubicBezTo>
                <a:cubicBezTo>
                  <a:pt x="37" y="161"/>
                  <a:pt x="36" y="164"/>
                  <a:pt x="34" y="168"/>
                </a:cubicBezTo>
                <a:cubicBezTo>
                  <a:pt x="34" y="169"/>
                  <a:pt x="34" y="169"/>
                  <a:pt x="34" y="169"/>
                </a:cubicBezTo>
                <a:cubicBezTo>
                  <a:pt x="32" y="170"/>
                  <a:pt x="30" y="170"/>
                  <a:pt x="28" y="170"/>
                </a:cubicBezTo>
                <a:moveTo>
                  <a:pt x="9" y="164"/>
                </a:moveTo>
                <a:cubicBezTo>
                  <a:pt x="8" y="163"/>
                  <a:pt x="7" y="162"/>
                  <a:pt x="7" y="160"/>
                </a:cubicBezTo>
                <a:cubicBezTo>
                  <a:pt x="8" y="157"/>
                  <a:pt x="10" y="154"/>
                  <a:pt x="12" y="151"/>
                </a:cubicBezTo>
                <a:cubicBezTo>
                  <a:pt x="13" y="153"/>
                  <a:pt x="14" y="154"/>
                  <a:pt x="14" y="156"/>
                </a:cubicBezTo>
                <a:cubicBezTo>
                  <a:pt x="13" y="157"/>
                  <a:pt x="11" y="160"/>
                  <a:pt x="9" y="164"/>
                </a:cubicBezTo>
                <a:moveTo>
                  <a:pt x="6" y="158"/>
                </a:moveTo>
                <a:cubicBezTo>
                  <a:pt x="6" y="158"/>
                  <a:pt x="6" y="158"/>
                  <a:pt x="6" y="158"/>
                </a:cubicBezTo>
                <a:cubicBezTo>
                  <a:pt x="5" y="157"/>
                  <a:pt x="5" y="156"/>
                  <a:pt x="5" y="155"/>
                </a:cubicBezTo>
                <a:cubicBezTo>
                  <a:pt x="5" y="155"/>
                  <a:pt x="5" y="155"/>
                  <a:pt x="5" y="155"/>
                </a:cubicBezTo>
                <a:cubicBezTo>
                  <a:pt x="5" y="154"/>
                  <a:pt x="5" y="154"/>
                  <a:pt x="5" y="154"/>
                </a:cubicBezTo>
                <a:cubicBezTo>
                  <a:pt x="6" y="152"/>
                  <a:pt x="8" y="149"/>
                  <a:pt x="9" y="147"/>
                </a:cubicBezTo>
                <a:cubicBezTo>
                  <a:pt x="10" y="148"/>
                  <a:pt x="10" y="149"/>
                  <a:pt x="11" y="149"/>
                </a:cubicBezTo>
                <a:cubicBezTo>
                  <a:pt x="9" y="152"/>
                  <a:pt x="7" y="155"/>
                  <a:pt x="6" y="158"/>
                </a:cubicBezTo>
                <a:moveTo>
                  <a:pt x="4" y="152"/>
                </a:moveTo>
                <a:cubicBezTo>
                  <a:pt x="4" y="152"/>
                  <a:pt x="4" y="152"/>
                  <a:pt x="4" y="152"/>
                </a:cubicBezTo>
                <a:cubicBezTo>
                  <a:pt x="4" y="150"/>
                  <a:pt x="4" y="148"/>
                  <a:pt x="5" y="146"/>
                </a:cubicBezTo>
                <a:cubicBezTo>
                  <a:pt x="5" y="144"/>
                  <a:pt x="5" y="143"/>
                  <a:pt x="6" y="142"/>
                </a:cubicBezTo>
                <a:cubicBezTo>
                  <a:pt x="6" y="143"/>
                  <a:pt x="7" y="144"/>
                  <a:pt x="8" y="145"/>
                </a:cubicBezTo>
                <a:cubicBezTo>
                  <a:pt x="7" y="147"/>
                  <a:pt x="5" y="150"/>
                  <a:pt x="4" y="152"/>
                </a:cubicBezTo>
                <a:moveTo>
                  <a:pt x="85" y="112"/>
                </a:moveTo>
                <a:cubicBezTo>
                  <a:pt x="84" y="112"/>
                  <a:pt x="83" y="112"/>
                  <a:pt x="81" y="112"/>
                </a:cubicBezTo>
                <a:cubicBezTo>
                  <a:pt x="83" y="109"/>
                  <a:pt x="84" y="106"/>
                  <a:pt x="86" y="104"/>
                </a:cubicBezTo>
                <a:cubicBezTo>
                  <a:pt x="86" y="103"/>
                  <a:pt x="86" y="103"/>
                  <a:pt x="86" y="103"/>
                </a:cubicBezTo>
                <a:cubicBezTo>
                  <a:pt x="86" y="103"/>
                  <a:pt x="86" y="103"/>
                  <a:pt x="86" y="103"/>
                </a:cubicBezTo>
                <a:cubicBezTo>
                  <a:pt x="86" y="106"/>
                  <a:pt x="85" y="109"/>
                  <a:pt x="85" y="112"/>
                </a:cubicBezTo>
                <a:moveTo>
                  <a:pt x="79" y="112"/>
                </a:moveTo>
                <a:cubicBezTo>
                  <a:pt x="78" y="112"/>
                  <a:pt x="77" y="112"/>
                  <a:pt x="75" y="112"/>
                </a:cubicBezTo>
                <a:cubicBezTo>
                  <a:pt x="77" y="109"/>
                  <a:pt x="79" y="106"/>
                  <a:pt x="81" y="103"/>
                </a:cubicBezTo>
                <a:cubicBezTo>
                  <a:pt x="82" y="103"/>
                  <a:pt x="83" y="103"/>
                  <a:pt x="84" y="103"/>
                </a:cubicBezTo>
                <a:cubicBezTo>
                  <a:pt x="82" y="106"/>
                  <a:pt x="81" y="109"/>
                  <a:pt x="79" y="112"/>
                </a:cubicBezTo>
                <a:moveTo>
                  <a:pt x="73" y="112"/>
                </a:moveTo>
                <a:cubicBezTo>
                  <a:pt x="71" y="112"/>
                  <a:pt x="69" y="112"/>
                  <a:pt x="67" y="112"/>
                </a:cubicBezTo>
                <a:cubicBezTo>
                  <a:pt x="69" y="109"/>
                  <a:pt x="71" y="106"/>
                  <a:pt x="73" y="102"/>
                </a:cubicBezTo>
                <a:cubicBezTo>
                  <a:pt x="75" y="102"/>
                  <a:pt x="77" y="103"/>
                  <a:pt x="79" y="103"/>
                </a:cubicBezTo>
                <a:cubicBezTo>
                  <a:pt x="77" y="106"/>
                  <a:pt x="75" y="109"/>
                  <a:pt x="73" y="112"/>
                </a:cubicBezTo>
                <a:moveTo>
                  <a:pt x="65" y="112"/>
                </a:moveTo>
                <a:cubicBezTo>
                  <a:pt x="63" y="112"/>
                  <a:pt x="62" y="112"/>
                  <a:pt x="60" y="112"/>
                </a:cubicBezTo>
                <a:cubicBezTo>
                  <a:pt x="62" y="109"/>
                  <a:pt x="64" y="105"/>
                  <a:pt x="66" y="102"/>
                </a:cubicBezTo>
                <a:cubicBezTo>
                  <a:pt x="67" y="102"/>
                  <a:pt x="69" y="102"/>
                  <a:pt x="71" y="102"/>
                </a:cubicBezTo>
                <a:cubicBezTo>
                  <a:pt x="69" y="106"/>
                  <a:pt x="67" y="109"/>
                  <a:pt x="65" y="112"/>
                </a:cubicBezTo>
                <a:moveTo>
                  <a:pt x="10" y="107"/>
                </a:moveTo>
                <a:cubicBezTo>
                  <a:pt x="10" y="105"/>
                  <a:pt x="10" y="104"/>
                  <a:pt x="10" y="102"/>
                </a:cubicBezTo>
                <a:cubicBezTo>
                  <a:pt x="11" y="102"/>
                  <a:pt x="11" y="102"/>
                  <a:pt x="12" y="102"/>
                </a:cubicBezTo>
                <a:cubicBezTo>
                  <a:pt x="12" y="102"/>
                  <a:pt x="12" y="102"/>
                  <a:pt x="12" y="102"/>
                </a:cubicBezTo>
                <a:cubicBezTo>
                  <a:pt x="12" y="103"/>
                  <a:pt x="12" y="103"/>
                  <a:pt x="12" y="103"/>
                </a:cubicBezTo>
                <a:cubicBezTo>
                  <a:pt x="11" y="104"/>
                  <a:pt x="11" y="105"/>
                  <a:pt x="10" y="107"/>
                </a:cubicBezTo>
                <a:moveTo>
                  <a:pt x="59" y="109"/>
                </a:moveTo>
                <a:cubicBezTo>
                  <a:pt x="60" y="106"/>
                  <a:pt x="60" y="104"/>
                  <a:pt x="60" y="102"/>
                </a:cubicBezTo>
                <a:cubicBezTo>
                  <a:pt x="61" y="102"/>
                  <a:pt x="62" y="102"/>
                  <a:pt x="63" y="102"/>
                </a:cubicBezTo>
                <a:cubicBezTo>
                  <a:pt x="62" y="104"/>
                  <a:pt x="61" y="106"/>
                  <a:pt x="59" y="109"/>
                </a:cubicBezTo>
                <a:moveTo>
                  <a:pt x="10" y="113"/>
                </a:moveTo>
                <a:cubicBezTo>
                  <a:pt x="10" y="112"/>
                  <a:pt x="10" y="112"/>
                  <a:pt x="10" y="111"/>
                </a:cubicBezTo>
                <a:cubicBezTo>
                  <a:pt x="12" y="108"/>
                  <a:pt x="13" y="105"/>
                  <a:pt x="14" y="102"/>
                </a:cubicBezTo>
                <a:cubicBezTo>
                  <a:pt x="15" y="102"/>
                  <a:pt x="16" y="102"/>
                  <a:pt x="17" y="102"/>
                </a:cubicBezTo>
                <a:cubicBezTo>
                  <a:pt x="16" y="105"/>
                  <a:pt x="14" y="108"/>
                  <a:pt x="13" y="112"/>
                </a:cubicBezTo>
                <a:cubicBezTo>
                  <a:pt x="13" y="112"/>
                  <a:pt x="13" y="112"/>
                  <a:pt x="13" y="112"/>
                </a:cubicBezTo>
                <a:cubicBezTo>
                  <a:pt x="12" y="112"/>
                  <a:pt x="11" y="113"/>
                  <a:pt x="10" y="113"/>
                </a:cubicBezTo>
                <a:moveTo>
                  <a:pt x="15" y="112"/>
                </a:moveTo>
                <a:cubicBezTo>
                  <a:pt x="16" y="109"/>
                  <a:pt x="18" y="105"/>
                  <a:pt x="19" y="102"/>
                </a:cubicBezTo>
                <a:cubicBezTo>
                  <a:pt x="21" y="101"/>
                  <a:pt x="23" y="101"/>
                  <a:pt x="24" y="101"/>
                </a:cubicBezTo>
                <a:cubicBezTo>
                  <a:pt x="23" y="105"/>
                  <a:pt x="21" y="108"/>
                  <a:pt x="19" y="112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18" y="112"/>
                  <a:pt x="16" y="112"/>
                  <a:pt x="15" y="112"/>
                </a:cubicBezTo>
                <a:moveTo>
                  <a:pt x="21" y="112"/>
                </a:moveTo>
                <a:cubicBezTo>
                  <a:pt x="23" y="109"/>
                  <a:pt x="25" y="105"/>
                  <a:pt x="27" y="101"/>
                </a:cubicBezTo>
                <a:cubicBezTo>
                  <a:pt x="28" y="101"/>
                  <a:pt x="29" y="101"/>
                  <a:pt x="30" y="101"/>
                </a:cubicBezTo>
                <a:cubicBezTo>
                  <a:pt x="29" y="105"/>
                  <a:pt x="27" y="108"/>
                  <a:pt x="25" y="112"/>
                </a:cubicBezTo>
                <a:cubicBezTo>
                  <a:pt x="24" y="112"/>
                  <a:pt x="22" y="112"/>
                  <a:pt x="21" y="112"/>
                </a:cubicBezTo>
                <a:moveTo>
                  <a:pt x="27" y="75"/>
                </a:moveTo>
                <a:cubicBezTo>
                  <a:pt x="26" y="72"/>
                  <a:pt x="25" y="68"/>
                  <a:pt x="25" y="64"/>
                </a:cubicBezTo>
                <a:cubicBezTo>
                  <a:pt x="26" y="68"/>
                  <a:pt x="27" y="72"/>
                  <a:pt x="27" y="75"/>
                </a:cubicBezTo>
                <a:cubicBezTo>
                  <a:pt x="27" y="75"/>
                  <a:pt x="27" y="75"/>
                  <a:pt x="27" y="75"/>
                </a:cubicBezTo>
                <a:moveTo>
                  <a:pt x="102" y="56"/>
                </a:moveTo>
                <a:cubicBezTo>
                  <a:pt x="103" y="55"/>
                  <a:pt x="103" y="55"/>
                  <a:pt x="103" y="55"/>
                </a:cubicBezTo>
                <a:cubicBezTo>
                  <a:pt x="103" y="56"/>
                  <a:pt x="103" y="56"/>
                  <a:pt x="103" y="56"/>
                </a:cubicBezTo>
                <a:cubicBezTo>
                  <a:pt x="102" y="56"/>
                  <a:pt x="102" y="56"/>
                  <a:pt x="102" y="56"/>
                </a:cubicBezTo>
                <a:moveTo>
                  <a:pt x="80" y="60"/>
                </a:moveTo>
                <a:cubicBezTo>
                  <a:pt x="80" y="58"/>
                  <a:pt x="80" y="57"/>
                  <a:pt x="80" y="55"/>
                </a:cubicBezTo>
                <a:cubicBezTo>
                  <a:pt x="80" y="55"/>
                  <a:pt x="80" y="54"/>
                  <a:pt x="80" y="54"/>
                </a:cubicBezTo>
                <a:cubicBezTo>
                  <a:pt x="81" y="53"/>
                  <a:pt x="82" y="53"/>
                  <a:pt x="84" y="53"/>
                </a:cubicBezTo>
                <a:cubicBezTo>
                  <a:pt x="82" y="55"/>
                  <a:pt x="81" y="58"/>
                  <a:pt x="80" y="60"/>
                </a:cubicBezTo>
                <a:moveTo>
                  <a:pt x="80" y="63"/>
                </a:moveTo>
                <a:cubicBezTo>
                  <a:pt x="82" y="60"/>
                  <a:pt x="84" y="56"/>
                  <a:pt x="86" y="52"/>
                </a:cubicBezTo>
                <a:cubicBezTo>
                  <a:pt x="88" y="52"/>
                  <a:pt x="89" y="51"/>
                  <a:pt x="91" y="51"/>
                </a:cubicBezTo>
                <a:cubicBezTo>
                  <a:pt x="88" y="54"/>
                  <a:pt x="86" y="58"/>
                  <a:pt x="84" y="61"/>
                </a:cubicBezTo>
                <a:cubicBezTo>
                  <a:pt x="84" y="62"/>
                  <a:pt x="84" y="62"/>
                  <a:pt x="84" y="62"/>
                </a:cubicBezTo>
                <a:cubicBezTo>
                  <a:pt x="83" y="62"/>
                  <a:pt x="81" y="63"/>
                  <a:pt x="80" y="63"/>
                </a:cubicBezTo>
                <a:moveTo>
                  <a:pt x="87" y="61"/>
                </a:moveTo>
                <a:cubicBezTo>
                  <a:pt x="89" y="57"/>
                  <a:pt x="91" y="54"/>
                  <a:pt x="93" y="51"/>
                </a:cubicBezTo>
                <a:cubicBezTo>
                  <a:pt x="93" y="50"/>
                  <a:pt x="93" y="50"/>
                  <a:pt x="93" y="50"/>
                </a:cubicBezTo>
                <a:cubicBezTo>
                  <a:pt x="94" y="50"/>
                  <a:pt x="95" y="50"/>
                  <a:pt x="96" y="49"/>
                </a:cubicBezTo>
                <a:cubicBezTo>
                  <a:pt x="95" y="50"/>
                  <a:pt x="95" y="50"/>
                  <a:pt x="95" y="50"/>
                </a:cubicBezTo>
                <a:cubicBezTo>
                  <a:pt x="95" y="50"/>
                  <a:pt x="95" y="50"/>
                  <a:pt x="95" y="50"/>
                </a:cubicBezTo>
                <a:cubicBezTo>
                  <a:pt x="93" y="53"/>
                  <a:pt x="91" y="56"/>
                  <a:pt x="89" y="60"/>
                </a:cubicBezTo>
                <a:cubicBezTo>
                  <a:pt x="88" y="60"/>
                  <a:pt x="87" y="60"/>
                  <a:pt x="87" y="61"/>
                </a:cubicBezTo>
                <a:moveTo>
                  <a:pt x="76" y="55"/>
                </a:moveTo>
                <a:cubicBezTo>
                  <a:pt x="76" y="54"/>
                  <a:pt x="75" y="53"/>
                  <a:pt x="75" y="52"/>
                </a:cubicBezTo>
                <a:cubicBezTo>
                  <a:pt x="74" y="52"/>
                  <a:pt x="74" y="52"/>
                  <a:pt x="74" y="52"/>
                </a:cubicBezTo>
                <a:cubicBezTo>
                  <a:pt x="75" y="51"/>
                  <a:pt x="76" y="50"/>
                  <a:pt x="77" y="48"/>
                </a:cubicBezTo>
                <a:cubicBezTo>
                  <a:pt x="77" y="49"/>
                  <a:pt x="76" y="50"/>
                  <a:pt x="76" y="50"/>
                </a:cubicBezTo>
                <a:cubicBezTo>
                  <a:pt x="76" y="51"/>
                  <a:pt x="76" y="51"/>
                  <a:pt x="76" y="52"/>
                </a:cubicBezTo>
                <a:cubicBezTo>
                  <a:pt x="76" y="53"/>
                  <a:pt x="76" y="54"/>
                  <a:pt x="76" y="55"/>
                </a:cubicBezTo>
                <a:cubicBezTo>
                  <a:pt x="76" y="55"/>
                  <a:pt x="76" y="55"/>
                  <a:pt x="76" y="55"/>
                </a:cubicBezTo>
                <a:moveTo>
                  <a:pt x="98" y="57"/>
                </a:moveTo>
                <a:cubicBezTo>
                  <a:pt x="100" y="54"/>
                  <a:pt x="102" y="52"/>
                  <a:pt x="104" y="49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50"/>
                  <a:pt x="104" y="51"/>
                  <a:pt x="104" y="52"/>
                </a:cubicBezTo>
                <a:cubicBezTo>
                  <a:pt x="104" y="52"/>
                  <a:pt x="103" y="52"/>
                  <a:pt x="103" y="52"/>
                </a:cubicBezTo>
                <a:cubicBezTo>
                  <a:pt x="103" y="52"/>
                  <a:pt x="103" y="52"/>
                  <a:pt x="103" y="52"/>
                </a:cubicBezTo>
                <a:cubicBezTo>
                  <a:pt x="101" y="54"/>
                  <a:pt x="100" y="55"/>
                  <a:pt x="99" y="57"/>
                </a:cubicBezTo>
                <a:cubicBezTo>
                  <a:pt x="99" y="57"/>
                  <a:pt x="99" y="57"/>
                  <a:pt x="99" y="57"/>
                </a:cubicBezTo>
                <a:cubicBezTo>
                  <a:pt x="99" y="57"/>
                  <a:pt x="98" y="57"/>
                  <a:pt x="98" y="57"/>
                </a:cubicBezTo>
                <a:moveTo>
                  <a:pt x="92" y="59"/>
                </a:moveTo>
                <a:cubicBezTo>
                  <a:pt x="93" y="56"/>
                  <a:pt x="95" y="53"/>
                  <a:pt x="97" y="51"/>
                </a:cubicBezTo>
                <a:cubicBezTo>
                  <a:pt x="97" y="50"/>
                  <a:pt x="97" y="50"/>
                  <a:pt x="97" y="49"/>
                </a:cubicBezTo>
                <a:cubicBezTo>
                  <a:pt x="96" y="49"/>
                  <a:pt x="96" y="49"/>
                  <a:pt x="96" y="49"/>
                </a:cubicBezTo>
                <a:cubicBezTo>
                  <a:pt x="98" y="49"/>
                  <a:pt x="100" y="48"/>
                  <a:pt x="103" y="47"/>
                </a:cubicBezTo>
                <a:cubicBezTo>
                  <a:pt x="102" y="48"/>
                  <a:pt x="102" y="48"/>
                  <a:pt x="102" y="48"/>
                </a:cubicBezTo>
                <a:cubicBezTo>
                  <a:pt x="100" y="51"/>
                  <a:pt x="97" y="55"/>
                  <a:pt x="95" y="58"/>
                </a:cubicBezTo>
                <a:cubicBezTo>
                  <a:pt x="94" y="58"/>
                  <a:pt x="93" y="59"/>
                  <a:pt x="92" y="59"/>
                </a:cubicBezTo>
                <a:moveTo>
                  <a:pt x="73" y="50"/>
                </a:moveTo>
                <a:cubicBezTo>
                  <a:pt x="73" y="50"/>
                  <a:pt x="72" y="49"/>
                  <a:pt x="72" y="48"/>
                </a:cubicBezTo>
                <a:cubicBezTo>
                  <a:pt x="73" y="46"/>
                  <a:pt x="75" y="43"/>
                  <a:pt x="76" y="41"/>
                </a:cubicBezTo>
                <a:cubicBezTo>
                  <a:pt x="76" y="42"/>
                  <a:pt x="77" y="43"/>
                  <a:pt x="77" y="45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7"/>
                  <a:pt x="74" y="48"/>
                  <a:pt x="73" y="50"/>
                </a:cubicBezTo>
                <a:moveTo>
                  <a:pt x="52" y="50"/>
                </a:moveTo>
                <a:cubicBezTo>
                  <a:pt x="52" y="49"/>
                  <a:pt x="52" y="49"/>
                  <a:pt x="52" y="48"/>
                </a:cubicBezTo>
                <a:cubicBezTo>
                  <a:pt x="52" y="47"/>
                  <a:pt x="52" y="47"/>
                  <a:pt x="53" y="46"/>
                </a:cubicBezTo>
                <a:cubicBezTo>
                  <a:pt x="53" y="43"/>
                  <a:pt x="54" y="41"/>
                  <a:pt x="56" y="40"/>
                </a:cubicBezTo>
                <a:cubicBezTo>
                  <a:pt x="55" y="43"/>
                  <a:pt x="54" y="46"/>
                  <a:pt x="53" y="50"/>
                </a:cubicBezTo>
                <a:cubicBezTo>
                  <a:pt x="52" y="50"/>
                  <a:pt x="52" y="50"/>
                  <a:pt x="52" y="50"/>
                </a:cubicBezTo>
                <a:moveTo>
                  <a:pt x="70" y="47"/>
                </a:moveTo>
                <a:cubicBezTo>
                  <a:pt x="69" y="47"/>
                  <a:pt x="69" y="47"/>
                  <a:pt x="68" y="47"/>
                </a:cubicBezTo>
                <a:cubicBezTo>
                  <a:pt x="68" y="47"/>
                  <a:pt x="67" y="46"/>
                  <a:pt x="67" y="46"/>
                </a:cubicBezTo>
                <a:cubicBezTo>
                  <a:pt x="69" y="43"/>
                  <a:pt x="71" y="40"/>
                  <a:pt x="73" y="37"/>
                </a:cubicBezTo>
                <a:cubicBezTo>
                  <a:pt x="73" y="37"/>
                  <a:pt x="73" y="37"/>
                  <a:pt x="73" y="37"/>
                </a:cubicBezTo>
                <a:cubicBezTo>
                  <a:pt x="74" y="37"/>
                  <a:pt x="75" y="38"/>
                  <a:pt x="75" y="39"/>
                </a:cubicBezTo>
                <a:cubicBezTo>
                  <a:pt x="75" y="39"/>
                  <a:pt x="75" y="39"/>
                  <a:pt x="75" y="39"/>
                </a:cubicBezTo>
                <a:cubicBezTo>
                  <a:pt x="73" y="42"/>
                  <a:pt x="71" y="45"/>
                  <a:pt x="70" y="47"/>
                </a:cubicBezTo>
                <a:moveTo>
                  <a:pt x="53" y="54"/>
                </a:moveTo>
                <a:cubicBezTo>
                  <a:pt x="53" y="54"/>
                  <a:pt x="53" y="54"/>
                  <a:pt x="53" y="54"/>
                </a:cubicBezTo>
                <a:cubicBezTo>
                  <a:pt x="53" y="53"/>
                  <a:pt x="54" y="52"/>
                  <a:pt x="54" y="50"/>
                </a:cubicBezTo>
                <a:cubicBezTo>
                  <a:pt x="56" y="47"/>
                  <a:pt x="58" y="43"/>
                  <a:pt x="58" y="38"/>
                </a:cubicBezTo>
                <a:cubicBezTo>
                  <a:pt x="58" y="38"/>
                  <a:pt x="58" y="38"/>
                  <a:pt x="58" y="38"/>
                </a:cubicBezTo>
                <a:cubicBezTo>
                  <a:pt x="60" y="37"/>
                  <a:pt x="62" y="36"/>
                  <a:pt x="64" y="36"/>
                </a:cubicBezTo>
                <a:cubicBezTo>
                  <a:pt x="61" y="40"/>
                  <a:pt x="58" y="45"/>
                  <a:pt x="57" y="50"/>
                </a:cubicBezTo>
                <a:cubicBezTo>
                  <a:pt x="55" y="51"/>
                  <a:pt x="54" y="52"/>
                  <a:pt x="53" y="54"/>
                </a:cubicBezTo>
                <a:moveTo>
                  <a:pt x="59" y="48"/>
                </a:moveTo>
                <a:cubicBezTo>
                  <a:pt x="61" y="44"/>
                  <a:pt x="63" y="40"/>
                  <a:pt x="66" y="36"/>
                </a:cubicBezTo>
                <a:cubicBezTo>
                  <a:pt x="66" y="35"/>
                  <a:pt x="66" y="35"/>
                  <a:pt x="66" y="35"/>
                </a:cubicBezTo>
                <a:cubicBezTo>
                  <a:pt x="67" y="35"/>
                  <a:pt x="67" y="35"/>
                  <a:pt x="68" y="35"/>
                </a:cubicBezTo>
                <a:cubicBezTo>
                  <a:pt x="68" y="35"/>
                  <a:pt x="68" y="35"/>
                  <a:pt x="68" y="35"/>
                </a:cubicBezTo>
                <a:cubicBezTo>
                  <a:pt x="68" y="35"/>
                  <a:pt x="68" y="35"/>
                  <a:pt x="68" y="35"/>
                </a:cubicBezTo>
                <a:cubicBezTo>
                  <a:pt x="68" y="35"/>
                  <a:pt x="68" y="35"/>
                  <a:pt x="68" y="35"/>
                </a:cubicBezTo>
                <a:cubicBezTo>
                  <a:pt x="69" y="35"/>
                  <a:pt x="70" y="35"/>
                  <a:pt x="71" y="36"/>
                </a:cubicBezTo>
                <a:cubicBezTo>
                  <a:pt x="69" y="39"/>
                  <a:pt x="67" y="43"/>
                  <a:pt x="65" y="46"/>
                </a:cubicBezTo>
                <a:cubicBezTo>
                  <a:pt x="64" y="46"/>
                  <a:pt x="63" y="46"/>
                  <a:pt x="63" y="47"/>
                </a:cubicBezTo>
                <a:cubicBezTo>
                  <a:pt x="62" y="47"/>
                  <a:pt x="60" y="47"/>
                  <a:pt x="59" y="48"/>
                </a:cubicBezTo>
                <a:moveTo>
                  <a:pt x="10" y="98"/>
                </a:moveTo>
                <a:cubicBezTo>
                  <a:pt x="10" y="92"/>
                  <a:pt x="10" y="85"/>
                  <a:pt x="10" y="79"/>
                </a:cubicBezTo>
                <a:cubicBezTo>
                  <a:pt x="17" y="79"/>
                  <a:pt x="23" y="79"/>
                  <a:pt x="29" y="79"/>
                </a:cubicBezTo>
                <a:cubicBezTo>
                  <a:pt x="30" y="79"/>
                  <a:pt x="30" y="79"/>
                  <a:pt x="30" y="79"/>
                </a:cubicBezTo>
                <a:cubicBezTo>
                  <a:pt x="30" y="79"/>
                  <a:pt x="30" y="79"/>
                  <a:pt x="30" y="79"/>
                </a:cubicBezTo>
                <a:cubicBezTo>
                  <a:pt x="31" y="78"/>
                  <a:pt x="32" y="77"/>
                  <a:pt x="32" y="76"/>
                </a:cubicBezTo>
                <a:cubicBezTo>
                  <a:pt x="29" y="66"/>
                  <a:pt x="26" y="50"/>
                  <a:pt x="26" y="38"/>
                </a:cubicBezTo>
                <a:cubicBezTo>
                  <a:pt x="26" y="35"/>
                  <a:pt x="26" y="33"/>
                  <a:pt x="26" y="31"/>
                </a:cubicBezTo>
                <a:cubicBezTo>
                  <a:pt x="27" y="26"/>
                  <a:pt x="29" y="21"/>
                  <a:pt x="33" y="17"/>
                </a:cubicBezTo>
                <a:cubicBezTo>
                  <a:pt x="36" y="13"/>
                  <a:pt x="41" y="9"/>
                  <a:pt x="45" y="7"/>
                </a:cubicBezTo>
                <a:cubicBezTo>
                  <a:pt x="48" y="6"/>
                  <a:pt x="55" y="4"/>
                  <a:pt x="62" y="4"/>
                </a:cubicBezTo>
                <a:cubicBezTo>
                  <a:pt x="62" y="4"/>
                  <a:pt x="62" y="4"/>
                  <a:pt x="62" y="4"/>
                </a:cubicBezTo>
                <a:cubicBezTo>
                  <a:pt x="62" y="4"/>
                  <a:pt x="62" y="4"/>
                  <a:pt x="62" y="4"/>
                </a:cubicBezTo>
                <a:cubicBezTo>
                  <a:pt x="71" y="4"/>
                  <a:pt x="81" y="6"/>
                  <a:pt x="89" y="12"/>
                </a:cubicBezTo>
                <a:cubicBezTo>
                  <a:pt x="97" y="18"/>
                  <a:pt x="103" y="27"/>
                  <a:pt x="104" y="43"/>
                </a:cubicBezTo>
                <a:cubicBezTo>
                  <a:pt x="94" y="46"/>
                  <a:pt x="90" y="47"/>
                  <a:pt x="80" y="50"/>
                </a:cubicBezTo>
                <a:cubicBezTo>
                  <a:pt x="81" y="48"/>
                  <a:pt x="81" y="47"/>
                  <a:pt x="81" y="45"/>
                </a:cubicBezTo>
                <a:cubicBezTo>
                  <a:pt x="81" y="43"/>
                  <a:pt x="80" y="41"/>
                  <a:pt x="80" y="39"/>
                </a:cubicBezTo>
                <a:cubicBezTo>
                  <a:pt x="79" y="37"/>
                  <a:pt x="77" y="35"/>
                  <a:pt x="75" y="33"/>
                </a:cubicBezTo>
                <a:cubicBezTo>
                  <a:pt x="73" y="32"/>
                  <a:pt x="70" y="31"/>
                  <a:pt x="68" y="31"/>
                </a:cubicBezTo>
                <a:cubicBezTo>
                  <a:pt x="67" y="31"/>
                  <a:pt x="67" y="31"/>
                  <a:pt x="67" y="31"/>
                </a:cubicBezTo>
                <a:cubicBezTo>
                  <a:pt x="67" y="31"/>
                  <a:pt x="67" y="31"/>
                  <a:pt x="67" y="31"/>
                </a:cubicBezTo>
                <a:cubicBezTo>
                  <a:pt x="63" y="31"/>
                  <a:pt x="59" y="33"/>
                  <a:pt x="56" y="35"/>
                </a:cubicBezTo>
                <a:cubicBezTo>
                  <a:pt x="52" y="37"/>
                  <a:pt x="50" y="41"/>
                  <a:pt x="49" y="45"/>
                </a:cubicBezTo>
                <a:cubicBezTo>
                  <a:pt x="48" y="46"/>
                  <a:pt x="48" y="47"/>
                  <a:pt x="48" y="48"/>
                </a:cubicBezTo>
                <a:cubicBezTo>
                  <a:pt x="48" y="50"/>
                  <a:pt x="49" y="52"/>
                  <a:pt x="49" y="54"/>
                </a:cubicBezTo>
                <a:cubicBezTo>
                  <a:pt x="49" y="55"/>
                  <a:pt x="49" y="56"/>
                  <a:pt x="50" y="56"/>
                </a:cubicBezTo>
                <a:cubicBezTo>
                  <a:pt x="50" y="56"/>
                  <a:pt x="50" y="56"/>
                  <a:pt x="50" y="56"/>
                </a:cubicBezTo>
                <a:cubicBezTo>
                  <a:pt x="49" y="57"/>
                  <a:pt x="49" y="57"/>
                  <a:pt x="50" y="58"/>
                </a:cubicBezTo>
                <a:cubicBezTo>
                  <a:pt x="50" y="60"/>
                  <a:pt x="51" y="63"/>
                  <a:pt x="51" y="67"/>
                </a:cubicBezTo>
                <a:cubicBezTo>
                  <a:pt x="52" y="72"/>
                  <a:pt x="53" y="76"/>
                  <a:pt x="55" y="79"/>
                </a:cubicBezTo>
                <a:cubicBezTo>
                  <a:pt x="55" y="80"/>
                  <a:pt x="55" y="80"/>
                  <a:pt x="56" y="80"/>
                </a:cubicBezTo>
                <a:cubicBezTo>
                  <a:pt x="56" y="81"/>
                  <a:pt x="57" y="81"/>
                  <a:pt x="57" y="81"/>
                </a:cubicBezTo>
                <a:cubicBezTo>
                  <a:pt x="57" y="81"/>
                  <a:pt x="57" y="81"/>
                  <a:pt x="57" y="81"/>
                </a:cubicBezTo>
                <a:cubicBezTo>
                  <a:pt x="68" y="81"/>
                  <a:pt x="78" y="81"/>
                  <a:pt x="88" y="81"/>
                </a:cubicBezTo>
                <a:cubicBezTo>
                  <a:pt x="87" y="86"/>
                  <a:pt x="86" y="90"/>
                  <a:pt x="86" y="95"/>
                </a:cubicBezTo>
                <a:cubicBezTo>
                  <a:pt x="86" y="96"/>
                  <a:pt x="87" y="98"/>
                  <a:pt x="87" y="99"/>
                </a:cubicBezTo>
                <a:cubicBezTo>
                  <a:pt x="87" y="99"/>
                  <a:pt x="87" y="99"/>
                  <a:pt x="87" y="99"/>
                </a:cubicBezTo>
                <a:cubicBezTo>
                  <a:pt x="78" y="98"/>
                  <a:pt x="66" y="98"/>
                  <a:pt x="58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7" y="98"/>
                  <a:pt x="56" y="99"/>
                  <a:pt x="56" y="100"/>
                </a:cubicBezTo>
                <a:cubicBezTo>
                  <a:pt x="56" y="100"/>
                  <a:pt x="56" y="100"/>
                  <a:pt x="56" y="100"/>
                </a:cubicBezTo>
                <a:cubicBezTo>
                  <a:pt x="56" y="100"/>
                  <a:pt x="56" y="100"/>
                  <a:pt x="56" y="100"/>
                </a:cubicBezTo>
                <a:cubicBezTo>
                  <a:pt x="56" y="100"/>
                  <a:pt x="56" y="100"/>
                  <a:pt x="56" y="100"/>
                </a:cubicBezTo>
                <a:cubicBezTo>
                  <a:pt x="56" y="105"/>
                  <a:pt x="56" y="109"/>
                  <a:pt x="54" y="113"/>
                </a:cubicBezTo>
                <a:cubicBezTo>
                  <a:pt x="54" y="113"/>
                  <a:pt x="54" y="113"/>
                  <a:pt x="54" y="114"/>
                </a:cubicBezTo>
                <a:cubicBezTo>
                  <a:pt x="54" y="114"/>
                  <a:pt x="54" y="114"/>
                  <a:pt x="54" y="114"/>
                </a:cubicBezTo>
                <a:cubicBezTo>
                  <a:pt x="52" y="120"/>
                  <a:pt x="49" y="125"/>
                  <a:pt x="46" y="129"/>
                </a:cubicBezTo>
                <a:cubicBezTo>
                  <a:pt x="46" y="129"/>
                  <a:pt x="46" y="129"/>
                  <a:pt x="46" y="129"/>
                </a:cubicBezTo>
                <a:cubicBezTo>
                  <a:pt x="45" y="129"/>
                  <a:pt x="45" y="130"/>
                  <a:pt x="45" y="130"/>
                </a:cubicBezTo>
                <a:cubicBezTo>
                  <a:pt x="45" y="131"/>
                  <a:pt x="45" y="131"/>
                  <a:pt x="46" y="132"/>
                </a:cubicBezTo>
                <a:cubicBezTo>
                  <a:pt x="46" y="132"/>
                  <a:pt x="46" y="132"/>
                  <a:pt x="46" y="132"/>
                </a:cubicBezTo>
                <a:cubicBezTo>
                  <a:pt x="47" y="133"/>
                  <a:pt x="48" y="134"/>
                  <a:pt x="50" y="135"/>
                </a:cubicBezTo>
                <a:cubicBezTo>
                  <a:pt x="56" y="137"/>
                  <a:pt x="67" y="142"/>
                  <a:pt x="83" y="142"/>
                </a:cubicBezTo>
                <a:cubicBezTo>
                  <a:pt x="90" y="142"/>
                  <a:pt x="98" y="141"/>
                  <a:pt x="107" y="138"/>
                </a:cubicBezTo>
                <a:cubicBezTo>
                  <a:pt x="108" y="142"/>
                  <a:pt x="108" y="145"/>
                  <a:pt x="109" y="147"/>
                </a:cubicBezTo>
                <a:cubicBezTo>
                  <a:pt x="110" y="150"/>
                  <a:pt x="111" y="153"/>
                  <a:pt x="112" y="156"/>
                </a:cubicBezTo>
                <a:cubicBezTo>
                  <a:pt x="107" y="159"/>
                  <a:pt x="98" y="162"/>
                  <a:pt x="87" y="162"/>
                </a:cubicBezTo>
                <a:cubicBezTo>
                  <a:pt x="81" y="162"/>
                  <a:pt x="75" y="161"/>
                  <a:pt x="68" y="159"/>
                </a:cubicBezTo>
                <a:cubicBezTo>
                  <a:pt x="52" y="154"/>
                  <a:pt x="42" y="153"/>
                  <a:pt x="34" y="153"/>
                </a:cubicBezTo>
                <a:cubicBezTo>
                  <a:pt x="34" y="153"/>
                  <a:pt x="34" y="153"/>
                  <a:pt x="34" y="153"/>
                </a:cubicBezTo>
                <a:cubicBezTo>
                  <a:pt x="28" y="153"/>
                  <a:pt x="24" y="154"/>
                  <a:pt x="21" y="156"/>
                </a:cubicBezTo>
                <a:cubicBezTo>
                  <a:pt x="20" y="156"/>
                  <a:pt x="20" y="157"/>
                  <a:pt x="19" y="158"/>
                </a:cubicBezTo>
                <a:cubicBezTo>
                  <a:pt x="18" y="154"/>
                  <a:pt x="16" y="151"/>
                  <a:pt x="14" y="148"/>
                </a:cubicBezTo>
                <a:cubicBezTo>
                  <a:pt x="12" y="144"/>
                  <a:pt x="9" y="141"/>
                  <a:pt x="7" y="136"/>
                </a:cubicBezTo>
                <a:cubicBezTo>
                  <a:pt x="7" y="136"/>
                  <a:pt x="7" y="135"/>
                  <a:pt x="7" y="135"/>
                </a:cubicBezTo>
                <a:cubicBezTo>
                  <a:pt x="7" y="135"/>
                  <a:pt x="7" y="135"/>
                  <a:pt x="8" y="134"/>
                </a:cubicBezTo>
                <a:cubicBezTo>
                  <a:pt x="14" y="131"/>
                  <a:pt x="20" y="126"/>
                  <a:pt x="25" y="120"/>
                </a:cubicBezTo>
                <a:cubicBezTo>
                  <a:pt x="26" y="118"/>
                  <a:pt x="27" y="117"/>
                  <a:pt x="28" y="115"/>
                </a:cubicBezTo>
                <a:cubicBezTo>
                  <a:pt x="31" y="110"/>
                  <a:pt x="33" y="105"/>
                  <a:pt x="34" y="99"/>
                </a:cubicBezTo>
                <a:cubicBezTo>
                  <a:pt x="34" y="99"/>
                  <a:pt x="34" y="99"/>
                  <a:pt x="34" y="99"/>
                </a:cubicBezTo>
                <a:cubicBezTo>
                  <a:pt x="34" y="99"/>
                  <a:pt x="34" y="99"/>
                  <a:pt x="34" y="99"/>
                </a:cubicBezTo>
                <a:cubicBezTo>
                  <a:pt x="34" y="99"/>
                  <a:pt x="34" y="99"/>
                  <a:pt x="34" y="99"/>
                </a:cubicBezTo>
                <a:cubicBezTo>
                  <a:pt x="34" y="98"/>
                  <a:pt x="34" y="98"/>
                  <a:pt x="34" y="98"/>
                </a:cubicBezTo>
                <a:cubicBezTo>
                  <a:pt x="33" y="98"/>
                  <a:pt x="33" y="98"/>
                  <a:pt x="33" y="98"/>
                </a:cubicBezTo>
                <a:cubicBezTo>
                  <a:pt x="33" y="98"/>
                  <a:pt x="33" y="98"/>
                  <a:pt x="33" y="98"/>
                </a:cubicBezTo>
                <a:cubicBezTo>
                  <a:pt x="33" y="97"/>
                  <a:pt x="33" y="97"/>
                  <a:pt x="33" y="97"/>
                </a:cubicBezTo>
                <a:cubicBezTo>
                  <a:pt x="33" y="97"/>
                  <a:pt x="33" y="97"/>
                  <a:pt x="33" y="97"/>
                </a:cubicBezTo>
                <a:cubicBezTo>
                  <a:pt x="32" y="97"/>
                  <a:pt x="32" y="97"/>
                  <a:pt x="32" y="97"/>
                </a:cubicBezTo>
                <a:cubicBezTo>
                  <a:pt x="32" y="97"/>
                  <a:pt x="32" y="97"/>
                  <a:pt x="32" y="97"/>
                </a:cubicBezTo>
                <a:cubicBezTo>
                  <a:pt x="32" y="97"/>
                  <a:pt x="32" y="97"/>
                  <a:pt x="32" y="97"/>
                </a:cubicBezTo>
                <a:cubicBezTo>
                  <a:pt x="32" y="97"/>
                  <a:pt x="32" y="97"/>
                  <a:pt x="32" y="97"/>
                </a:cubicBezTo>
                <a:cubicBezTo>
                  <a:pt x="24" y="97"/>
                  <a:pt x="20" y="98"/>
                  <a:pt x="10" y="98"/>
                </a:cubicBezTo>
                <a:moveTo>
                  <a:pt x="62" y="0"/>
                </a:moveTo>
                <a:cubicBezTo>
                  <a:pt x="54" y="0"/>
                  <a:pt x="47" y="2"/>
                  <a:pt x="44" y="4"/>
                </a:cubicBezTo>
                <a:cubicBezTo>
                  <a:pt x="38" y="6"/>
                  <a:pt x="33" y="10"/>
                  <a:pt x="30" y="15"/>
                </a:cubicBezTo>
                <a:cubicBezTo>
                  <a:pt x="26" y="19"/>
                  <a:pt x="23" y="25"/>
                  <a:pt x="22" y="30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32"/>
                  <a:pt x="22" y="32"/>
                  <a:pt x="22" y="32"/>
                </a:cubicBezTo>
                <a:cubicBezTo>
                  <a:pt x="20" y="37"/>
                  <a:pt x="20" y="43"/>
                  <a:pt x="20" y="49"/>
                </a:cubicBezTo>
                <a:cubicBezTo>
                  <a:pt x="20" y="58"/>
                  <a:pt x="21" y="68"/>
                  <a:pt x="23" y="75"/>
                </a:cubicBezTo>
                <a:cubicBezTo>
                  <a:pt x="18" y="75"/>
                  <a:pt x="13" y="75"/>
                  <a:pt x="8" y="75"/>
                </a:cubicBezTo>
                <a:cubicBezTo>
                  <a:pt x="7" y="75"/>
                  <a:pt x="7" y="76"/>
                  <a:pt x="7" y="77"/>
                </a:cubicBezTo>
                <a:cubicBezTo>
                  <a:pt x="6" y="84"/>
                  <a:pt x="6" y="91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6" y="105"/>
                  <a:pt x="7" y="109"/>
                  <a:pt x="7" y="115"/>
                </a:cubicBezTo>
                <a:cubicBezTo>
                  <a:pt x="7" y="116"/>
                  <a:pt x="7" y="117"/>
                  <a:pt x="9" y="117"/>
                </a:cubicBezTo>
                <a:cubicBezTo>
                  <a:pt x="9" y="117"/>
                  <a:pt x="9" y="117"/>
                  <a:pt x="9" y="117"/>
                </a:cubicBezTo>
                <a:cubicBezTo>
                  <a:pt x="9" y="116"/>
                  <a:pt x="9" y="116"/>
                  <a:pt x="9" y="116"/>
                </a:cubicBezTo>
                <a:cubicBezTo>
                  <a:pt x="9" y="116"/>
                  <a:pt x="9" y="116"/>
                  <a:pt x="9" y="116"/>
                </a:cubicBezTo>
                <a:cubicBezTo>
                  <a:pt x="9" y="117"/>
                  <a:pt x="9" y="117"/>
                  <a:pt x="9" y="117"/>
                </a:cubicBezTo>
                <a:cubicBezTo>
                  <a:pt x="10" y="117"/>
                  <a:pt x="10" y="117"/>
                  <a:pt x="10" y="117"/>
                </a:cubicBezTo>
                <a:cubicBezTo>
                  <a:pt x="10" y="117"/>
                  <a:pt x="10" y="117"/>
                  <a:pt x="10" y="117"/>
                </a:cubicBezTo>
                <a:cubicBezTo>
                  <a:pt x="10" y="117"/>
                  <a:pt x="10" y="117"/>
                  <a:pt x="10" y="117"/>
                </a:cubicBezTo>
                <a:cubicBezTo>
                  <a:pt x="14" y="116"/>
                  <a:pt x="18" y="116"/>
                  <a:pt x="22" y="116"/>
                </a:cubicBezTo>
                <a:cubicBezTo>
                  <a:pt x="22" y="117"/>
                  <a:pt x="22" y="117"/>
                  <a:pt x="22" y="117"/>
                </a:cubicBezTo>
                <a:cubicBezTo>
                  <a:pt x="17" y="123"/>
                  <a:pt x="11" y="128"/>
                  <a:pt x="6" y="131"/>
                </a:cubicBezTo>
                <a:cubicBezTo>
                  <a:pt x="5" y="131"/>
                  <a:pt x="5" y="132"/>
                  <a:pt x="4" y="132"/>
                </a:cubicBezTo>
                <a:cubicBezTo>
                  <a:pt x="4" y="132"/>
                  <a:pt x="4" y="132"/>
                  <a:pt x="4" y="132"/>
                </a:cubicBezTo>
                <a:cubicBezTo>
                  <a:pt x="4" y="132"/>
                  <a:pt x="4" y="132"/>
                  <a:pt x="4" y="132"/>
                </a:cubicBezTo>
                <a:cubicBezTo>
                  <a:pt x="3" y="132"/>
                  <a:pt x="2" y="133"/>
                  <a:pt x="2" y="134"/>
                </a:cubicBezTo>
                <a:cubicBezTo>
                  <a:pt x="2" y="135"/>
                  <a:pt x="2" y="136"/>
                  <a:pt x="2" y="137"/>
                </a:cubicBezTo>
                <a:cubicBezTo>
                  <a:pt x="2" y="140"/>
                  <a:pt x="2" y="142"/>
                  <a:pt x="1" y="146"/>
                </a:cubicBezTo>
                <a:cubicBezTo>
                  <a:pt x="1" y="147"/>
                  <a:pt x="0" y="149"/>
                  <a:pt x="0" y="152"/>
                </a:cubicBezTo>
                <a:cubicBezTo>
                  <a:pt x="0" y="152"/>
                  <a:pt x="0" y="153"/>
                  <a:pt x="0" y="153"/>
                </a:cubicBezTo>
                <a:cubicBezTo>
                  <a:pt x="0" y="155"/>
                  <a:pt x="1" y="157"/>
                  <a:pt x="2" y="159"/>
                </a:cubicBezTo>
                <a:cubicBezTo>
                  <a:pt x="4" y="164"/>
                  <a:pt x="6" y="167"/>
                  <a:pt x="8" y="170"/>
                </a:cubicBezTo>
                <a:cubicBezTo>
                  <a:pt x="9" y="172"/>
                  <a:pt x="11" y="175"/>
                  <a:pt x="13" y="179"/>
                </a:cubicBezTo>
                <a:cubicBezTo>
                  <a:pt x="13" y="180"/>
                  <a:pt x="14" y="180"/>
                  <a:pt x="14" y="180"/>
                </a:cubicBezTo>
                <a:cubicBezTo>
                  <a:pt x="14" y="181"/>
                  <a:pt x="14" y="181"/>
                  <a:pt x="14" y="181"/>
                </a:cubicBezTo>
                <a:cubicBezTo>
                  <a:pt x="15" y="181"/>
                  <a:pt x="15" y="181"/>
                  <a:pt x="15" y="181"/>
                </a:cubicBezTo>
                <a:cubicBezTo>
                  <a:pt x="16" y="181"/>
                  <a:pt x="17" y="181"/>
                  <a:pt x="17" y="180"/>
                </a:cubicBezTo>
                <a:cubicBezTo>
                  <a:pt x="19" y="178"/>
                  <a:pt x="22" y="176"/>
                  <a:pt x="25" y="175"/>
                </a:cubicBezTo>
                <a:cubicBezTo>
                  <a:pt x="28" y="174"/>
                  <a:pt x="32" y="174"/>
                  <a:pt x="36" y="173"/>
                </a:cubicBezTo>
                <a:cubicBezTo>
                  <a:pt x="38" y="173"/>
                  <a:pt x="41" y="173"/>
                  <a:pt x="43" y="173"/>
                </a:cubicBezTo>
                <a:cubicBezTo>
                  <a:pt x="43" y="173"/>
                  <a:pt x="43" y="173"/>
                  <a:pt x="43" y="173"/>
                </a:cubicBezTo>
                <a:cubicBezTo>
                  <a:pt x="44" y="173"/>
                  <a:pt x="46" y="173"/>
                  <a:pt x="47" y="173"/>
                </a:cubicBezTo>
                <a:cubicBezTo>
                  <a:pt x="47" y="173"/>
                  <a:pt x="47" y="173"/>
                  <a:pt x="47" y="173"/>
                </a:cubicBezTo>
                <a:cubicBezTo>
                  <a:pt x="52" y="174"/>
                  <a:pt x="58" y="176"/>
                  <a:pt x="64" y="178"/>
                </a:cubicBezTo>
                <a:cubicBezTo>
                  <a:pt x="72" y="181"/>
                  <a:pt x="81" y="183"/>
                  <a:pt x="91" y="183"/>
                </a:cubicBezTo>
                <a:cubicBezTo>
                  <a:pt x="97" y="183"/>
                  <a:pt x="104" y="182"/>
                  <a:pt x="111" y="180"/>
                </a:cubicBezTo>
                <a:cubicBezTo>
                  <a:pt x="111" y="180"/>
                  <a:pt x="111" y="180"/>
                  <a:pt x="111" y="180"/>
                </a:cubicBezTo>
                <a:cubicBezTo>
                  <a:pt x="112" y="180"/>
                  <a:pt x="113" y="179"/>
                  <a:pt x="113" y="178"/>
                </a:cubicBezTo>
                <a:cubicBezTo>
                  <a:pt x="113" y="177"/>
                  <a:pt x="113" y="177"/>
                  <a:pt x="113" y="177"/>
                </a:cubicBezTo>
                <a:cubicBezTo>
                  <a:pt x="115" y="170"/>
                  <a:pt x="116" y="165"/>
                  <a:pt x="117" y="158"/>
                </a:cubicBezTo>
                <a:cubicBezTo>
                  <a:pt x="117" y="157"/>
                  <a:pt x="117" y="157"/>
                  <a:pt x="116" y="156"/>
                </a:cubicBezTo>
                <a:cubicBezTo>
                  <a:pt x="115" y="152"/>
                  <a:pt x="114" y="149"/>
                  <a:pt x="113" y="146"/>
                </a:cubicBezTo>
                <a:cubicBezTo>
                  <a:pt x="112" y="143"/>
                  <a:pt x="111" y="140"/>
                  <a:pt x="111" y="136"/>
                </a:cubicBezTo>
                <a:cubicBezTo>
                  <a:pt x="111" y="135"/>
                  <a:pt x="111" y="134"/>
                  <a:pt x="110" y="134"/>
                </a:cubicBezTo>
                <a:cubicBezTo>
                  <a:pt x="110" y="134"/>
                  <a:pt x="110" y="134"/>
                  <a:pt x="109" y="134"/>
                </a:cubicBezTo>
                <a:cubicBezTo>
                  <a:pt x="109" y="134"/>
                  <a:pt x="109" y="134"/>
                  <a:pt x="109" y="134"/>
                </a:cubicBezTo>
                <a:cubicBezTo>
                  <a:pt x="99" y="137"/>
                  <a:pt x="90" y="138"/>
                  <a:pt x="83" y="138"/>
                </a:cubicBezTo>
                <a:cubicBezTo>
                  <a:pt x="72" y="138"/>
                  <a:pt x="63" y="136"/>
                  <a:pt x="57" y="133"/>
                </a:cubicBezTo>
                <a:cubicBezTo>
                  <a:pt x="54" y="132"/>
                  <a:pt x="52" y="131"/>
                  <a:pt x="51" y="130"/>
                </a:cubicBezTo>
                <a:cubicBezTo>
                  <a:pt x="50" y="130"/>
                  <a:pt x="50" y="130"/>
                  <a:pt x="50" y="130"/>
                </a:cubicBezTo>
                <a:cubicBezTo>
                  <a:pt x="53" y="126"/>
                  <a:pt x="56" y="121"/>
                  <a:pt x="58" y="116"/>
                </a:cubicBezTo>
                <a:cubicBezTo>
                  <a:pt x="68" y="116"/>
                  <a:pt x="77" y="116"/>
                  <a:pt x="85" y="116"/>
                </a:cubicBezTo>
                <a:cubicBezTo>
                  <a:pt x="86" y="116"/>
                  <a:pt x="86" y="116"/>
                  <a:pt x="86" y="116"/>
                </a:cubicBezTo>
                <a:cubicBezTo>
                  <a:pt x="87" y="116"/>
                  <a:pt x="87" y="116"/>
                  <a:pt x="87" y="116"/>
                </a:cubicBezTo>
                <a:cubicBezTo>
                  <a:pt x="87" y="116"/>
                  <a:pt x="87" y="116"/>
                  <a:pt x="87" y="116"/>
                </a:cubicBezTo>
                <a:cubicBezTo>
                  <a:pt x="87" y="116"/>
                  <a:pt x="87" y="116"/>
                  <a:pt x="87" y="116"/>
                </a:cubicBezTo>
                <a:cubicBezTo>
                  <a:pt x="87" y="116"/>
                  <a:pt x="87" y="116"/>
                  <a:pt x="87" y="116"/>
                </a:cubicBezTo>
                <a:cubicBezTo>
                  <a:pt x="88" y="116"/>
                  <a:pt x="88" y="116"/>
                  <a:pt x="88" y="116"/>
                </a:cubicBezTo>
                <a:cubicBezTo>
                  <a:pt x="88" y="115"/>
                  <a:pt x="88" y="115"/>
                  <a:pt x="88" y="115"/>
                </a:cubicBezTo>
                <a:cubicBezTo>
                  <a:pt x="88" y="115"/>
                  <a:pt x="88" y="115"/>
                  <a:pt x="88" y="115"/>
                </a:cubicBezTo>
                <a:cubicBezTo>
                  <a:pt x="88" y="115"/>
                  <a:pt x="88" y="115"/>
                  <a:pt x="88" y="115"/>
                </a:cubicBezTo>
                <a:cubicBezTo>
                  <a:pt x="89" y="111"/>
                  <a:pt x="90" y="107"/>
                  <a:pt x="90" y="103"/>
                </a:cubicBezTo>
                <a:cubicBezTo>
                  <a:pt x="91" y="103"/>
                  <a:pt x="91" y="102"/>
                  <a:pt x="91" y="102"/>
                </a:cubicBezTo>
                <a:cubicBezTo>
                  <a:pt x="91" y="99"/>
                  <a:pt x="90" y="97"/>
                  <a:pt x="90" y="95"/>
                </a:cubicBezTo>
                <a:cubicBezTo>
                  <a:pt x="90" y="90"/>
                  <a:pt x="91" y="85"/>
                  <a:pt x="92" y="79"/>
                </a:cubicBezTo>
                <a:cubicBezTo>
                  <a:pt x="92" y="79"/>
                  <a:pt x="92" y="78"/>
                  <a:pt x="92" y="78"/>
                </a:cubicBezTo>
                <a:cubicBezTo>
                  <a:pt x="91" y="77"/>
                  <a:pt x="91" y="77"/>
                  <a:pt x="90" y="77"/>
                </a:cubicBezTo>
                <a:cubicBezTo>
                  <a:pt x="90" y="77"/>
                  <a:pt x="90" y="77"/>
                  <a:pt x="90" y="77"/>
                </a:cubicBezTo>
                <a:cubicBezTo>
                  <a:pt x="80" y="77"/>
                  <a:pt x="69" y="77"/>
                  <a:pt x="58" y="77"/>
                </a:cubicBezTo>
                <a:cubicBezTo>
                  <a:pt x="57" y="75"/>
                  <a:pt x="56" y="71"/>
                  <a:pt x="55" y="66"/>
                </a:cubicBezTo>
                <a:cubicBezTo>
                  <a:pt x="55" y="65"/>
                  <a:pt x="55" y="65"/>
                  <a:pt x="55" y="64"/>
                </a:cubicBezTo>
                <a:cubicBezTo>
                  <a:pt x="55" y="63"/>
                  <a:pt x="55" y="63"/>
                  <a:pt x="55" y="63"/>
                </a:cubicBezTo>
                <a:cubicBezTo>
                  <a:pt x="55" y="63"/>
                  <a:pt x="55" y="62"/>
                  <a:pt x="55" y="62"/>
                </a:cubicBezTo>
                <a:cubicBezTo>
                  <a:pt x="55" y="57"/>
                  <a:pt x="59" y="51"/>
                  <a:pt x="64" y="50"/>
                </a:cubicBezTo>
                <a:cubicBezTo>
                  <a:pt x="64" y="50"/>
                  <a:pt x="65" y="50"/>
                  <a:pt x="66" y="50"/>
                </a:cubicBezTo>
                <a:cubicBezTo>
                  <a:pt x="66" y="50"/>
                  <a:pt x="67" y="50"/>
                  <a:pt x="67" y="50"/>
                </a:cubicBezTo>
                <a:cubicBezTo>
                  <a:pt x="69" y="51"/>
                  <a:pt x="70" y="52"/>
                  <a:pt x="71" y="54"/>
                </a:cubicBezTo>
                <a:cubicBezTo>
                  <a:pt x="72" y="56"/>
                  <a:pt x="73" y="58"/>
                  <a:pt x="73" y="60"/>
                </a:cubicBezTo>
                <a:cubicBezTo>
                  <a:pt x="74" y="62"/>
                  <a:pt x="74" y="64"/>
                  <a:pt x="74" y="66"/>
                </a:cubicBezTo>
                <a:cubicBezTo>
                  <a:pt x="75" y="67"/>
                  <a:pt x="76" y="67"/>
                  <a:pt x="76" y="67"/>
                </a:cubicBezTo>
                <a:cubicBezTo>
                  <a:pt x="77" y="67"/>
                  <a:pt x="77" y="67"/>
                  <a:pt x="77" y="67"/>
                </a:cubicBezTo>
                <a:cubicBezTo>
                  <a:pt x="77" y="67"/>
                  <a:pt x="77" y="67"/>
                  <a:pt x="77" y="67"/>
                </a:cubicBezTo>
                <a:cubicBezTo>
                  <a:pt x="78" y="68"/>
                  <a:pt x="78" y="68"/>
                  <a:pt x="79" y="68"/>
                </a:cubicBezTo>
                <a:cubicBezTo>
                  <a:pt x="79" y="68"/>
                  <a:pt x="79" y="68"/>
                  <a:pt x="79" y="68"/>
                </a:cubicBezTo>
                <a:cubicBezTo>
                  <a:pt x="87" y="64"/>
                  <a:pt x="96" y="61"/>
                  <a:pt x="104" y="59"/>
                </a:cubicBezTo>
                <a:cubicBezTo>
                  <a:pt x="105" y="59"/>
                  <a:pt x="105" y="59"/>
                  <a:pt x="105" y="59"/>
                </a:cubicBezTo>
                <a:cubicBezTo>
                  <a:pt x="106" y="59"/>
                  <a:pt x="106" y="59"/>
                  <a:pt x="106" y="58"/>
                </a:cubicBezTo>
                <a:cubicBezTo>
                  <a:pt x="108" y="53"/>
                  <a:pt x="109" y="49"/>
                  <a:pt x="109" y="44"/>
                </a:cubicBezTo>
                <a:cubicBezTo>
                  <a:pt x="109" y="43"/>
                  <a:pt x="109" y="42"/>
                  <a:pt x="108" y="42"/>
                </a:cubicBezTo>
                <a:cubicBezTo>
                  <a:pt x="107" y="26"/>
                  <a:pt x="100" y="15"/>
                  <a:pt x="92" y="9"/>
                </a:cubicBezTo>
                <a:cubicBezTo>
                  <a:pt x="83" y="2"/>
                  <a:pt x="72" y="0"/>
                  <a:pt x="62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CustomShape 150"/>
          <p:cNvSpPr/>
          <p:nvPr/>
        </p:nvSpPr>
        <p:spPr>
          <a:xfrm>
            <a:off x="3409200" y="3858480"/>
            <a:ext cx="2805120" cy="3681360"/>
          </a:xfrm>
          <a:custGeom>
            <a:avLst/>
            <a:gdLst/>
            <a:ahLst/>
            <a:rect l="l" t="t" r="r" b="b"/>
            <a:pathLst>
              <a:path w="1866900" h="2450803">
                <a:moveTo>
                  <a:pt x="703729" y="2328771"/>
                </a:moveTo>
                <a:lnTo>
                  <a:pt x="1163171" y="2328771"/>
                </a:lnTo>
                <a:cubicBezTo>
                  <a:pt x="1196869" y="2328771"/>
                  <a:pt x="1224187" y="2356089"/>
                  <a:pt x="1224187" y="2389787"/>
                </a:cubicBezTo>
                <a:cubicBezTo>
                  <a:pt x="1224187" y="2423485"/>
                  <a:pt x="1196869" y="2450803"/>
                  <a:pt x="1163171" y="2450803"/>
                </a:cubicBezTo>
                <a:lnTo>
                  <a:pt x="703729" y="2450803"/>
                </a:lnTo>
                <a:cubicBezTo>
                  <a:pt x="670031" y="2450803"/>
                  <a:pt x="642713" y="2423485"/>
                  <a:pt x="642713" y="2389787"/>
                </a:cubicBezTo>
                <a:cubicBezTo>
                  <a:pt x="642713" y="2356089"/>
                  <a:pt x="670031" y="2328771"/>
                  <a:pt x="703729" y="2328771"/>
                </a:cubicBezTo>
                <a:close/>
                <a:moveTo>
                  <a:pt x="646157" y="2177104"/>
                </a:moveTo>
                <a:lnTo>
                  <a:pt x="1220743" y="2177104"/>
                </a:lnTo>
                <a:cubicBezTo>
                  <a:pt x="1254441" y="2177104"/>
                  <a:pt x="1281759" y="2204422"/>
                  <a:pt x="1281759" y="2238120"/>
                </a:cubicBezTo>
                <a:cubicBezTo>
                  <a:pt x="1281759" y="2271818"/>
                  <a:pt x="1254441" y="2299136"/>
                  <a:pt x="1220743" y="2299136"/>
                </a:cubicBezTo>
                <a:lnTo>
                  <a:pt x="646157" y="2299136"/>
                </a:lnTo>
                <a:cubicBezTo>
                  <a:pt x="612459" y="2299136"/>
                  <a:pt x="585141" y="2271818"/>
                  <a:pt x="585141" y="2238120"/>
                </a:cubicBezTo>
                <a:cubicBezTo>
                  <a:pt x="585141" y="2204422"/>
                  <a:pt x="612459" y="2177104"/>
                  <a:pt x="646157" y="2177104"/>
                </a:cubicBezTo>
                <a:close/>
                <a:moveTo>
                  <a:pt x="601983" y="2025437"/>
                </a:moveTo>
                <a:lnTo>
                  <a:pt x="1264918" y="2025437"/>
                </a:lnTo>
                <a:cubicBezTo>
                  <a:pt x="1298616" y="2025437"/>
                  <a:pt x="1325934" y="2052755"/>
                  <a:pt x="1325934" y="2086453"/>
                </a:cubicBezTo>
                <a:cubicBezTo>
                  <a:pt x="1325934" y="2120151"/>
                  <a:pt x="1298616" y="2147469"/>
                  <a:pt x="1264918" y="2147469"/>
                </a:cubicBezTo>
                <a:lnTo>
                  <a:pt x="601983" y="2147469"/>
                </a:lnTo>
                <a:cubicBezTo>
                  <a:pt x="568285" y="2147469"/>
                  <a:pt x="540967" y="2120151"/>
                  <a:pt x="540967" y="2086453"/>
                </a:cubicBezTo>
                <a:cubicBezTo>
                  <a:pt x="540967" y="2052755"/>
                  <a:pt x="568285" y="2025437"/>
                  <a:pt x="601983" y="2025437"/>
                </a:cubicBezTo>
                <a:close/>
                <a:moveTo>
                  <a:pt x="933450" y="0"/>
                </a:moveTo>
                <a:cubicBezTo>
                  <a:pt x="1448980" y="0"/>
                  <a:pt x="1866900" y="417920"/>
                  <a:pt x="1866900" y="933450"/>
                </a:cubicBezTo>
                <a:cubicBezTo>
                  <a:pt x="1866900" y="1320098"/>
                  <a:pt x="1631820" y="1651839"/>
                  <a:pt x="1296791" y="1793545"/>
                </a:cubicBezTo>
                <a:cubicBezTo>
                  <a:pt x="1203942" y="1852691"/>
                  <a:pt x="1287305" y="1930886"/>
                  <a:pt x="1232555" y="1999556"/>
                </a:cubicBezTo>
                <a:lnTo>
                  <a:pt x="634346" y="1999556"/>
                </a:lnTo>
                <a:cubicBezTo>
                  <a:pt x="565309" y="1902311"/>
                  <a:pt x="667721" y="1838403"/>
                  <a:pt x="570109" y="1793545"/>
                </a:cubicBezTo>
                <a:cubicBezTo>
                  <a:pt x="235080" y="1651839"/>
                  <a:pt x="0" y="1320098"/>
                  <a:pt x="0" y="933450"/>
                </a:cubicBezTo>
                <a:cubicBezTo>
                  <a:pt x="0" y="417920"/>
                  <a:pt x="417920" y="0"/>
                  <a:pt x="93345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dir="t" rig="threePt"/>
          </a:scene3d>
          <a:sp3d prstMaterial="softEdge">
            <a:bevelT prst="angle" w="254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CustomShape 151"/>
          <p:cNvSpPr/>
          <p:nvPr/>
        </p:nvSpPr>
        <p:spPr>
          <a:xfrm rot="5400000">
            <a:off x="2598480" y="8516160"/>
            <a:ext cx="4426560" cy="2592720"/>
          </a:xfrm>
          <a:custGeom>
            <a:avLst/>
            <a:gdLst/>
            <a:ahLst/>
            <a:rect l="l" t="t" r="r" b="b"/>
            <a:pathLst>
              <a:path w="2946783" h="1725351">
                <a:moveTo>
                  <a:pt x="0" y="1579299"/>
                </a:moveTo>
                <a:lnTo>
                  <a:pt x="0" y="146052"/>
                </a:lnTo>
                <a:cubicBezTo>
                  <a:pt x="0" y="65390"/>
                  <a:pt x="65390" y="0"/>
                  <a:pt x="146052" y="0"/>
                </a:cubicBezTo>
                <a:lnTo>
                  <a:pt x="273048" y="0"/>
                </a:lnTo>
                <a:lnTo>
                  <a:pt x="276917" y="781"/>
                </a:lnTo>
                <a:lnTo>
                  <a:pt x="284665" y="0"/>
                </a:lnTo>
                <a:lnTo>
                  <a:pt x="1262891" y="0"/>
                </a:lnTo>
                <a:cubicBezTo>
                  <a:pt x="1378622" y="0"/>
                  <a:pt x="1472441" y="93819"/>
                  <a:pt x="1472441" y="209550"/>
                </a:cubicBezTo>
                <a:cubicBezTo>
                  <a:pt x="1472441" y="285499"/>
                  <a:pt x="1432037" y="352011"/>
                  <a:pt x="1371551" y="388763"/>
                </a:cubicBezTo>
                <a:lnTo>
                  <a:pt x="1317424" y="410014"/>
                </a:lnTo>
                <a:lnTo>
                  <a:pt x="449527" y="410013"/>
                </a:lnTo>
                <a:cubicBezTo>
                  <a:pt x="432909" y="410013"/>
                  <a:pt x="419437" y="423485"/>
                  <a:pt x="419437" y="440103"/>
                </a:cubicBezTo>
                <a:cubicBezTo>
                  <a:pt x="419437" y="456721"/>
                  <a:pt x="432909" y="470193"/>
                  <a:pt x="449527" y="470193"/>
                </a:cubicBezTo>
                <a:lnTo>
                  <a:pt x="2130333" y="470193"/>
                </a:lnTo>
                <a:lnTo>
                  <a:pt x="2946783" y="862677"/>
                </a:lnTo>
                <a:lnTo>
                  <a:pt x="2130333" y="1255161"/>
                </a:lnTo>
                <a:lnTo>
                  <a:pt x="2130333" y="1255160"/>
                </a:lnTo>
                <a:lnTo>
                  <a:pt x="449527" y="1255159"/>
                </a:lnTo>
                <a:cubicBezTo>
                  <a:pt x="432909" y="1255159"/>
                  <a:pt x="419437" y="1268631"/>
                  <a:pt x="419437" y="1285249"/>
                </a:cubicBezTo>
                <a:cubicBezTo>
                  <a:pt x="419437" y="1301867"/>
                  <a:pt x="432909" y="1315339"/>
                  <a:pt x="449527" y="1315339"/>
                </a:cubicBezTo>
                <a:lnTo>
                  <a:pt x="1320685" y="1315339"/>
                </a:lnTo>
                <a:lnTo>
                  <a:pt x="1344457" y="1322719"/>
                </a:lnTo>
                <a:cubicBezTo>
                  <a:pt x="1419668" y="1354530"/>
                  <a:pt x="1472441" y="1429003"/>
                  <a:pt x="1472441" y="1515801"/>
                </a:cubicBezTo>
                <a:cubicBezTo>
                  <a:pt x="1472441" y="1631532"/>
                  <a:pt x="1378622" y="1725351"/>
                  <a:pt x="1262891" y="1725351"/>
                </a:cubicBezTo>
                <a:lnTo>
                  <a:pt x="284663" y="1725351"/>
                </a:lnTo>
                <a:lnTo>
                  <a:pt x="276916" y="1724570"/>
                </a:lnTo>
                <a:lnTo>
                  <a:pt x="273048" y="1725351"/>
                </a:lnTo>
                <a:lnTo>
                  <a:pt x="146052" y="1725351"/>
                </a:lnTo>
                <a:cubicBezTo>
                  <a:pt x="65390" y="1725351"/>
                  <a:pt x="0" y="1659961"/>
                  <a:pt x="0" y="1579299"/>
                </a:cubicBezTo>
                <a:close/>
              </a:path>
            </a:pathLst>
          </a:custGeom>
          <a:gradFill>
            <a:gsLst>
              <a:gs pos="72000">
                <a:schemeClr val="bg1">
                  <a:lumMod val="95000"/>
                </a:schemeClr>
              </a:gs>
              <a:gs pos="73000">
                <a:schemeClr val="bg1">
                  <a:lumMod val="85000"/>
                </a:schemeClr>
              </a:gs>
              <a:gs pos="94000">
                <a:schemeClr val="bg1">
                  <a:lumMod val="85000"/>
                  <a:lumMod val="50000"/>
                </a:schemeClr>
              </a:gs>
            </a:gsLst>
            <a:lin ang="0"/>
          </a:gradFill>
          <a:ln>
            <a:noFill/>
          </a:ln>
          <a:scene3d>
            <a:camera prst="orthographicFront"/>
            <a:lightRig dir="t" rig="threePt"/>
          </a:scene3d>
          <a:sp3d prstMaterial="softEdge">
            <a:bevelT prst="angle" w="254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8" name="CustomShape 152"/>
          <p:cNvSpPr/>
          <p:nvPr/>
        </p:nvSpPr>
        <p:spPr>
          <a:xfrm flipV="1">
            <a:off x="4683240" y="7609680"/>
            <a:ext cx="257760" cy="811800"/>
          </a:xfrm>
          <a:custGeom>
            <a:avLst/>
            <a:gdLst/>
            <a:ahLst/>
            <a:rect l="l" t="t" r="r" b="b"/>
            <a:pathLst>
              <a:path w="171689" h="1081000">
                <a:moveTo>
                  <a:pt x="0" y="1081000"/>
                </a:moveTo>
                <a:lnTo>
                  <a:pt x="171689" y="1081000"/>
                </a:lnTo>
                <a:lnTo>
                  <a:pt x="116621" y="966447"/>
                </a:lnTo>
                <a:lnTo>
                  <a:pt x="144455" y="83306"/>
                </a:lnTo>
                <a:lnTo>
                  <a:pt x="148442" y="83306"/>
                </a:lnTo>
                <a:lnTo>
                  <a:pt x="85843" y="0"/>
                </a:lnTo>
                <a:lnTo>
                  <a:pt x="23243" y="83306"/>
                </a:lnTo>
                <a:lnTo>
                  <a:pt x="27232" y="83306"/>
                </a:lnTo>
                <a:lnTo>
                  <a:pt x="28696" y="256922"/>
                </a:lnTo>
                <a:lnTo>
                  <a:pt x="54846" y="9669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dir="t" rig="threePt"/>
          </a:scene3d>
          <a:sp3d prstMaterial="softEdge">
            <a:bevelT prst="angle" w="254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9" name="CustomShape 153"/>
          <p:cNvSpPr/>
          <p:nvPr/>
        </p:nvSpPr>
        <p:spPr>
          <a:xfrm>
            <a:off x="2065320" y="5281200"/>
            <a:ext cx="792360" cy="2628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27000" dir="2700000" dist="63500" rotWithShape="0">
              <a:srgbClr val="000000">
                <a:alpha val="29000"/>
              </a:srgbClr>
            </a:outerShdw>
          </a:effectLst>
          <a:scene3d>
            <a:camera prst="orthographicFront"/>
            <a:lightRig dir="t" rig="threePt"/>
          </a:scene3d>
          <a:sp3d prstMaterial="softEdge">
            <a:bevelT prst="angle" w="190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CustomShape 154"/>
          <p:cNvSpPr/>
          <p:nvPr/>
        </p:nvSpPr>
        <p:spPr>
          <a:xfrm rot="2700000">
            <a:off x="2757600" y="3610800"/>
            <a:ext cx="792000" cy="2628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27000" dir="2700000" dist="63500" rotWithShape="0">
              <a:srgbClr val="000000">
                <a:alpha val="29000"/>
              </a:srgbClr>
            </a:outerShdw>
          </a:effectLst>
          <a:scene3d>
            <a:camera prst="orthographicFront"/>
            <a:lightRig dir="t" rig="threePt"/>
          </a:scene3d>
          <a:sp3d prstMaterial="softEdge">
            <a:bevelT prst="angle" w="190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CustomShape 155"/>
          <p:cNvSpPr/>
          <p:nvPr/>
        </p:nvSpPr>
        <p:spPr>
          <a:xfrm rot="5400000">
            <a:off x="4428360" y="2919600"/>
            <a:ext cx="792000" cy="2628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27000" dir="2700000" dist="63500" rotWithShape="0">
              <a:srgbClr val="000000">
                <a:alpha val="29000"/>
              </a:srgbClr>
            </a:outerShdw>
          </a:effectLst>
          <a:scene3d>
            <a:camera prst="orthographicFront"/>
            <a:lightRig dir="t" rig="threePt"/>
          </a:scene3d>
          <a:sp3d prstMaterial="softEdge">
            <a:bevelT prst="angle" w="190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CustomShape 156"/>
          <p:cNvSpPr/>
          <p:nvPr/>
        </p:nvSpPr>
        <p:spPr>
          <a:xfrm rot="8100000">
            <a:off x="6098760" y="3611520"/>
            <a:ext cx="792360" cy="2628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27000" dir="2700000" dist="63500" rotWithShape="0">
              <a:srgbClr val="000000">
                <a:alpha val="29000"/>
              </a:srgbClr>
            </a:outerShdw>
          </a:effectLst>
          <a:scene3d>
            <a:camera prst="orthographicFront"/>
            <a:lightRig dir="t" rig="threePt"/>
          </a:scene3d>
          <a:sp3d prstMaterial="softEdge">
            <a:bevelT prst="angle" w="190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CustomShape 157"/>
          <p:cNvSpPr/>
          <p:nvPr/>
        </p:nvSpPr>
        <p:spPr>
          <a:xfrm rot="10800000">
            <a:off x="7583040" y="5544360"/>
            <a:ext cx="792360" cy="2628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27000" dir="2700000" dist="63500" rotWithShape="0">
              <a:srgbClr val="000000">
                <a:alpha val="29000"/>
              </a:srgbClr>
            </a:outerShdw>
          </a:effectLst>
          <a:scene3d>
            <a:camera prst="orthographicFront"/>
            <a:lightRig dir="t" rig="threePt"/>
          </a:scene3d>
          <a:sp3d prstMaterial="softEdge">
            <a:bevelT prst="angle" w="190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CustomShape 158"/>
          <p:cNvSpPr/>
          <p:nvPr/>
        </p:nvSpPr>
        <p:spPr>
          <a:xfrm>
            <a:off x="4192920" y="5478840"/>
            <a:ext cx="862200" cy="861840"/>
          </a:xfrm>
          <a:custGeom>
            <a:avLst/>
            <a:gdLst/>
            <a:ahLst/>
            <a:rect l="l" t="t" r="r" b="b"/>
            <a:pathLst>
              <a:path w="1740762" h="1740760">
                <a:moveTo>
                  <a:pt x="870381" y="422211"/>
                </a:moveTo>
                <a:cubicBezTo>
                  <a:pt x="622864" y="422211"/>
                  <a:pt x="422212" y="622863"/>
                  <a:pt x="422212" y="870380"/>
                </a:cubicBezTo>
                <a:cubicBezTo>
                  <a:pt x="422212" y="1117897"/>
                  <a:pt x="622864" y="1318549"/>
                  <a:pt x="870381" y="1318549"/>
                </a:cubicBezTo>
                <a:cubicBezTo>
                  <a:pt x="1117898" y="1318549"/>
                  <a:pt x="1318550" y="1117897"/>
                  <a:pt x="1318550" y="870380"/>
                </a:cubicBezTo>
                <a:cubicBezTo>
                  <a:pt x="1318550" y="622863"/>
                  <a:pt x="1117898" y="422211"/>
                  <a:pt x="870381" y="422211"/>
                </a:cubicBezTo>
                <a:close/>
                <a:moveTo>
                  <a:pt x="785261" y="0"/>
                </a:moveTo>
                <a:lnTo>
                  <a:pt x="955501" y="0"/>
                </a:lnTo>
                <a:lnTo>
                  <a:pt x="955501" y="134329"/>
                </a:lnTo>
                <a:lnTo>
                  <a:pt x="1014988" y="143408"/>
                </a:lnTo>
                <a:lnTo>
                  <a:pt x="1073317" y="158020"/>
                </a:lnTo>
                <a:lnTo>
                  <a:pt x="1124821" y="33680"/>
                </a:lnTo>
                <a:lnTo>
                  <a:pt x="1282102" y="98828"/>
                </a:lnTo>
                <a:lnTo>
                  <a:pt x="1229998" y="224619"/>
                </a:lnTo>
                <a:lnTo>
                  <a:pt x="1250218" y="235760"/>
                </a:lnTo>
                <a:cubicBezTo>
                  <a:pt x="1276992" y="252029"/>
                  <a:pt x="1302655" y="269943"/>
                  <a:pt x="1327066" y="289364"/>
                </a:cubicBezTo>
                <a:lnTo>
                  <a:pt x="1329143" y="291241"/>
                </a:lnTo>
                <a:lnTo>
                  <a:pt x="1425645" y="194739"/>
                </a:lnTo>
                <a:lnTo>
                  <a:pt x="1546022" y="315117"/>
                </a:lnTo>
                <a:lnTo>
                  <a:pt x="1448558" y="412582"/>
                </a:lnTo>
                <a:lnTo>
                  <a:pt x="1457388" y="422838"/>
                </a:lnTo>
                <a:lnTo>
                  <a:pt x="1514167" y="511583"/>
                </a:lnTo>
                <a:lnTo>
                  <a:pt x="1641935" y="458659"/>
                </a:lnTo>
                <a:lnTo>
                  <a:pt x="1707082" y="615941"/>
                </a:lnTo>
                <a:lnTo>
                  <a:pt x="1579247" y="668892"/>
                </a:lnTo>
                <a:lnTo>
                  <a:pt x="1584835" y="687711"/>
                </a:lnTo>
                <a:cubicBezTo>
                  <a:pt x="1592232" y="716929"/>
                  <a:pt x="1597895" y="746838"/>
                  <a:pt x="1601709" y="777321"/>
                </a:cubicBezTo>
                <a:lnTo>
                  <a:pt x="1602202" y="785260"/>
                </a:lnTo>
                <a:lnTo>
                  <a:pt x="1740762" y="785260"/>
                </a:lnTo>
                <a:lnTo>
                  <a:pt x="1740762" y="955500"/>
                </a:lnTo>
                <a:lnTo>
                  <a:pt x="1602244" y="955500"/>
                </a:lnTo>
                <a:lnTo>
                  <a:pt x="1592412" y="1019928"/>
                </a:lnTo>
                <a:lnTo>
                  <a:pt x="1579385" y="1071925"/>
                </a:lnTo>
                <a:lnTo>
                  <a:pt x="1707082" y="1124819"/>
                </a:lnTo>
                <a:lnTo>
                  <a:pt x="1641935" y="1282101"/>
                </a:lnTo>
                <a:lnTo>
                  <a:pt x="1514336" y="1229247"/>
                </a:lnTo>
                <a:lnTo>
                  <a:pt x="1500059" y="1255158"/>
                </a:lnTo>
                <a:lnTo>
                  <a:pt x="1448892" y="1328512"/>
                </a:lnTo>
                <a:lnTo>
                  <a:pt x="1546022" y="1425643"/>
                </a:lnTo>
                <a:lnTo>
                  <a:pt x="1425645" y="1546021"/>
                </a:lnTo>
                <a:lnTo>
                  <a:pt x="1328549" y="1448925"/>
                </a:lnTo>
                <a:lnTo>
                  <a:pt x="1312981" y="1462328"/>
                </a:lnTo>
                <a:lnTo>
                  <a:pt x="1229762" y="1515571"/>
                </a:lnTo>
                <a:lnTo>
                  <a:pt x="1282102" y="1641932"/>
                </a:lnTo>
                <a:lnTo>
                  <a:pt x="1124821" y="1707080"/>
                </a:lnTo>
                <a:lnTo>
                  <a:pt x="1073151" y="1582339"/>
                </a:lnTo>
                <a:lnTo>
                  <a:pt x="1048108" y="1589775"/>
                </a:lnTo>
                <a:cubicBezTo>
                  <a:pt x="1018890" y="1597172"/>
                  <a:pt x="988981" y="1602835"/>
                  <a:pt x="958498" y="1606649"/>
                </a:cubicBezTo>
                <a:lnTo>
                  <a:pt x="955501" y="1606835"/>
                </a:lnTo>
                <a:lnTo>
                  <a:pt x="955501" y="1740760"/>
                </a:lnTo>
                <a:lnTo>
                  <a:pt x="785261" y="1740760"/>
                </a:lnTo>
                <a:lnTo>
                  <a:pt x="785261" y="1607939"/>
                </a:lnTo>
                <a:lnTo>
                  <a:pt x="715891" y="1597352"/>
                </a:lnTo>
                <a:lnTo>
                  <a:pt x="666516" y="1584982"/>
                </a:lnTo>
                <a:lnTo>
                  <a:pt x="615942" y="1707080"/>
                </a:lnTo>
                <a:lnTo>
                  <a:pt x="458661" y="1641932"/>
                </a:lnTo>
                <a:lnTo>
                  <a:pt x="508928" y="1520575"/>
                </a:lnTo>
                <a:lnTo>
                  <a:pt x="480660" y="1504999"/>
                </a:lnTo>
                <a:lnTo>
                  <a:pt x="407307" y="1453832"/>
                </a:lnTo>
                <a:lnTo>
                  <a:pt x="315118" y="1546021"/>
                </a:lnTo>
                <a:lnTo>
                  <a:pt x="194740" y="1425643"/>
                </a:lnTo>
                <a:lnTo>
                  <a:pt x="286894" y="1333489"/>
                </a:lnTo>
                <a:lnTo>
                  <a:pt x="273491" y="1317922"/>
                </a:lnTo>
                <a:lnTo>
                  <a:pt x="218783" y="1232414"/>
                </a:lnTo>
                <a:lnTo>
                  <a:pt x="98828" y="1282101"/>
                </a:lnTo>
                <a:lnTo>
                  <a:pt x="33680" y="1124819"/>
                </a:lnTo>
                <a:lnTo>
                  <a:pt x="152714" y="1075514"/>
                </a:lnTo>
                <a:lnTo>
                  <a:pt x="146043" y="1053048"/>
                </a:lnTo>
                <a:cubicBezTo>
                  <a:pt x="138647" y="1023830"/>
                  <a:pt x="132984" y="993922"/>
                  <a:pt x="129170" y="963438"/>
                </a:cubicBezTo>
                <a:lnTo>
                  <a:pt x="128677" y="955500"/>
                </a:lnTo>
                <a:lnTo>
                  <a:pt x="0" y="955500"/>
                </a:lnTo>
                <a:lnTo>
                  <a:pt x="0" y="785260"/>
                </a:lnTo>
                <a:lnTo>
                  <a:pt x="128814" y="785260"/>
                </a:lnTo>
                <a:lnTo>
                  <a:pt x="134981" y="739025"/>
                </a:lnTo>
                <a:cubicBezTo>
                  <a:pt x="138313" y="720372"/>
                  <a:pt x="142341" y="701961"/>
                  <a:pt x="147040" y="683819"/>
                </a:cubicBezTo>
                <a:lnTo>
                  <a:pt x="152622" y="665208"/>
                </a:lnTo>
                <a:lnTo>
                  <a:pt x="33680" y="615940"/>
                </a:lnTo>
                <a:lnTo>
                  <a:pt x="98828" y="458659"/>
                </a:lnTo>
                <a:lnTo>
                  <a:pt x="219054" y="508459"/>
                </a:lnTo>
                <a:lnTo>
                  <a:pt x="264199" y="435381"/>
                </a:lnTo>
                <a:lnTo>
                  <a:pt x="286732" y="407109"/>
                </a:lnTo>
                <a:lnTo>
                  <a:pt x="194740" y="315117"/>
                </a:lnTo>
                <a:lnTo>
                  <a:pt x="315118" y="194739"/>
                </a:lnTo>
                <a:lnTo>
                  <a:pt x="407197" y="286817"/>
                </a:lnTo>
                <a:lnTo>
                  <a:pt x="460791" y="248268"/>
                </a:lnTo>
                <a:lnTo>
                  <a:pt x="508858" y="220014"/>
                </a:lnTo>
                <a:lnTo>
                  <a:pt x="458661" y="98828"/>
                </a:lnTo>
                <a:lnTo>
                  <a:pt x="615942" y="33679"/>
                </a:lnTo>
                <a:lnTo>
                  <a:pt x="666597" y="155970"/>
                </a:lnTo>
                <a:lnTo>
                  <a:pt x="715891" y="143408"/>
                </a:lnTo>
                <a:lnTo>
                  <a:pt x="785261" y="13282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5" name="CustomShape 159"/>
          <p:cNvSpPr/>
          <p:nvPr/>
        </p:nvSpPr>
        <p:spPr>
          <a:xfrm>
            <a:off x="4959000" y="5253120"/>
            <a:ext cx="644400" cy="644400"/>
          </a:xfrm>
          <a:custGeom>
            <a:avLst/>
            <a:gdLst/>
            <a:ahLst/>
            <a:rect l="l" t="t" r="r" b="b"/>
            <a:pathLst>
              <a:path w="1740762" h="1740760">
                <a:moveTo>
                  <a:pt x="870381" y="422211"/>
                </a:moveTo>
                <a:cubicBezTo>
                  <a:pt x="622864" y="422211"/>
                  <a:pt x="422212" y="622863"/>
                  <a:pt x="422212" y="870380"/>
                </a:cubicBezTo>
                <a:cubicBezTo>
                  <a:pt x="422212" y="1117897"/>
                  <a:pt x="622864" y="1318549"/>
                  <a:pt x="870381" y="1318549"/>
                </a:cubicBezTo>
                <a:cubicBezTo>
                  <a:pt x="1117898" y="1318549"/>
                  <a:pt x="1318550" y="1117897"/>
                  <a:pt x="1318550" y="870380"/>
                </a:cubicBezTo>
                <a:cubicBezTo>
                  <a:pt x="1318550" y="622863"/>
                  <a:pt x="1117898" y="422211"/>
                  <a:pt x="870381" y="422211"/>
                </a:cubicBezTo>
                <a:close/>
                <a:moveTo>
                  <a:pt x="785261" y="0"/>
                </a:moveTo>
                <a:lnTo>
                  <a:pt x="955501" y="0"/>
                </a:lnTo>
                <a:lnTo>
                  <a:pt x="955501" y="134329"/>
                </a:lnTo>
                <a:lnTo>
                  <a:pt x="1014988" y="143408"/>
                </a:lnTo>
                <a:lnTo>
                  <a:pt x="1073317" y="158020"/>
                </a:lnTo>
                <a:lnTo>
                  <a:pt x="1124821" y="33680"/>
                </a:lnTo>
                <a:lnTo>
                  <a:pt x="1282102" y="98828"/>
                </a:lnTo>
                <a:lnTo>
                  <a:pt x="1229998" y="224619"/>
                </a:lnTo>
                <a:lnTo>
                  <a:pt x="1250218" y="235760"/>
                </a:lnTo>
                <a:cubicBezTo>
                  <a:pt x="1276992" y="252029"/>
                  <a:pt x="1302655" y="269943"/>
                  <a:pt x="1327066" y="289364"/>
                </a:cubicBezTo>
                <a:lnTo>
                  <a:pt x="1329143" y="291241"/>
                </a:lnTo>
                <a:lnTo>
                  <a:pt x="1425645" y="194739"/>
                </a:lnTo>
                <a:lnTo>
                  <a:pt x="1546022" y="315117"/>
                </a:lnTo>
                <a:lnTo>
                  <a:pt x="1448558" y="412582"/>
                </a:lnTo>
                <a:lnTo>
                  <a:pt x="1457388" y="422838"/>
                </a:lnTo>
                <a:lnTo>
                  <a:pt x="1514167" y="511583"/>
                </a:lnTo>
                <a:lnTo>
                  <a:pt x="1641935" y="458659"/>
                </a:lnTo>
                <a:lnTo>
                  <a:pt x="1707082" y="615941"/>
                </a:lnTo>
                <a:lnTo>
                  <a:pt x="1579247" y="668892"/>
                </a:lnTo>
                <a:lnTo>
                  <a:pt x="1584835" y="687711"/>
                </a:lnTo>
                <a:cubicBezTo>
                  <a:pt x="1592232" y="716929"/>
                  <a:pt x="1597895" y="746838"/>
                  <a:pt x="1601709" y="777321"/>
                </a:cubicBezTo>
                <a:lnTo>
                  <a:pt x="1602202" y="785260"/>
                </a:lnTo>
                <a:lnTo>
                  <a:pt x="1740762" y="785260"/>
                </a:lnTo>
                <a:lnTo>
                  <a:pt x="1740762" y="955500"/>
                </a:lnTo>
                <a:lnTo>
                  <a:pt x="1602244" y="955500"/>
                </a:lnTo>
                <a:lnTo>
                  <a:pt x="1592412" y="1019928"/>
                </a:lnTo>
                <a:lnTo>
                  <a:pt x="1579385" y="1071925"/>
                </a:lnTo>
                <a:lnTo>
                  <a:pt x="1707082" y="1124819"/>
                </a:lnTo>
                <a:lnTo>
                  <a:pt x="1641935" y="1282101"/>
                </a:lnTo>
                <a:lnTo>
                  <a:pt x="1514336" y="1229247"/>
                </a:lnTo>
                <a:lnTo>
                  <a:pt x="1500059" y="1255158"/>
                </a:lnTo>
                <a:lnTo>
                  <a:pt x="1448892" y="1328512"/>
                </a:lnTo>
                <a:lnTo>
                  <a:pt x="1546022" y="1425643"/>
                </a:lnTo>
                <a:lnTo>
                  <a:pt x="1425645" y="1546021"/>
                </a:lnTo>
                <a:lnTo>
                  <a:pt x="1328549" y="1448925"/>
                </a:lnTo>
                <a:lnTo>
                  <a:pt x="1312981" y="1462328"/>
                </a:lnTo>
                <a:lnTo>
                  <a:pt x="1229762" y="1515571"/>
                </a:lnTo>
                <a:lnTo>
                  <a:pt x="1282102" y="1641932"/>
                </a:lnTo>
                <a:lnTo>
                  <a:pt x="1124821" y="1707080"/>
                </a:lnTo>
                <a:lnTo>
                  <a:pt x="1073151" y="1582339"/>
                </a:lnTo>
                <a:lnTo>
                  <a:pt x="1048108" y="1589775"/>
                </a:lnTo>
                <a:cubicBezTo>
                  <a:pt x="1018890" y="1597172"/>
                  <a:pt x="988981" y="1602835"/>
                  <a:pt x="958498" y="1606649"/>
                </a:cubicBezTo>
                <a:lnTo>
                  <a:pt x="955501" y="1606835"/>
                </a:lnTo>
                <a:lnTo>
                  <a:pt x="955501" y="1740760"/>
                </a:lnTo>
                <a:lnTo>
                  <a:pt x="785261" y="1740760"/>
                </a:lnTo>
                <a:lnTo>
                  <a:pt x="785261" y="1607939"/>
                </a:lnTo>
                <a:lnTo>
                  <a:pt x="715891" y="1597352"/>
                </a:lnTo>
                <a:lnTo>
                  <a:pt x="666516" y="1584982"/>
                </a:lnTo>
                <a:lnTo>
                  <a:pt x="615942" y="1707080"/>
                </a:lnTo>
                <a:lnTo>
                  <a:pt x="458661" y="1641932"/>
                </a:lnTo>
                <a:lnTo>
                  <a:pt x="508928" y="1520575"/>
                </a:lnTo>
                <a:lnTo>
                  <a:pt x="480660" y="1504999"/>
                </a:lnTo>
                <a:lnTo>
                  <a:pt x="407307" y="1453832"/>
                </a:lnTo>
                <a:lnTo>
                  <a:pt x="315118" y="1546021"/>
                </a:lnTo>
                <a:lnTo>
                  <a:pt x="194740" y="1425643"/>
                </a:lnTo>
                <a:lnTo>
                  <a:pt x="286894" y="1333489"/>
                </a:lnTo>
                <a:lnTo>
                  <a:pt x="273491" y="1317922"/>
                </a:lnTo>
                <a:lnTo>
                  <a:pt x="218783" y="1232414"/>
                </a:lnTo>
                <a:lnTo>
                  <a:pt x="98828" y="1282101"/>
                </a:lnTo>
                <a:lnTo>
                  <a:pt x="33680" y="1124819"/>
                </a:lnTo>
                <a:lnTo>
                  <a:pt x="152714" y="1075514"/>
                </a:lnTo>
                <a:lnTo>
                  <a:pt x="146043" y="1053048"/>
                </a:lnTo>
                <a:cubicBezTo>
                  <a:pt x="138647" y="1023830"/>
                  <a:pt x="132984" y="993922"/>
                  <a:pt x="129170" y="963438"/>
                </a:cubicBezTo>
                <a:lnTo>
                  <a:pt x="128677" y="955500"/>
                </a:lnTo>
                <a:lnTo>
                  <a:pt x="0" y="955500"/>
                </a:lnTo>
                <a:lnTo>
                  <a:pt x="0" y="785260"/>
                </a:lnTo>
                <a:lnTo>
                  <a:pt x="128814" y="785260"/>
                </a:lnTo>
                <a:lnTo>
                  <a:pt x="134981" y="739025"/>
                </a:lnTo>
                <a:cubicBezTo>
                  <a:pt x="138313" y="720372"/>
                  <a:pt x="142341" y="701961"/>
                  <a:pt x="147040" y="683819"/>
                </a:cubicBezTo>
                <a:lnTo>
                  <a:pt x="152622" y="665208"/>
                </a:lnTo>
                <a:lnTo>
                  <a:pt x="33680" y="615940"/>
                </a:lnTo>
                <a:lnTo>
                  <a:pt x="98828" y="458659"/>
                </a:lnTo>
                <a:lnTo>
                  <a:pt x="219054" y="508459"/>
                </a:lnTo>
                <a:lnTo>
                  <a:pt x="264199" y="435381"/>
                </a:lnTo>
                <a:lnTo>
                  <a:pt x="286732" y="407109"/>
                </a:lnTo>
                <a:lnTo>
                  <a:pt x="194740" y="315117"/>
                </a:lnTo>
                <a:lnTo>
                  <a:pt x="315118" y="194739"/>
                </a:lnTo>
                <a:lnTo>
                  <a:pt x="407197" y="286817"/>
                </a:lnTo>
                <a:lnTo>
                  <a:pt x="460791" y="248268"/>
                </a:lnTo>
                <a:lnTo>
                  <a:pt x="508858" y="220014"/>
                </a:lnTo>
                <a:lnTo>
                  <a:pt x="458661" y="98828"/>
                </a:lnTo>
                <a:lnTo>
                  <a:pt x="615942" y="33679"/>
                </a:lnTo>
                <a:lnTo>
                  <a:pt x="666597" y="155970"/>
                </a:lnTo>
                <a:lnTo>
                  <a:pt x="715891" y="143408"/>
                </a:lnTo>
                <a:lnTo>
                  <a:pt x="785261" y="132820"/>
                </a:lnTo>
                <a:close/>
              </a:path>
            </a:pathLst>
          </a:custGeom>
          <a:solidFill>
            <a:srgbClr val="00a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CustomShape 160"/>
          <p:cNvSpPr/>
          <p:nvPr/>
        </p:nvSpPr>
        <p:spPr>
          <a:xfrm>
            <a:off x="4020480" y="4141440"/>
            <a:ext cx="690480" cy="690120"/>
          </a:xfrm>
          <a:custGeom>
            <a:avLst/>
            <a:gdLst/>
            <a:ahLst/>
            <a:rect l="l" t="t" r="r" b="b"/>
            <a:pathLst>
              <a:path w="625779" h="625780">
                <a:moveTo>
                  <a:pt x="564580" y="0"/>
                </a:moveTo>
                <a:lnTo>
                  <a:pt x="625779" y="0"/>
                </a:lnTo>
                <a:lnTo>
                  <a:pt x="625779" y="303558"/>
                </a:lnTo>
                <a:cubicBezTo>
                  <a:pt x="447821" y="303558"/>
                  <a:pt x="303558" y="447821"/>
                  <a:pt x="303558" y="625779"/>
                </a:cubicBezTo>
                <a:lnTo>
                  <a:pt x="303559" y="625780"/>
                </a:lnTo>
                <a:lnTo>
                  <a:pt x="0" y="625780"/>
                </a:lnTo>
                <a:lnTo>
                  <a:pt x="0" y="564580"/>
                </a:lnTo>
                <a:lnTo>
                  <a:pt x="92614" y="564580"/>
                </a:lnTo>
                <a:lnTo>
                  <a:pt x="97048" y="531339"/>
                </a:lnTo>
                <a:cubicBezTo>
                  <a:pt x="99443" y="517928"/>
                  <a:pt x="102339" y="504691"/>
                  <a:pt x="105718" y="491647"/>
                </a:cubicBezTo>
                <a:lnTo>
                  <a:pt x="109731" y="478266"/>
                </a:lnTo>
                <a:lnTo>
                  <a:pt x="24215" y="442844"/>
                </a:lnTo>
                <a:lnTo>
                  <a:pt x="71055" y="329763"/>
                </a:lnTo>
                <a:lnTo>
                  <a:pt x="157494" y="365568"/>
                </a:lnTo>
                <a:lnTo>
                  <a:pt x="189952" y="313027"/>
                </a:lnTo>
                <a:lnTo>
                  <a:pt x="206152" y="292700"/>
                </a:lnTo>
                <a:lnTo>
                  <a:pt x="140013" y="226560"/>
                </a:lnTo>
                <a:lnTo>
                  <a:pt x="226561" y="140012"/>
                </a:lnTo>
                <a:lnTo>
                  <a:pt x="292763" y="206214"/>
                </a:lnTo>
                <a:lnTo>
                  <a:pt x="331296" y="178498"/>
                </a:lnTo>
                <a:lnTo>
                  <a:pt x="365854" y="158184"/>
                </a:lnTo>
                <a:lnTo>
                  <a:pt x="329764" y="71055"/>
                </a:lnTo>
                <a:lnTo>
                  <a:pt x="442845" y="24214"/>
                </a:lnTo>
                <a:lnTo>
                  <a:pt x="479264" y="112138"/>
                </a:lnTo>
                <a:lnTo>
                  <a:pt x="514705" y="103106"/>
                </a:lnTo>
                <a:lnTo>
                  <a:pt x="564580" y="95494"/>
                </a:lnTo>
                <a:close/>
              </a:path>
            </a:pathLst>
          </a:custGeom>
          <a:solidFill>
            <a:srgbClr val="e87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7" name="CustomShape 161"/>
          <p:cNvSpPr/>
          <p:nvPr/>
        </p:nvSpPr>
        <p:spPr>
          <a:xfrm rot="5400000">
            <a:off x="4711680" y="4141080"/>
            <a:ext cx="690120" cy="690480"/>
          </a:xfrm>
          <a:custGeom>
            <a:avLst/>
            <a:gdLst/>
            <a:ahLst/>
            <a:rect l="l" t="t" r="r" b="b"/>
            <a:pathLst>
              <a:path w="625779" h="625780">
                <a:moveTo>
                  <a:pt x="564580" y="0"/>
                </a:moveTo>
                <a:lnTo>
                  <a:pt x="625779" y="0"/>
                </a:lnTo>
                <a:lnTo>
                  <a:pt x="625779" y="303558"/>
                </a:lnTo>
                <a:cubicBezTo>
                  <a:pt x="447821" y="303558"/>
                  <a:pt x="303558" y="447821"/>
                  <a:pt x="303558" y="625779"/>
                </a:cubicBezTo>
                <a:lnTo>
                  <a:pt x="303559" y="625780"/>
                </a:lnTo>
                <a:lnTo>
                  <a:pt x="0" y="625780"/>
                </a:lnTo>
                <a:lnTo>
                  <a:pt x="0" y="564580"/>
                </a:lnTo>
                <a:lnTo>
                  <a:pt x="92614" y="564580"/>
                </a:lnTo>
                <a:lnTo>
                  <a:pt x="97048" y="531339"/>
                </a:lnTo>
                <a:cubicBezTo>
                  <a:pt x="99443" y="517928"/>
                  <a:pt x="102339" y="504691"/>
                  <a:pt x="105718" y="491647"/>
                </a:cubicBezTo>
                <a:lnTo>
                  <a:pt x="109731" y="478266"/>
                </a:lnTo>
                <a:lnTo>
                  <a:pt x="24215" y="442844"/>
                </a:lnTo>
                <a:lnTo>
                  <a:pt x="71055" y="329763"/>
                </a:lnTo>
                <a:lnTo>
                  <a:pt x="157494" y="365568"/>
                </a:lnTo>
                <a:lnTo>
                  <a:pt x="189952" y="313027"/>
                </a:lnTo>
                <a:lnTo>
                  <a:pt x="206152" y="292700"/>
                </a:lnTo>
                <a:lnTo>
                  <a:pt x="140013" y="226560"/>
                </a:lnTo>
                <a:lnTo>
                  <a:pt x="226561" y="140012"/>
                </a:lnTo>
                <a:lnTo>
                  <a:pt x="292763" y="206214"/>
                </a:lnTo>
                <a:lnTo>
                  <a:pt x="331296" y="178498"/>
                </a:lnTo>
                <a:lnTo>
                  <a:pt x="365854" y="158184"/>
                </a:lnTo>
                <a:lnTo>
                  <a:pt x="329764" y="71055"/>
                </a:lnTo>
                <a:lnTo>
                  <a:pt x="442845" y="24214"/>
                </a:lnTo>
                <a:lnTo>
                  <a:pt x="479264" y="112138"/>
                </a:lnTo>
                <a:lnTo>
                  <a:pt x="514705" y="103106"/>
                </a:lnTo>
                <a:lnTo>
                  <a:pt x="564580" y="95494"/>
                </a:lnTo>
                <a:close/>
              </a:path>
            </a:pathLst>
          </a:custGeom>
          <a:solidFill>
            <a:srgbClr val="663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8" name="CustomShape 162"/>
          <p:cNvSpPr/>
          <p:nvPr/>
        </p:nvSpPr>
        <p:spPr>
          <a:xfrm rot="10800000">
            <a:off x="5402160" y="5522400"/>
            <a:ext cx="690480" cy="690120"/>
          </a:xfrm>
          <a:custGeom>
            <a:avLst/>
            <a:gdLst/>
            <a:ahLst/>
            <a:rect l="l" t="t" r="r" b="b"/>
            <a:pathLst>
              <a:path w="625779" h="625780">
                <a:moveTo>
                  <a:pt x="564580" y="0"/>
                </a:moveTo>
                <a:lnTo>
                  <a:pt x="625779" y="0"/>
                </a:lnTo>
                <a:lnTo>
                  <a:pt x="625779" y="303558"/>
                </a:lnTo>
                <a:cubicBezTo>
                  <a:pt x="447821" y="303558"/>
                  <a:pt x="303558" y="447821"/>
                  <a:pt x="303558" y="625779"/>
                </a:cubicBezTo>
                <a:lnTo>
                  <a:pt x="303559" y="625780"/>
                </a:lnTo>
                <a:lnTo>
                  <a:pt x="0" y="625780"/>
                </a:lnTo>
                <a:lnTo>
                  <a:pt x="0" y="564580"/>
                </a:lnTo>
                <a:lnTo>
                  <a:pt x="92614" y="564580"/>
                </a:lnTo>
                <a:lnTo>
                  <a:pt x="97048" y="531339"/>
                </a:lnTo>
                <a:cubicBezTo>
                  <a:pt x="99443" y="517928"/>
                  <a:pt x="102339" y="504691"/>
                  <a:pt x="105718" y="491647"/>
                </a:cubicBezTo>
                <a:lnTo>
                  <a:pt x="109731" y="478266"/>
                </a:lnTo>
                <a:lnTo>
                  <a:pt x="24215" y="442844"/>
                </a:lnTo>
                <a:lnTo>
                  <a:pt x="71055" y="329763"/>
                </a:lnTo>
                <a:lnTo>
                  <a:pt x="157494" y="365568"/>
                </a:lnTo>
                <a:lnTo>
                  <a:pt x="189952" y="313027"/>
                </a:lnTo>
                <a:lnTo>
                  <a:pt x="206152" y="292700"/>
                </a:lnTo>
                <a:lnTo>
                  <a:pt x="140013" y="226560"/>
                </a:lnTo>
                <a:lnTo>
                  <a:pt x="226561" y="140012"/>
                </a:lnTo>
                <a:lnTo>
                  <a:pt x="292763" y="206214"/>
                </a:lnTo>
                <a:lnTo>
                  <a:pt x="331296" y="178498"/>
                </a:lnTo>
                <a:lnTo>
                  <a:pt x="365854" y="158184"/>
                </a:lnTo>
                <a:lnTo>
                  <a:pt x="329764" y="71055"/>
                </a:lnTo>
                <a:lnTo>
                  <a:pt x="442845" y="24214"/>
                </a:lnTo>
                <a:lnTo>
                  <a:pt x="479264" y="112138"/>
                </a:lnTo>
                <a:lnTo>
                  <a:pt x="514705" y="103106"/>
                </a:lnTo>
                <a:lnTo>
                  <a:pt x="564580" y="95494"/>
                </a:lnTo>
                <a:close/>
              </a:path>
            </a:pathLst>
          </a:custGeom>
          <a:solidFill>
            <a:srgbClr val="ffb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9" name="CustomShape 163"/>
          <p:cNvSpPr/>
          <p:nvPr/>
        </p:nvSpPr>
        <p:spPr>
          <a:xfrm rot="16200000">
            <a:off x="4020480" y="4831920"/>
            <a:ext cx="690120" cy="690480"/>
          </a:xfrm>
          <a:custGeom>
            <a:avLst/>
            <a:gdLst/>
            <a:ahLst/>
            <a:rect l="l" t="t" r="r" b="b"/>
            <a:pathLst>
              <a:path w="625779" h="625780">
                <a:moveTo>
                  <a:pt x="564580" y="0"/>
                </a:moveTo>
                <a:lnTo>
                  <a:pt x="625779" y="0"/>
                </a:lnTo>
                <a:lnTo>
                  <a:pt x="625779" y="303558"/>
                </a:lnTo>
                <a:cubicBezTo>
                  <a:pt x="447821" y="303558"/>
                  <a:pt x="303558" y="447821"/>
                  <a:pt x="303558" y="625779"/>
                </a:cubicBezTo>
                <a:lnTo>
                  <a:pt x="303559" y="625780"/>
                </a:lnTo>
                <a:lnTo>
                  <a:pt x="0" y="625780"/>
                </a:lnTo>
                <a:lnTo>
                  <a:pt x="0" y="564580"/>
                </a:lnTo>
                <a:lnTo>
                  <a:pt x="92614" y="564580"/>
                </a:lnTo>
                <a:lnTo>
                  <a:pt x="97048" y="531339"/>
                </a:lnTo>
                <a:cubicBezTo>
                  <a:pt x="99443" y="517928"/>
                  <a:pt x="102339" y="504691"/>
                  <a:pt x="105718" y="491647"/>
                </a:cubicBezTo>
                <a:lnTo>
                  <a:pt x="109731" y="478266"/>
                </a:lnTo>
                <a:lnTo>
                  <a:pt x="24215" y="442844"/>
                </a:lnTo>
                <a:lnTo>
                  <a:pt x="71055" y="329763"/>
                </a:lnTo>
                <a:lnTo>
                  <a:pt x="157494" y="365568"/>
                </a:lnTo>
                <a:lnTo>
                  <a:pt x="189952" y="313027"/>
                </a:lnTo>
                <a:lnTo>
                  <a:pt x="206152" y="292700"/>
                </a:lnTo>
                <a:lnTo>
                  <a:pt x="140013" y="226560"/>
                </a:lnTo>
                <a:lnTo>
                  <a:pt x="226561" y="140012"/>
                </a:lnTo>
                <a:lnTo>
                  <a:pt x="292763" y="206214"/>
                </a:lnTo>
                <a:lnTo>
                  <a:pt x="331296" y="178498"/>
                </a:lnTo>
                <a:lnTo>
                  <a:pt x="365854" y="158184"/>
                </a:lnTo>
                <a:lnTo>
                  <a:pt x="329764" y="71055"/>
                </a:lnTo>
                <a:lnTo>
                  <a:pt x="442845" y="24214"/>
                </a:lnTo>
                <a:lnTo>
                  <a:pt x="479264" y="112138"/>
                </a:lnTo>
                <a:lnTo>
                  <a:pt x="514705" y="103106"/>
                </a:lnTo>
                <a:lnTo>
                  <a:pt x="564580" y="95494"/>
                </a:lnTo>
                <a:close/>
              </a:path>
            </a:pathLst>
          </a:custGeom>
          <a:solidFill>
            <a:srgbClr val="01a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CustomShape 164"/>
          <p:cNvSpPr/>
          <p:nvPr/>
        </p:nvSpPr>
        <p:spPr>
          <a:xfrm rot="1859400">
            <a:off x="4799520" y="5226480"/>
            <a:ext cx="37800" cy="37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CustomShape 165"/>
          <p:cNvSpPr/>
          <p:nvPr/>
        </p:nvSpPr>
        <p:spPr>
          <a:xfrm>
            <a:off x="8771760" y="2731320"/>
            <a:ext cx="1918440" cy="1917720"/>
          </a:xfrm>
          <a:custGeom>
            <a:avLst/>
            <a:gdLst/>
            <a:ahLst/>
            <a:rect l="l" t="t" r="r" b="b"/>
            <a:pathLst>
              <a:path w="3178196" h="3178196">
                <a:moveTo>
                  <a:pt x="1589098" y="425696"/>
                </a:moveTo>
                <a:cubicBezTo>
                  <a:pt x="946569" y="425696"/>
                  <a:pt x="425696" y="946569"/>
                  <a:pt x="425696" y="1589098"/>
                </a:cubicBezTo>
                <a:cubicBezTo>
                  <a:pt x="425696" y="2231627"/>
                  <a:pt x="946569" y="2752500"/>
                  <a:pt x="1589098" y="2752500"/>
                </a:cubicBezTo>
                <a:cubicBezTo>
                  <a:pt x="2231627" y="2752500"/>
                  <a:pt x="2752500" y="2231627"/>
                  <a:pt x="2752500" y="1589098"/>
                </a:cubicBezTo>
                <a:cubicBezTo>
                  <a:pt x="2752500" y="946569"/>
                  <a:pt x="2231627" y="425696"/>
                  <a:pt x="1589098" y="425696"/>
                </a:cubicBezTo>
                <a:close/>
                <a:moveTo>
                  <a:pt x="1408737" y="0"/>
                </a:moveTo>
                <a:lnTo>
                  <a:pt x="1769461" y="0"/>
                </a:lnTo>
                <a:lnTo>
                  <a:pt x="1839795" y="328139"/>
                </a:lnTo>
                <a:lnTo>
                  <a:pt x="1856789" y="330732"/>
                </a:lnTo>
                <a:lnTo>
                  <a:pt x="2000849" y="373520"/>
                </a:lnTo>
                <a:lnTo>
                  <a:pt x="2227451" y="122720"/>
                </a:lnTo>
                <a:lnTo>
                  <a:pt x="2539846" y="303080"/>
                </a:lnTo>
                <a:lnTo>
                  <a:pt x="2439451" y="613872"/>
                </a:lnTo>
                <a:lnTo>
                  <a:pt x="2458340" y="627645"/>
                </a:lnTo>
                <a:cubicBezTo>
                  <a:pt x="2493487" y="658090"/>
                  <a:pt x="2527017" y="690346"/>
                  <a:pt x="2558787" y="724273"/>
                </a:cubicBezTo>
                <a:lnTo>
                  <a:pt x="2569563" y="737054"/>
                </a:lnTo>
                <a:lnTo>
                  <a:pt x="2875118" y="638354"/>
                </a:lnTo>
                <a:lnTo>
                  <a:pt x="3055480" y="950748"/>
                </a:lnTo>
                <a:lnTo>
                  <a:pt x="2827830" y="1156432"/>
                </a:lnTo>
                <a:lnTo>
                  <a:pt x="2846251" y="1202137"/>
                </a:lnTo>
                <a:lnTo>
                  <a:pt x="2882440" y="1345342"/>
                </a:lnTo>
                <a:lnTo>
                  <a:pt x="3178196" y="1408739"/>
                </a:lnTo>
                <a:lnTo>
                  <a:pt x="3178196" y="1769460"/>
                </a:lnTo>
                <a:lnTo>
                  <a:pt x="2901180" y="1828838"/>
                </a:lnTo>
                <a:lnTo>
                  <a:pt x="2890366" y="1899689"/>
                </a:lnTo>
                <a:cubicBezTo>
                  <a:pt x="2882626" y="1937518"/>
                  <a:pt x="2873276" y="1974762"/>
                  <a:pt x="2862393" y="2011345"/>
                </a:cubicBezTo>
                <a:lnTo>
                  <a:pt x="2851433" y="2043093"/>
                </a:lnTo>
                <a:lnTo>
                  <a:pt x="3055480" y="2227452"/>
                </a:lnTo>
                <a:lnTo>
                  <a:pt x="2875118" y="2539844"/>
                </a:lnTo>
                <a:lnTo>
                  <a:pt x="2624366" y="2458846"/>
                </a:lnTo>
                <a:lnTo>
                  <a:pt x="2593452" y="2501242"/>
                </a:lnTo>
                <a:cubicBezTo>
                  <a:pt x="2563009" y="2536388"/>
                  <a:pt x="2530753" y="2569918"/>
                  <a:pt x="2496828" y="2601689"/>
                </a:cubicBezTo>
                <a:lnTo>
                  <a:pt x="2461217" y="2631705"/>
                </a:lnTo>
                <a:lnTo>
                  <a:pt x="2539846" y="2875117"/>
                </a:lnTo>
                <a:lnTo>
                  <a:pt x="2227451" y="3055478"/>
                </a:lnTo>
                <a:lnTo>
                  <a:pt x="2061632" y="2871954"/>
                </a:lnTo>
                <a:lnTo>
                  <a:pt x="2018961" y="2889155"/>
                </a:lnTo>
                <a:lnTo>
                  <a:pt x="1820676" y="2939260"/>
                </a:lnTo>
                <a:lnTo>
                  <a:pt x="1769461" y="3178196"/>
                </a:lnTo>
                <a:lnTo>
                  <a:pt x="1408737" y="3178196"/>
                </a:lnTo>
                <a:lnTo>
                  <a:pt x="1357415" y="2938761"/>
                </a:lnTo>
                <a:lnTo>
                  <a:pt x="1321409" y="2933267"/>
                </a:lnTo>
                <a:lnTo>
                  <a:pt x="1116228" y="2872328"/>
                </a:lnTo>
                <a:lnTo>
                  <a:pt x="950747" y="3055478"/>
                </a:lnTo>
                <a:lnTo>
                  <a:pt x="638354" y="2875117"/>
                </a:lnTo>
                <a:lnTo>
                  <a:pt x="716567" y="2632987"/>
                </a:lnTo>
                <a:lnTo>
                  <a:pt x="564155" y="2476891"/>
                </a:lnTo>
                <a:lnTo>
                  <a:pt x="552049" y="2459421"/>
                </a:lnTo>
                <a:lnTo>
                  <a:pt x="303082" y="2539844"/>
                </a:lnTo>
                <a:lnTo>
                  <a:pt x="122720" y="2227452"/>
                </a:lnTo>
                <a:lnTo>
                  <a:pt x="326913" y="2042960"/>
                </a:lnTo>
                <a:lnTo>
                  <a:pt x="306855" y="1979828"/>
                </a:lnTo>
                <a:lnTo>
                  <a:pt x="276470" y="1828721"/>
                </a:lnTo>
                <a:lnTo>
                  <a:pt x="0" y="1769460"/>
                </a:lnTo>
                <a:lnTo>
                  <a:pt x="0" y="1408739"/>
                </a:lnTo>
                <a:lnTo>
                  <a:pt x="293010" y="1345931"/>
                </a:lnTo>
                <a:lnTo>
                  <a:pt x="306855" y="1284173"/>
                </a:lnTo>
                <a:lnTo>
                  <a:pt x="351046" y="1157043"/>
                </a:lnTo>
                <a:lnTo>
                  <a:pt x="122720" y="950748"/>
                </a:lnTo>
                <a:lnTo>
                  <a:pt x="303082" y="638354"/>
                </a:lnTo>
                <a:lnTo>
                  <a:pt x="611017" y="737822"/>
                </a:lnTo>
                <a:lnTo>
                  <a:pt x="678469" y="665039"/>
                </a:lnTo>
                <a:lnTo>
                  <a:pt x="739168" y="615179"/>
                </a:lnTo>
                <a:lnTo>
                  <a:pt x="638354" y="303080"/>
                </a:lnTo>
                <a:lnTo>
                  <a:pt x="950747" y="122720"/>
                </a:lnTo>
                <a:lnTo>
                  <a:pt x="1175530" y="371507"/>
                </a:lnTo>
                <a:lnTo>
                  <a:pt x="1321409" y="330732"/>
                </a:lnTo>
                <a:lnTo>
                  <a:pt x="1338401" y="328139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e2e2e2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CustomShape 166"/>
          <p:cNvSpPr/>
          <p:nvPr/>
        </p:nvSpPr>
        <p:spPr>
          <a:xfrm>
            <a:off x="9029160" y="2988720"/>
            <a:ext cx="1403280" cy="1402920"/>
          </a:xfrm>
          <a:prstGeom prst="ellipse">
            <a:avLst/>
          </a:prstGeom>
          <a:noFill/>
          <a:ln w="1908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3" name="CustomShape 167"/>
          <p:cNvSpPr/>
          <p:nvPr/>
        </p:nvSpPr>
        <p:spPr>
          <a:xfrm>
            <a:off x="9103680" y="3062880"/>
            <a:ext cx="1254600" cy="1254240"/>
          </a:xfrm>
          <a:prstGeom prst="ellipse">
            <a:avLst/>
          </a:prstGeom>
          <a:gradFill>
            <a:gsLst>
              <a:gs pos="0">
                <a:srgbClr val="e2e2e2"/>
              </a:gs>
              <a:gs pos="100000">
                <a:schemeClr val="bg1"/>
              </a:gs>
            </a:gsLst>
            <a:lin ang="2700000"/>
          </a:gra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4" name="CustomShape 168"/>
          <p:cNvSpPr/>
          <p:nvPr/>
        </p:nvSpPr>
        <p:spPr>
          <a:xfrm>
            <a:off x="9174600" y="3134160"/>
            <a:ext cx="1112400" cy="1112040"/>
          </a:xfrm>
          <a:prstGeom prst="ellipse">
            <a:avLst/>
          </a:prstGeom>
          <a:solidFill>
            <a:srgbClr val="ffb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5" name="CustomShape 169"/>
          <p:cNvSpPr/>
          <p:nvPr/>
        </p:nvSpPr>
        <p:spPr>
          <a:xfrm>
            <a:off x="9629640" y="3418560"/>
            <a:ext cx="235440" cy="210960"/>
          </a:xfrm>
          <a:custGeom>
            <a:avLst/>
            <a:gdLst/>
            <a:ahLst/>
            <a:rect l="l" t="t" r="r" b="b"/>
            <a:pathLst>
              <a:path w="11" h="10">
                <a:moveTo>
                  <a:pt x="5" y="10"/>
                </a:moveTo>
                <a:cubicBezTo>
                  <a:pt x="5" y="10"/>
                  <a:pt x="5" y="10"/>
                  <a:pt x="5" y="10"/>
                </a:cubicBezTo>
                <a:cubicBezTo>
                  <a:pt x="8" y="10"/>
                  <a:pt x="11" y="8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1"/>
                  <a:pt x="0" y="3"/>
                  <a:pt x="0" y="5"/>
                </a:cubicBezTo>
                <a:cubicBezTo>
                  <a:pt x="0" y="8"/>
                  <a:pt x="2" y="10"/>
                  <a:pt x="5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CustomShape 170"/>
          <p:cNvSpPr/>
          <p:nvPr/>
        </p:nvSpPr>
        <p:spPr>
          <a:xfrm>
            <a:off x="9475200" y="3670560"/>
            <a:ext cx="520200" cy="333000"/>
          </a:xfrm>
          <a:custGeom>
            <a:avLst/>
            <a:gdLst/>
            <a:ahLst/>
            <a:rect l="l" t="t" r="r" b="b"/>
            <a:pathLst>
              <a:path w="24" h="16">
                <a:moveTo>
                  <a:pt x="23" y="3"/>
                </a:moveTo>
                <a:cubicBezTo>
                  <a:pt x="22" y="1"/>
                  <a:pt x="20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5"/>
                  <a:pt x="15" y="5"/>
                  <a:pt x="15" y="5"/>
                </a:cubicBezTo>
                <a:cubicBezTo>
                  <a:pt x="12" y="11"/>
                  <a:pt x="12" y="11"/>
                  <a:pt x="12" y="11"/>
                </a:cubicBezTo>
                <a:cubicBezTo>
                  <a:pt x="14" y="7"/>
                  <a:pt x="14" y="7"/>
                  <a:pt x="14" y="7"/>
                </a:cubicBezTo>
                <a:cubicBezTo>
                  <a:pt x="13" y="1"/>
                  <a:pt x="13" y="1"/>
                  <a:pt x="13" y="1"/>
                </a:cubicBezTo>
                <a:cubicBezTo>
                  <a:pt x="13" y="1"/>
                  <a:pt x="13" y="1"/>
                  <a:pt x="13" y="1"/>
                </a:cubicBezTo>
                <a:cubicBezTo>
                  <a:pt x="13" y="0"/>
                  <a:pt x="13" y="0"/>
                  <a:pt x="1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0"/>
                  <a:pt x="12" y="0"/>
                  <a:pt x="12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1" y="7"/>
                  <a:pt x="11" y="7"/>
                  <a:pt x="11" y="7"/>
                </a:cubicBezTo>
                <a:cubicBezTo>
                  <a:pt x="10" y="5"/>
                  <a:pt x="10" y="5"/>
                  <a:pt x="10" y="5"/>
                </a:cubicBezTo>
                <a:cubicBezTo>
                  <a:pt x="8" y="0"/>
                  <a:pt x="8" y="0"/>
                  <a:pt x="8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3" y="0"/>
                  <a:pt x="2" y="1"/>
                  <a:pt x="1" y="3"/>
                </a:cubicBezTo>
                <a:cubicBezTo>
                  <a:pt x="0" y="5"/>
                  <a:pt x="0" y="11"/>
                  <a:pt x="0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6"/>
                  <a:pt x="4" y="6"/>
                  <a:pt x="4" y="6"/>
                </a:cubicBezTo>
                <a:cubicBezTo>
                  <a:pt x="4" y="6"/>
                  <a:pt x="4" y="6"/>
                  <a:pt x="5" y="6"/>
                </a:cubicBezTo>
                <a:cubicBezTo>
                  <a:pt x="5" y="16"/>
                  <a:pt x="5" y="16"/>
                  <a:pt x="5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20" y="6"/>
                  <a:pt x="20" y="6"/>
                </a:cubicBezTo>
                <a:cubicBezTo>
                  <a:pt x="20" y="16"/>
                  <a:pt x="20" y="16"/>
                  <a:pt x="20" y="16"/>
                </a:cubicBezTo>
                <a:cubicBezTo>
                  <a:pt x="23" y="16"/>
                  <a:pt x="23" y="16"/>
                  <a:pt x="23" y="16"/>
                </a:cubicBezTo>
                <a:cubicBezTo>
                  <a:pt x="24" y="11"/>
                  <a:pt x="24" y="5"/>
                  <a:pt x="23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171"/>
          <p:cNvSpPr/>
          <p:nvPr/>
        </p:nvSpPr>
        <p:spPr>
          <a:xfrm>
            <a:off x="9629640" y="3394080"/>
            <a:ext cx="235440" cy="210960"/>
          </a:xfrm>
          <a:custGeom>
            <a:avLst/>
            <a:gdLst/>
            <a:ahLst/>
            <a:rect l="l" t="t" r="r" b="b"/>
            <a:pathLst>
              <a:path w="11" h="10">
                <a:moveTo>
                  <a:pt x="5" y="10"/>
                </a:moveTo>
                <a:cubicBezTo>
                  <a:pt x="5" y="10"/>
                  <a:pt x="5" y="10"/>
                  <a:pt x="5" y="10"/>
                </a:cubicBezTo>
                <a:cubicBezTo>
                  <a:pt x="8" y="10"/>
                  <a:pt x="11" y="8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1"/>
                  <a:pt x="0" y="3"/>
                  <a:pt x="0" y="5"/>
                </a:cubicBezTo>
                <a:cubicBezTo>
                  <a:pt x="0" y="8"/>
                  <a:pt x="2" y="10"/>
                  <a:pt x="5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CustomShape 172"/>
          <p:cNvSpPr/>
          <p:nvPr/>
        </p:nvSpPr>
        <p:spPr>
          <a:xfrm>
            <a:off x="9475200" y="3646440"/>
            <a:ext cx="520200" cy="341280"/>
          </a:xfrm>
          <a:custGeom>
            <a:avLst/>
            <a:gdLst/>
            <a:ahLst/>
            <a:rect l="l" t="t" r="r" b="b"/>
            <a:pathLst>
              <a:path w="24" h="16">
                <a:moveTo>
                  <a:pt x="23" y="3"/>
                </a:moveTo>
                <a:cubicBezTo>
                  <a:pt x="22" y="1"/>
                  <a:pt x="20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5"/>
                  <a:pt x="15" y="5"/>
                  <a:pt x="15" y="5"/>
                </a:cubicBezTo>
                <a:cubicBezTo>
                  <a:pt x="12" y="11"/>
                  <a:pt x="12" y="11"/>
                  <a:pt x="12" y="11"/>
                </a:cubicBezTo>
                <a:cubicBezTo>
                  <a:pt x="14" y="7"/>
                  <a:pt x="14" y="7"/>
                  <a:pt x="14" y="7"/>
                </a:cubicBezTo>
                <a:cubicBezTo>
                  <a:pt x="13" y="1"/>
                  <a:pt x="13" y="1"/>
                  <a:pt x="13" y="1"/>
                </a:cubicBezTo>
                <a:cubicBezTo>
                  <a:pt x="13" y="1"/>
                  <a:pt x="13" y="1"/>
                  <a:pt x="13" y="1"/>
                </a:cubicBezTo>
                <a:cubicBezTo>
                  <a:pt x="13" y="0"/>
                  <a:pt x="13" y="0"/>
                  <a:pt x="1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0"/>
                  <a:pt x="12" y="0"/>
                  <a:pt x="12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1" y="7"/>
                  <a:pt x="11" y="7"/>
                  <a:pt x="11" y="7"/>
                </a:cubicBezTo>
                <a:cubicBezTo>
                  <a:pt x="10" y="5"/>
                  <a:pt x="10" y="5"/>
                  <a:pt x="10" y="5"/>
                </a:cubicBezTo>
                <a:cubicBezTo>
                  <a:pt x="8" y="0"/>
                  <a:pt x="8" y="0"/>
                  <a:pt x="8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3" y="0"/>
                  <a:pt x="2" y="1"/>
                  <a:pt x="1" y="3"/>
                </a:cubicBezTo>
                <a:cubicBezTo>
                  <a:pt x="0" y="5"/>
                  <a:pt x="0" y="11"/>
                  <a:pt x="0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6"/>
                  <a:pt x="4" y="6"/>
                  <a:pt x="4" y="6"/>
                </a:cubicBezTo>
                <a:cubicBezTo>
                  <a:pt x="4" y="6"/>
                  <a:pt x="4" y="6"/>
                  <a:pt x="5" y="6"/>
                </a:cubicBezTo>
                <a:cubicBezTo>
                  <a:pt x="5" y="16"/>
                  <a:pt x="5" y="16"/>
                  <a:pt x="5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20" y="6"/>
                  <a:pt x="20" y="6"/>
                </a:cubicBezTo>
                <a:cubicBezTo>
                  <a:pt x="20" y="16"/>
                  <a:pt x="20" y="16"/>
                  <a:pt x="20" y="16"/>
                </a:cubicBezTo>
                <a:cubicBezTo>
                  <a:pt x="23" y="16"/>
                  <a:pt x="23" y="16"/>
                  <a:pt x="23" y="16"/>
                </a:cubicBezTo>
                <a:cubicBezTo>
                  <a:pt x="24" y="11"/>
                  <a:pt x="24" y="5"/>
                  <a:pt x="23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CustomShape 173"/>
          <p:cNvSpPr/>
          <p:nvPr/>
        </p:nvSpPr>
        <p:spPr>
          <a:xfrm>
            <a:off x="8771760" y="5240520"/>
            <a:ext cx="1918440" cy="1917720"/>
          </a:xfrm>
          <a:custGeom>
            <a:avLst/>
            <a:gdLst/>
            <a:ahLst/>
            <a:rect l="l" t="t" r="r" b="b"/>
            <a:pathLst>
              <a:path w="3178196" h="3178196">
                <a:moveTo>
                  <a:pt x="1589098" y="425696"/>
                </a:moveTo>
                <a:cubicBezTo>
                  <a:pt x="946569" y="425696"/>
                  <a:pt x="425696" y="946569"/>
                  <a:pt x="425696" y="1589098"/>
                </a:cubicBezTo>
                <a:cubicBezTo>
                  <a:pt x="425696" y="2231627"/>
                  <a:pt x="946569" y="2752500"/>
                  <a:pt x="1589098" y="2752500"/>
                </a:cubicBezTo>
                <a:cubicBezTo>
                  <a:pt x="2231627" y="2752500"/>
                  <a:pt x="2752500" y="2231627"/>
                  <a:pt x="2752500" y="1589098"/>
                </a:cubicBezTo>
                <a:cubicBezTo>
                  <a:pt x="2752500" y="946569"/>
                  <a:pt x="2231627" y="425696"/>
                  <a:pt x="1589098" y="425696"/>
                </a:cubicBezTo>
                <a:close/>
                <a:moveTo>
                  <a:pt x="1408737" y="0"/>
                </a:moveTo>
                <a:lnTo>
                  <a:pt x="1769461" y="0"/>
                </a:lnTo>
                <a:lnTo>
                  <a:pt x="1839795" y="328139"/>
                </a:lnTo>
                <a:lnTo>
                  <a:pt x="1856789" y="330732"/>
                </a:lnTo>
                <a:lnTo>
                  <a:pt x="2000849" y="373520"/>
                </a:lnTo>
                <a:lnTo>
                  <a:pt x="2227451" y="122720"/>
                </a:lnTo>
                <a:lnTo>
                  <a:pt x="2539846" y="303080"/>
                </a:lnTo>
                <a:lnTo>
                  <a:pt x="2439451" y="613872"/>
                </a:lnTo>
                <a:lnTo>
                  <a:pt x="2458340" y="627645"/>
                </a:lnTo>
                <a:cubicBezTo>
                  <a:pt x="2493487" y="658090"/>
                  <a:pt x="2527017" y="690346"/>
                  <a:pt x="2558787" y="724273"/>
                </a:cubicBezTo>
                <a:lnTo>
                  <a:pt x="2569563" y="737054"/>
                </a:lnTo>
                <a:lnTo>
                  <a:pt x="2875118" y="638354"/>
                </a:lnTo>
                <a:lnTo>
                  <a:pt x="3055480" y="950748"/>
                </a:lnTo>
                <a:lnTo>
                  <a:pt x="2827830" y="1156432"/>
                </a:lnTo>
                <a:lnTo>
                  <a:pt x="2846251" y="1202137"/>
                </a:lnTo>
                <a:lnTo>
                  <a:pt x="2882440" y="1345342"/>
                </a:lnTo>
                <a:lnTo>
                  <a:pt x="3178196" y="1408739"/>
                </a:lnTo>
                <a:lnTo>
                  <a:pt x="3178196" y="1769460"/>
                </a:lnTo>
                <a:lnTo>
                  <a:pt x="2901180" y="1828838"/>
                </a:lnTo>
                <a:lnTo>
                  <a:pt x="2890366" y="1899689"/>
                </a:lnTo>
                <a:cubicBezTo>
                  <a:pt x="2882626" y="1937518"/>
                  <a:pt x="2873276" y="1974762"/>
                  <a:pt x="2862393" y="2011345"/>
                </a:cubicBezTo>
                <a:lnTo>
                  <a:pt x="2851433" y="2043093"/>
                </a:lnTo>
                <a:lnTo>
                  <a:pt x="3055480" y="2227452"/>
                </a:lnTo>
                <a:lnTo>
                  <a:pt x="2875118" y="2539844"/>
                </a:lnTo>
                <a:lnTo>
                  <a:pt x="2624366" y="2458846"/>
                </a:lnTo>
                <a:lnTo>
                  <a:pt x="2593452" y="2501242"/>
                </a:lnTo>
                <a:cubicBezTo>
                  <a:pt x="2563009" y="2536388"/>
                  <a:pt x="2530753" y="2569918"/>
                  <a:pt x="2496828" y="2601689"/>
                </a:cubicBezTo>
                <a:lnTo>
                  <a:pt x="2461217" y="2631705"/>
                </a:lnTo>
                <a:lnTo>
                  <a:pt x="2539846" y="2875117"/>
                </a:lnTo>
                <a:lnTo>
                  <a:pt x="2227451" y="3055478"/>
                </a:lnTo>
                <a:lnTo>
                  <a:pt x="2061632" y="2871954"/>
                </a:lnTo>
                <a:lnTo>
                  <a:pt x="2018961" y="2889155"/>
                </a:lnTo>
                <a:lnTo>
                  <a:pt x="1820676" y="2939260"/>
                </a:lnTo>
                <a:lnTo>
                  <a:pt x="1769461" y="3178196"/>
                </a:lnTo>
                <a:lnTo>
                  <a:pt x="1408737" y="3178196"/>
                </a:lnTo>
                <a:lnTo>
                  <a:pt x="1357415" y="2938761"/>
                </a:lnTo>
                <a:lnTo>
                  <a:pt x="1321409" y="2933267"/>
                </a:lnTo>
                <a:lnTo>
                  <a:pt x="1116228" y="2872328"/>
                </a:lnTo>
                <a:lnTo>
                  <a:pt x="950747" y="3055478"/>
                </a:lnTo>
                <a:lnTo>
                  <a:pt x="638354" y="2875117"/>
                </a:lnTo>
                <a:lnTo>
                  <a:pt x="716567" y="2632987"/>
                </a:lnTo>
                <a:lnTo>
                  <a:pt x="564155" y="2476891"/>
                </a:lnTo>
                <a:lnTo>
                  <a:pt x="552049" y="2459421"/>
                </a:lnTo>
                <a:lnTo>
                  <a:pt x="303082" y="2539844"/>
                </a:lnTo>
                <a:lnTo>
                  <a:pt x="122720" y="2227452"/>
                </a:lnTo>
                <a:lnTo>
                  <a:pt x="326913" y="2042960"/>
                </a:lnTo>
                <a:lnTo>
                  <a:pt x="306855" y="1979828"/>
                </a:lnTo>
                <a:lnTo>
                  <a:pt x="276470" y="1828721"/>
                </a:lnTo>
                <a:lnTo>
                  <a:pt x="0" y="1769460"/>
                </a:lnTo>
                <a:lnTo>
                  <a:pt x="0" y="1408739"/>
                </a:lnTo>
                <a:lnTo>
                  <a:pt x="293010" y="1345931"/>
                </a:lnTo>
                <a:lnTo>
                  <a:pt x="306855" y="1284173"/>
                </a:lnTo>
                <a:lnTo>
                  <a:pt x="351046" y="1157043"/>
                </a:lnTo>
                <a:lnTo>
                  <a:pt x="122720" y="950748"/>
                </a:lnTo>
                <a:lnTo>
                  <a:pt x="303082" y="638354"/>
                </a:lnTo>
                <a:lnTo>
                  <a:pt x="611017" y="737822"/>
                </a:lnTo>
                <a:lnTo>
                  <a:pt x="678469" y="665039"/>
                </a:lnTo>
                <a:lnTo>
                  <a:pt x="739168" y="615179"/>
                </a:lnTo>
                <a:lnTo>
                  <a:pt x="638354" y="303080"/>
                </a:lnTo>
                <a:lnTo>
                  <a:pt x="950747" y="122720"/>
                </a:lnTo>
                <a:lnTo>
                  <a:pt x="1175530" y="371507"/>
                </a:lnTo>
                <a:lnTo>
                  <a:pt x="1321409" y="330732"/>
                </a:lnTo>
                <a:lnTo>
                  <a:pt x="1338401" y="328139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e2e2e2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CustomShape 174"/>
          <p:cNvSpPr/>
          <p:nvPr/>
        </p:nvSpPr>
        <p:spPr>
          <a:xfrm>
            <a:off x="9029160" y="5497920"/>
            <a:ext cx="1403280" cy="1402920"/>
          </a:xfrm>
          <a:prstGeom prst="ellipse">
            <a:avLst/>
          </a:prstGeom>
          <a:noFill/>
          <a:ln w="1908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CustomShape 175"/>
          <p:cNvSpPr/>
          <p:nvPr/>
        </p:nvSpPr>
        <p:spPr>
          <a:xfrm>
            <a:off x="9103680" y="5572440"/>
            <a:ext cx="1254600" cy="1254240"/>
          </a:xfrm>
          <a:prstGeom prst="ellipse">
            <a:avLst/>
          </a:prstGeom>
          <a:gradFill>
            <a:gsLst>
              <a:gs pos="0">
                <a:srgbClr val="e2e2e2"/>
              </a:gs>
              <a:gs pos="100000">
                <a:schemeClr val="bg1"/>
              </a:gs>
            </a:gsLst>
            <a:lin ang="2700000"/>
          </a:gra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2" name="CustomShape 176"/>
          <p:cNvSpPr/>
          <p:nvPr/>
        </p:nvSpPr>
        <p:spPr>
          <a:xfrm>
            <a:off x="9174600" y="5643360"/>
            <a:ext cx="1112400" cy="1112040"/>
          </a:xfrm>
          <a:prstGeom prst="ellipse">
            <a:avLst/>
          </a:prstGeom>
          <a:solidFill>
            <a:srgbClr val="0da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3" name="CustomShape 177"/>
          <p:cNvSpPr/>
          <p:nvPr/>
        </p:nvSpPr>
        <p:spPr>
          <a:xfrm>
            <a:off x="9471240" y="6260040"/>
            <a:ext cx="110520" cy="19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178"/>
          <p:cNvSpPr/>
          <p:nvPr/>
        </p:nvSpPr>
        <p:spPr>
          <a:xfrm>
            <a:off x="9610200" y="6233400"/>
            <a:ext cx="110520" cy="22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CustomShape 179"/>
          <p:cNvSpPr/>
          <p:nvPr/>
        </p:nvSpPr>
        <p:spPr>
          <a:xfrm>
            <a:off x="9751680" y="6196680"/>
            <a:ext cx="110520" cy="25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180"/>
          <p:cNvSpPr/>
          <p:nvPr/>
        </p:nvSpPr>
        <p:spPr>
          <a:xfrm>
            <a:off x="9889200" y="6150960"/>
            <a:ext cx="110520" cy="303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181"/>
          <p:cNvSpPr/>
          <p:nvPr/>
        </p:nvSpPr>
        <p:spPr>
          <a:xfrm>
            <a:off x="9545040" y="5962320"/>
            <a:ext cx="317160" cy="231480"/>
          </a:xfrm>
          <a:custGeom>
            <a:avLst/>
            <a:gdLst/>
            <a:ahLst/>
            <a:rect l="l" t="t" r="r" b="b"/>
            <a:pathLst>
              <a:path w="155" h="113">
                <a:moveTo>
                  <a:pt x="94" y="21"/>
                </a:moveTo>
                <a:cubicBezTo>
                  <a:pt x="85" y="33"/>
                  <a:pt x="53" y="68"/>
                  <a:pt x="0" y="72"/>
                </a:cubicBezTo>
                <a:cubicBezTo>
                  <a:pt x="0" y="72"/>
                  <a:pt x="31" y="113"/>
                  <a:pt x="114" y="63"/>
                </a:cubicBezTo>
                <a:cubicBezTo>
                  <a:pt x="122" y="82"/>
                  <a:pt x="122" y="82"/>
                  <a:pt x="122" y="82"/>
                </a:cubicBezTo>
                <a:cubicBezTo>
                  <a:pt x="155" y="0"/>
                  <a:pt x="155" y="0"/>
                  <a:pt x="155" y="0"/>
                </a:cubicBezTo>
                <a:cubicBezTo>
                  <a:pt x="85" y="2"/>
                  <a:pt x="85" y="2"/>
                  <a:pt x="85" y="2"/>
                </a:cubicBezTo>
                <a:lnTo>
                  <a:pt x="94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CustomShape 182"/>
          <p:cNvSpPr/>
          <p:nvPr/>
        </p:nvSpPr>
        <p:spPr>
          <a:xfrm>
            <a:off x="8771760" y="7750080"/>
            <a:ext cx="1918440" cy="1917720"/>
          </a:xfrm>
          <a:custGeom>
            <a:avLst/>
            <a:gdLst/>
            <a:ahLst/>
            <a:rect l="l" t="t" r="r" b="b"/>
            <a:pathLst>
              <a:path w="3178196" h="3178196">
                <a:moveTo>
                  <a:pt x="1589098" y="425696"/>
                </a:moveTo>
                <a:cubicBezTo>
                  <a:pt x="946569" y="425696"/>
                  <a:pt x="425696" y="946569"/>
                  <a:pt x="425696" y="1589098"/>
                </a:cubicBezTo>
                <a:cubicBezTo>
                  <a:pt x="425696" y="2231627"/>
                  <a:pt x="946569" y="2752500"/>
                  <a:pt x="1589098" y="2752500"/>
                </a:cubicBezTo>
                <a:cubicBezTo>
                  <a:pt x="2231627" y="2752500"/>
                  <a:pt x="2752500" y="2231627"/>
                  <a:pt x="2752500" y="1589098"/>
                </a:cubicBezTo>
                <a:cubicBezTo>
                  <a:pt x="2752500" y="946569"/>
                  <a:pt x="2231627" y="425696"/>
                  <a:pt x="1589098" y="425696"/>
                </a:cubicBezTo>
                <a:close/>
                <a:moveTo>
                  <a:pt x="1408737" y="0"/>
                </a:moveTo>
                <a:lnTo>
                  <a:pt x="1769461" y="0"/>
                </a:lnTo>
                <a:lnTo>
                  <a:pt x="1839795" y="328139"/>
                </a:lnTo>
                <a:lnTo>
                  <a:pt x="1856789" y="330732"/>
                </a:lnTo>
                <a:lnTo>
                  <a:pt x="2000849" y="373520"/>
                </a:lnTo>
                <a:lnTo>
                  <a:pt x="2227451" y="122720"/>
                </a:lnTo>
                <a:lnTo>
                  <a:pt x="2539846" y="303080"/>
                </a:lnTo>
                <a:lnTo>
                  <a:pt x="2439451" y="613872"/>
                </a:lnTo>
                <a:lnTo>
                  <a:pt x="2458340" y="627645"/>
                </a:lnTo>
                <a:cubicBezTo>
                  <a:pt x="2493487" y="658090"/>
                  <a:pt x="2527017" y="690346"/>
                  <a:pt x="2558787" y="724273"/>
                </a:cubicBezTo>
                <a:lnTo>
                  <a:pt x="2569563" y="737054"/>
                </a:lnTo>
                <a:lnTo>
                  <a:pt x="2875118" y="638354"/>
                </a:lnTo>
                <a:lnTo>
                  <a:pt x="3055480" y="950748"/>
                </a:lnTo>
                <a:lnTo>
                  <a:pt x="2827830" y="1156432"/>
                </a:lnTo>
                <a:lnTo>
                  <a:pt x="2846251" y="1202137"/>
                </a:lnTo>
                <a:lnTo>
                  <a:pt x="2882440" y="1345342"/>
                </a:lnTo>
                <a:lnTo>
                  <a:pt x="3178196" y="1408739"/>
                </a:lnTo>
                <a:lnTo>
                  <a:pt x="3178196" y="1769460"/>
                </a:lnTo>
                <a:lnTo>
                  <a:pt x="2901180" y="1828838"/>
                </a:lnTo>
                <a:lnTo>
                  <a:pt x="2890366" y="1899689"/>
                </a:lnTo>
                <a:cubicBezTo>
                  <a:pt x="2882626" y="1937518"/>
                  <a:pt x="2873276" y="1974762"/>
                  <a:pt x="2862393" y="2011345"/>
                </a:cubicBezTo>
                <a:lnTo>
                  <a:pt x="2851433" y="2043093"/>
                </a:lnTo>
                <a:lnTo>
                  <a:pt x="3055480" y="2227452"/>
                </a:lnTo>
                <a:lnTo>
                  <a:pt x="2875118" y="2539844"/>
                </a:lnTo>
                <a:lnTo>
                  <a:pt x="2624366" y="2458846"/>
                </a:lnTo>
                <a:lnTo>
                  <a:pt x="2593452" y="2501242"/>
                </a:lnTo>
                <a:cubicBezTo>
                  <a:pt x="2563009" y="2536388"/>
                  <a:pt x="2530753" y="2569918"/>
                  <a:pt x="2496828" y="2601689"/>
                </a:cubicBezTo>
                <a:lnTo>
                  <a:pt x="2461217" y="2631705"/>
                </a:lnTo>
                <a:lnTo>
                  <a:pt x="2539846" y="2875117"/>
                </a:lnTo>
                <a:lnTo>
                  <a:pt x="2227451" y="3055478"/>
                </a:lnTo>
                <a:lnTo>
                  <a:pt x="2061632" y="2871954"/>
                </a:lnTo>
                <a:lnTo>
                  <a:pt x="2018961" y="2889155"/>
                </a:lnTo>
                <a:lnTo>
                  <a:pt x="1820676" y="2939260"/>
                </a:lnTo>
                <a:lnTo>
                  <a:pt x="1769461" y="3178196"/>
                </a:lnTo>
                <a:lnTo>
                  <a:pt x="1408737" y="3178196"/>
                </a:lnTo>
                <a:lnTo>
                  <a:pt x="1357415" y="2938761"/>
                </a:lnTo>
                <a:lnTo>
                  <a:pt x="1321409" y="2933267"/>
                </a:lnTo>
                <a:lnTo>
                  <a:pt x="1116228" y="2872328"/>
                </a:lnTo>
                <a:lnTo>
                  <a:pt x="950747" y="3055478"/>
                </a:lnTo>
                <a:lnTo>
                  <a:pt x="638354" y="2875117"/>
                </a:lnTo>
                <a:lnTo>
                  <a:pt x="716567" y="2632987"/>
                </a:lnTo>
                <a:lnTo>
                  <a:pt x="564155" y="2476891"/>
                </a:lnTo>
                <a:lnTo>
                  <a:pt x="552049" y="2459421"/>
                </a:lnTo>
                <a:lnTo>
                  <a:pt x="303082" y="2539844"/>
                </a:lnTo>
                <a:lnTo>
                  <a:pt x="122720" y="2227452"/>
                </a:lnTo>
                <a:lnTo>
                  <a:pt x="326913" y="2042960"/>
                </a:lnTo>
                <a:lnTo>
                  <a:pt x="306855" y="1979828"/>
                </a:lnTo>
                <a:lnTo>
                  <a:pt x="276470" y="1828721"/>
                </a:lnTo>
                <a:lnTo>
                  <a:pt x="0" y="1769460"/>
                </a:lnTo>
                <a:lnTo>
                  <a:pt x="0" y="1408739"/>
                </a:lnTo>
                <a:lnTo>
                  <a:pt x="293010" y="1345931"/>
                </a:lnTo>
                <a:lnTo>
                  <a:pt x="306855" y="1284173"/>
                </a:lnTo>
                <a:lnTo>
                  <a:pt x="351046" y="1157043"/>
                </a:lnTo>
                <a:lnTo>
                  <a:pt x="122720" y="950748"/>
                </a:lnTo>
                <a:lnTo>
                  <a:pt x="303082" y="638354"/>
                </a:lnTo>
                <a:lnTo>
                  <a:pt x="611017" y="737822"/>
                </a:lnTo>
                <a:lnTo>
                  <a:pt x="678469" y="665039"/>
                </a:lnTo>
                <a:lnTo>
                  <a:pt x="739168" y="615179"/>
                </a:lnTo>
                <a:lnTo>
                  <a:pt x="638354" y="303080"/>
                </a:lnTo>
                <a:lnTo>
                  <a:pt x="950747" y="122720"/>
                </a:lnTo>
                <a:lnTo>
                  <a:pt x="1175530" y="371507"/>
                </a:lnTo>
                <a:lnTo>
                  <a:pt x="1321409" y="330732"/>
                </a:lnTo>
                <a:lnTo>
                  <a:pt x="1338401" y="328139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e2e2e2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9" name="CustomShape 183"/>
          <p:cNvSpPr/>
          <p:nvPr/>
        </p:nvSpPr>
        <p:spPr>
          <a:xfrm>
            <a:off x="9029160" y="8007480"/>
            <a:ext cx="1403280" cy="1402920"/>
          </a:xfrm>
          <a:prstGeom prst="ellipse">
            <a:avLst/>
          </a:prstGeom>
          <a:noFill/>
          <a:ln w="1908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0" name="CustomShape 184"/>
          <p:cNvSpPr/>
          <p:nvPr/>
        </p:nvSpPr>
        <p:spPr>
          <a:xfrm>
            <a:off x="9103680" y="8082000"/>
            <a:ext cx="1254600" cy="1254240"/>
          </a:xfrm>
          <a:prstGeom prst="ellipse">
            <a:avLst/>
          </a:prstGeom>
          <a:gradFill>
            <a:gsLst>
              <a:gs pos="0">
                <a:srgbClr val="e2e2e2"/>
              </a:gs>
              <a:gs pos="100000">
                <a:schemeClr val="bg1"/>
              </a:gs>
            </a:gsLst>
            <a:lin ang="2700000"/>
          </a:gra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1" name="CustomShape 185"/>
          <p:cNvSpPr/>
          <p:nvPr/>
        </p:nvSpPr>
        <p:spPr>
          <a:xfrm>
            <a:off x="9174600" y="8152920"/>
            <a:ext cx="1112400" cy="1112040"/>
          </a:xfrm>
          <a:prstGeom prst="ellipse">
            <a:avLst/>
          </a:prstGeom>
          <a:solidFill>
            <a:srgbClr val="e87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CustomShape 186"/>
          <p:cNvSpPr/>
          <p:nvPr/>
        </p:nvSpPr>
        <p:spPr>
          <a:xfrm>
            <a:off x="9435240" y="8422560"/>
            <a:ext cx="617400" cy="615960"/>
          </a:xfrm>
          <a:custGeom>
            <a:avLst/>
            <a:gdLst/>
            <a:ahLst/>
            <a:rect l="l" t="t" r="r" b="b"/>
            <a:pathLst>
              <a:path w="241" h="241">
                <a:moveTo>
                  <a:pt x="0" y="115"/>
                </a:moveTo>
                <a:cubicBezTo>
                  <a:pt x="0" y="117"/>
                  <a:pt x="0" y="119"/>
                  <a:pt x="0" y="121"/>
                </a:cubicBezTo>
                <a:cubicBezTo>
                  <a:pt x="0" y="187"/>
                  <a:pt x="54" y="241"/>
                  <a:pt x="121" y="241"/>
                </a:cubicBezTo>
                <a:cubicBezTo>
                  <a:pt x="187" y="241"/>
                  <a:pt x="241" y="187"/>
                  <a:pt x="241" y="121"/>
                </a:cubicBezTo>
                <a:cubicBezTo>
                  <a:pt x="241" y="54"/>
                  <a:pt x="187" y="0"/>
                  <a:pt x="121" y="0"/>
                </a:cubicBezTo>
                <a:cubicBezTo>
                  <a:pt x="121" y="115"/>
                  <a:pt x="121" y="115"/>
                  <a:pt x="121" y="115"/>
                </a:cubicBezTo>
                <a:lnTo>
                  <a:pt x="0" y="1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CustomShape 187"/>
          <p:cNvSpPr/>
          <p:nvPr/>
        </p:nvSpPr>
        <p:spPr>
          <a:xfrm>
            <a:off x="9417960" y="8397000"/>
            <a:ext cx="294120" cy="291960"/>
          </a:xfrm>
          <a:custGeom>
            <a:avLst/>
            <a:gdLst/>
            <a:ahLst/>
            <a:rect l="l" t="t" r="r" b="b"/>
            <a:pathLst>
              <a:path w="115" h="114">
                <a:moveTo>
                  <a:pt x="0" y="114"/>
                </a:moveTo>
                <a:cubicBezTo>
                  <a:pt x="115" y="114"/>
                  <a:pt x="115" y="114"/>
                  <a:pt x="115" y="114"/>
                </a:cubicBezTo>
                <a:cubicBezTo>
                  <a:pt x="115" y="0"/>
                  <a:pt x="115" y="0"/>
                  <a:pt x="115" y="0"/>
                </a:cubicBezTo>
                <a:cubicBezTo>
                  <a:pt x="51" y="0"/>
                  <a:pt x="0" y="51"/>
                  <a:pt x="0" y="114"/>
                </a:cubicBezTo>
                <a:close/>
                <a:moveTo>
                  <a:pt x="15" y="104"/>
                </a:moveTo>
                <a:cubicBezTo>
                  <a:pt x="15" y="54"/>
                  <a:pt x="55" y="14"/>
                  <a:pt x="104" y="14"/>
                </a:cubicBezTo>
                <a:cubicBezTo>
                  <a:pt x="104" y="104"/>
                  <a:pt x="104" y="104"/>
                  <a:pt x="104" y="104"/>
                </a:cubicBezTo>
                <a:lnTo>
                  <a:pt x="15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CustomShape 188"/>
          <p:cNvSpPr/>
          <p:nvPr/>
        </p:nvSpPr>
        <p:spPr>
          <a:xfrm>
            <a:off x="8771760" y="10259640"/>
            <a:ext cx="1918440" cy="1917720"/>
          </a:xfrm>
          <a:custGeom>
            <a:avLst/>
            <a:gdLst/>
            <a:ahLst/>
            <a:rect l="l" t="t" r="r" b="b"/>
            <a:pathLst>
              <a:path w="3178196" h="3178196">
                <a:moveTo>
                  <a:pt x="1589098" y="425696"/>
                </a:moveTo>
                <a:cubicBezTo>
                  <a:pt x="946569" y="425696"/>
                  <a:pt x="425696" y="946569"/>
                  <a:pt x="425696" y="1589098"/>
                </a:cubicBezTo>
                <a:cubicBezTo>
                  <a:pt x="425696" y="2231627"/>
                  <a:pt x="946569" y="2752500"/>
                  <a:pt x="1589098" y="2752500"/>
                </a:cubicBezTo>
                <a:cubicBezTo>
                  <a:pt x="2231627" y="2752500"/>
                  <a:pt x="2752500" y="2231627"/>
                  <a:pt x="2752500" y="1589098"/>
                </a:cubicBezTo>
                <a:cubicBezTo>
                  <a:pt x="2752500" y="946569"/>
                  <a:pt x="2231627" y="425696"/>
                  <a:pt x="1589098" y="425696"/>
                </a:cubicBezTo>
                <a:close/>
                <a:moveTo>
                  <a:pt x="1408737" y="0"/>
                </a:moveTo>
                <a:lnTo>
                  <a:pt x="1769461" y="0"/>
                </a:lnTo>
                <a:lnTo>
                  <a:pt x="1839795" y="328139"/>
                </a:lnTo>
                <a:lnTo>
                  <a:pt x="1856789" y="330732"/>
                </a:lnTo>
                <a:lnTo>
                  <a:pt x="2000849" y="373520"/>
                </a:lnTo>
                <a:lnTo>
                  <a:pt x="2227451" y="122720"/>
                </a:lnTo>
                <a:lnTo>
                  <a:pt x="2539846" y="303080"/>
                </a:lnTo>
                <a:lnTo>
                  <a:pt x="2439451" y="613872"/>
                </a:lnTo>
                <a:lnTo>
                  <a:pt x="2458340" y="627645"/>
                </a:lnTo>
                <a:cubicBezTo>
                  <a:pt x="2493487" y="658090"/>
                  <a:pt x="2527017" y="690346"/>
                  <a:pt x="2558787" y="724273"/>
                </a:cubicBezTo>
                <a:lnTo>
                  <a:pt x="2569563" y="737054"/>
                </a:lnTo>
                <a:lnTo>
                  <a:pt x="2875118" y="638354"/>
                </a:lnTo>
                <a:lnTo>
                  <a:pt x="3055480" y="950748"/>
                </a:lnTo>
                <a:lnTo>
                  <a:pt x="2827830" y="1156432"/>
                </a:lnTo>
                <a:lnTo>
                  <a:pt x="2846251" y="1202137"/>
                </a:lnTo>
                <a:lnTo>
                  <a:pt x="2882440" y="1345342"/>
                </a:lnTo>
                <a:lnTo>
                  <a:pt x="3178196" y="1408739"/>
                </a:lnTo>
                <a:lnTo>
                  <a:pt x="3178196" y="1769460"/>
                </a:lnTo>
                <a:lnTo>
                  <a:pt x="2901180" y="1828838"/>
                </a:lnTo>
                <a:lnTo>
                  <a:pt x="2890366" y="1899689"/>
                </a:lnTo>
                <a:cubicBezTo>
                  <a:pt x="2882626" y="1937518"/>
                  <a:pt x="2873276" y="1974762"/>
                  <a:pt x="2862393" y="2011345"/>
                </a:cubicBezTo>
                <a:lnTo>
                  <a:pt x="2851433" y="2043093"/>
                </a:lnTo>
                <a:lnTo>
                  <a:pt x="3055480" y="2227452"/>
                </a:lnTo>
                <a:lnTo>
                  <a:pt x="2875118" y="2539844"/>
                </a:lnTo>
                <a:lnTo>
                  <a:pt x="2624366" y="2458846"/>
                </a:lnTo>
                <a:lnTo>
                  <a:pt x="2593452" y="2501242"/>
                </a:lnTo>
                <a:cubicBezTo>
                  <a:pt x="2563009" y="2536388"/>
                  <a:pt x="2530753" y="2569918"/>
                  <a:pt x="2496828" y="2601689"/>
                </a:cubicBezTo>
                <a:lnTo>
                  <a:pt x="2461217" y="2631705"/>
                </a:lnTo>
                <a:lnTo>
                  <a:pt x="2539846" y="2875117"/>
                </a:lnTo>
                <a:lnTo>
                  <a:pt x="2227451" y="3055478"/>
                </a:lnTo>
                <a:lnTo>
                  <a:pt x="2061632" y="2871954"/>
                </a:lnTo>
                <a:lnTo>
                  <a:pt x="2018961" y="2889155"/>
                </a:lnTo>
                <a:lnTo>
                  <a:pt x="1820676" y="2939260"/>
                </a:lnTo>
                <a:lnTo>
                  <a:pt x="1769461" y="3178196"/>
                </a:lnTo>
                <a:lnTo>
                  <a:pt x="1408737" y="3178196"/>
                </a:lnTo>
                <a:lnTo>
                  <a:pt x="1357415" y="2938761"/>
                </a:lnTo>
                <a:lnTo>
                  <a:pt x="1321409" y="2933267"/>
                </a:lnTo>
                <a:lnTo>
                  <a:pt x="1116228" y="2872328"/>
                </a:lnTo>
                <a:lnTo>
                  <a:pt x="950747" y="3055478"/>
                </a:lnTo>
                <a:lnTo>
                  <a:pt x="638354" y="2875117"/>
                </a:lnTo>
                <a:lnTo>
                  <a:pt x="716567" y="2632987"/>
                </a:lnTo>
                <a:lnTo>
                  <a:pt x="564155" y="2476891"/>
                </a:lnTo>
                <a:lnTo>
                  <a:pt x="552049" y="2459421"/>
                </a:lnTo>
                <a:lnTo>
                  <a:pt x="303082" y="2539844"/>
                </a:lnTo>
                <a:lnTo>
                  <a:pt x="122720" y="2227452"/>
                </a:lnTo>
                <a:lnTo>
                  <a:pt x="326913" y="2042960"/>
                </a:lnTo>
                <a:lnTo>
                  <a:pt x="306855" y="1979828"/>
                </a:lnTo>
                <a:lnTo>
                  <a:pt x="276470" y="1828721"/>
                </a:lnTo>
                <a:lnTo>
                  <a:pt x="0" y="1769460"/>
                </a:lnTo>
                <a:lnTo>
                  <a:pt x="0" y="1408739"/>
                </a:lnTo>
                <a:lnTo>
                  <a:pt x="293010" y="1345931"/>
                </a:lnTo>
                <a:lnTo>
                  <a:pt x="306855" y="1284173"/>
                </a:lnTo>
                <a:lnTo>
                  <a:pt x="351046" y="1157043"/>
                </a:lnTo>
                <a:lnTo>
                  <a:pt x="122720" y="950748"/>
                </a:lnTo>
                <a:lnTo>
                  <a:pt x="303082" y="638354"/>
                </a:lnTo>
                <a:lnTo>
                  <a:pt x="611017" y="737822"/>
                </a:lnTo>
                <a:lnTo>
                  <a:pt x="678469" y="665039"/>
                </a:lnTo>
                <a:lnTo>
                  <a:pt x="739168" y="615179"/>
                </a:lnTo>
                <a:lnTo>
                  <a:pt x="638354" y="303080"/>
                </a:lnTo>
                <a:lnTo>
                  <a:pt x="950747" y="122720"/>
                </a:lnTo>
                <a:lnTo>
                  <a:pt x="1175530" y="371507"/>
                </a:lnTo>
                <a:lnTo>
                  <a:pt x="1321409" y="330732"/>
                </a:lnTo>
                <a:lnTo>
                  <a:pt x="1338401" y="328139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e2e2e2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5" name="CustomShape 189"/>
          <p:cNvSpPr/>
          <p:nvPr/>
        </p:nvSpPr>
        <p:spPr>
          <a:xfrm>
            <a:off x="9029160" y="10517040"/>
            <a:ext cx="1403280" cy="1402920"/>
          </a:xfrm>
          <a:prstGeom prst="ellipse">
            <a:avLst/>
          </a:prstGeom>
          <a:noFill/>
          <a:ln w="1908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6" name="CustomShape 190"/>
          <p:cNvSpPr/>
          <p:nvPr/>
        </p:nvSpPr>
        <p:spPr>
          <a:xfrm>
            <a:off x="9103680" y="10591200"/>
            <a:ext cx="1254600" cy="1254240"/>
          </a:xfrm>
          <a:prstGeom prst="ellipse">
            <a:avLst/>
          </a:prstGeom>
          <a:gradFill>
            <a:gsLst>
              <a:gs pos="0">
                <a:srgbClr val="e2e2e2"/>
              </a:gs>
              <a:gs pos="100000">
                <a:schemeClr val="bg1"/>
              </a:gs>
            </a:gsLst>
            <a:lin ang="2700000"/>
          </a:gra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7" name="CustomShape 191"/>
          <p:cNvSpPr/>
          <p:nvPr/>
        </p:nvSpPr>
        <p:spPr>
          <a:xfrm>
            <a:off x="9174600" y="10662480"/>
            <a:ext cx="1112400" cy="1112040"/>
          </a:xfrm>
          <a:prstGeom prst="ellipse">
            <a:avLst/>
          </a:prstGeom>
          <a:solidFill>
            <a:srgbClr val="8f5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8" name="CustomShape 192"/>
          <p:cNvSpPr/>
          <p:nvPr/>
        </p:nvSpPr>
        <p:spPr>
          <a:xfrm>
            <a:off x="9368640" y="10859400"/>
            <a:ext cx="733320" cy="735480"/>
          </a:xfrm>
          <a:custGeom>
            <a:avLst/>
            <a:gdLst/>
            <a:ahLst/>
            <a:rect l="l" t="t" r="r" b="b"/>
            <a:pathLst>
              <a:path w="115" h="115">
                <a:moveTo>
                  <a:pt x="112" y="48"/>
                </a:moveTo>
                <a:cubicBezTo>
                  <a:pt x="97" y="48"/>
                  <a:pt x="97" y="48"/>
                  <a:pt x="97" y="48"/>
                </a:cubicBezTo>
                <a:cubicBezTo>
                  <a:pt x="95" y="48"/>
                  <a:pt x="93" y="47"/>
                  <a:pt x="93" y="45"/>
                </a:cubicBezTo>
                <a:cubicBezTo>
                  <a:pt x="91" y="41"/>
                  <a:pt x="91" y="41"/>
                  <a:pt x="91" y="41"/>
                </a:cubicBezTo>
                <a:cubicBezTo>
                  <a:pt x="90" y="40"/>
                  <a:pt x="91" y="37"/>
                  <a:pt x="92" y="36"/>
                </a:cubicBezTo>
                <a:cubicBezTo>
                  <a:pt x="102" y="26"/>
                  <a:pt x="102" y="26"/>
                  <a:pt x="102" y="26"/>
                </a:cubicBezTo>
                <a:cubicBezTo>
                  <a:pt x="104" y="24"/>
                  <a:pt x="104" y="22"/>
                  <a:pt x="102" y="21"/>
                </a:cubicBezTo>
                <a:cubicBezTo>
                  <a:pt x="94" y="13"/>
                  <a:pt x="94" y="13"/>
                  <a:pt x="94" y="13"/>
                </a:cubicBezTo>
                <a:cubicBezTo>
                  <a:pt x="93" y="11"/>
                  <a:pt x="91" y="11"/>
                  <a:pt x="89" y="13"/>
                </a:cubicBezTo>
                <a:cubicBezTo>
                  <a:pt x="79" y="23"/>
                  <a:pt x="79" y="23"/>
                  <a:pt x="79" y="23"/>
                </a:cubicBezTo>
                <a:cubicBezTo>
                  <a:pt x="78" y="24"/>
                  <a:pt x="75" y="25"/>
                  <a:pt x="74" y="24"/>
                </a:cubicBezTo>
                <a:cubicBezTo>
                  <a:pt x="70" y="22"/>
                  <a:pt x="70" y="22"/>
                  <a:pt x="70" y="22"/>
                </a:cubicBezTo>
                <a:cubicBezTo>
                  <a:pt x="68" y="22"/>
                  <a:pt x="67" y="20"/>
                  <a:pt x="67" y="18"/>
                </a:cubicBezTo>
                <a:cubicBezTo>
                  <a:pt x="67" y="3"/>
                  <a:pt x="67" y="3"/>
                  <a:pt x="67" y="3"/>
                </a:cubicBezTo>
                <a:cubicBezTo>
                  <a:pt x="67" y="1"/>
                  <a:pt x="65" y="0"/>
                  <a:pt x="63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0" y="0"/>
                  <a:pt x="48" y="1"/>
                  <a:pt x="48" y="3"/>
                </a:cubicBezTo>
                <a:cubicBezTo>
                  <a:pt x="48" y="18"/>
                  <a:pt x="48" y="18"/>
                  <a:pt x="48" y="18"/>
                </a:cubicBezTo>
                <a:cubicBezTo>
                  <a:pt x="48" y="20"/>
                  <a:pt x="47" y="22"/>
                  <a:pt x="45" y="22"/>
                </a:cubicBezTo>
                <a:cubicBezTo>
                  <a:pt x="41" y="24"/>
                  <a:pt x="41" y="24"/>
                  <a:pt x="41" y="24"/>
                </a:cubicBezTo>
                <a:cubicBezTo>
                  <a:pt x="40" y="25"/>
                  <a:pt x="37" y="24"/>
                  <a:pt x="36" y="23"/>
                </a:cubicBezTo>
                <a:cubicBezTo>
                  <a:pt x="26" y="13"/>
                  <a:pt x="26" y="13"/>
                  <a:pt x="26" y="13"/>
                </a:cubicBezTo>
                <a:cubicBezTo>
                  <a:pt x="25" y="11"/>
                  <a:pt x="22" y="11"/>
                  <a:pt x="21" y="13"/>
                </a:cubicBezTo>
                <a:cubicBezTo>
                  <a:pt x="13" y="21"/>
                  <a:pt x="13" y="21"/>
                  <a:pt x="13" y="21"/>
                </a:cubicBezTo>
                <a:cubicBezTo>
                  <a:pt x="12" y="22"/>
                  <a:pt x="12" y="24"/>
                  <a:pt x="13" y="26"/>
                </a:cubicBezTo>
                <a:cubicBezTo>
                  <a:pt x="23" y="36"/>
                  <a:pt x="23" y="36"/>
                  <a:pt x="23" y="36"/>
                </a:cubicBezTo>
                <a:cubicBezTo>
                  <a:pt x="24" y="37"/>
                  <a:pt x="25" y="40"/>
                  <a:pt x="24" y="41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0" y="48"/>
                  <a:pt x="1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50"/>
                  <a:pt x="0" y="52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5"/>
                  <a:pt x="2" y="66"/>
                  <a:pt x="4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20" y="66"/>
                  <a:pt x="22" y="68"/>
                  <a:pt x="22" y="70"/>
                </a:cubicBezTo>
                <a:cubicBezTo>
                  <a:pt x="24" y="73"/>
                  <a:pt x="24" y="73"/>
                  <a:pt x="24" y="73"/>
                </a:cubicBezTo>
                <a:cubicBezTo>
                  <a:pt x="25" y="75"/>
                  <a:pt x="24" y="78"/>
                  <a:pt x="23" y="79"/>
                </a:cubicBezTo>
                <a:cubicBezTo>
                  <a:pt x="13" y="89"/>
                  <a:pt x="13" y="89"/>
                  <a:pt x="13" y="89"/>
                </a:cubicBezTo>
                <a:cubicBezTo>
                  <a:pt x="12" y="90"/>
                  <a:pt x="12" y="93"/>
                  <a:pt x="13" y="94"/>
                </a:cubicBezTo>
                <a:cubicBezTo>
                  <a:pt x="21" y="102"/>
                  <a:pt x="21" y="102"/>
                  <a:pt x="21" y="102"/>
                </a:cubicBezTo>
                <a:cubicBezTo>
                  <a:pt x="22" y="103"/>
                  <a:pt x="25" y="103"/>
                  <a:pt x="26" y="102"/>
                </a:cubicBezTo>
                <a:cubicBezTo>
                  <a:pt x="36" y="92"/>
                  <a:pt x="36" y="92"/>
                  <a:pt x="36" y="92"/>
                </a:cubicBezTo>
                <a:cubicBezTo>
                  <a:pt x="37" y="90"/>
                  <a:pt x="40" y="90"/>
                  <a:pt x="41" y="91"/>
                </a:cubicBezTo>
                <a:cubicBezTo>
                  <a:pt x="45" y="92"/>
                  <a:pt x="45" y="92"/>
                  <a:pt x="45" y="92"/>
                </a:cubicBezTo>
                <a:cubicBezTo>
                  <a:pt x="47" y="93"/>
                  <a:pt x="48" y="95"/>
                  <a:pt x="48" y="97"/>
                </a:cubicBezTo>
                <a:cubicBezTo>
                  <a:pt x="48" y="111"/>
                  <a:pt x="48" y="111"/>
                  <a:pt x="48" y="111"/>
                </a:cubicBezTo>
                <a:cubicBezTo>
                  <a:pt x="48" y="113"/>
                  <a:pt x="50" y="115"/>
                  <a:pt x="52" y="115"/>
                </a:cubicBezTo>
                <a:cubicBezTo>
                  <a:pt x="63" y="115"/>
                  <a:pt x="63" y="115"/>
                  <a:pt x="63" y="115"/>
                </a:cubicBezTo>
                <a:cubicBezTo>
                  <a:pt x="65" y="115"/>
                  <a:pt x="67" y="113"/>
                  <a:pt x="67" y="111"/>
                </a:cubicBezTo>
                <a:cubicBezTo>
                  <a:pt x="67" y="97"/>
                  <a:pt x="67" y="97"/>
                  <a:pt x="67" y="97"/>
                </a:cubicBezTo>
                <a:cubicBezTo>
                  <a:pt x="67" y="95"/>
                  <a:pt x="68" y="93"/>
                  <a:pt x="70" y="92"/>
                </a:cubicBezTo>
                <a:cubicBezTo>
                  <a:pt x="74" y="91"/>
                  <a:pt x="74" y="91"/>
                  <a:pt x="74" y="91"/>
                </a:cubicBezTo>
                <a:cubicBezTo>
                  <a:pt x="75" y="90"/>
                  <a:pt x="78" y="90"/>
                  <a:pt x="79" y="92"/>
                </a:cubicBezTo>
                <a:cubicBezTo>
                  <a:pt x="89" y="102"/>
                  <a:pt x="89" y="102"/>
                  <a:pt x="89" y="102"/>
                </a:cubicBezTo>
                <a:cubicBezTo>
                  <a:pt x="91" y="103"/>
                  <a:pt x="93" y="103"/>
                  <a:pt x="94" y="102"/>
                </a:cubicBezTo>
                <a:cubicBezTo>
                  <a:pt x="102" y="94"/>
                  <a:pt x="102" y="94"/>
                  <a:pt x="102" y="94"/>
                </a:cubicBezTo>
                <a:cubicBezTo>
                  <a:pt x="104" y="93"/>
                  <a:pt x="104" y="90"/>
                  <a:pt x="102" y="89"/>
                </a:cubicBezTo>
                <a:cubicBezTo>
                  <a:pt x="92" y="79"/>
                  <a:pt x="92" y="79"/>
                  <a:pt x="92" y="79"/>
                </a:cubicBezTo>
                <a:cubicBezTo>
                  <a:pt x="91" y="78"/>
                  <a:pt x="90" y="75"/>
                  <a:pt x="91" y="73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68"/>
                  <a:pt x="95" y="66"/>
                  <a:pt x="97" y="66"/>
                </a:cubicBezTo>
                <a:cubicBezTo>
                  <a:pt x="112" y="66"/>
                  <a:pt x="112" y="66"/>
                  <a:pt x="112" y="66"/>
                </a:cubicBezTo>
                <a:cubicBezTo>
                  <a:pt x="113" y="66"/>
                  <a:pt x="115" y="65"/>
                  <a:pt x="115" y="63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15" y="50"/>
                  <a:pt x="113" y="48"/>
                  <a:pt x="112" y="48"/>
                </a:cubicBezTo>
                <a:close/>
                <a:moveTo>
                  <a:pt x="58" y="79"/>
                </a:moveTo>
                <a:cubicBezTo>
                  <a:pt x="46" y="79"/>
                  <a:pt x="36" y="69"/>
                  <a:pt x="36" y="57"/>
                </a:cubicBezTo>
                <a:cubicBezTo>
                  <a:pt x="36" y="46"/>
                  <a:pt x="46" y="36"/>
                  <a:pt x="58" y="36"/>
                </a:cubicBezTo>
                <a:cubicBezTo>
                  <a:pt x="69" y="36"/>
                  <a:pt x="79" y="46"/>
                  <a:pt x="79" y="57"/>
                </a:cubicBezTo>
                <a:cubicBezTo>
                  <a:pt x="79" y="69"/>
                  <a:pt x="69" y="79"/>
                  <a:pt x="58" y="79"/>
                </a:cubicBezTo>
                <a:close/>
                <a:moveTo>
                  <a:pt x="58" y="48"/>
                </a:moveTo>
                <a:cubicBezTo>
                  <a:pt x="53" y="48"/>
                  <a:pt x="49" y="52"/>
                  <a:pt x="49" y="57"/>
                </a:cubicBezTo>
                <a:cubicBezTo>
                  <a:pt x="49" y="62"/>
                  <a:pt x="53" y="66"/>
                  <a:pt x="58" y="66"/>
                </a:cubicBezTo>
                <a:cubicBezTo>
                  <a:pt x="63" y="66"/>
                  <a:pt x="67" y="62"/>
                  <a:pt x="67" y="57"/>
                </a:cubicBezTo>
                <a:cubicBezTo>
                  <a:pt x="67" y="52"/>
                  <a:pt x="63" y="48"/>
                  <a:pt x="58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CustomShape 193"/>
          <p:cNvSpPr/>
          <p:nvPr/>
        </p:nvSpPr>
        <p:spPr>
          <a:xfrm>
            <a:off x="3970800" y="8543160"/>
            <a:ext cx="1733400" cy="14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 algn="ctr">
              <a:lnSpc>
                <a:spcPct val="100000"/>
              </a:lnSpc>
            </a:pPr>
            <a:r>
              <a:rPr b="0" lang="en-US" sz="2700" spc="-1" strike="noStrike">
                <a:solidFill>
                  <a:srgbClr val="01acbe"/>
                </a:solidFill>
                <a:uFill>
                  <a:solidFill>
                    <a:srgbClr val="ffffff"/>
                  </a:solidFill>
                </a:uFill>
                <a:latin typeface="LiHei Pro"/>
                <a:ea typeface="LiHei Pro"/>
              </a:rPr>
              <a:t>思路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700" spc="-1" strike="noStrike">
                <a:solidFill>
                  <a:srgbClr val="01acbe"/>
                </a:solidFill>
                <a:uFill>
                  <a:solidFill>
                    <a:srgbClr val="ffffff"/>
                  </a:solidFill>
                </a:uFill>
                <a:latin typeface="LiHei Pro"/>
                <a:ea typeface="LiHei Pro"/>
              </a:rPr>
              <a:t>决定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700" spc="-1" strike="noStrike">
                <a:solidFill>
                  <a:srgbClr val="01acbe"/>
                </a:solidFill>
                <a:uFill>
                  <a:solidFill>
                    <a:srgbClr val="ffffff"/>
                  </a:solidFill>
                </a:uFill>
                <a:latin typeface="LiHei Pro"/>
                <a:ea typeface="LiHei Pro"/>
              </a:rPr>
              <a:t>出路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0" name="CustomShape 194"/>
          <p:cNvSpPr/>
          <p:nvPr/>
        </p:nvSpPr>
        <p:spPr>
          <a:xfrm>
            <a:off x="13687200" y="1676880"/>
            <a:ext cx="10401120" cy="40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>
              <a:lnSpc>
                <a:spcPct val="150000"/>
              </a:lnSpc>
            </a:pPr>
            <a:r>
              <a:rPr b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掌握了</a:t>
            </a:r>
            <a:r>
              <a:rPr b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perso</a:t>
            </a:r>
            <a:r>
              <a:rPr b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工作的流程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掌握了</a:t>
            </a:r>
            <a:r>
              <a:rPr b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perso</a:t>
            </a:r>
            <a:r>
              <a:rPr b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定制方式以及自测方法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了解了</a:t>
            </a:r>
            <a:r>
              <a:rPr b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SSV</a:t>
            </a:r>
            <a:r>
              <a:rPr b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机制，掌握了</a:t>
            </a:r>
            <a:r>
              <a:rPr b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ECR</a:t>
            </a:r>
            <a:r>
              <a:rPr b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1" name="CustomShape 195"/>
          <p:cNvSpPr/>
          <p:nvPr/>
        </p:nvSpPr>
        <p:spPr>
          <a:xfrm>
            <a:off x="11854800" y="4750560"/>
            <a:ext cx="12233520" cy="2599560"/>
          </a:xfrm>
          <a:prstGeom prst="rect">
            <a:avLst/>
          </a:prstGeom>
          <a:solidFill>
            <a:srgbClr val="e6e6e6"/>
          </a:solidFill>
          <a:ln w="15840">
            <a:solidFill>
              <a:srgbClr val="bfbfbf"/>
            </a:solidFill>
          </a:ln>
          <a:effectLst>
            <a:innerShdw blurRad="114300">
              <a:srgbClr val="00000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2" name="CustomShape 196"/>
          <p:cNvSpPr/>
          <p:nvPr/>
        </p:nvSpPr>
        <p:spPr>
          <a:xfrm>
            <a:off x="11854800" y="7821360"/>
            <a:ext cx="12233520" cy="1960200"/>
          </a:xfrm>
          <a:prstGeom prst="rect">
            <a:avLst/>
          </a:prstGeom>
          <a:solidFill>
            <a:srgbClr val="e6e6e6"/>
          </a:solidFill>
          <a:ln w="15840">
            <a:solidFill>
              <a:srgbClr val="bfbfbf"/>
            </a:solidFill>
          </a:ln>
          <a:effectLst>
            <a:innerShdw blurRad="114300">
              <a:srgbClr val="00000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3" name="CustomShape 197"/>
          <p:cNvSpPr/>
          <p:nvPr/>
        </p:nvSpPr>
        <p:spPr>
          <a:xfrm>
            <a:off x="13779360" y="7935840"/>
            <a:ext cx="9985680" cy="161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 algn="just">
              <a:lnSpc>
                <a:spcPct val="150000"/>
              </a:lnSpc>
            </a:pPr>
            <a:r>
              <a:rPr b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规范</a:t>
            </a:r>
            <a:r>
              <a:rPr b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Defect</a:t>
            </a:r>
            <a:r>
              <a:rPr b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</a:t>
            </a:r>
            <a:r>
              <a:rPr b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Task</a:t>
            </a:r>
            <a:r>
              <a:rPr b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</a:t>
            </a:r>
            <a:r>
              <a:rPr b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comment</a:t>
            </a:r>
            <a:r>
              <a:rPr b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的描述方式，节约软件和测试沟通的时间成本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4" name="CustomShape 198"/>
          <p:cNvSpPr/>
          <p:nvPr/>
        </p:nvSpPr>
        <p:spPr>
          <a:xfrm>
            <a:off x="11854800" y="10258560"/>
            <a:ext cx="12233520" cy="2140920"/>
          </a:xfrm>
          <a:prstGeom prst="rect">
            <a:avLst/>
          </a:prstGeom>
          <a:solidFill>
            <a:srgbClr val="e6e6e6"/>
          </a:solidFill>
          <a:ln w="15840">
            <a:solidFill>
              <a:srgbClr val="bfbfbf"/>
            </a:solidFill>
          </a:ln>
          <a:effectLst>
            <a:innerShdw blurRad="114300">
              <a:srgbClr val="00000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5" name="CustomShape 199"/>
          <p:cNvSpPr/>
          <p:nvPr/>
        </p:nvSpPr>
        <p:spPr>
          <a:xfrm>
            <a:off x="13779360" y="10258560"/>
            <a:ext cx="9985680" cy="161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 algn="just">
              <a:lnSpc>
                <a:spcPct val="150000"/>
              </a:lnSpc>
            </a:pPr>
            <a:r>
              <a:rPr b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独立负责一个完整的项目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掌握好</a:t>
            </a:r>
            <a:r>
              <a:rPr b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perso</a:t>
            </a:r>
            <a:r>
              <a:rPr b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工作的每一个细节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6" name="CustomShape 200"/>
          <p:cNvSpPr/>
          <p:nvPr/>
        </p:nvSpPr>
        <p:spPr>
          <a:xfrm>
            <a:off x="12236400" y="7941600"/>
            <a:ext cx="1634400" cy="19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 algn="ctr">
              <a:lnSpc>
                <a:spcPct val="120000"/>
              </a:lnSpc>
            </a:pPr>
            <a:r>
              <a:rPr b="0" lang="en-US" sz="5000" spc="-1" strike="noStrike">
                <a:solidFill>
                  <a:srgbClr val="e8707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建议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7" name="CustomShape 201"/>
          <p:cNvSpPr/>
          <p:nvPr/>
        </p:nvSpPr>
        <p:spPr>
          <a:xfrm>
            <a:off x="12236400" y="5120280"/>
            <a:ext cx="1634400" cy="19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 algn="ctr">
              <a:lnSpc>
                <a:spcPct val="120000"/>
              </a:lnSpc>
            </a:pPr>
            <a:r>
              <a:rPr b="0" lang="en-US" sz="5000" spc="-1" strike="noStrike">
                <a:solidFill>
                  <a:srgbClr val="01acbe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总结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8" name="CustomShape 202"/>
          <p:cNvSpPr/>
          <p:nvPr/>
        </p:nvSpPr>
        <p:spPr>
          <a:xfrm>
            <a:off x="12236400" y="2326680"/>
            <a:ext cx="1450440" cy="19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 algn="ctr">
              <a:lnSpc>
                <a:spcPct val="120000"/>
              </a:lnSpc>
            </a:pPr>
            <a:r>
              <a:rPr b="0" lang="en-US" sz="5000" spc="-1" strike="noStrike">
                <a:solidFill>
                  <a:srgbClr val="ffb85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收获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9" name="CustomShape 203"/>
          <p:cNvSpPr/>
          <p:nvPr/>
        </p:nvSpPr>
        <p:spPr>
          <a:xfrm>
            <a:off x="12236400" y="10385280"/>
            <a:ext cx="1634400" cy="19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 algn="ctr">
              <a:lnSpc>
                <a:spcPct val="120000"/>
              </a:lnSpc>
            </a:pPr>
            <a:r>
              <a:rPr b="0" lang="en-US" sz="5000" spc="-1" strike="noStrike">
                <a:solidFill>
                  <a:srgbClr val="663a77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期望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0" name="CustomShape 204"/>
          <p:cNvSpPr/>
          <p:nvPr/>
        </p:nvSpPr>
        <p:spPr>
          <a:xfrm>
            <a:off x="13687200" y="4683600"/>
            <a:ext cx="10077480" cy="32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>
              <a:lnSpc>
                <a:spcPct val="150000"/>
              </a:lnSpc>
            </a:pPr>
            <a:r>
              <a:rPr b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通过需求定制掌握客户的基本需求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通过功能自测掌握测试的方法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输出学习</a:t>
            </a:r>
            <a:r>
              <a:rPr b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/</a:t>
            </a:r>
            <a:r>
              <a:rPr b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项目总结文档</a:t>
            </a:r>
            <a:r>
              <a:rPr b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10+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1" name="TextShape 205"/>
          <p:cNvSpPr txBox="1"/>
          <p:nvPr/>
        </p:nvSpPr>
        <p:spPr>
          <a:xfrm>
            <a:off x="0" y="558360"/>
            <a:ext cx="21386520" cy="2378520"/>
          </a:xfrm>
          <a:prstGeom prst="rect">
            <a:avLst/>
          </a:prstGeom>
          <a:noFill/>
          <a:ln>
            <a:noFill/>
          </a:ln>
        </p:spPr>
        <p:txBody>
          <a:bodyPr lIns="243720" rIns="243720" tIns="122040" bIns="12204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afabab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工作成果分析</a:t>
            </a:r>
            <a:r>
              <a:rPr b="0" lang="en-US" sz="5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Pixi5-6 4G perso</a:t>
            </a: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</a:t>
            </a:r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 spd="slow">
    <p:pull dir="r"/>
  </p:transition>
  <p:timing>
    <p:tnLst>
      <p:par>
        <p:cTn id="267" dur="indefinite" restart="never" nodeType="tmRoot">
          <p:childTnLst>
            <p:seq>
              <p:cTn id="268" dur="indefinite" nodeType="mainSeq">
                <p:childTnLst>
                  <p:par>
                    <p:cTn id="269" fill="hold">
                      <p:stCondLst>
                        <p:cond delay="0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3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7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8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9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500"/>
                            </p:stCondLst>
                            <p:childTnLst>
                              <p:par>
                                <p:cTn id="28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3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000"/>
                            </p:stCondLst>
                            <p:childTnLst>
                              <p:par>
                                <p:cTn id="28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7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0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3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6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9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2500"/>
                            </p:stCondLst>
                            <p:childTnLst>
                              <p:par>
                                <p:cTn id="301" nodeType="after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303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3000"/>
                            </p:stCondLst>
                            <p:childTnLst>
                              <p:par>
                                <p:cTn id="305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7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8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09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2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3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14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7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8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19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2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3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24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3500"/>
                            </p:stCondLst>
                            <p:childTnLst>
                              <p:par>
                                <p:cTn id="326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8" dur="5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9" dur="5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2" dur="50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3" dur="50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6" dur="50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7" dur="50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8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0" dur="50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1" dur="50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4000"/>
                            </p:stCondLst>
                            <p:childTnLst>
                              <p:par>
                                <p:cTn id="343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5" dur="5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346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4500"/>
                            </p:stCondLst>
                            <p:childTnLst>
                              <p:par>
                                <p:cTn id="348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50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5000"/>
                            </p:stCondLst>
                            <p:childTnLst>
                              <p:par>
                                <p:cTn id="352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4" dur="50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355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5500"/>
                            </p:stCondLst>
                            <p:childTnLst>
                              <p:par>
                                <p:cTn id="357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59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6000"/>
                            </p:stCondLst>
                            <p:childTnLst>
                              <p:par>
                                <p:cTn id="361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3" dur="500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364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6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68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7000"/>
                            </p:stCondLst>
                            <p:childTnLst>
                              <p:par>
                                <p:cTn id="370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2" dur="500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373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7500"/>
                            </p:stCondLst>
                            <p:childTnLst>
                              <p:par>
                                <p:cTn id="375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77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9446040" y="4101480"/>
            <a:ext cx="5297400" cy="456516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bg1">
                  <a:lumMod val="98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/>
          </a:gradFill>
          <a:ln w="28440">
            <a:solidFill>
              <a:srgbClr val="f5f5f5"/>
            </a:solidFill>
          </a:ln>
          <a:effectLst>
            <a:innerShdw blurRad="114300">
              <a:srgbClr val="000000"/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3" name="CustomShape 2"/>
          <p:cNvSpPr/>
          <p:nvPr/>
        </p:nvSpPr>
        <p:spPr>
          <a:xfrm rot="18900600">
            <a:off x="9318600" y="2391840"/>
            <a:ext cx="3149280" cy="4141440"/>
          </a:xfrm>
          <a:custGeom>
            <a:avLst/>
            <a:gdLst/>
            <a:ahLst/>
            <a:rect l="l" t="t" r="r" b="b"/>
            <a:pathLst>
              <a:path w="1696474" h="2070736">
                <a:moveTo>
                  <a:pt x="13249" y="1035368"/>
                </a:moveTo>
                <a:cubicBezTo>
                  <a:pt x="112309" y="471170"/>
                  <a:pt x="388098" y="0"/>
                  <a:pt x="850497" y="0"/>
                </a:cubicBezTo>
                <a:cubicBezTo>
                  <a:pt x="1312896" y="0"/>
                  <a:pt x="1611545" y="478790"/>
                  <a:pt x="1687745" y="1035368"/>
                </a:cubicBezTo>
                <a:cubicBezTo>
                  <a:pt x="1765308" y="1601901"/>
                  <a:pt x="1312896" y="2070736"/>
                  <a:pt x="850497" y="2070736"/>
                </a:cubicBezTo>
                <a:cubicBezTo>
                  <a:pt x="388098" y="2070736"/>
                  <a:pt x="-85811" y="1599566"/>
                  <a:pt x="13249" y="1035368"/>
                </a:cubicBezTo>
                <a:close/>
              </a:path>
            </a:pathLst>
          </a:custGeom>
          <a:gradFill>
            <a:gsLst>
              <a:gs pos="0">
                <a:schemeClr val="tx1"/>
              </a:gs>
              <a:gs pos="17000">
                <a:srgbClr val="000000">
                  <a:alpha val="46000"/>
                </a:srgbClr>
              </a:gs>
              <a:gs pos="34000">
                <a:srgbClr val="000000">
                  <a:alpha val="43000"/>
                </a:srgbClr>
              </a:gs>
              <a:gs pos="51000">
                <a:schemeClr val="tx1">
                  <a:alpha val="20000"/>
                </a:schemeClr>
              </a:gs>
              <a:gs pos="65000">
                <a:srgbClr val="000000">
                  <a:alpha val="10000"/>
                </a:srgbClr>
              </a:gs>
              <a:gs pos="78000">
                <a:schemeClr val="tx1">
                  <a:alpha val="5000"/>
                </a:schemeClr>
              </a:gs>
              <a:gs pos="100000">
                <a:schemeClr val="tx1">
                  <a:alpha val="0"/>
                </a:schemeClr>
              </a:gs>
            </a:gsLst>
            <a:lin ang="5400000"/>
          </a:gra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4" name="CustomShape 3"/>
          <p:cNvSpPr/>
          <p:nvPr/>
        </p:nvSpPr>
        <p:spPr>
          <a:xfrm>
            <a:off x="9413640" y="2846160"/>
            <a:ext cx="1933200" cy="1932480"/>
          </a:xfrm>
          <a:prstGeom prst="ellipse">
            <a:avLst/>
          </a:prstGeom>
          <a:gradFill>
            <a:gsLst>
              <a:gs pos="0">
                <a:schemeClr val="bg1">
                  <a:alpha val="99000"/>
                </a:schemeClr>
              </a:gs>
              <a:gs pos="43000">
                <a:srgbClr val="f7f7f7"/>
              </a:gs>
              <a:gs pos="100000">
                <a:srgbClr val="b8c0c0"/>
              </a:gs>
            </a:gsLst>
            <a:lin ang="2700000"/>
          </a:gradFill>
          <a:ln>
            <a:noFill/>
          </a:ln>
          <a:effectLst>
            <a:outerShdw algn="tl" blurRad="139700" dir="2700000" dist="88900" rotWithShape="0">
              <a:srgbClr val="494949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CustomShape 4"/>
          <p:cNvSpPr/>
          <p:nvPr/>
        </p:nvSpPr>
        <p:spPr>
          <a:xfrm>
            <a:off x="9144720" y="2523960"/>
            <a:ext cx="2295720" cy="2294640"/>
          </a:xfrm>
          <a:prstGeom prst="ellipse">
            <a:avLst/>
          </a:prstGeom>
          <a:gradFill>
            <a:gsLst>
              <a:gs pos="11000">
                <a:schemeClr val="bg1">
                  <a:alpha val="99000"/>
                </a:schemeClr>
              </a:gs>
              <a:gs pos="39000">
                <a:schemeClr val="bg1"/>
              </a:gs>
              <a:gs pos="53000">
                <a:srgbClr val="f7f7f7"/>
              </a:gs>
              <a:gs pos="100000">
                <a:srgbClr val="b8c0c0"/>
              </a:gs>
            </a:gsLst>
            <a:lin ang="2700000"/>
          </a:gradFill>
          <a:ln>
            <a:noFill/>
          </a:ln>
          <a:effectLst>
            <a:innerShdw blurRad="444500" dir="2700000" dist="152400">
              <a:srgbClr val="5f6d6c">
                <a:alpha val="36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CustomShape 5"/>
          <p:cNvSpPr/>
          <p:nvPr/>
        </p:nvSpPr>
        <p:spPr>
          <a:xfrm>
            <a:off x="9682200" y="3171600"/>
            <a:ext cx="123588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400" spc="-1" strike="noStrike">
                <a:solidFill>
                  <a:srgbClr val="ffb850"/>
                </a:solidFill>
                <a:uFill>
                  <a:solidFill>
                    <a:srgbClr val="ffffff"/>
                  </a:solidFill>
                </a:uFill>
                <a:latin typeface="Impact"/>
                <a:ea typeface="Hiragino Sans GB W6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7" name="CustomShape 6"/>
          <p:cNvSpPr/>
          <p:nvPr/>
        </p:nvSpPr>
        <p:spPr>
          <a:xfrm rot="18900600">
            <a:off x="12925800" y="2391840"/>
            <a:ext cx="3149280" cy="4141440"/>
          </a:xfrm>
          <a:custGeom>
            <a:avLst/>
            <a:gdLst/>
            <a:ahLst/>
            <a:rect l="l" t="t" r="r" b="b"/>
            <a:pathLst>
              <a:path w="1696474" h="2070736">
                <a:moveTo>
                  <a:pt x="13249" y="1035368"/>
                </a:moveTo>
                <a:cubicBezTo>
                  <a:pt x="112309" y="471170"/>
                  <a:pt x="388098" y="0"/>
                  <a:pt x="850497" y="0"/>
                </a:cubicBezTo>
                <a:cubicBezTo>
                  <a:pt x="1312896" y="0"/>
                  <a:pt x="1611545" y="478790"/>
                  <a:pt x="1687745" y="1035368"/>
                </a:cubicBezTo>
                <a:cubicBezTo>
                  <a:pt x="1765308" y="1601901"/>
                  <a:pt x="1312896" y="2070736"/>
                  <a:pt x="850497" y="2070736"/>
                </a:cubicBezTo>
                <a:cubicBezTo>
                  <a:pt x="388098" y="2070736"/>
                  <a:pt x="-85811" y="1599566"/>
                  <a:pt x="13249" y="1035368"/>
                </a:cubicBezTo>
                <a:close/>
              </a:path>
            </a:pathLst>
          </a:custGeom>
          <a:gradFill>
            <a:gsLst>
              <a:gs pos="0">
                <a:schemeClr val="tx1"/>
              </a:gs>
              <a:gs pos="17000">
                <a:srgbClr val="000000">
                  <a:alpha val="46000"/>
                </a:srgbClr>
              </a:gs>
              <a:gs pos="34000">
                <a:srgbClr val="000000">
                  <a:alpha val="43000"/>
                </a:srgbClr>
              </a:gs>
              <a:gs pos="51000">
                <a:schemeClr val="tx1">
                  <a:alpha val="20000"/>
                </a:schemeClr>
              </a:gs>
              <a:gs pos="65000">
                <a:srgbClr val="000000">
                  <a:alpha val="10000"/>
                </a:srgbClr>
              </a:gs>
              <a:gs pos="78000">
                <a:schemeClr val="tx1">
                  <a:alpha val="5000"/>
                </a:schemeClr>
              </a:gs>
              <a:gs pos="100000">
                <a:schemeClr val="tx1">
                  <a:alpha val="0"/>
                </a:schemeClr>
              </a:gs>
            </a:gsLst>
            <a:lin ang="5400000"/>
          </a:gra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8" name="CustomShape 7"/>
          <p:cNvSpPr/>
          <p:nvPr/>
        </p:nvSpPr>
        <p:spPr>
          <a:xfrm>
            <a:off x="13020840" y="2846160"/>
            <a:ext cx="1933200" cy="1932480"/>
          </a:xfrm>
          <a:prstGeom prst="ellipse">
            <a:avLst/>
          </a:prstGeom>
          <a:gradFill>
            <a:gsLst>
              <a:gs pos="0">
                <a:schemeClr val="bg1">
                  <a:alpha val="99000"/>
                </a:schemeClr>
              </a:gs>
              <a:gs pos="43000">
                <a:srgbClr val="f7f7f7"/>
              </a:gs>
              <a:gs pos="100000">
                <a:srgbClr val="b8c0c0"/>
              </a:gs>
            </a:gsLst>
            <a:lin ang="2700000"/>
          </a:gradFill>
          <a:ln>
            <a:noFill/>
          </a:ln>
          <a:effectLst>
            <a:outerShdw algn="tl" blurRad="139700" dir="2700000" dist="88900" rotWithShape="0">
              <a:srgbClr val="494949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9" name="CustomShape 8"/>
          <p:cNvSpPr/>
          <p:nvPr/>
        </p:nvSpPr>
        <p:spPr>
          <a:xfrm>
            <a:off x="12751920" y="2523960"/>
            <a:ext cx="2295720" cy="2294640"/>
          </a:xfrm>
          <a:prstGeom prst="ellipse">
            <a:avLst/>
          </a:prstGeom>
          <a:gradFill>
            <a:gsLst>
              <a:gs pos="11000">
                <a:schemeClr val="bg1">
                  <a:alpha val="99000"/>
                </a:schemeClr>
              </a:gs>
              <a:gs pos="39000">
                <a:schemeClr val="bg1"/>
              </a:gs>
              <a:gs pos="53000">
                <a:srgbClr val="f7f7f7"/>
              </a:gs>
              <a:gs pos="100000">
                <a:srgbClr val="b8c0c0"/>
              </a:gs>
            </a:gsLst>
            <a:lin ang="2700000"/>
          </a:gradFill>
          <a:ln>
            <a:noFill/>
          </a:ln>
          <a:effectLst>
            <a:innerShdw blurRad="444500" dir="2700000" dist="152400">
              <a:srgbClr val="5f6d6c">
                <a:alpha val="36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CustomShape 9"/>
          <p:cNvSpPr/>
          <p:nvPr/>
        </p:nvSpPr>
        <p:spPr>
          <a:xfrm>
            <a:off x="13289400" y="3171600"/>
            <a:ext cx="123588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400" spc="-1" strike="noStrike">
                <a:solidFill>
                  <a:srgbClr val="01acbe"/>
                </a:solidFill>
                <a:uFill>
                  <a:solidFill>
                    <a:srgbClr val="ffffff"/>
                  </a:solidFill>
                </a:uFill>
                <a:latin typeface="Impact"/>
                <a:ea typeface="Hiragino Sans GB W6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1" name="CustomShape 10"/>
          <p:cNvSpPr/>
          <p:nvPr/>
        </p:nvSpPr>
        <p:spPr>
          <a:xfrm rot="18900600">
            <a:off x="9318600" y="7984080"/>
            <a:ext cx="3149280" cy="4141440"/>
          </a:xfrm>
          <a:custGeom>
            <a:avLst/>
            <a:gdLst/>
            <a:ahLst/>
            <a:rect l="l" t="t" r="r" b="b"/>
            <a:pathLst>
              <a:path w="1696474" h="2070736">
                <a:moveTo>
                  <a:pt x="13249" y="1035368"/>
                </a:moveTo>
                <a:cubicBezTo>
                  <a:pt x="112309" y="471170"/>
                  <a:pt x="388098" y="0"/>
                  <a:pt x="850497" y="0"/>
                </a:cubicBezTo>
                <a:cubicBezTo>
                  <a:pt x="1312896" y="0"/>
                  <a:pt x="1611545" y="478790"/>
                  <a:pt x="1687745" y="1035368"/>
                </a:cubicBezTo>
                <a:cubicBezTo>
                  <a:pt x="1765308" y="1601901"/>
                  <a:pt x="1312896" y="2070736"/>
                  <a:pt x="850497" y="2070736"/>
                </a:cubicBezTo>
                <a:cubicBezTo>
                  <a:pt x="388098" y="2070736"/>
                  <a:pt x="-85811" y="1599566"/>
                  <a:pt x="13249" y="1035368"/>
                </a:cubicBezTo>
                <a:close/>
              </a:path>
            </a:pathLst>
          </a:custGeom>
          <a:gradFill>
            <a:gsLst>
              <a:gs pos="0">
                <a:schemeClr val="tx1"/>
              </a:gs>
              <a:gs pos="17000">
                <a:srgbClr val="000000">
                  <a:alpha val="46000"/>
                </a:srgbClr>
              </a:gs>
              <a:gs pos="34000">
                <a:srgbClr val="000000">
                  <a:alpha val="43000"/>
                </a:srgbClr>
              </a:gs>
              <a:gs pos="51000">
                <a:schemeClr val="tx1">
                  <a:alpha val="20000"/>
                </a:schemeClr>
              </a:gs>
              <a:gs pos="65000">
                <a:srgbClr val="000000">
                  <a:alpha val="10000"/>
                </a:srgbClr>
              </a:gs>
              <a:gs pos="78000">
                <a:schemeClr val="tx1">
                  <a:alpha val="5000"/>
                </a:schemeClr>
              </a:gs>
              <a:gs pos="100000">
                <a:schemeClr val="tx1">
                  <a:alpha val="0"/>
                </a:schemeClr>
              </a:gs>
            </a:gsLst>
            <a:lin ang="5400000"/>
          </a:gra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CustomShape 11"/>
          <p:cNvSpPr/>
          <p:nvPr/>
        </p:nvSpPr>
        <p:spPr>
          <a:xfrm>
            <a:off x="9413640" y="8438400"/>
            <a:ext cx="1933200" cy="1932480"/>
          </a:xfrm>
          <a:prstGeom prst="ellipse">
            <a:avLst/>
          </a:prstGeom>
          <a:gradFill>
            <a:gsLst>
              <a:gs pos="0">
                <a:schemeClr val="bg1">
                  <a:alpha val="99000"/>
                </a:schemeClr>
              </a:gs>
              <a:gs pos="43000">
                <a:srgbClr val="f7f7f7"/>
              </a:gs>
              <a:gs pos="100000">
                <a:srgbClr val="b8c0c0"/>
              </a:gs>
            </a:gsLst>
            <a:lin ang="2700000"/>
          </a:gradFill>
          <a:ln>
            <a:noFill/>
          </a:ln>
          <a:effectLst>
            <a:outerShdw algn="tl" blurRad="139700" dir="2700000" dist="88900" rotWithShape="0">
              <a:srgbClr val="494949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CustomShape 12"/>
          <p:cNvSpPr/>
          <p:nvPr/>
        </p:nvSpPr>
        <p:spPr>
          <a:xfrm>
            <a:off x="9144720" y="8115840"/>
            <a:ext cx="2295720" cy="2294640"/>
          </a:xfrm>
          <a:prstGeom prst="ellipse">
            <a:avLst/>
          </a:prstGeom>
          <a:gradFill>
            <a:gsLst>
              <a:gs pos="11000">
                <a:schemeClr val="bg1">
                  <a:alpha val="99000"/>
                </a:schemeClr>
              </a:gs>
              <a:gs pos="39000">
                <a:schemeClr val="bg1"/>
              </a:gs>
              <a:gs pos="53000">
                <a:srgbClr val="f7f7f7"/>
              </a:gs>
              <a:gs pos="100000">
                <a:srgbClr val="b8c0c0"/>
              </a:gs>
            </a:gsLst>
            <a:lin ang="2700000"/>
          </a:gradFill>
          <a:ln>
            <a:noFill/>
          </a:ln>
          <a:effectLst>
            <a:innerShdw blurRad="444500" dir="2700000" dist="152400">
              <a:srgbClr val="5f6d6c">
                <a:alpha val="36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4" name="CustomShape 13"/>
          <p:cNvSpPr/>
          <p:nvPr/>
        </p:nvSpPr>
        <p:spPr>
          <a:xfrm>
            <a:off x="9682200" y="8763840"/>
            <a:ext cx="123588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400" spc="-1" strike="noStrike">
                <a:solidFill>
                  <a:srgbClr val="00af92"/>
                </a:solidFill>
                <a:uFill>
                  <a:solidFill>
                    <a:srgbClr val="ffffff"/>
                  </a:solidFill>
                </a:uFill>
                <a:latin typeface="Impact"/>
                <a:ea typeface="Hiragino Sans GB W6"/>
              </a:rPr>
              <a:t>05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5" name="CustomShape 14"/>
          <p:cNvSpPr/>
          <p:nvPr/>
        </p:nvSpPr>
        <p:spPr>
          <a:xfrm rot="18900600">
            <a:off x="12925800" y="8015760"/>
            <a:ext cx="3149280" cy="4141440"/>
          </a:xfrm>
          <a:custGeom>
            <a:avLst/>
            <a:gdLst/>
            <a:ahLst/>
            <a:rect l="l" t="t" r="r" b="b"/>
            <a:pathLst>
              <a:path w="1696474" h="2070736">
                <a:moveTo>
                  <a:pt x="13249" y="1035368"/>
                </a:moveTo>
                <a:cubicBezTo>
                  <a:pt x="112309" y="471170"/>
                  <a:pt x="388098" y="0"/>
                  <a:pt x="850497" y="0"/>
                </a:cubicBezTo>
                <a:cubicBezTo>
                  <a:pt x="1312896" y="0"/>
                  <a:pt x="1611545" y="478790"/>
                  <a:pt x="1687745" y="1035368"/>
                </a:cubicBezTo>
                <a:cubicBezTo>
                  <a:pt x="1765308" y="1601901"/>
                  <a:pt x="1312896" y="2070736"/>
                  <a:pt x="850497" y="2070736"/>
                </a:cubicBezTo>
                <a:cubicBezTo>
                  <a:pt x="388098" y="2070736"/>
                  <a:pt x="-85811" y="1599566"/>
                  <a:pt x="13249" y="1035368"/>
                </a:cubicBezTo>
                <a:close/>
              </a:path>
            </a:pathLst>
          </a:custGeom>
          <a:gradFill>
            <a:gsLst>
              <a:gs pos="0">
                <a:schemeClr val="tx1"/>
              </a:gs>
              <a:gs pos="17000">
                <a:srgbClr val="000000">
                  <a:alpha val="46000"/>
                </a:srgbClr>
              </a:gs>
              <a:gs pos="34000">
                <a:srgbClr val="000000">
                  <a:alpha val="43000"/>
                </a:srgbClr>
              </a:gs>
              <a:gs pos="51000">
                <a:schemeClr val="tx1">
                  <a:alpha val="20000"/>
                </a:schemeClr>
              </a:gs>
              <a:gs pos="65000">
                <a:srgbClr val="000000">
                  <a:alpha val="10000"/>
                </a:srgbClr>
              </a:gs>
              <a:gs pos="78000">
                <a:schemeClr val="tx1">
                  <a:alpha val="5000"/>
                </a:schemeClr>
              </a:gs>
              <a:gs pos="100000">
                <a:schemeClr val="tx1">
                  <a:alpha val="0"/>
                </a:schemeClr>
              </a:gs>
            </a:gsLst>
            <a:lin ang="5400000"/>
          </a:gra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6" name="CustomShape 15"/>
          <p:cNvSpPr/>
          <p:nvPr/>
        </p:nvSpPr>
        <p:spPr>
          <a:xfrm>
            <a:off x="13020840" y="8469720"/>
            <a:ext cx="1933200" cy="1932480"/>
          </a:xfrm>
          <a:prstGeom prst="ellipse">
            <a:avLst/>
          </a:prstGeom>
          <a:gradFill>
            <a:gsLst>
              <a:gs pos="0">
                <a:schemeClr val="bg1">
                  <a:alpha val="99000"/>
                </a:schemeClr>
              </a:gs>
              <a:gs pos="43000">
                <a:srgbClr val="f7f7f7"/>
              </a:gs>
              <a:gs pos="100000">
                <a:srgbClr val="b8c0c0"/>
              </a:gs>
            </a:gsLst>
            <a:lin ang="2700000"/>
          </a:gradFill>
          <a:ln>
            <a:noFill/>
          </a:ln>
          <a:effectLst>
            <a:outerShdw algn="tl" blurRad="139700" dir="2700000" dist="88900" rotWithShape="0">
              <a:srgbClr val="494949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7" name="CustomShape 16"/>
          <p:cNvSpPr/>
          <p:nvPr/>
        </p:nvSpPr>
        <p:spPr>
          <a:xfrm>
            <a:off x="12751920" y="8147520"/>
            <a:ext cx="2295720" cy="2294640"/>
          </a:xfrm>
          <a:prstGeom prst="ellipse">
            <a:avLst/>
          </a:prstGeom>
          <a:gradFill>
            <a:gsLst>
              <a:gs pos="11000">
                <a:schemeClr val="bg1">
                  <a:alpha val="99000"/>
                </a:schemeClr>
              </a:gs>
              <a:gs pos="39000">
                <a:schemeClr val="bg1"/>
              </a:gs>
              <a:gs pos="53000">
                <a:srgbClr val="f7f7f7"/>
              </a:gs>
              <a:gs pos="100000">
                <a:srgbClr val="b8c0c0"/>
              </a:gs>
            </a:gsLst>
            <a:lin ang="2700000"/>
          </a:gradFill>
          <a:ln>
            <a:noFill/>
          </a:ln>
          <a:effectLst>
            <a:innerShdw blurRad="444500" dir="2700000" dist="152400">
              <a:srgbClr val="5f6d6c">
                <a:alpha val="36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8" name="CustomShape 17"/>
          <p:cNvSpPr/>
          <p:nvPr/>
        </p:nvSpPr>
        <p:spPr>
          <a:xfrm>
            <a:off x="13289400" y="8795160"/>
            <a:ext cx="123588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400" spc="-1" strike="noStrike">
                <a:solidFill>
                  <a:srgbClr val="c65885"/>
                </a:solidFill>
                <a:uFill>
                  <a:solidFill>
                    <a:srgbClr val="ffffff"/>
                  </a:solidFill>
                </a:uFill>
                <a:latin typeface="Impact"/>
                <a:ea typeface="Hiragino Sans GB W6"/>
              </a:rPr>
              <a:t>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9" name="CustomShape 18"/>
          <p:cNvSpPr/>
          <p:nvPr/>
        </p:nvSpPr>
        <p:spPr>
          <a:xfrm rot="18900600">
            <a:off x="7847640" y="5150880"/>
            <a:ext cx="3149280" cy="4141440"/>
          </a:xfrm>
          <a:custGeom>
            <a:avLst/>
            <a:gdLst/>
            <a:ahLst/>
            <a:rect l="l" t="t" r="r" b="b"/>
            <a:pathLst>
              <a:path w="1696474" h="2070736">
                <a:moveTo>
                  <a:pt x="13249" y="1035368"/>
                </a:moveTo>
                <a:cubicBezTo>
                  <a:pt x="112309" y="471170"/>
                  <a:pt x="388098" y="0"/>
                  <a:pt x="850497" y="0"/>
                </a:cubicBezTo>
                <a:cubicBezTo>
                  <a:pt x="1312896" y="0"/>
                  <a:pt x="1611545" y="478790"/>
                  <a:pt x="1687745" y="1035368"/>
                </a:cubicBezTo>
                <a:cubicBezTo>
                  <a:pt x="1765308" y="1601901"/>
                  <a:pt x="1312896" y="2070736"/>
                  <a:pt x="850497" y="2070736"/>
                </a:cubicBezTo>
                <a:cubicBezTo>
                  <a:pt x="388098" y="2070736"/>
                  <a:pt x="-85811" y="1599566"/>
                  <a:pt x="13249" y="1035368"/>
                </a:cubicBezTo>
                <a:close/>
              </a:path>
            </a:pathLst>
          </a:custGeom>
          <a:gradFill>
            <a:gsLst>
              <a:gs pos="0">
                <a:schemeClr val="tx1"/>
              </a:gs>
              <a:gs pos="17000">
                <a:srgbClr val="000000">
                  <a:alpha val="46000"/>
                </a:srgbClr>
              </a:gs>
              <a:gs pos="34000">
                <a:srgbClr val="000000">
                  <a:alpha val="43000"/>
                </a:srgbClr>
              </a:gs>
              <a:gs pos="51000">
                <a:schemeClr val="tx1">
                  <a:alpha val="20000"/>
                </a:schemeClr>
              </a:gs>
              <a:gs pos="65000">
                <a:srgbClr val="000000">
                  <a:alpha val="10000"/>
                </a:srgbClr>
              </a:gs>
              <a:gs pos="78000">
                <a:schemeClr val="tx1">
                  <a:alpha val="5000"/>
                </a:schemeClr>
              </a:gs>
              <a:gs pos="100000">
                <a:schemeClr val="tx1">
                  <a:alpha val="0"/>
                </a:schemeClr>
              </a:gs>
            </a:gsLst>
            <a:lin ang="5400000"/>
          </a:gra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CustomShape 19"/>
          <p:cNvSpPr/>
          <p:nvPr/>
        </p:nvSpPr>
        <p:spPr>
          <a:xfrm>
            <a:off x="7943040" y="5605200"/>
            <a:ext cx="1933200" cy="1932480"/>
          </a:xfrm>
          <a:prstGeom prst="ellipse">
            <a:avLst/>
          </a:prstGeom>
          <a:gradFill>
            <a:gsLst>
              <a:gs pos="0">
                <a:schemeClr val="bg1">
                  <a:alpha val="99000"/>
                </a:schemeClr>
              </a:gs>
              <a:gs pos="43000">
                <a:srgbClr val="f7f7f7"/>
              </a:gs>
              <a:gs pos="100000">
                <a:srgbClr val="b8c0c0"/>
              </a:gs>
            </a:gsLst>
            <a:lin ang="2700000"/>
          </a:gradFill>
          <a:ln>
            <a:noFill/>
          </a:ln>
          <a:effectLst>
            <a:outerShdw algn="tl" blurRad="139700" dir="2700000" dist="88900" rotWithShape="0">
              <a:srgbClr val="494949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1" name="CustomShape 20"/>
          <p:cNvSpPr/>
          <p:nvPr/>
        </p:nvSpPr>
        <p:spPr>
          <a:xfrm>
            <a:off x="7673760" y="5283000"/>
            <a:ext cx="2295720" cy="2294640"/>
          </a:xfrm>
          <a:prstGeom prst="ellipse">
            <a:avLst/>
          </a:prstGeom>
          <a:gradFill>
            <a:gsLst>
              <a:gs pos="11000">
                <a:schemeClr val="bg1">
                  <a:alpha val="99000"/>
                </a:schemeClr>
              </a:gs>
              <a:gs pos="39000">
                <a:schemeClr val="bg1"/>
              </a:gs>
              <a:gs pos="53000">
                <a:srgbClr val="f7f7f7"/>
              </a:gs>
              <a:gs pos="100000">
                <a:srgbClr val="b8c0c0"/>
              </a:gs>
            </a:gsLst>
            <a:lin ang="2700000"/>
          </a:gradFill>
          <a:ln>
            <a:noFill/>
          </a:ln>
          <a:effectLst>
            <a:innerShdw blurRad="444500" dir="2700000" dist="152400">
              <a:srgbClr val="5f6d6c">
                <a:alpha val="36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2" name="CustomShape 21"/>
          <p:cNvSpPr/>
          <p:nvPr/>
        </p:nvSpPr>
        <p:spPr>
          <a:xfrm>
            <a:off x="8093160" y="5930640"/>
            <a:ext cx="13543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400" spc="-1" strike="noStrike">
                <a:solidFill>
                  <a:srgbClr val="663a77"/>
                </a:solidFill>
                <a:uFill>
                  <a:solidFill>
                    <a:srgbClr val="ffffff"/>
                  </a:solidFill>
                </a:uFill>
                <a:latin typeface="Impact"/>
                <a:ea typeface="Hiragino Sans GB W6"/>
              </a:rPr>
              <a:t>06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3" name="CustomShape 22"/>
          <p:cNvSpPr/>
          <p:nvPr/>
        </p:nvSpPr>
        <p:spPr>
          <a:xfrm rot="18900600">
            <a:off x="14450760" y="5150880"/>
            <a:ext cx="3149280" cy="4141440"/>
          </a:xfrm>
          <a:custGeom>
            <a:avLst/>
            <a:gdLst/>
            <a:ahLst/>
            <a:rect l="l" t="t" r="r" b="b"/>
            <a:pathLst>
              <a:path w="1696474" h="2070736">
                <a:moveTo>
                  <a:pt x="13249" y="1035368"/>
                </a:moveTo>
                <a:cubicBezTo>
                  <a:pt x="112309" y="471170"/>
                  <a:pt x="388098" y="0"/>
                  <a:pt x="850497" y="0"/>
                </a:cubicBezTo>
                <a:cubicBezTo>
                  <a:pt x="1312896" y="0"/>
                  <a:pt x="1611545" y="478790"/>
                  <a:pt x="1687745" y="1035368"/>
                </a:cubicBezTo>
                <a:cubicBezTo>
                  <a:pt x="1765308" y="1601901"/>
                  <a:pt x="1312896" y="2070736"/>
                  <a:pt x="850497" y="2070736"/>
                </a:cubicBezTo>
                <a:cubicBezTo>
                  <a:pt x="388098" y="2070736"/>
                  <a:pt x="-85811" y="1599566"/>
                  <a:pt x="13249" y="1035368"/>
                </a:cubicBezTo>
                <a:close/>
              </a:path>
            </a:pathLst>
          </a:custGeom>
          <a:gradFill>
            <a:gsLst>
              <a:gs pos="0">
                <a:schemeClr val="tx1"/>
              </a:gs>
              <a:gs pos="17000">
                <a:srgbClr val="000000">
                  <a:alpha val="46000"/>
                </a:srgbClr>
              </a:gs>
              <a:gs pos="34000">
                <a:srgbClr val="000000">
                  <a:alpha val="43000"/>
                </a:srgbClr>
              </a:gs>
              <a:gs pos="51000">
                <a:schemeClr val="tx1">
                  <a:alpha val="20000"/>
                </a:schemeClr>
              </a:gs>
              <a:gs pos="65000">
                <a:srgbClr val="000000">
                  <a:alpha val="10000"/>
                </a:srgbClr>
              </a:gs>
              <a:gs pos="78000">
                <a:schemeClr val="tx1">
                  <a:alpha val="5000"/>
                </a:schemeClr>
              </a:gs>
              <a:gs pos="100000">
                <a:schemeClr val="tx1">
                  <a:alpha val="0"/>
                </a:schemeClr>
              </a:gs>
            </a:gsLst>
            <a:lin ang="5400000"/>
          </a:gra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4" name="CustomShape 23"/>
          <p:cNvSpPr/>
          <p:nvPr/>
        </p:nvSpPr>
        <p:spPr>
          <a:xfrm>
            <a:off x="14545800" y="5605200"/>
            <a:ext cx="1933200" cy="1932480"/>
          </a:xfrm>
          <a:prstGeom prst="ellipse">
            <a:avLst/>
          </a:prstGeom>
          <a:gradFill>
            <a:gsLst>
              <a:gs pos="0">
                <a:schemeClr val="bg1">
                  <a:alpha val="99000"/>
                </a:schemeClr>
              </a:gs>
              <a:gs pos="43000">
                <a:srgbClr val="f7f7f7"/>
              </a:gs>
              <a:gs pos="100000">
                <a:srgbClr val="b8c0c0"/>
              </a:gs>
            </a:gsLst>
            <a:lin ang="2700000"/>
          </a:gradFill>
          <a:ln>
            <a:noFill/>
          </a:ln>
          <a:effectLst>
            <a:outerShdw algn="tl" blurRad="139700" dir="2700000" dist="88900" rotWithShape="0">
              <a:srgbClr val="494949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5" name="CustomShape 24"/>
          <p:cNvSpPr/>
          <p:nvPr/>
        </p:nvSpPr>
        <p:spPr>
          <a:xfrm>
            <a:off x="14276520" y="5283000"/>
            <a:ext cx="2295720" cy="2294640"/>
          </a:xfrm>
          <a:prstGeom prst="ellipse">
            <a:avLst/>
          </a:prstGeom>
          <a:gradFill>
            <a:gsLst>
              <a:gs pos="11000">
                <a:schemeClr val="bg1">
                  <a:alpha val="99000"/>
                </a:schemeClr>
              </a:gs>
              <a:gs pos="39000">
                <a:schemeClr val="bg1"/>
              </a:gs>
              <a:gs pos="53000">
                <a:srgbClr val="f7f7f7"/>
              </a:gs>
              <a:gs pos="100000">
                <a:srgbClr val="b8c0c0"/>
              </a:gs>
            </a:gsLst>
            <a:lin ang="2700000"/>
          </a:gradFill>
          <a:ln>
            <a:noFill/>
          </a:ln>
          <a:effectLst>
            <a:innerShdw blurRad="444500" dir="2700000" dist="152400">
              <a:srgbClr val="5f6d6c">
                <a:alpha val="36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CustomShape 25"/>
          <p:cNvSpPr/>
          <p:nvPr/>
        </p:nvSpPr>
        <p:spPr>
          <a:xfrm>
            <a:off x="14814000" y="5930640"/>
            <a:ext cx="123588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400" spc="-1" strike="noStrike">
                <a:solidFill>
                  <a:srgbClr val="e87071"/>
                </a:solidFill>
                <a:uFill>
                  <a:solidFill>
                    <a:srgbClr val="ffffff"/>
                  </a:solidFill>
                </a:uFill>
                <a:latin typeface="Impact"/>
                <a:ea typeface="Hiragino Sans GB W6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7" name="CustomShape 26"/>
          <p:cNvSpPr/>
          <p:nvPr/>
        </p:nvSpPr>
        <p:spPr>
          <a:xfrm rot="5400000">
            <a:off x="17145360" y="6338160"/>
            <a:ext cx="385920" cy="302760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8" name="CustomShape 27"/>
          <p:cNvSpPr/>
          <p:nvPr/>
        </p:nvSpPr>
        <p:spPr>
          <a:xfrm flipH="1" rot="16200000">
            <a:off x="6721560" y="6338880"/>
            <a:ext cx="385920" cy="302760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9" name="CustomShape 28"/>
          <p:cNvSpPr/>
          <p:nvPr/>
        </p:nvSpPr>
        <p:spPr>
          <a:xfrm flipH="1" rot="16200000">
            <a:off x="8228160" y="3356640"/>
            <a:ext cx="385920" cy="302760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0" name="CustomShape 29"/>
          <p:cNvSpPr/>
          <p:nvPr/>
        </p:nvSpPr>
        <p:spPr>
          <a:xfrm flipH="1" rot="16200000">
            <a:off x="8219160" y="9244800"/>
            <a:ext cx="385920" cy="302760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1" name="CustomShape 30"/>
          <p:cNvSpPr/>
          <p:nvPr/>
        </p:nvSpPr>
        <p:spPr>
          <a:xfrm>
            <a:off x="3777840" y="5693400"/>
            <a:ext cx="564480" cy="453600"/>
          </a:xfrm>
          <a:custGeom>
            <a:avLst/>
            <a:gdLst/>
            <a:ahLst/>
            <a:rect l="l" t="t" r="r" b="b"/>
            <a:pathLst>
              <a:path w="164" h="132">
                <a:moveTo>
                  <a:pt x="164" y="59"/>
                </a:moveTo>
                <a:cubicBezTo>
                  <a:pt x="154" y="62"/>
                  <a:pt x="143" y="63"/>
                  <a:pt x="131" y="63"/>
                </a:cubicBezTo>
                <a:cubicBezTo>
                  <a:pt x="123" y="63"/>
                  <a:pt x="115" y="62"/>
                  <a:pt x="108" y="61"/>
                </a:cubicBezTo>
                <a:cubicBezTo>
                  <a:pt x="104" y="64"/>
                  <a:pt x="76" y="83"/>
                  <a:pt x="76" y="83"/>
                </a:cubicBezTo>
                <a:cubicBezTo>
                  <a:pt x="76" y="83"/>
                  <a:pt x="76" y="56"/>
                  <a:pt x="77" y="50"/>
                </a:cubicBezTo>
                <a:cubicBezTo>
                  <a:pt x="55" y="38"/>
                  <a:pt x="41" y="20"/>
                  <a:pt x="41" y="0"/>
                </a:cubicBezTo>
                <a:cubicBezTo>
                  <a:pt x="17" y="10"/>
                  <a:pt x="0" y="28"/>
                  <a:pt x="0" y="48"/>
                </a:cubicBezTo>
                <a:cubicBezTo>
                  <a:pt x="0" y="80"/>
                  <a:pt x="37" y="105"/>
                  <a:pt x="83" y="105"/>
                </a:cubicBezTo>
                <a:cubicBezTo>
                  <a:pt x="92" y="105"/>
                  <a:pt x="100" y="104"/>
                  <a:pt x="108" y="102"/>
                </a:cubicBezTo>
                <a:cubicBezTo>
                  <a:pt x="138" y="132"/>
                  <a:pt x="138" y="132"/>
                  <a:pt x="138" y="132"/>
                </a:cubicBezTo>
                <a:cubicBezTo>
                  <a:pt x="130" y="95"/>
                  <a:pt x="130" y="95"/>
                  <a:pt x="130" y="95"/>
                </a:cubicBezTo>
                <a:cubicBezTo>
                  <a:pt x="148" y="87"/>
                  <a:pt x="160" y="74"/>
                  <a:pt x="164" y="59"/>
                </a:cubicBezTo>
                <a:close/>
              </a:path>
            </a:pathLst>
          </a:custGeom>
          <a:solidFill>
            <a:srgbClr val="663a7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CustomShape 31"/>
          <p:cNvSpPr/>
          <p:nvPr/>
        </p:nvSpPr>
        <p:spPr>
          <a:xfrm>
            <a:off x="3960000" y="5469120"/>
            <a:ext cx="567360" cy="430560"/>
          </a:xfrm>
          <a:custGeom>
            <a:avLst/>
            <a:gdLst/>
            <a:ahLst/>
            <a:rect l="l" t="t" r="r" b="b"/>
            <a:pathLst>
              <a:path w="165" h="125">
                <a:moveTo>
                  <a:pt x="83" y="0"/>
                </a:moveTo>
                <a:cubicBezTo>
                  <a:pt x="37" y="0"/>
                  <a:pt x="0" y="25"/>
                  <a:pt x="0" y="56"/>
                </a:cubicBezTo>
                <a:cubicBezTo>
                  <a:pt x="0" y="75"/>
                  <a:pt x="14" y="92"/>
                  <a:pt x="36" y="102"/>
                </a:cubicBezTo>
                <a:cubicBezTo>
                  <a:pt x="35" y="125"/>
                  <a:pt x="35" y="125"/>
                  <a:pt x="35" y="125"/>
                </a:cubicBezTo>
                <a:cubicBezTo>
                  <a:pt x="57" y="110"/>
                  <a:pt x="57" y="110"/>
                  <a:pt x="57" y="110"/>
                </a:cubicBezTo>
                <a:cubicBezTo>
                  <a:pt x="65" y="112"/>
                  <a:pt x="74" y="113"/>
                  <a:pt x="83" y="113"/>
                </a:cubicBezTo>
                <a:cubicBezTo>
                  <a:pt x="128" y="113"/>
                  <a:pt x="165" y="87"/>
                  <a:pt x="165" y="56"/>
                </a:cubicBezTo>
                <a:cubicBezTo>
                  <a:pt x="165" y="25"/>
                  <a:pt x="128" y="0"/>
                  <a:pt x="83" y="0"/>
                </a:cubicBezTo>
                <a:close/>
              </a:path>
            </a:pathLst>
          </a:custGeom>
          <a:solidFill>
            <a:srgbClr val="663a7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CustomShape 32"/>
          <p:cNvSpPr/>
          <p:nvPr/>
        </p:nvSpPr>
        <p:spPr>
          <a:xfrm>
            <a:off x="5107680" y="2546640"/>
            <a:ext cx="837720" cy="599400"/>
          </a:xfrm>
          <a:custGeom>
            <a:avLst/>
            <a:gdLst/>
            <a:ahLst/>
            <a:rect l="l" t="t" r="r" b="b"/>
            <a:pathLst>
              <a:path w="244" h="175">
                <a:moveTo>
                  <a:pt x="92" y="48"/>
                </a:moveTo>
                <a:cubicBezTo>
                  <a:pt x="98" y="43"/>
                  <a:pt x="102" y="36"/>
                  <a:pt x="102" y="27"/>
                </a:cubicBezTo>
                <a:cubicBezTo>
                  <a:pt x="102" y="12"/>
                  <a:pt x="90" y="0"/>
                  <a:pt x="75" y="0"/>
                </a:cubicBezTo>
                <a:cubicBezTo>
                  <a:pt x="60" y="0"/>
                  <a:pt x="48" y="12"/>
                  <a:pt x="48" y="27"/>
                </a:cubicBezTo>
                <a:cubicBezTo>
                  <a:pt x="48" y="36"/>
                  <a:pt x="52" y="43"/>
                  <a:pt x="58" y="48"/>
                </a:cubicBezTo>
                <a:cubicBezTo>
                  <a:pt x="31" y="58"/>
                  <a:pt x="0" y="113"/>
                  <a:pt x="10" y="123"/>
                </a:cubicBezTo>
                <a:cubicBezTo>
                  <a:pt x="19" y="131"/>
                  <a:pt x="34" y="114"/>
                  <a:pt x="46" y="97"/>
                </a:cubicBezTo>
                <a:cubicBezTo>
                  <a:pt x="39" y="123"/>
                  <a:pt x="34" y="151"/>
                  <a:pt x="32" y="175"/>
                </a:cubicBezTo>
                <a:cubicBezTo>
                  <a:pt x="57" y="175"/>
                  <a:pt x="57" y="175"/>
                  <a:pt x="57" y="175"/>
                </a:cubicBezTo>
                <a:cubicBezTo>
                  <a:pt x="57" y="161"/>
                  <a:pt x="66" y="142"/>
                  <a:pt x="75" y="142"/>
                </a:cubicBezTo>
                <a:cubicBezTo>
                  <a:pt x="84" y="142"/>
                  <a:pt x="93" y="161"/>
                  <a:pt x="93" y="175"/>
                </a:cubicBezTo>
                <a:cubicBezTo>
                  <a:pt x="118" y="175"/>
                  <a:pt x="118" y="175"/>
                  <a:pt x="118" y="175"/>
                </a:cubicBezTo>
                <a:cubicBezTo>
                  <a:pt x="116" y="151"/>
                  <a:pt x="111" y="123"/>
                  <a:pt x="104" y="97"/>
                </a:cubicBezTo>
                <a:cubicBezTo>
                  <a:pt x="116" y="114"/>
                  <a:pt x="131" y="131"/>
                  <a:pt x="140" y="123"/>
                </a:cubicBezTo>
                <a:cubicBezTo>
                  <a:pt x="150" y="113"/>
                  <a:pt x="119" y="58"/>
                  <a:pt x="92" y="48"/>
                </a:cubicBezTo>
                <a:close/>
                <a:moveTo>
                  <a:pt x="208" y="97"/>
                </a:moveTo>
                <a:cubicBezTo>
                  <a:pt x="212" y="94"/>
                  <a:pt x="214" y="89"/>
                  <a:pt x="214" y="84"/>
                </a:cubicBezTo>
                <a:cubicBezTo>
                  <a:pt x="214" y="75"/>
                  <a:pt x="207" y="68"/>
                  <a:pt x="198" y="68"/>
                </a:cubicBezTo>
                <a:cubicBezTo>
                  <a:pt x="188" y="68"/>
                  <a:pt x="181" y="75"/>
                  <a:pt x="181" y="84"/>
                </a:cubicBezTo>
                <a:cubicBezTo>
                  <a:pt x="181" y="89"/>
                  <a:pt x="183" y="94"/>
                  <a:pt x="187" y="97"/>
                </a:cubicBezTo>
                <a:cubicBezTo>
                  <a:pt x="170" y="103"/>
                  <a:pt x="151" y="137"/>
                  <a:pt x="158" y="143"/>
                </a:cubicBezTo>
                <a:cubicBezTo>
                  <a:pt x="163" y="148"/>
                  <a:pt x="172" y="137"/>
                  <a:pt x="180" y="127"/>
                </a:cubicBezTo>
                <a:cubicBezTo>
                  <a:pt x="176" y="143"/>
                  <a:pt x="173" y="160"/>
                  <a:pt x="171" y="175"/>
                </a:cubicBezTo>
                <a:cubicBezTo>
                  <a:pt x="186" y="175"/>
                  <a:pt x="186" y="175"/>
                  <a:pt x="186" y="175"/>
                </a:cubicBezTo>
                <a:cubicBezTo>
                  <a:pt x="186" y="167"/>
                  <a:pt x="192" y="155"/>
                  <a:pt x="198" y="155"/>
                </a:cubicBezTo>
                <a:cubicBezTo>
                  <a:pt x="203" y="155"/>
                  <a:pt x="209" y="167"/>
                  <a:pt x="209" y="175"/>
                </a:cubicBezTo>
                <a:cubicBezTo>
                  <a:pt x="224" y="175"/>
                  <a:pt x="224" y="175"/>
                  <a:pt x="224" y="175"/>
                </a:cubicBezTo>
                <a:cubicBezTo>
                  <a:pt x="223" y="160"/>
                  <a:pt x="219" y="143"/>
                  <a:pt x="216" y="127"/>
                </a:cubicBezTo>
                <a:cubicBezTo>
                  <a:pt x="223" y="137"/>
                  <a:pt x="232" y="148"/>
                  <a:pt x="237" y="143"/>
                </a:cubicBezTo>
                <a:cubicBezTo>
                  <a:pt x="244" y="137"/>
                  <a:pt x="225" y="103"/>
                  <a:pt x="208" y="97"/>
                </a:cubicBezTo>
                <a:close/>
              </a:path>
            </a:pathLst>
          </a:custGeom>
          <a:solidFill>
            <a:srgbClr val="ffb85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33"/>
          <p:cNvSpPr/>
          <p:nvPr/>
        </p:nvSpPr>
        <p:spPr>
          <a:xfrm>
            <a:off x="5365440" y="8406360"/>
            <a:ext cx="653040" cy="736920"/>
          </a:xfrm>
          <a:custGeom>
            <a:avLst/>
            <a:gdLst/>
            <a:ahLst/>
            <a:rect l="l" t="t" r="r" b="b"/>
            <a:pathLst>
              <a:path w="194" h="219">
                <a:moveTo>
                  <a:pt x="103" y="26"/>
                </a:moveTo>
                <a:cubicBezTo>
                  <a:pt x="103" y="18"/>
                  <a:pt x="103" y="18"/>
                  <a:pt x="103" y="18"/>
                </a:cubicBezTo>
                <a:cubicBezTo>
                  <a:pt x="120" y="18"/>
                  <a:pt x="120" y="18"/>
                  <a:pt x="120" y="18"/>
                </a:cubicBezTo>
                <a:cubicBezTo>
                  <a:pt x="120" y="0"/>
                  <a:pt x="120" y="0"/>
                  <a:pt x="120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4" y="18"/>
                  <a:pt x="74" y="18"/>
                  <a:pt x="74" y="18"/>
                </a:cubicBezTo>
                <a:cubicBezTo>
                  <a:pt x="91" y="18"/>
                  <a:pt x="91" y="18"/>
                  <a:pt x="91" y="18"/>
                </a:cubicBezTo>
                <a:cubicBezTo>
                  <a:pt x="91" y="26"/>
                  <a:pt x="91" y="26"/>
                  <a:pt x="91" y="26"/>
                </a:cubicBezTo>
                <a:cubicBezTo>
                  <a:pt x="41" y="29"/>
                  <a:pt x="0" y="71"/>
                  <a:pt x="0" y="122"/>
                </a:cubicBezTo>
                <a:cubicBezTo>
                  <a:pt x="0" y="176"/>
                  <a:pt x="44" y="219"/>
                  <a:pt x="97" y="219"/>
                </a:cubicBezTo>
                <a:cubicBezTo>
                  <a:pt x="150" y="219"/>
                  <a:pt x="194" y="176"/>
                  <a:pt x="194" y="122"/>
                </a:cubicBezTo>
                <a:cubicBezTo>
                  <a:pt x="194" y="71"/>
                  <a:pt x="154" y="29"/>
                  <a:pt x="103" y="26"/>
                </a:cubicBezTo>
                <a:close/>
                <a:moveTo>
                  <a:pt x="158" y="180"/>
                </a:moveTo>
                <a:cubicBezTo>
                  <a:pt x="145" y="167"/>
                  <a:pt x="145" y="167"/>
                  <a:pt x="145" y="167"/>
                </a:cubicBezTo>
                <a:cubicBezTo>
                  <a:pt x="142" y="171"/>
                  <a:pt x="142" y="171"/>
                  <a:pt x="142" y="171"/>
                </a:cubicBezTo>
                <a:cubicBezTo>
                  <a:pt x="154" y="183"/>
                  <a:pt x="154" y="183"/>
                  <a:pt x="154" y="183"/>
                </a:cubicBezTo>
                <a:cubicBezTo>
                  <a:pt x="140" y="197"/>
                  <a:pt x="121" y="205"/>
                  <a:pt x="100" y="206"/>
                </a:cubicBezTo>
                <a:cubicBezTo>
                  <a:pt x="100" y="188"/>
                  <a:pt x="100" y="188"/>
                  <a:pt x="100" y="188"/>
                </a:cubicBezTo>
                <a:cubicBezTo>
                  <a:pt x="95" y="188"/>
                  <a:pt x="95" y="188"/>
                  <a:pt x="95" y="188"/>
                </a:cubicBezTo>
                <a:cubicBezTo>
                  <a:pt x="95" y="206"/>
                  <a:pt x="95" y="206"/>
                  <a:pt x="95" y="206"/>
                </a:cubicBezTo>
                <a:cubicBezTo>
                  <a:pt x="73" y="205"/>
                  <a:pt x="54" y="197"/>
                  <a:pt x="40" y="183"/>
                </a:cubicBezTo>
                <a:cubicBezTo>
                  <a:pt x="52" y="171"/>
                  <a:pt x="52" y="171"/>
                  <a:pt x="52" y="171"/>
                </a:cubicBezTo>
                <a:cubicBezTo>
                  <a:pt x="49" y="167"/>
                  <a:pt x="49" y="167"/>
                  <a:pt x="49" y="167"/>
                </a:cubicBezTo>
                <a:cubicBezTo>
                  <a:pt x="36" y="180"/>
                  <a:pt x="36" y="180"/>
                  <a:pt x="36" y="180"/>
                </a:cubicBezTo>
                <a:cubicBezTo>
                  <a:pt x="23" y="165"/>
                  <a:pt x="14" y="146"/>
                  <a:pt x="14" y="125"/>
                </a:cubicBezTo>
                <a:cubicBezTo>
                  <a:pt x="31" y="125"/>
                  <a:pt x="31" y="125"/>
                  <a:pt x="31" y="125"/>
                </a:cubicBezTo>
                <a:cubicBezTo>
                  <a:pt x="31" y="120"/>
                  <a:pt x="31" y="120"/>
                  <a:pt x="31" y="120"/>
                </a:cubicBezTo>
                <a:cubicBezTo>
                  <a:pt x="14" y="120"/>
                  <a:pt x="14" y="120"/>
                  <a:pt x="14" y="120"/>
                </a:cubicBezTo>
                <a:cubicBezTo>
                  <a:pt x="14" y="99"/>
                  <a:pt x="23" y="80"/>
                  <a:pt x="36" y="65"/>
                </a:cubicBezTo>
                <a:cubicBezTo>
                  <a:pt x="49" y="78"/>
                  <a:pt x="49" y="78"/>
                  <a:pt x="49" y="78"/>
                </a:cubicBezTo>
                <a:cubicBezTo>
                  <a:pt x="52" y="74"/>
                  <a:pt x="52" y="74"/>
                  <a:pt x="52" y="74"/>
                </a:cubicBezTo>
                <a:cubicBezTo>
                  <a:pt x="40" y="62"/>
                  <a:pt x="40" y="62"/>
                  <a:pt x="40" y="62"/>
                </a:cubicBezTo>
                <a:cubicBezTo>
                  <a:pt x="54" y="48"/>
                  <a:pt x="73" y="40"/>
                  <a:pt x="95" y="39"/>
                </a:cubicBezTo>
                <a:cubicBezTo>
                  <a:pt x="95" y="56"/>
                  <a:pt x="95" y="56"/>
                  <a:pt x="95" y="56"/>
                </a:cubicBezTo>
                <a:cubicBezTo>
                  <a:pt x="100" y="56"/>
                  <a:pt x="100" y="56"/>
                  <a:pt x="100" y="56"/>
                </a:cubicBezTo>
                <a:cubicBezTo>
                  <a:pt x="100" y="39"/>
                  <a:pt x="100" y="39"/>
                  <a:pt x="100" y="39"/>
                </a:cubicBezTo>
                <a:cubicBezTo>
                  <a:pt x="121" y="40"/>
                  <a:pt x="140" y="48"/>
                  <a:pt x="154" y="62"/>
                </a:cubicBezTo>
                <a:cubicBezTo>
                  <a:pt x="142" y="74"/>
                  <a:pt x="142" y="74"/>
                  <a:pt x="142" y="74"/>
                </a:cubicBezTo>
                <a:cubicBezTo>
                  <a:pt x="145" y="78"/>
                  <a:pt x="145" y="78"/>
                  <a:pt x="145" y="78"/>
                </a:cubicBezTo>
                <a:cubicBezTo>
                  <a:pt x="158" y="65"/>
                  <a:pt x="158" y="65"/>
                  <a:pt x="158" y="65"/>
                </a:cubicBezTo>
                <a:cubicBezTo>
                  <a:pt x="171" y="80"/>
                  <a:pt x="180" y="99"/>
                  <a:pt x="180" y="120"/>
                </a:cubicBezTo>
                <a:cubicBezTo>
                  <a:pt x="163" y="120"/>
                  <a:pt x="163" y="120"/>
                  <a:pt x="163" y="120"/>
                </a:cubicBezTo>
                <a:cubicBezTo>
                  <a:pt x="163" y="125"/>
                  <a:pt x="163" y="125"/>
                  <a:pt x="163" y="125"/>
                </a:cubicBezTo>
                <a:cubicBezTo>
                  <a:pt x="180" y="125"/>
                  <a:pt x="180" y="125"/>
                  <a:pt x="180" y="125"/>
                </a:cubicBezTo>
                <a:cubicBezTo>
                  <a:pt x="180" y="146"/>
                  <a:pt x="171" y="165"/>
                  <a:pt x="158" y="180"/>
                </a:cubicBezTo>
                <a:close/>
              </a:path>
            </a:pathLst>
          </a:custGeom>
          <a:solidFill>
            <a:srgbClr val="00af9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CustomShape 34"/>
          <p:cNvSpPr/>
          <p:nvPr/>
        </p:nvSpPr>
        <p:spPr>
          <a:xfrm>
            <a:off x="5668560" y="8612640"/>
            <a:ext cx="143280" cy="244440"/>
          </a:xfrm>
          <a:custGeom>
            <a:avLst/>
            <a:gdLst/>
            <a:ahLst/>
            <a:rect l="l" t="t" r="r" b="b"/>
            <a:pathLst>
              <a:path w="101" h="172">
                <a:moveTo>
                  <a:pt x="101" y="66"/>
                </a:moveTo>
                <a:lnTo>
                  <a:pt x="94" y="59"/>
                </a:lnTo>
                <a:lnTo>
                  <a:pt x="21" y="132"/>
                </a:lnTo>
                <a:lnTo>
                  <a:pt x="21" y="0"/>
                </a:lnTo>
                <a:lnTo>
                  <a:pt x="11" y="0"/>
                </a:lnTo>
                <a:lnTo>
                  <a:pt x="11" y="141"/>
                </a:lnTo>
                <a:lnTo>
                  <a:pt x="0" y="153"/>
                </a:lnTo>
                <a:lnTo>
                  <a:pt x="7" y="163"/>
                </a:lnTo>
                <a:lnTo>
                  <a:pt x="11" y="158"/>
                </a:lnTo>
                <a:lnTo>
                  <a:pt x="11" y="172"/>
                </a:lnTo>
                <a:lnTo>
                  <a:pt x="21" y="172"/>
                </a:lnTo>
                <a:lnTo>
                  <a:pt x="21" y="146"/>
                </a:lnTo>
                <a:lnTo>
                  <a:pt x="101" y="66"/>
                </a:lnTo>
                <a:close/>
              </a:path>
            </a:pathLst>
          </a:custGeom>
          <a:solidFill>
            <a:srgbClr val="00af9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46" name="图片 77" descr=""/>
          <p:cNvPicPr/>
          <p:nvPr/>
        </p:nvPicPr>
        <p:blipFill>
          <a:blip r:embed="rId1"/>
          <a:stretch/>
        </p:blipFill>
        <p:spPr>
          <a:xfrm>
            <a:off x="11529000" y="5111640"/>
            <a:ext cx="327960" cy="342000"/>
          </a:xfrm>
          <a:prstGeom prst="rect">
            <a:avLst/>
          </a:prstGeom>
          <a:ln>
            <a:noFill/>
          </a:ln>
        </p:spPr>
      </p:pic>
      <p:pic>
        <p:nvPicPr>
          <p:cNvPr id="647" name="图片 78" descr=""/>
          <p:cNvPicPr/>
          <p:nvPr/>
        </p:nvPicPr>
        <p:blipFill>
          <a:blip r:embed="rId2"/>
          <a:stretch/>
        </p:blipFill>
        <p:spPr>
          <a:xfrm>
            <a:off x="11932200" y="5111640"/>
            <a:ext cx="327960" cy="342000"/>
          </a:xfrm>
          <a:prstGeom prst="rect">
            <a:avLst/>
          </a:prstGeom>
          <a:ln>
            <a:noFill/>
          </a:ln>
        </p:spPr>
      </p:pic>
      <p:pic>
        <p:nvPicPr>
          <p:cNvPr id="648" name="图片 79" descr=""/>
          <p:cNvPicPr/>
          <p:nvPr/>
        </p:nvPicPr>
        <p:blipFill>
          <a:blip r:embed="rId3"/>
          <a:stretch/>
        </p:blipFill>
        <p:spPr>
          <a:xfrm>
            <a:off x="12332160" y="5111640"/>
            <a:ext cx="327960" cy="342000"/>
          </a:xfrm>
          <a:prstGeom prst="rect">
            <a:avLst/>
          </a:prstGeom>
          <a:ln>
            <a:noFill/>
          </a:ln>
        </p:spPr>
      </p:pic>
      <p:pic>
        <p:nvPicPr>
          <p:cNvPr id="649" name="图片 81" descr=""/>
          <p:cNvPicPr/>
          <p:nvPr/>
        </p:nvPicPr>
        <p:blipFill>
          <a:blip r:embed="rId4"/>
          <a:stretch/>
        </p:blipFill>
        <p:spPr>
          <a:xfrm>
            <a:off x="11529000" y="7542000"/>
            <a:ext cx="327960" cy="342000"/>
          </a:xfrm>
          <a:prstGeom prst="rect">
            <a:avLst/>
          </a:prstGeom>
          <a:ln>
            <a:noFill/>
          </a:ln>
        </p:spPr>
      </p:pic>
      <p:pic>
        <p:nvPicPr>
          <p:cNvPr id="650" name="图片 82" descr=""/>
          <p:cNvPicPr/>
          <p:nvPr/>
        </p:nvPicPr>
        <p:blipFill>
          <a:blip r:embed="rId5"/>
          <a:stretch/>
        </p:blipFill>
        <p:spPr>
          <a:xfrm>
            <a:off x="11932200" y="7542000"/>
            <a:ext cx="327960" cy="342000"/>
          </a:xfrm>
          <a:prstGeom prst="rect">
            <a:avLst/>
          </a:prstGeom>
          <a:ln>
            <a:noFill/>
          </a:ln>
        </p:spPr>
      </p:pic>
      <p:pic>
        <p:nvPicPr>
          <p:cNvPr id="651" name="图片 83" descr=""/>
          <p:cNvPicPr/>
          <p:nvPr/>
        </p:nvPicPr>
        <p:blipFill>
          <a:blip r:embed="rId6"/>
          <a:stretch/>
        </p:blipFill>
        <p:spPr>
          <a:xfrm>
            <a:off x="12332160" y="7542000"/>
            <a:ext cx="327960" cy="342000"/>
          </a:xfrm>
          <a:prstGeom prst="rect">
            <a:avLst/>
          </a:prstGeom>
          <a:ln>
            <a:noFill/>
          </a:ln>
        </p:spPr>
      </p:pic>
      <p:sp>
        <p:nvSpPr>
          <p:cNvPr id="652" name="CustomShape 35"/>
          <p:cNvSpPr/>
          <p:nvPr/>
        </p:nvSpPr>
        <p:spPr>
          <a:xfrm>
            <a:off x="5886000" y="2620800"/>
            <a:ext cx="21164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用例分析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3" name="CustomShape 36"/>
          <p:cNvSpPr/>
          <p:nvPr/>
        </p:nvSpPr>
        <p:spPr>
          <a:xfrm>
            <a:off x="4593240" y="3275640"/>
            <a:ext cx="308052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50000"/>
              </a:lnSpc>
            </a:pPr>
            <a:r>
              <a:rPr b="0" lang="en-US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对每个模块的测试用例进行分析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4" name="CustomShape 37"/>
          <p:cNvSpPr/>
          <p:nvPr/>
        </p:nvSpPr>
        <p:spPr>
          <a:xfrm>
            <a:off x="4475520" y="5518800"/>
            <a:ext cx="2987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报告整理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5" name="CustomShape 38"/>
          <p:cNvSpPr/>
          <p:nvPr/>
        </p:nvSpPr>
        <p:spPr>
          <a:xfrm>
            <a:off x="3261960" y="6228720"/>
            <a:ext cx="3080520" cy="17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50000"/>
              </a:lnSpc>
            </a:pPr>
            <a:r>
              <a:rPr b="0" lang="en-US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将每台机器的测试报告整合成一份测试报告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6" name="CustomShape 39"/>
          <p:cNvSpPr/>
          <p:nvPr/>
        </p:nvSpPr>
        <p:spPr>
          <a:xfrm>
            <a:off x="5979960" y="8515440"/>
            <a:ext cx="2987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正式测试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7" name="CustomShape 40"/>
          <p:cNvSpPr/>
          <p:nvPr/>
        </p:nvSpPr>
        <p:spPr>
          <a:xfrm>
            <a:off x="4060440" y="9270000"/>
            <a:ext cx="3810240" cy="30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50000"/>
              </a:lnSpc>
            </a:pPr>
            <a:r>
              <a:rPr b="0" lang="en-US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0" lang="en-US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</a:t>
            </a:r>
            <a:r>
              <a:rPr b="0" lang="en-US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6</a:t>
            </a:r>
            <a:r>
              <a:rPr b="0" lang="en-US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台及</a:t>
            </a:r>
            <a:r>
              <a:rPr b="0" lang="en-US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6</a:t>
            </a:r>
            <a:r>
              <a:rPr b="0" lang="en-US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台以上的机器同时进行测试。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US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b="0" lang="en-US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</a:t>
            </a:r>
            <a:r>
              <a:rPr b="0" lang="en-US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ANR</a:t>
            </a:r>
            <a:r>
              <a:rPr b="0" lang="en-US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</a:t>
            </a:r>
            <a:r>
              <a:rPr b="0" lang="en-US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Crash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US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0" lang="en-US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、</a:t>
            </a:r>
            <a:r>
              <a:rPr b="0" lang="en-US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VR2&gt; 400H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US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   </a:t>
            </a:r>
            <a:r>
              <a:rPr b="0" lang="en-US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VR3 FSR &gt;800H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8" name="CustomShape 41"/>
          <p:cNvSpPr/>
          <p:nvPr/>
        </p:nvSpPr>
        <p:spPr>
          <a:xfrm>
            <a:off x="18812520" y="5551920"/>
            <a:ext cx="2987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初始条件</a:t>
            </a: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设置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9" name="CustomShape 42"/>
          <p:cNvSpPr/>
          <p:nvPr/>
        </p:nvSpPr>
        <p:spPr>
          <a:xfrm>
            <a:off x="18039240" y="6315120"/>
            <a:ext cx="3760920" cy="17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50000"/>
              </a:lnSpc>
            </a:pPr>
            <a:r>
              <a:rPr b="0" lang="en-US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根据</a:t>
            </a:r>
            <a:r>
              <a:rPr b="0" lang="en-US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preset</a:t>
            </a:r>
            <a:r>
              <a:rPr b="0" lang="en-US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文档对多台要测试的机器进行预设条件的设置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0" name="CustomShape 43"/>
          <p:cNvSpPr/>
          <p:nvPr/>
        </p:nvSpPr>
        <p:spPr>
          <a:xfrm>
            <a:off x="10700640" y="5330520"/>
            <a:ext cx="2797560" cy="195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 algn="ctr">
              <a:lnSpc>
                <a:spcPct val="100000"/>
              </a:lnSpc>
            </a:pPr>
            <a:r>
              <a:rPr b="1" lang="en-US" sz="5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MTBF</a:t>
            </a:r>
            <a:r>
              <a:rPr b="1" lang="en-US" sz="5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测试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1" name="CustomShape 44"/>
          <p:cNvSpPr/>
          <p:nvPr/>
        </p:nvSpPr>
        <p:spPr>
          <a:xfrm rot="5400000">
            <a:off x="15388920" y="3231360"/>
            <a:ext cx="385920" cy="302760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2" name="CustomShape 45"/>
          <p:cNvSpPr/>
          <p:nvPr/>
        </p:nvSpPr>
        <p:spPr>
          <a:xfrm>
            <a:off x="16458840" y="2755440"/>
            <a:ext cx="574200" cy="397440"/>
          </a:xfrm>
          <a:custGeom>
            <a:avLst/>
            <a:gdLst/>
            <a:ahLst/>
            <a:rect l="l" t="t" r="r" b="b"/>
            <a:pathLst>
              <a:path w="97" h="68">
                <a:moveTo>
                  <a:pt x="78" y="0"/>
                </a:moveTo>
                <a:cubicBezTo>
                  <a:pt x="70" y="20"/>
                  <a:pt x="70" y="20"/>
                  <a:pt x="70" y="20"/>
                </a:cubicBezTo>
                <a:cubicBezTo>
                  <a:pt x="49" y="66"/>
                  <a:pt x="49" y="66"/>
                  <a:pt x="49" y="66"/>
                </a:cubicBezTo>
                <a:cubicBezTo>
                  <a:pt x="29" y="20"/>
                  <a:pt x="29" y="20"/>
                  <a:pt x="29" y="20"/>
                </a:cubicBezTo>
                <a:cubicBezTo>
                  <a:pt x="20" y="0"/>
                  <a:pt x="20" y="0"/>
                  <a:pt x="20" y="0"/>
                </a:cubicBezTo>
                <a:cubicBezTo>
                  <a:pt x="8" y="8"/>
                  <a:pt x="0" y="23"/>
                  <a:pt x="0" y="39"/>
                </a:cubicBezTo>
                <a:cubicBezTo>
                  <a:pt x="0" y="50"/>
                  <a:pt x="0" y="50"/>
                  <a:pt x="0" y="50"/>
                </a:cubicBezTo>
                <a:cubicBezTo>
                  <a:pt x="13" y="61"/>
                  <a:pt x="30" y="68"/>
                  <a:pt x="49" y="68"/>
                </a:cubicBezTo>
                <a:cubicBezTo>
                  <a:pt x="67" y="68"/>
                  <a:pt x="84" y="61"/>
                  <a:pt x="97" y="50"/>
                </a:cubicBezTo>
                <a:cubicBezTo>
                  <a:pt x="97" y="39"/>
                  <a:pt x="97" y="39"/>
                  <a:pt x="97" y="39"/>
                </a:cubicBezTo>
                <a:cubicBezTo>
                  <a:pt x="97" y="23"/>
                  <a:pt x="90" y="9"/>
                  <a:pt x="78" y="0"/>
                </a:cubicBezTo>
                <a:close/>
              </a:path>
            </a:pathLst>
          </a:custGeom>
          <a:solidFill>
            <a:srgbClr val="c6588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CustomShape 46"/>
          <p:cNvSpPr/>
          <p:nvPr/>
        </p:nvSpPr>
        <p:spPr>
          <a:xfrm>
            <a:off x="16701480" y="2808360"/>
            <a:ext cx="95400" cy="257040"/>
          </a:xfrm>
          <a:custGeom>
            <a:avLst/>
            <a:gdLst/>
            <a:ahLst/>
            <a:rect l="l" t="t" r="r" b="b"/>
            <a:pathLst>
              <a:path w="16" h="44">
                <a:moveTo>
                  <a:pt x="0" y="0"/>
                </a:moveTo>
                <a:cubicBezTo>
                  <a:pt x="0" y="3"/>
                  <a:pt x="1" y="5"/>
                  <a:pt x="3" y="7"/>
                </a:cubicBezTo>
                <a:cubicBezTo>
                  <a:pt x="0" y="36"/>
                  <a:pt x="0" y="36"/>
                  <a:pt x="0" y="36"/>
                </a:cubicBezTo>
                <a:cubicBezTo>
                  <a:pt x="8" y="44"/>
                  <a:pt x="8" y="44"/>
                  <a:pt x="8" y="44"/>
                </a:cubicBezTo>
                <a:cubicBezTo>
                  <a:pt x="15" y="36"/>
                  <a:pt x="15" y="36"/>
                  <a:pt x="15" y="36"/>
                </a:cubicBezTo>
                <a:cubicBezTo>
                  <a:pt x="12" y="7"/>
                  <a:pt x="12" y="7"/>
                  <a:pt x="12" y="7"/>
                </a:cubicBezTo>
                <a:cubicBezTo>
                  <a:pt x="14" y="5"/>
                  <a:pt x="15" y="3"/>
                  <a:pt x="16" y="0"/>
                </a:cubicBezTo>
                <a:cubicBezTo>
                  <a:pt x="13" y="1"/>
                  <a:pt x="10" y="1"/>
                  <a:pt x="8" y="1"/>
                </a:cubicBezTo>
                <a:cubicBezTo>
                  <a:pt x="5" y="1"/>
                  <a:pt x="2" y="1"/>
                  <a:pt x="0" y="0"/>
                </a:cubicBezTo>
                <a:close/>
              </a:path>
            </a:pathLst>
          </a:custGeom>
          <a:solidFill>
            <a:srgbClr val="c6588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CustomShape 47"/>
          <p:cNvSpPr/>
          <p:nvPr/>
        </p:nvSpPr>
        <p:spPr>
          <a:xfrm>
            <a:off x="16572600" y="2509560"/>
            <a:ext cx="354600" cy="298440"/>
          </a:xfrm>
          <a:custGeom>
            <a:avLst/>
            <a:gdLst/>
            <a:ahLst/>
            <a:rect l="l" t="t" r="r" b="b"/>
            <a:pathLst>
              <a:path w="60" h="51">
                <a:moveTo>
                  <a:pt x="30" y="5"/>
                </a:moveTo>
                <a:cubicBezTo>
                  <a:pt x="22" y="5"/>
                  <a:pt x="15" y="3"/>
                  <a:pt x="13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"/>
                  <a:pt x="0" y="4"/>
                  <a:pt x="0" y="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36"/>
                  <a:pt x="9" y="47"/>
                  <a:pt x="22" y="50"/>
                </a:cubicBezTo>
                <a:cubicBezTo>
                  <a:pt x="24" y="51"/>
                  <a:pt x="27" y="51"/>
                  <a:pt x="30" y="51"/>
                </a:cubicBezTo>
                <a:cubicBezTo>
                  <a:pt x="32" y="51"/>
                  <a:pt x="35" y="51"/>
                  <a:pt x="38" y="50"/>
                </a:cubicBezTo>
                <a:cubicBezTo>
                  <a:pt x="50" y="47"/>
                  <a:pt x="60" y="36"/>
                  <a:pt x="60" y="24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4"/>
                  <a:pt x="59" y="2"/>
                  <a:pt x="59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6" y="3"/>
                  <a:pt x="38" y="5"/>
                  <a:pt x="30" y="5"/>
                </a:cubicBezTo>
                <a:close/>
              </a:path>
            </a:pathLst>
          </a:custGeom>
          <a:solidFill>
            <a:srgbClr val="c6588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CustomShape 48"/>
          <p:cNvSpPr/>
          <p:nvPr/>
        </p:nvSpPr>
        <p:spPr>
          <a:xfrm>
            <a:off x="16554600" y="2309760"/>
            <a:ext cx="396000" cy="210960"/>
          </a:xfrm>
          <a:custGeom>
            <a:avLst/>
            <a:gdLst/>
            <a:ahLst/>
            <a:rect l="l" t="t" r="r" b="b"/>
            <a:pathLst>
              <a:path w="67" h="36">
                <a:moveTo>
                  <a:pt x="33" y="0"/>
                </a:moveTo>
                <a:cubicBezTo>
                  <a:pt x="15" y="0"/>
                  <a:pt x="1" y="14"/>
                  <a:pt x="0" y="31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31"/>
                  <a:pt x="4" y="31"/>
                  <a:pt x="4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18" y="34"/>
                  <a:pt x="25" y="36"/>
                  <a:pt x="33" y="36"/>
                </a:cubicBezTo>
                <a:cubicBezTo>
                  <a:pt x="42" y="36"/>
                  <a:pt x="49" y="34"/>
                  <a:pt x="51" y="31"/>
                </a:cubicBezTo>
                <a:cubicBezTo>
                  <a:pt x="62" y="31"/>
                  <a:pt x="62" y="31"/>
                  <a:pt x="62" y="31"/>
                </a:cubicBezTo>
                <a:cubicBezTo>
                  <a:pt x="64" y="31"/>
                  <a:pt x="64" y="31"/>
                  <a:pt x="64" y="31"/>
                </a:cubicBezTo>
                <a:cubicBezTo>
                  <a:pt x="67" y="31"/>
                  <a:pt x="67" y="31"/>
                  <a:pt x="67" y="31"/>
                </a:cubicBezTo>
                <a:cubicBezTo>
                  <a:pt x="66" y="14"/>
                  <a:pt x="51" y="0"/>
                  <a:pt x="33" y="0"/>
                </a:cubicBezTo>
                <a:close/>
                <a:moveTo>
                  <a:pt x="33" y="26"/>
                </a:moveTo>
                <a:cubicBezTo>
                  <a:pt x="30" y="26"/>
                  <a:pt x="27" y="24"/>
                  <a:pt x="27" y="20"/>
                </a:cubicBezTo>
                <a:cubicBezTo>
                  <a:pt x="27" y="17"/>
                  <a:pt x="30" y="14"/>
                  <a:pt x="33" y="14"/>
                </a:cubicBezTo>
                <a:cubicBezTo>
                  <a:pt x="37" y="14"/>
                  <a:pt x="40" y="17"/>
                  <a:pt x="40" y="20"/>
                </a:cubicBezTo>
                <a:cubicBezTo>
                  <a:pt x="40" y="24"/>
                  <a:pt x="37" y="26"/>
                  <a:pt x="33" y="26"/>
                </a:cubicBezTo>
                <a:close/>
              </a:path>
            </a:pathLst>
          </a:custGeom>
          <a:solidFill>
            <a:srgbClr val="c6588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CustomShape 49"/>
          <p:cNvSpPr/>
          <p:nvPr/>
        </p:nvSpPr>
        <p:spPr>
          <a:xfrm>
            <a:off x="17106840" y="2546640"/>
            <a:ext cx="2987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脚本调试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7" name="CustomShape 50"/>
          <p:cNvSpPr/>
          <p:nvPr/>
        </p:nvSpPr>
        <p:spPr>
          <a:xfrm>
            <a:off x="16572600" y="3396240"/>
            <a:ext cx="3080520" cy="17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50000"/>
              </a:lnSpc>
            </a:pPr>
            <a:r>
              <a:rPr b="0" lang="en-US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根据测试用例对每个项目的脚本进行编写调试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51"/>
          <p:cNvSpPr/>
          <p:nvPr/>
        </p:nvSpPr>
        <p:spPr>
          <a:xfrm>
            <a:off x="18217800" y="5724360"/>
            <a:ext cx="549720" cy="551160"/>
          </a:xfrm>
          <a:custGeom>
            <a:avLst/>
            <a:gdLst/>
            <a:ahLst/>
            <a:rect l="l" t="t" r="r" b="b"/>
            <a:pathLst>
              <a:path w="80" h="80">
                <a:moveTo>
                  <a:pt x="9" y="19"/>
                </a:moveTo>
                <a:cubicBezTo>
                  <a:pt x="11" y="21"/>
                  <a:pt x="10" y="25"/>
                  <a:pt x="10" y="26"/>
                </a:cubicBezTo>
                <a:cubicBezTo>
                  <a:pt x="9" y="27"/>
                  <a:pt x="7" y="27"/>
                  <a:pt x="5" y="27"/>
                </a:cubicBezTo>
                <a:cubicBezTo>
                  <a:pt x="3" y="26"/>
                  <a:pt x="1" y="28"/>
                  <a:pt x="0" y="31"/>
                </a:cubicBezTo>
                <a:cubicBezTo>
                  <a:pt x="0" y="34"/>
                  <a:pt x="1" y="37"/>
                  <a:pt x="3" y="37"/>
                </a:cubicBezTo>
                <a:cubicBezTo>
                  <a:pt x="5" y="38"/>
                  <a:pt x="7" y="41"/>
                  <a:pt x="7" y="42"/>
                </a:cubicBezTo>
                <a:cubicBezTo>
                  <a:pt x="7" y="44"/>
                  <a:pt x="5" y="45"/>
                  <a:pt x="3" y="46"/>
                </a:cubicBezTo>
                <a:cubicBezTo>
                  <a:pt x="1" y="47"/>
                  <a:pt x="0" y="49"/>
                  <a:pt x="1" y="52"/>
                </a:cubicBezTo>
                <a:cubicBezTo>
                  <a:pt x="2" y="55"/>
                  <a:pt x="4" y="57"/>
                  <a:pt x="7" y="56"/>
                </a:cubicBezTo>
                <a:cubicBezTo>
                  <a:pt x="9" y="55"/>
                  <a:pt x="11" y="56"/>
                  <a:pt x="11" y="57"/>
                </a:cubicBezTo>
                <a:cubicBezTo>
                  <a:pt x="12" y="58"/>
                  <a:pt x="13" y="62"/>
                  <a:pt x="11" y="63"/>
                </a:cubicBezTo>
                <a:cubicBezTo>
                  <a:pt x="10" y="65"/>
                  <a:pt x="10" y="68"/>
                  <a:pt x="13" y="70"/>
                </a:cubicBezTo>
                <a:cubicBezTo>
                  <a:pt x="15" y="72"/>
                  <a:pt x="18" y="72"/>
                  <a:pt x="19" y="70"/>
                </a:cubicBezTo>
                <a:cubicBezTo>
                  <a:pt x="20" y="69"/>
                  <a:pt x="24" y="69"/>
                  <a:pt x="25" y="70"/>
                </a:cubicBezTo>
                <a:cubicBezTo>
                  <a:pt x="27" y="70"/>
                  <a:pt x="27" y="72"/>
                  <a:pt x="27" y="74"/>
                </a:cubicBezTo>
                <a:cubicBezTo>
                  <a:pt x="26" y="76"/>
                  <a:pt x="28" y="78"/>
                  <a:pt x="31" y="79"/>
                </a:cubicBezTo>
                <a:cubicBezTo>
                  <a:pt x="34" y="80"/>
                  <a:pt x="37" y="79"/>
                  <a:pt x="37" y="76"/>
                </a:cubicBezTo>
                <a:cubicBezTo>
                  <a:pt x="37" y="74"/>
                  <a:pt x="41" y="73"/>
                  <a:pt x="42" y="73"/>
                </a:cubicBezTo>
                <a:cubicBezTo>
                  <a:pt x="43" y="72"/>
                  <a:pt x="45" y="74"/>
                  <a:pt x="46" y="76"/>
                </a:cubicBezTo>
                <a:cubicBezTo>
                  <a:pt x="46" y="78"/>
                  <a:pt x="49" y="79"/>
                  <a:pt x="52" y="78"/>
                </a:cubicBezTo>
                <a:cubicBezTo>
                  <a:pt x="55" y="77"/>
                  <a:pt x="56" y="75"/>
                  <a:pt x="56" y="73"/>
                </a:cubicBezTo>
                <a:cubicBezTo>
                  <a:pt x="55" y="71"/>
                  <a:pt x="57" y="68"/>
                  <a:pt x="58" y="67"/>
                </a:cubicBezTo>
                <a:cubicBezTo>
                  <a:pt x="59" y="66"/>
                  <a:pt x="61" y="67"/>
                  <a:pt x="63" y="68"/>
                </a:cubicBezTo>
                <a:cubicBezTo>
                  <a:pt x="65" y="70"/>
                  <a:pt x="67" y="69"/>
                  <a:pt x="69" y="67"/>
                </a:cubicBezTo>
                <a:cubicBezTo>
                  <a:pt x="71" y="65"/>
                  <a:pt x="72" y="62"/>
                  <a:pt x="70" y="60"/>
                </a:cubicBezTo>
                <a:cubicBezTo>
                  <a:pt x="69" y="59"/>
                  <a:pt x="69" y="55"/>
                  <a:pt x="69" y="54"/>
                </a:cubicBezTo>
                <a:cubicBezTo>
                  <a:pt x="70" y="53"/>
                  <a:pt x="72" y="52"/>
                  <a:pt x="74" y="53"/>
                </a:cubicBezTo>
                <a:cubicBezTo>
                  <a:pt x="76" y="53"/>
                  <a:pt x="78" y="51"/>
                  <a:pt x="79" y="48"/>
                </a:cubicBezTo>
                <a:cubicBezTo>
                  <a:pt x="80" y="45"/>
                  <a:pt x="78" y="43"/>
                  <a:pt x="76" y="42"/>
                </a:cubicBezTo>
                <a:cubicBezTo>
                  <a:pt x="74" y="42"/>
                  <a:pt x="72" y="38"/>
                  <a:pt x="72" y="37"/>
                </a:cubicBezTo>
                <a:cubicBezTo>
                  <a:pt x="72" y="36"/>
                  <a:pt x="74" y="34"/>
                  <a:pt x="76" y="34"/>
                </a:cubicBezTo>
                <a:cubicBezTo>
                  <a:pt x="78" y="33"/>
                  <a:pt x="79" y="30"/>
                  <a:pt x="78" y="27"/>
                </a:cubicBezTo>
                <a:cubicBezTo>
                  <a:pt x="77" y="25"/>
                  <a:pt x="75" y="23"/>
                  <a:pt x="73" y="24"/>
                </a:cubicBezTo>
                <a:cubicBezTo>
                  <a:pt x="71" y="24"/>
                  <a:pt x="67" y="22"/>
                  <a:pt x="67" y="21"/>
                </a:cubicBezTo>
                <a:cubicBezTo>
                  <a:pt x="66" y="20"/>
                  <a:pt x="66" y="18"/>
                  <a:pt x="68" y="16"/>
                </a:cubicBezTo>
                <a:cubicBezTo>
                  <a:pt x="69" y="15"/>
                  <a:pt x="69" y="12"/>
                  <a:pt x="67" y="10"/>
                </a:cubicBezTo>
                <a:cubicBezTo>
                  <a:pt x="64" y="8"/>
                  <a:pt x="61" y="8"/>
                  <a:pt x="60" y="9"/>
                </a:cubicBezTo>
                <a:cubicBezTo>
                  <a:pt x="59" y="11"/>
                  <a:pt x="55" y="10"/>
                  <a:pt x="54" y="10"/>
                </a:cubicBezTo>
                <a:cubicBezTo>
                  <a:pt x="52" y="9"/>
                  <a:pt x="52" y="7"/>
                  <a:pt x="52" y="5"/>
                </a:cubicBezTo>
                <a:cubicBezTo>
                  <a:pt x="53" y="3"/>
                  <a:pt x="51" y="1"/>
                  <a:pt x="48" y="0"/>
                </a:cubicBezTo>
                <a:cubicBezTo>
                  <a:pt x="45" y="0"/>
                  <a:pt x="42" y="1"/>
                  <a:pt x="42" y="3"/>
                </a:cubicBezTo>
                <a:cubicBezTo>
                  <a:pt x="42" y="5"/>
                  <a:pt x="38" y="7"/>
                  <a:pt x="37" y="7"/>
                </a:cubicBezTo>
                <a:cubicBezTo>
                  <a:pt x="36" y="7"/>
                  <a:pt x="34" y="5"/>
                  <a:pt x="33" y="3"/>
                </a:cubicBezTo>
                <a:cubicBezTo>
                  <a:pt x="33" y="1"/>
                  <a:pt x="30" y="1"/>
                  <a:pt x="27" y="1"/>
                </a:cubicBezTo>
                <a:cubicBezTo>
                  <a:pt x="24" y="2"/>
                  <a:pt x="23" y="5"/>
                  <a:pt x="23" y="7"/>
                </a:cubicBezTo>
                <a:cubicBezTo>
                  <a:pt x="24" y="9"/>
                  <a:pt x="22" y="12"/>
                  <a:pt x="21" y="13"/>
                </a:cubicBezTo>
                <a:cubicBezTo>
                  <a:pt x="20" y="13"/>
                  <a:pt x="18" y="13"/>
                  <a:pt x="16" y="11"/>
                </a:cubicBezTo>
                <a:cubicBezTo>
                  <a:pt x="15" y="10"/>
                  <a:pt x="12" y="11"/>
                  <a:pt x="10" y="13"/>
                </a:cubicBezTo>
                <a:cubicBezTo>
                  <a:pt x="8" y="15"/>
                  <a:pt x="7" y="18"/>
                  <a:pt x="9" y="19"/>
                </a:cubicBezTo>
                <a:close/>
                <a:moveTo>
                  <a:pt x="32" y="18"/>
                </a:moveTo>
                <a:cubicBezTo>
                  <a:pt x="45" y="14"/>
                  <a:pt x="58" y="21"/>
                  <a:pt x="62" y="33"/>
                </a:cubicBezTo>
                <a:cubicBezTo>
                  <a:pt x="65" y="45"/>
                  <a:pt x="59" y="58"/>
                  <a:pt x="47" y="62"/>
                </a:cubicBezTo>
                <a:cubicBezTo>
                  <a:pt x="34" y="66"/>
                  <a:pt x="21" y="59"/>
                  <a:pt x="18" y="47"/>
                </a:cubicBezTo>
                <a:cubicBezTo>
                  <a:pt x="14" y="35"/>
                  <a:pt x="20" y="22"/>
                  <a:pt x="32" y="18"/>
                </a:cubicBezTo>
                <a:close/>
              </a:path>
            </a:pathLst>
          </a:custGeom>
          <a:solidFill>
            <a:srgbClr val="01ac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CustomShape 52"/>
          <p:cNvSpPr/>
          <p:nvPr/>
        </p:nvSpPr>
        <p:spPr>
          <a:xfrm>
            <a:off x="17949240" y="5564880"/>
            <a:ext cx="357120" cy="352080"/>
          </a:xfrm>
          <a:custGeom>
            <a:avLst/>
            <a:gdLst/>
            <a:ahLst/>
            <a:rect l="l" t="t" r="r" b="b"/>
            <a:pathLst>
              <a:path w="52" h="51">
                <a:moveTo>
                  <a:pt x="6" y="12"/>
                </a:moveTo>
                <a:cubicBezTo>
                  <a:pt x="7" y="13"/>
                  <a:pt x="7" y="16"/>
                  <a:pt x="7" y="16"/>
                </a:cubicBezTo>
                <a:cubicBezTo>
                  <a:pt x="7" y="17"/>
                  <a:pt x="5" y="18"/>
                  <a:pt x="4" y="17"/>
                </a:cubicBezTo>
                <a:cubicBezTo>
                  <a:pt x="3" y="17"/>
                  <a:pt x="1" y="18"/>
                  <a:pt x="1" y="20"/>
                </a:cubicBezTo>
                <a:cubicBezTo>
                  <a:pt x="0" y="22"/>
                  <a:pt x="1" y="24"/>
                  <a:pt x="3" y="24"/>
                </a:cubicBezTo>
                <a:cubicBezTo>
                  <a:pt x="4" y="24"/>
                  <a:pt x="5" y="26"/>
                  <a:pt x="5" y="27"/>
                </a:cubicBezTo>
                <a:cubicBezTo>
                  <a:pt x="5" y="28"/>
                  <a:pt x="4" y="29"/>
                  <a:pt x="3" y="29"/>
                </a:cubicBezTo>
                <a:cubicBezTo>
                  <a:pt x="1" y="30"/>
                  <a:pt x="1" y="32"/>
                  <a:pt x="1" y="33"/>
                </a:cubicBezTo>
                <a:cubicBezTo>
                  <a:pt x="2" y="35"/>
                  <a:pt x="4" y="36"/>
                  <a:pt x="5" y="36"/>
                </a:cubicBezTo>
                <a:cubicBezTo>
                  <a:pt x="6" y="36"/>
                  <a:pt x="8" y="36"/>
                  <a:pt x="8" y="36"/>
                </a:cubicBezTo>
                <a:cubicBezTo>
                  <a:pt x="8" y="37"/>
                  <a:pt x="9" y="40"/>
                  <a:pt x="8" y="41"/>
                </a:cubicBezTo>
                <a:cubicBezTo>
                  <a:pt x="7" y="42"/>
                  <a:pt x="7" y="43"/>
                  <a:pt x="9" y="45"/>
                </a:cubicBezTo>
                <a:cubicBezTo>
                  <a:pt x="10" y="46"/>
                  <a:pt x="12" y="46"/>
                  <a:pt x="13" y="45"/>
                </a:cubicBezTo>
                <a:cubicBezTo>
                  <a:pt x="14" y="44"/>
                  <a:pt x="16" y="44"/>
                  <a:pt x="17" y="45"/>
                </a:cubicBezTo>
                <a:cubicBezTo>
                  <a:pt x="18" y="45"/>
                  <a:pt x="18" y="46"/>
                  <a:pt x="18" y="48"/>
                </a:cubicBezTo>
                <a:cubicBezTo>
                  <a:pt x="18" y="49"/>
                  <a:pt x="19" y="50"/>
                  <a:pt x="21" y="51"/>
                </a:cubicBezTo>
                <a:cubicBezTo>
                  <a:pt x="22" y="51"/>
                  <a:pt x="24" y="50"/>
                  <a:pt x="25" y="49"/>
                </a:cubicBezTo>
                <a:cubicBezTo>
                  <a:pt x="25" y="48"/>
                  <a:pt x="27" y="47"/>
                  <a:pt x="28" y="47"/>
                </a:cubicBezTo>
                <a:cubicBezTo>
                  <a:pt x="29" y="47"/>
                  <a:pt x="30" y="48"/>
                  <a:pt x="30" y="49"/>
                </a:cubicBezTo>
                <a:cubicBezTo>
                  <a:pt x="30" y="50"/>
                  <a:pt x="32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6" y="45"/>
                  <a:pt x="38" y="43"/>
                  <a:pt x="38" y="43"/>
                </a:cubicBezTo>
                <a:cubicBezTo>
                  <a:pt x="39" y="42"/>
                  <a:pt x="40" y="43"/>
                  <a:pt x="41" y="44"/>
                </a:cubicBezTo>
                <a:cubicBezTo>
                  <a:pt x="42" y="45"/>
                  <a:pt x="44" y="44"/>
                  <a:pt x="45" y="43"/>
                </a:cubicBezTo>
                <a:cubicBezTo>
                  <a:pt x="47" y="42"/>
                  <a:pt x="47" y="40"/>
                  <a:pt x="46" y="39"/>
                </a:cubicBezTo>
                <a:cubicBezTo>
                  <a:pt x="45" y="38"/>
                  <a:pt x="45" y="35"/>
                  <a:pt x="45" y="35"/>
                </a:cubicBezTo>
                <a:cubicBezTo>
                  <a:pt x="46" y="34"/>
                  <a:pt x="47" y="34"/>
                  <a:pt x="48" y="34"/>
                </a:cubicBezTo>
                <a:cubicBezTo>
                  <a:pt x="50" y="34"/>
                  <a:pt x="51" y="33"/>
                  <a:pt x="51" y="31"/>
                </a:cubicBezTo>
                <a:cubicBezTo>
                  <a:pt x="52" y="29"/>
                  <a:pt x="51" y="27"/>
                  <a:pt x="50" y="27"/>
                </a:cubicBezTo>
                <a:cubicBezTo>
                  <a:pt x="48" y="27"/>
                  <a:pt x="47" y="25"/>
                  <a:pt x="47" y="24"/>
                </a:cubicBezTo>
                <a:cubicBezTo>
                  <a:pt x="47" y="23"/>
                  <a:pt x="48" y="22"/>
                  <a:pt x="49" y="22"/>
                </a:cubicBezTo>
                <a:cubicBezTo>
                  <a:pt x="51" y="21"/>
                  <a:pt x="51" y="19"/>
                  <a:pt x="51" y="18"/>
                </a:cubicBezTo>
                <a:cubicBezTo>
                  <a:pt x="50" y="16"/>
                  <a:pt x="49" y="15"/>
                  <a:pt x="47" y="15"/>
                </a:cubicBezTo>
                <a:cubicBezTo>
                  <a:pt x="46" y="16"/>
                  <a:pt x="44" y="14"/>
                  <a:pt x="44" y="13"/>
                </a:cubicBezTo>
                <a:cubicBezTo>
                  <a:pt x="43" y="13"/>
                  <a:pt x="43" y="11"/>
                  <a:pt x="44" y="10"/>
                </a:cubicBezTo>
                <a:cubicBezTo>
                  <a:pt x="45" y="9"/>
                  <a:pt x="45" y="8"/>
                  <a:pt x="43" y="6"/>
                </a:cubicBezTo>
                <a:cubicBezTo>
                  <a:pt x="42" y="5"/>
                  <a:pt x="40" y="5"/>
                  <a:pt x="39" y="6"/>
                </a:cubicBezTo>
                <a:cubicBezTo>
                  <a:pt x="38" y="7"/>
                  <a:pt x="36" y="7"/>
                  <a:pt x="35" y="6"/>
                </a:cubicBezTo>
                <a:cubicBezTo>
                  <a:pt x="34" y="6"/>
                  <a:pt x="34" y="5"/>
                  <a:pt x="34" y="3"/>
                </a:cubicBezTo>
                <a:cubicBezTo>
                  <a:pt x="35" y="2"/>
                  <a:pt x="33" y="1"/>
                  <a:pt x="32" y="0"/>
                </a:cubicBezTo>
                <a:cubicBezTo>
                  <a:pt x="30" y="0"/>
                  <a:pt x="28" y="1"/>
                  <a:pt x="28" y="2"/>
                </a:cubicBezTo>
                <a:cubicBezTo>
                  <a:pt x="27" y="3"/>
                  <a:pt x="25" y="4"/>
                  <a:pt x="24" y="4"/>
                </a:cubicBezTo>
                <a:cubicBezTo>
                  <a:pt x="24" y="4"/>
                  <a:pt x="23" y="3"/>
                  <a:pt x="22" y="2"/>
                </a:cubicBezTo>
                <a:cubicBezTo>
                  <a:pt x="22" y="1"/>
                  <a:pt x="20" y="0"/>
                  <a:pt x="18" y="1"/>
                </a:cubicBezTo>
                <a:cubicBezTo>
                  <a:pt x="16" y="1"/>
                  <a:pt x="15" y="3"/>
                  <a:pt x="16" y="4"/>
                </a:cubicBezTo>
                <a:cubicBezTo>
                  <a:pt x="16" y="6"/>
                  <a:pt x="15" y="8"/>
                  <a:pt x="14" y="8"/>
                </a:cubicBezTo>
                <a:cubicBezTo>
                  <a:pt x="13" y="9"/>
                  <a:pt x="12" y="8"/>
                  <a:pt x="11" y="7"/>
                </a:cubicBezTo>
                <a:cubicBezTo>
                  <a:pt x="10" y="6"/>
                  <a:pt x="8" y="7"/>
                  <a:pt x="7" y="8"/>
                </a:cubicBezTo>
                <a:cubicBezTo>
                  <a:pt x="6" y="10"/>
                  <a:pt x="5" y="11"/>
                  <a:pt x="6" y="12"/>
                </a:cubicBezTo>
                <a:close/>
                <a:moveTo>
                  <a:pt x="22" y="11"/>
                </a:moveTo>
                <a:cubicBezTo>
                  <a:pt x="29" y="9"/>
                  <a:pt x="38" y="13"/>
                  <a:pt x="40" y="21"/>
                </a:cubicBezTo>
                <a:cubicBezTo>
                  <a:pt x="43" y="29"/>
                  <a:pt x="38" y="37"/>
                  <a:pt x="31" y="40"/>
                </a:cubicBezTo>
                <a:cubicBezTo>
                  <a:pt x="23" y="42"/>
                  <a:pt x="14" y="38"/>
                  <a:pt x="12" y="30"/>
                </a:cubicBezTo>
                <a:cubicBezTo>
                  <a:pt x="9" y="22"/>
                  <a:pt x="14" y="14"/>
                  <a:pt x="22" y="11"/>
                </a:cubicBezTo>
                <a:close/>
              </a:path>
            </a:pathLst>
          </a:custGeom>
          <a:solidFill>
            <a:srgbClr val="01ac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CustomShape 53"/>
          <p:cNvSpPr/>
          <p:nvPr/>
        </p:nvSpPr>
        <p:spPr>
          <a:xfrm>
            <a:off x="17955720" y="5916960"/>
            <a:ext cx="268200" cy="276120"/>
          </a:xfrm>
          <a:custGeom>
            <a:avLst/>
            <a:gdLst/>
            <a:ahLst/>
            <a:rect l="l" t="t" r="r" b="b"/>
            <a:pathLst>
              <a:path w="39" h="40">
                <a:moveTo>
                  <a:pt x="4" y="10"/>
                </a:moveTo>
                <a:cubicBezTo>
                  <a:pt x="5" y="10"/>
                  <a:pt x="5" y="12"/>
                  <a:pt x="5" y="13"/>
                </a:cubicBezTo>
                <a:cubicBezTo>
                  <a:pt x="4" y="13"/>
                  <a:pt x="3" y="14"/>
                  <a:pt x="2" y="13"/>
                </a:cubicBezTo>
                <a:cubicBezTo>
                  <a:pt x="1" y="13"/>
                  <a:pt x="0" y="14"/>
                  <a:pt x="0" y="16"/>
                </a:cubicBezTo>
                <a:cubicBezTo>
                  <a:pt x="0" y="17"/>
                  <a:pt x="0" y="18"/>
                  <a:pt x="1" y="19"/>
                </a:cubicBezTo>
                <a:cubicBezTo>
                  <a:pt x="2" y="19"/>
                  <a:pt x="3" y="20"/>
                  <a:pt x="3" y="21"/>
                </a:cubicBezTo>
                <a:cubicBezTo>
                  <a:pt x="3" y="22"/>
                  <a:pt x="3" y="22"/>
                  <a:pt x="2" y="23"/>
                </a:cubicBezTo>
                <a:cubicBezTo>
                  <a:pt x="1" y="23"/>
                  <a:pt x="0" y="24"/>
                  <a:pt x="1" y="26"/>
                </a:cubicBezTo>
                <a:cubicBezTo>
                  <a:pt x="1" y="27"/>
                  <a:pt x="2" y="28"/>
                  <a:pt x="3" y="28"/>
                </a:cubicBezTo>
                <a:cubicBezTo>
                  <a:pt x="4" y="27"/>
                  <a:pt x="5" y="28"/>
                  <a:pt x="5" y="28"/>
                </a:cubicBezTo>
                <a:cubicBezTo>
                  <a:pt x="6" y="29"/>
                  <a:pt x="6" y="31"/>
                  <a:pt x="5" y="31"/>
                </a:cubicBezTo>
                <a:cubicBezTo>
                  <a:pt x="5" y="32"/>
                  <a:pt x="5" y="34"/>
                  <a:pt x="6" y="35"/>
                </a:cubicBezTo>
                <a:cubicBezTo>
                  <a:pt x="7" y="35"/>
                  <a:pt x="9" y="36"/>
                  <a:pt x="9" y="35"/>
                </a:cubicBezTo>
                <a:cubicBezTo>
                  <a:pt x="10" y="34"/>
                  <a:pt x="12" y="34"/>
                  <a:pt x="13" y="34"/>
                </a:cubicBezTo>
                <a:cubicBezTo>
                  <a:pt x="13" y="35"/>
                  <a:pt x="13" y="36"/>
                  <a:pt x="13" y="37"/>
                </a:cubicBezTo>
                <a:cubicBezTo>
                  <a:pt x="13" y="38"/>
                  <a:pt x="14" y="39"/>
                  <a:pt x="15" y="39"/>
                </a:cubicBezTo>
                <a:cubicBezTo>
                  <a:pt x="17" y="40"/>
                  <a:pt x="18" y="39"/>
                  <a:pt x="18" y="38"/>
                </a:cubicBezTo>
                <a:cubicBezTo>
                  <a:pt x="18" y="37"/>
                  <a:pt x="20" y="36"/>
                  <a:pt x="21" y="36"/>
                </a:cubicBezTo>
                <a:cubicBezTo>
                  <a:pt x="21" y="36"/>
                  <a:pt x="22" y="37"/>
                  <a:pt x="22" y="38"/>
                </a:cubicBezTo>
                <a:cubicBezTo>
                  <a:pt x="23" y="39"/>
                  <a:pt x="24" y="39"/>
                  <a:pt x="26" y="39"/>
                </a:cubicBezTo>
                <a:cubicBezTo>
                  <a:pt x="27" y="38"/>
                  <a:pt x="28" y="37"/>
                  <a:pt x="27" y="36"/>
                </a:cubicBezTo>
                <a:cubicBezTo>
                  <a:pt x="27" y="35"/>
                  <a:pt x="28" y="33"/>
                  <a:pt x="29" y="33"/>
                </a:cubicBezTo>
                <a:cubicBezTo>
                  <a:pt x="29" y="33"/>
                  <a:pt x="30" y="33"/>
                  <a:pt x="31" y="34"/>
                </a:cubicBezTo>
                <a:cubicBezTo>
                  <a:pt x="32" y="34"/>
                  <a:pt x="33" y="34"/>
                  <a:pt x="34" y="33"/>
                </a:cubicBezTo>
                <a:cubicBezTo>
                  <a:pt x="35" y="32"/>
                  <a:pt x="35" y="31"/>
                  <a:pt x="35" y="30"/>
                </a:cubicBezTo>
                <a:cubicBezTo>
                  <a:pt x="34" y="29"/>
                  <a:pt x="34" y="27"/>
                  <a:pt x="34" y="27"/>
                </a:cubicBezTo>
                <a:cubicBezTo>
                  <a:pt x="34" y="26"/>
                  <a:pt x="35" y="26"/>
                  <a:pt x="36" y="26"/>
                </a:cubicBezTo>
                <a:cubicBezTo>
                  <a:pt x="38" y="26"/>
                  <a:pt x="39" y="25"/>
                  <a:pt x="39" y="24"/>
                </a:cubicBezTo>
                <a:cubicBezTo>
                  <a:pt x="39" y="23"/>
                  <a:pt x="39" y="21"/>
                  <a:pt x="38" y="21"/>
                </a:cubicBezTo>
                <a:cubicBezTo>
                  <a:pt x="37" y="21"/>
                  <a:pt x="36" y="19"/>
                  <a:pt x="36" y="18"/>
                </a:cubicBezTo>
                <a:cubicBezTo>
                  <a:pt x="36" y="18"/>
                  <a:pt x="36" y="17"/>
                  <a:pt x="37" y="17"/>
                </a:cubicBezTo>
                <a:cubicBezTo>
                  <a:pt x="38" y="16"/>
                  <a:pt x="39" y="15"/>
                  <a:pt x="38" y="14"/>
                </a:cubicBezTo>
                <a:cubicBezTo>
                  <a:pt x="38" y="12"/>
                  <a:pt x="37" y="11"/>
                  <a:pt x="36" y="12"/>
                </a:cubicBezTo>
                <a:cubicBezTo>
                  <a:pt x="35" y="12"/>
                  <a:pt x="33" y="11"/>
                  <a:pt x="33" y="10"/>
                </a:cubicBezTo>
                <a:cubicBezTo>
                  <a:pt x="32" y="10"/>
                  <a:pt x="33" y="9"/>
                  <a:pt x="33" y="8"/>
                </a:cubicBezTo>
                <a:cubicBezTo>
                  <a:pt x="34" y="7"/>
                  <a:pt x="34" y="6"/>
                  <a:pt x="33" y="5"/>
                </a:cubicBezTo>
                <a:cubicBezTo>
                  <a:pt x="32" y="4"/>
                  <a:pt x="30" y="4"/>
                  <a:pt x="30" y="5"/>
                </a:cubicBezTo>
                <a:cubicBezTo>
                  <a:pt x="29" y="5"/>
                  <a:pt x="27" y="5"/>
                  <a:pt x="26" y="5"/>
                </a:cubicBezTo>
                <a:cubicBezTo>
                  <a:pt x="26" y="5"/>
                  <a:pt x="26" y="4"/>
                  <a:pt x="26" y="3"/>
                </a:cubicBezTo>
                <a:cubicBezTo>
                  <a:pt x="26" y="2"/>
                  <a:pt x="25" y="1"/>
                  <a:pt x="24" y="0"/>
                </a:cubicBezTo>
                <a:cubicBezTo>
                  <a:pt x="22" y="0"/>
                  <a:pt x="21" y="1"/>
                  <a:pt x="21" y="2"/>
                </a:cubicBezTo>
                <a:cubicBezTo>
                  <a:pt x="20" y="3"/>
                  <a:pt x="19" y="3"/>
                  <a:pt x="18" y="4"/>
                </a:cubicBezTo>
                <a:cubicBezTo>
                  <a:pt x="18" y="4"/>
                  <a:pt x="17" y="3"/>
                  <a:pt x="16" y="2"/>
                </a:cubicBezTo>
                <a:cubicBezTo>
                  <a:pt x="16" y="1"/>
                  <a:pt x="15" y="0"/>
                  <a:pt x="13" y="1"/>
                </a:cubicBezTo>
                <a:cubicBezTo>
                  <a:pt x="12" y="1"/>
                  <a:pt x="11" y="2"/>
                  <a:pt x="11" y="3"/>
                </a:cubicBezTo>
                <a:cubicBezTo>
                  <a:pt x="12" y="4"/>
                  <a:pt x="11" y="6"/>
                  <a:pt x="10" y="6"/>
                </a:cubicBezTo>
                <a:cubicBezTo>
                  <a:pt x="10" y="7"/>
                  <a:pt x="9" y="6"/>
                  <a:pt x="8" y="6"/>
                </a:cubicBezTo>
                <a:cubicBezTo>
                  <a:pt x="7" y="5"/>
                  <a:pt x="6" y="5"/>
                  <a:pt x="5" y="6"/>
                </a:cubicBezTo>
                <a:cubicBezTo>
                  <a:pt x="4" y="7"/>
                  <a:pt x="4" y="9"/>
                  <a:pt x="4" y="10"/>
                </a:cubicBezTo>
                <a:close/>
                <a:moveTo>
                  <a:pt x="16" y="9"/>
                </a:moveTo>
                <a:cubicBezTo>
                  <a:pt x="22" y="7"/>
                  <a:pt x="28" y="10"/>
                  <a:pt x="30" y="16"/>
                </a:cubicBezTo>
                <a:cubicBezTo>
                  <a:pt x="32" y="22"/>
                  <a:pt x="29" y="29"/>
                  <a:pt x="23" y="31"/>
                </a:cubicBezTo>
                <a:cubicBezTo>
                  <a:pt x="17" y="33"/>
                  <a:pt x="11" y="29"/>
                  <a:pt x="9" y="23"/>
                </a:cubicBezTo>
                <a:cubicBezTo>
                  <a:pt x="7" y="17"/>
                  <a:pt x="10" y="11"/>
                  <a:pt x="16" y="9"/>
                </a:cubicBezTo>
                <a:close/>
              </a:path>
            </a:pathLst>
          </a:custGeom>
          <a:solidFill>
            <a:srgbClr val="01ac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CustomShape 54"/>
          <p:cNvSpPr/>
          <p:nvPr/>
        </p:nvSpPr>
        <p:spPr>
          <a:xfrm rot="5400000">
            <a:off x="15593760" y="9257400"/>
            <a:ext cx="385920" cy="302760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2" name="CustomShape 55"/>
          <p:cNvSpPr/>
          <p:nvPr/>
        </p:nvSpPr>
        <p:spPr>
          <a:xfrm>
            <a:off x="16797240" y="8471160"/>
            <a:ext cx="2987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预测试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3" name="CustomShape 56"/>
          <p:cNvSpPr/>
          <p:nvPr/>
        </p:nvSpPr>
        <p:spPr>
          <a:xfrm>
            <a:off x="16458840" y="9291240"/>
            <a:ext cx="3194280" cy="30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50000"/>
              </a:lnSpc>
            </a:pPr>
            <a:r>
              <a:rPr b="0" lang="en-US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编写脚本完成后，对每个模块运行预测试，确保每个模块预测试成功率达到</a:t>
            </a:r>
            <a:r>
              <a:rPr b="0" lang="en-US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100%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4" name="CustomShape 57"/>
          <p:cNvSpPr/>
          <p:nvPr/>
        </p:nvSpPr>
        <p:spPr>
          <a:xfrm>
            <a:off x="16377120" y="8461800"/>
            <a:ext cx="808920" cy="603360"/>
          </a:xfrm>
          <a:custGeom>
            <a:avLst/>
            <a:gdLst/>
            <a:ahLst/>
            <a:rect l="l" t="t" r="r" b="b"/>
            <a:pathLst>
              <a:path w="112" h="83">
                <a:moveTo>
                  <a:pt x="82" y="53"/>
                </a:moveTo>
                <a:cubicBezTo>
                  <a:pt x="82" y="44"/>
                  <a:pt x="90" y="36"/>
                  <a:pt x="99" y="36"/>
                </a:cubicBezTo>
                <a:cubicBezTo>
                  <a:pt x="100" y="36"/>
                  <a:pt x="102" y="37"/>
                  <a:pt x="104" y="37"/>
                </a:cubicBezTo>
                <a:cubicBezTo>
                  <a:pt x="104" y="24"/>
                  <a:pt x="104" y="24"/>
                  <a:pt x="104" y="24"/>
                </a:cubicBezTo>
                <a:cubicBezTo>
                  <a:pt x="104" y="17"/>
                  <a:pt x="99" y="12"/>
                  <a:pt x="92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8" y="5"/>
                  <a:pt x="43" y="0"/>
                  <a:pt x="39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8" y="0"/>
                  <a:pt x="4" y="2"/>
                  <a:pt x="2" y="6"/>
                </a:cubicBezTo>
                <a:cubicBezTo>
                  <a:pt x="1" y="8"/>
                  <a:pt x="0" y="10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78"/>
                  <a:pt x="5" y="83"/>
                  <a:pt x="12" y="83"/>
                </a:cubicBezTo>
                <a:cubicBezTo>
                  <a:pt x="92" y="83"/>
                  <a:pt x="92" y="83"/>
                  <a:pt x="92" y="83"/>
                </a:cubicBezTo>
                <a:cubicBezTo>
                  <a:pt x="99" y="83"/>
                  <a:pt x="104" y="78"/>
                  <a:pt x="104" y="71"/>
                </a:cubicBezTo>
                <a:cubicBezTo>
                  <a:pt x="104" y="69"/>
                  <a:pt x="104" y="69"/>
                  <a:pt x="104" y="69"/>
                </a:cubicBezTo>
                <a:cubicBezTo>
                  <a:pt x="102" y="69"/>
                  <a:pt x="100" y="69"/>
                  <a:pt x="99" y="69"/>
                </a:cubicBezTo>
                <a:cubicBezTo>
                  <a:pt x="90" y="69"/>
                  <a:pt x="82" y="62"/>
                  <a:pt x="82" y="53"/>
                </a:cubicBezTo>
                <a:close/>
                <a:moveTo>
                  <a:pt x="104" y="40"/>
                </a:moveTo>
                <a:cubicBezTo>
                  <a:pt x="102" y="40"/>
                  <a:pt x="101" y="39"/>
                  <a:pt x="99" y="39"/>
                </a:cubicBezTo>
                <a:cubicBezTo>
                  <a:pt x="91" y="39"/>
                  <a:pt x="85" y="45"/>
                  <a:pt x="85" y="53"/>
                </a:cubicBezTo>
                <a:cubicBezTo>
                  <a:pt x="85" y="60"/>
                  <a:pt x="91" y="66"/>
                  <a:pt x="99" y="66"/>
                </a:cubicBezTo>
                <a:cubicBezTo>
                  <a:pt x="101" y="66"/>
                  <a:pt x="102" y="66"/>
                  <a:pt x="104" y="65"/>
                </a:cubicBezTo>
                <a:cubicBezTo>
                  <a:pt x="109" y="63"/>
                  <a:pt x="112" y="59"/>
                  <a:pt x="112" y="53"/>
                </a:cubicBezTo>
                <a:cubicBezTo>
                  <a:pt x="112" y="47"/>
                  <a:pt x="109" y="42"/>
                  <a:pt x="104" y="40"/>
                </a:cubicBezTo>
                <a:close/>
                <a:moveTo>
                  <a:pt x="104" y="56"/>
                </a:moveTo>
                <a:cubicBezTo>
                  <a:pt x="99" y="63"/>
                  <a:pt x="99" y="63"/>
                  <a:pt x="99" y="63"/>
                </a:cubicBezTo>
                <a:cubicBezTo>
                  <a:pt x="99" y="63"/>
                  <a:pt x="99" y="64"/>
                  <a:pt x="98" y="64"/>
                </a:cubicBezTo>
                <a:cubicBezTo>
                  <a:pt x="98" y="64"/>
                  <a:pt x="98" y="64"/>
                  <a:pt x="98" y="64"/>
                </a:cubicBezTo>
                <a:cubicBezTo>
                  <a:pt x="97" y="64"/>
                  <a:pt x="97" y="63"/>
                  <a:pt x="97" y="63"/>
                </a:cubicBezTo>
                <a:cubicBezTo>
                  <a:pt x="89" y="53"/>
                  <a:pt x="89" y="53"/>
                  <a:pt x="89" y="53"/>
                </a:cubicBezTo>
                <a:cubicBezTo>
                  <a:pt x="89" y="53"/>
                  <a:pt x="89" y="53"/>
                  <a:pt x="89" y="53"/>
                </a:cubicBezTo>
                <a:cubicBezTo>
                  <a:pt x="93" y="53"/>
                  <a:pt x="93" y="53"/>
                  <a:pt x="93" y="53"/>
                </a:cubicBezTo>
                <a:cubicBezTo>
                  <a:pt x="98" y="59"/>
                  <a:pt x="98" y="59"/>
                  <a:pt x="98" y="59"/>
                </a:cubicBezTo>
                <a:cubicBezTo>
                  <a:pt x="104" y="50"/>
                  <a:pt x="104" y="50"/>
                  <a:pt x="104" y="50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7" y="44"/>
                  <a:pt x="108" y="44"/>
                  <a:pt x="109" y="45"/>
                </a:cubicBezTo>
                <a:cubicBezTo>
                  <a:pt x="110" y="45"/>
                  <a:pt x="110" y="46"/>
                  <a:pt x="110" y="47"/>
                </a:cubicBezTo>
                <a:lnTo>
                  <a:pt x="104" y="56"/>
                </a:lnTo>
                <a:close/>
              </a:path>
            </a:pathLst>
          </a:custGeom>
          <a:solidFill>
            <a:srgbClr val="e8707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TextShape 58"/>
          <p:cNvSpPr txBox="1"/>
          <p:nvPr/>
        </p:nvSpPr>
        <p:spPr>
          <a:xfrm>
            <a:off x="0" y="558360"/>
            <a:ext cx="21386520" cy="2378520"/>
          </a:xfrm>
          <a:prstGeom prst="rect">
            <a:avLst/>
          </a:prstGeom>
          <a:noFill/>
          <a:ln>
            <a:noFill/>
          </a:ln>
        </p:spPr>
        <p:txBody>
          <a:bodyPr lIns="243720" rIns="243720" tIns="122040" bIns="12204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afabab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工作成果分析</a:t>
            </a:r>
            <a:r>
              <a:rPr b="0" lang="en-US" sz="5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-MTBF</a:t>
            </a:r>
            <a:r>
              <a:rPr b="0" lang="en-US" sz="5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测试</a:t>
            </a:r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676" name="图片 119" descr=""/>
          <p:cNvPicPr/>
          <p:nvPr/>
        </p:nvPicPr>
        <p:blipFill>
          <a:blip r:embed="rId7"/>
          <a:stretch/>
        </p:blipFill>
        <p:spPr>
          <a:xfrm>
            <a:off x="4389480" y="1702800"/>
            <a:ext cx="3514320" cy="3724560"/>
          </a:xfrm>
          <a:prstGeom prst="rect">
            <a:avLst/>
          </a:prstGeom>
          <a:ln>
            <a:noFill/>
          </a:ln>
        </p:spPr>
      </p:pic>
      <p:pic>
        <p:nvPicPr>
          <p:cNvPr id="677" name="图片 120" descr=""/>
          <p:cNvPicPr/>
          <p:nvPr/>
        </p:nvPicPr>
        <p:blipFill>
          <a:blip r:embed="rId8"/>
          <a:stretch/>
        </p:blipFill>
        <p:spPr>
          <a:xfrm>
            <a:off x="12136320" y="943920"/>
            <a:ext cx="11907360" cy="11478600"/>
          </a:xfrm>
          <a:prstGeom prst="rect">
            <a:avLst/>
          </a:prstGeom>
          <a:ln>
            <a:noFill/>
          </a:ln>
        </p:spPr>
      </p:pic>
      <p:pic>
        <p:nvPicPr>
          <p:cNvPr id="678" name="图片 121" descr=""/>
          <p:cNvPicPr/>
          <p:nvPr/>
        </p:nvPicPr>
        <p:blipFill>
          <a:blip r:embed="rId9"/>
          <a:stretch/>
        </p:blipFill>
        <p:spPr>
          <a:xfrm>
            <a:off x="12983400" y="153360"/>
            <a:ext cx="7887960" cy="13606200"/>
          </a:xfrm>
          <a:prstGeom prst="rect">
            <a:avLst/>
          </a:prstGeom>
          <a:ln>
            <a:noFill/>
          </a:ln>
        </p:spPr>
      </p:pic>
      <p:pic>
        <p:nvPicPr>
          <p:cNvPr id="679" name="Picture 2" descr=""/>
          <p:cNvPicPr/>
          <p:nvPr/>
        </p:nvPicPr>
        <p:blipFill>
          <a:blip r:embed="rId10"/>
          <a:stretch/>
        </p:blipFill>
        <p:spPr>
          <a:xfrm>
            <a:off x="2643480" y="1486080"/>
            <a:ext cx="19156680" cy="11980800"/>
          </a:xfrm>
          <a:prstGeom prst="rect">
            <a:avLst/>
          </a:prstGeom>
          <a:ln>
            <a:noFill/>
          </a:ln>
        </p:spPr>
      </p:pic>
    </p:spTree>
  </p:cSld>
  <p:transition spd="slow">
    <p:pull dir="r"/>
  </p:transition>
  <p:timing>
    <p:tnLst>
      <p:par>
        <p:cTn id="378" dur="indefinite" restart="never" nodeType="tmRoot">
          <p:childTnLst>
            <p:seq>
              <p:cTn id="379" dur="indefinite" nodeType="mainSeq">
                <p:childTnLst>
                  <p:par>
                    <p:cTn id="380" fill="hold">
                      <p:stCondLst>
                        <p:cond delay="0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4" dur="5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5" dur="5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86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500"/>
                            </p:stCondLst>
                            <p:childTnLst>
                              <p:par>
                                <p:cTn id="38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0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3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1000"/>
                            </p:stCondLst>
                            <p:childTnLst>
                              <p:par>
                                <p:cTn id="395" nodeType="after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397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1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nodeType="with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4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5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nodeType="with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4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9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nodeType="with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4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3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nodeType="with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4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7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nodeType="with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4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1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nodeType="with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2500"/>
                            </p:stCondLst>
                            <p:childTnLst>
                              <p:par>
                                <p:cTn id="424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6" dur="5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7" dur="5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8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0" dur="50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1" dur="50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2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4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5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6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8" dur="5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9" dur="5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41" nodeType="after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443"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446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7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449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452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455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458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461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4" dur="5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5" dur="5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6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468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3500"/>
                            </p:stCondLst>
                            <p:childTnLst>
                              <p:par>
                                <p:cTn id="470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472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5" dur="50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6" dur="50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7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479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482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485"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0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494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0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504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0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514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0" dur="50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1" dur="50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CustomShape 1"/>
          <p:cNvSpPr/>
          <p:nvPr/>
        </p:nvSpPr>
        <p:spPr>
          <a:xfrm>
            <a:off x="14654880" y="9398880"/>
            <a:ext cx="9183960" cy="216072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62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8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1" name="CustomShape 2"/>
          <p:cNvSpPr/>
          <p:nvPr/>
        </p:nvSpPr>
        <p:spPr>
          <a:xfrm>
            <a:off x="14769360" y="9466920"/>
            <a:ext cx="8955000" cy="202464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42000">
                <a:srgbClr val="f0f0f0"/>
              </a:gs>
              <a:gs pos="100000">
                <a:schemeClr val="bg1">
                  <a:lumMod val="85000"/>
                </a:schemeClr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2" name="CustomShape 3"/>
          <p:cNvSpPr/>
          <p:nvPr/>
        </p:nvSpPr>
        <p:spPr>
          <a:xfrm>
            <a:off x="1371600" y="9398880"/>
            <a:ext cx="8323920" cy="223092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62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8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3" name="CustomShape 4"/>
          <p:cNvSpPr/>
          <p:nvPr/>
        </p:nvSpPr>
        <p:spPr>
          <a:xfrm>
            <a:off x="1475280" y="9469080"/>
            <a:ext cx="8116200" cy="209052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42000">
                <a:srgbClr val="f0f0f0"/>
              </a:gs>
              <a:gs pos="100000">
                <a:schemeClr val="bg1">
                  <a:lumMod val="85000"/>
                </a:schemeClr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4" name="CustomShape 5"/>
          <p:cNvSpPr/>
          <p:nvPr/>
        </p:nvSpPr>
        <p:spPr>
          <a:xfrm>
            <a:off x="15648480" y="6468480"/>
            <a:ext cx="8294040" cy="2246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62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8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5" name="CustomShape 6"/>
          <p:cNvSpPr/>
          <p:nvPr/>
        </p:nvSpPr>
        <p:spPr>
          <a:xfrm>
            <a:off x="15751800" y="6539400"/>
            <a:ext cx="8087040" cy="210528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42000">
                <a:srgbClr val="f0f0f0"/>
              </a:gs>
              <a:gs pos="100000">
                <a:schemeClr val="bg1">
                  <a:lumMod val="85000"/>
                </a:schemeClr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6" name="CustomShape 7"/>
          <p:cNvSpPr/>
          <p:nvPr/>
        </p:nvSpPr>
        <p:spPr>
          <a:xfrm>
            <a:off x="539640" y="6468480"/>
            <a:ext cx="8591760" cy="2246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62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8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7" name="CustomShape 8"/>
          <p:cNvSpPr/>
          <p:nvPr/>
        </p:nvSpPr>
        <p:spPr>
          <a:xfrm>
            <a:off x="646920" y="6539400"/>
            <a:ext cx="8377200" cy="210528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42000">
                <a:srgbClr val="f0f0f0"/>
              </a:gs>
              <a:gs pos="100000">
                <a:schemeClr val="bg1">
                  <a:lumMod val="85000"/>
                </a:schemeClr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8" name="CustomShape 9"/>
          <p:cNvSpPr/>
          <p:nvPr/>
        </p:nvSpPr>
        <p:spPr>
          <a:xfrm>
            <a:off x="14654880" y="3593520"/>
            <a:ext cx="9405000" cy="220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62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8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9" name="CustomShape 10"/>
          <p:cNvSpPr/>
          <p:nvPr/>
        </p:nvSpPr>
        <p:spPr>
          <a:xfrm>
            <a:off x="14772240" y="3663000"/>
            <a:ext cx="9170280" cy="206784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42000">
                <a:srgbClr val="f0f0f0"/>
              </a:gs>
              <a:gs pos="100000">
                <a:schemeClr val="bg1">
                  <a:lumMod val="85000"/>
                </a:schemeClr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0" name="CustomShape 11"/>
          <p:cNvSpPr/>
          <p:nvPr/>
        </p:nvSpPr>
        <p:spPr>
          <a:xfrm>
            <a:off x="838440" y="3558240"/>
            <a:ext cx="8943480" cy="220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62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8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1" name="CustomShape 12"/>
          <p:cNvSpPr/>
          <p:nvPr/>
        </p:nvSpPr>
        <p:spPr>
          <a:xfrm>
            <a:off x="950040" y="3627720"/>
            <a:ext cx="8720280" cy="206784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42000">
                <a:srgbClr val="f0f0f0"/>
              </a:gs>
              <a:gs pos="100000">
                <a:schemeClr val="bg1">
                  <a:lumMod val="85000"/>
                </a:schemeClr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2" name="CustomShape 13"/>
          <p:cNvSpPr/>
          <p:nvPr/>
        </p:nvSpPr>
        <p:spPr>
          <a:xfrm>
            <a:off x="1275840" y="3846240"/>
            <a:ext cx="8515080" cy="161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 algn="ctr">
              <a:lnSpc>
                <a:spcPct val="100000"/>
              </a:lnSpc>
            </a:pPr>
            <a:r>
              <a:rPr b="0" lang="en-US" sz="4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Q</a:t>
            </a:r>
            <a:r>
              <a:rPr b="0" lang="en-US" sz="4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：当某一步操作无法获取控件怎么办？</a:t>
            </a:r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3" name="CustomShape 14"/>
          <p:cNvSpPr/>
          <p:nvPr/>
        </p:nvSpPr>
        <p:spPr>
          <a:xfrm>
            <a:off x="45000" y="6809040"/>
            <a:ext cx="9086400" cy="161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>
              <a:lnSpc>
                <a:spcPct val="100000"/>
              </a:lnSpc>
            </a:pPr>
            <a:r>
              <a:rPr b="0" lang="en-US" sz="4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Q:</a:t>
            </a:r>
            <a:r>
              <a:rPr b="0" lang="en-US" sz="4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后台封装函数层次太多，</a:t>
            </a:r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如何快速定位</a:t>
            </a:r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4" name="CustomShape 15"/>
          <p:cNvSpPr/>
          <p:nvPr/>
        </p:nvSpPr>
        <p:spPr>
          <a:xfrm>
            <a:off x="1028880" y="9707040"/>
            <a:ext cx="8562960" cy="161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>
              <a:lnSpc>
                <a:spcPct val="100000"/>
              </a:lnSpc>
            </a:pPr>
            <a:r>
              <a:rPr b="0" lang="en-US" sz="4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Q</a:t>
            </a:r>
            <a:r>
              <a:rPr b="0" lang="en-US" sz="4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：</a:t>
            </a:r>
            <a:r>
              <a:rPr b="0" lang="en-US" sz="4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crash</a:t>
            </a:r>
            <a:r>
              <a:rPr b="0" lang="en-US" sz="4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和</a:t>
            </a:r>
            <a:r>
              <a:rPr b="0" lang="en-US" sz="4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ANR log</a:t>
            </a:r>
            <a:r>
              <a:rPr b="0" lang="en-US" sz="4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如何定位报错的模块</a:t>
            </a:r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5" name="CustomShape 16"/>
          <p:cNvSpPr/>
          <p:nvPr/>
        </p:nvSpPr>
        <p:spPr>
          <a:xfrm>
            <a:off x="14772240" y="10010160"/>
            <a:ext cx="8630280" cy="93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>
              <a:lnSpc>
                <a:spcPct val="100000"/>
              </a:lnSpc>
            </a:pPr>
            <a:r>
              <a:rPr b="0" lang="en-US" sz="4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</a:t>
            </a:r>
            <a:r>
              <a:rPr b="0" lang="en-US" sz="4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：查找关键字定位报错的信息</a:t>
            </a:r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6" name="CustomShape 17"/>
          <p:cNvSpPr/>
          <p:nvPr/>
        </p:nvSpPr>
        <p:spPr>
          <a:xfrm>
            <a:off x="15648480" y="6557760"/>
            <a:ext cx="8097120" cy="23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 algn="ctr">
              <a:lnSpc>
                <a:spcPct val="100000"/>
              </a:lnSpc>
            </a:pPr>
            <a:r>
              <a:rPr b="0" lang="en-US" sz="4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</a:t>
            </a:r>
            <a:r>
              <a:rPr b="0" lang="en-US" sz="4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：跟踪函数定位到</a:t>
            </a:r>
            <a:r>
              <a:rPr b="0" lang="en-US" sz="4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API</a:t>
            </a:r>
            <a:r>
              <a:rPr b="0" lang="en-US" sz="4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接口的地方，了解每个</a:t>
            </a:r>
            <a:r>
              <a:rPr b="0" lang="en-US" sz="4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API</a:t>
            </a:r>
            <a:r>
              <a:rPr b="0" lang="en-US" sz="4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接口函数的功能</a:t>
            </a:r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7" name="CustomShape 18"/>
          <p:cNvSpPr/>
          <p:nvPr/>
        </p:nvSpPr>
        <p:spPr>
          <a:xfrm>
            <a:off x="14969160" y="3881520"/>
            <a:ext cx="9205560" cy="23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 algn="ctr">
              <a:lnSpc>
                <a:spcPct val="100000"/>
              </a:lnSpc>
            </a:pPr>
            <a:r>
              <a:rPr b="0" lang="en-US" sz="4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</a:t>
            </a:r>
            <a:r>
              <a:rPr b="0" lang="en-US" sz="4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：</a:t>
            </a:r>
            <a:r>
              <a:rPr b="0" lang="en-US" sz="4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press.menu()</a:t>
            </a:r>
            <a:r>
              <a:rPr b="0" lang="en-US" sz="4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回主界面再进入</a:t>
            </a:r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</a:t>
            </a:r>
            <a:r>
              <a:rPr b="0" lang="en-US" sz="4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或者替换控件信息</a:t>
            </a:r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8" name="CustomShape 19"/>
          <p:cNvSpPr/>
          <p:nvPr/>
        </p:nvSpPr>
        <p:spPr>
          <a:xfrm>
            <a:off x="9761040" y="4505040"/>
            <a:ext cx="4893480" cy="4893480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9" name="CustomShape 20"/>
          <p:cNvSpPr/>
          <p:nvPr/>
        </p:nvSpPr>
        <p:spPr>
          <a:xfrm>
            <a:off x="9887040" y="4631040"/>
            <a:ext cx="4641480" cy="4641480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0" name="CustomShape 21"/>
          <p:cNvSpPr/>
          <p:nvPr/>
        </p:nvSpPr>
        <p:spPr>
          <a:xfrm>
            <a:off x="13191840" y="7269840"/>
            <a:ext cx="5040" cy="5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01" name="图片 34" descr=""/>
          <p:cNvPicPr/>
          <p:nvPr/>
        </p:nvPicPr>
        <p:blipFill>
          <a:blip r:embed="rId1"/>
          <a:stretch/>
        </p:blipFill>
        <p:spPr>
          <a:xfrm>
            <a:off x="10973520" y="5578920"/>
            <a:ext cx="2468520" cy="3392640"/>
          </a:xfrm>
          <a:prstGeom prst="rect">
            <a:avLst/>
          </a:prstGeom>
          <a:ln>
            <a:noFill/>
          </a:ln>
        </p:spPr>
      </p:pic>
      <p:sp>
        <p:nvSpPr>
          <p:cNvPr id="702" name="CustomShape 22"/>
          <p:cNvSpPr/>
          <p:nvPr/>
        </p:nvSpPr>
        <p:spPr>
          <a:xfrm>
            <a:off x="539640" y="711720"/>
            <a:ext cx="11977560" cy="22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afabab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工作成果分析</a:t>
            </a:r>
            <a:r>
              <a:rPr b="0" lang="en-US" sz="5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问题及解决思路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22" dur="indefinite" restart="never" nodeType="tmRoot">
          <p:childTnLst>
            <p:seq>
              <p:cTn id="523" dur="indefinite" nodeType="mainSeq">
                <p:childTnLst>
                  <p:par>
                    <p:cTn id="524" fill="hold">
                      <p:stCondLst>
                        <p:cond delay="0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nodeType="after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8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9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0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31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3" nodeType="afterEffect" fill="hold" presetClass="path" presetID="9">
                                  <p:stCondLst>
                                    <p:cond delay="250"/>
                                  </p:stCondLst>
                                  <p:childTnLst/>
                                </p:cTn>
                              </p:par>
                              <p:par>
                                <p:cTn id="534" nodeType="withEffect" fill="hold" presetClass="entr" presetID="1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6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7" nodeType="with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9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0" nodeType="withEffect" fill="hold" presetClass="entr" presetID="1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2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3" nodeType="withEffect" fill="hold" presetClass="entr" presetID="1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5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6" nodeType="withEffect" fill="hold" presetClass="entr" presetID="10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8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9" nodeType="withEffect" fill="hold" presetClass="entr" presetID="1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1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53" nodeType="afterEffect" fill="hold" presetClass="entr" presetID="3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5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anim calcmode="lin" valueType="num">
                                      <p:cBhvr additive="repl">
                                        <p:cTn id="55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45"/>
                                          </p:val>
                                        </p:tav>
                                        <p:tav tm="69900">
                                          <p:val>
                                            <p:strVal val="45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8" dur="156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0" nodeType="withEffect" fill="hold" presetClass="entr" presetID="3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6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anim calcmode="lin" valueType="num">
                                      <p:cBhvr additive="repl">
                                        <p:cTn id="56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45"/>
                                          </p:val>
                                        </p:tav>
                                        <p:tav tm="69900">
                                          <p:val>
                                            <p:strVal val="45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5" dur="156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7" nodeType="withEffect" fill="hold" presetClass="entr" presetID="3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6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anim calcmode="lin" valueType="num">
                                      <p:cBhvr additive="repl">
                                        <p:cTn id="57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45"/>
                                          </p:val>
                                        </p:tav>
                                        <p:tav tm="69900">
                                          <p:val>
                                            <p:strVal val="45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2" dur="156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4" nodeType="withEffect" fill="hold" presetClass="entr" presetID="3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7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anim calcmode="lin" valueType="num">
                                      <p:cBhvr additive="repl">
                                        <p:cTn id="57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45"/>
                                          </p:val>
                                        </p:tav>
                                        <p:tav tm="69900">
                                          <p:val>
                                            <p:strVal val="45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9" dur="156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1" nodeType="withEffect" fill="hold" presetClass="entr" presetID="3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8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anim calcmode="lin" valueType="num">
                                      <p:cBhvr additive="repl">
                                        <p:cTn id="58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45"/>
                                          </p:val>
                                        </p:tav>
                                        <p:tav tm="69900">
                                          <p:val>
                                            <p:strVal val="45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6" dur="156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8" nodeType="withEffect" fill="hold" presetClass="entr" presetID="3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9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anim calcmode="lin" valueType="num">
                                      <p:cBhvr additive="repl">
                                        <p:cTn id="59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45"/>
                                          </p:val>
                                        </p:tav>
                                        <p:tav tm="69900">
                                          <p:val>
                                            <p:strVal val="45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3" dur="156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5" fill="hold">
                            <p:stCondLst>
                              <p:cond delay="7600"/>
                            </p:stCondLst>
                            <p:childTnLst>
                              <p:par>
                                <p:cTn id="596" nodeType="after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8" dur="100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9" dur="100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0" dur="100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1" dur="100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CustomShape 1"/>
          <p:cNvSpPr/>
          <p:nvPr/>
        </p:nvSpPr>
        <p:spPr>
          <a:xfrm>
            <a:off x="539640" y="711720"/>
            <a:ext cx="11977560" cy="22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afabab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工作成果分析</a:t>
            </a:r>
            <a:r>
              <a:rPr b="0" lang="en-US" sz="5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MTBF</a:t>
            </a: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测试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4" name="CustomShape 2"/>
          <p:cNvSpPr/>
          <p:nvPr/>
        </p:nvSpPr>
        <p:spPr>
          <a:xfrm>
            <a:off x="13146480" y="2939760"/>
            <a:ext cx="10716840" cy="1960200"/>
          </a:xfrm>
          <a:prstGeom prst="rect">
            <a:avLst/>
          </a:prstGeom>
          <a:solidFill>
            <a:srgbClr val="e6e6e6"/>
          </a:solidFill>
          <a:ln w="15840">
            <a:solidFill>
              <a:srgbClr val="bfbfbf"/>
            </a:solidFill>
          </a:ln>
          <a:effectLst>
            <a:innerShdw blurRad="114300">
              <a:srgbClr val="00000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5" name="CustomShape 3"/>
          <p:cNvSpPr/>
          <p:nvPr/>
        </p:nvSpPr>
        <p:spPr>
          <a:xfrm>
            <a:off x="1927800" y="2404080"/>
            <a:ext cx="6212160" cy="58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CustomShape 4"/>
          <p:cNvSpPr/>
          <p:nvPr/>
        </p:nvSpPr>
        <p:spPr>
          <a:xfrm>
            <a:off x="1924200" y="6084360"/>
            <a:ext cx="596520" cy="856080"/>
          </a:xfrm>
          <a:custGeom>
            <a:avLst/>
            <a:gdLst/>
            <a:ahLst/>
            <a:rect l="l" t="t" r="r" b="b"/>
            <a:pathLst>
              <a:path w="141" h="202">
                <a:moveTo>
                  <a:pt x="116" y="191"/>
                </a:moveTo>
                <a:cubicBezTo>
                  <a:pt x="115" y="189"/>
                  <a:pt x="114" y="187"/>
                  <a:pt x="113" y="186"/>
                </a:cubicBezTo>
                <a:cubicBezTo>
                  <a:pt x="115" y="184"/>
                  <a:pt x="118" y="182"/>
                  <a:pt x="120" y="180"/>
                </a:cubicBezTo>
                <a:cubicBezTo>
                  <a:pt x="119" y="183"/>
                  <a:pt x="117" y="187"/>
                  <a:pt x="116" y="191"/>
                </a:cubicBezTo>
                <a:moveTo>
                  <a:pt x="53" y="187"/>
                </a:moveTo>
                <a:cubicBezTo>
                  <a:pt x="52" y="185"/>
                  <a:pt x="51" y="183"/>
                  <a:pt x="50" y="181"/>
                </a:cubicBezTo>
                <a:cubicBezTo>
                  <a:pt x="52" y="181"/>
                  <a:pt x="53" y="180"/>
                  <a:pt x="55" y="179"/>
                </a:cubicBezTo>
                <a:cubicBezTo>
                  <a:pt x="55" y="182"/>
                  <a:pt x="54" y="184"/>
                  <a:pt x="53" y="187"/>
                </a:cubicBezTo>
                <a:moveTo>
                  <a:pt x="58" y="195"/>
                </a:moveTo>
                <a:cubicBezTo>
                  <a:pt x="57" y="194"/>
                  <a:pt x="57" y="192"/>
                  <a:pt x="56" y="191"/>
                </a:cubicBezTo>
                <a:cubicBezTo>
                  <a:pt x="56" y="191"/>
                  <a:pt x="56" y="191"/>
                  <a:pt x="56" y="191"/>
                </a:cubicBezTo>
                <a:cubicBezTo>
                  <a:pt x="58" y="186"/>
                  <a:pt x="59" y="182"/>
                  <a:pt x="61" y="177"/>
                </a:cubicBezTo>
                <a:cubicBezTo>
                  <a:pt x="61" y="177"/>
                  <a:pt x="61" y="177"/>
                  <a:pt x="61" y="177"/>
                </a:cubicBezTo>
                <a:cubicBezTo>
                  <a:pt x="63" y="176"/>
                  <a:pt x="66" y="175"/>
                  <a:pt x="69" y="174"/>
                </a:cubicBezTo>
                <a:cubicBezTo>
                  <a:pt x="67" y="180"/>
                  <a:pt x="65" y="186"/>
                  <a:pt x="63" y="192"/>
                </a:cubicBezTo>
                <a:cubicBezTo>
                  <a:pt x="63" y="193"/>
                  <a:pt x="63" y="193"/>
                  <a:pt x="63" y="193"/>
                </a:cubicBezTo>
                <a:cubicBezTo>
                  <a:pt x="63" y="193"/>
                  <a:pt x="62" y="193"/>
                  <a:pt x="62" y="193"/>
                </a:cubicBezTo>
                <a:cubicBezTo>
                  <a:pt x="60" y="194"/>
                  <a:pt x="59" y="194"/>
                  <a:pt x="58" y="195"/>
                </a:cubicBezTo>
                <a:moveTo>
                  <a:pt x="119" y="197"/>
                </a:moveTo>
                <a:cubicBezTo>
                  <a:pt x="119" y="196"/>
                  <a:pt x="119" y="196"/>
                  <a:pt x="119" y="196"/>
                </a:cubicBezTo>
                <a:cubicBezTo>
                  <a:pt x="119" y="196"/>
                  <a:pt x="119" y="196"/>
                  <a:pt x="119" y="196"/>
                </a:cubicBezTo>
                <a:cubicBezTo>
                  <a:pt x="121" y="189"/>
                  <a:pt x="124" y="182"/>
                  <a:pt x="127" y="174"/>
                </a:cubicBezTo>
                <a:cubicBezTo>
                  <a:pt x="127" y="174"/>
                  <a:pt x="127" y="174"/>
                  <a:pt x="127" y="174"/>
                </a:cubicBezTo>
                <a:cubicBezTo>
                  <a:pt x="128" y="173"/>
                  <a:pt x="129" y="172"/>
                  <a:pt x="131" y="171"/>
                </a:cubicBezTo>
                <a:cubicBezTo>
                  <a:pt x="133" y="175"/>
                  <a:pt x="134" y="178"/>
                  <a:pt x="136" y="182"/>
                </a:cubicBezTo>
                <a:cubicBezTo>
                  <a:pt x="136" y="183"/>
                  <a:pt x="136" y="183"/>
                  <a:pt x="136" y="183"/>
                </a:cubicBezTo>
                <a:cubicBezTo>
                  <a:pt x="130" y="187"/>
                  <a:pt x="126" y="191"/>
                  <a:pt x="119" y="197"/>
                </a:cubicBezTo>
                <a:moveTo>
                  <a:pt x="95" y="179"/>
                </a:moveTo>
                <a:cubicBezTo>
                  <a:pt x="96" y="176"/>
                  <a:pt x="97" y="173"/>
                  <a:pt x="98" y="170"/>
                </a:cubicBezTo>
                <a:cubicBezTo>
                  <a:pt x="99" y="171"/>
                  <a:pt x="99" y="172"/>
                  <a:pt x="100" y="173"/>
                </a:cubicBezTo>
                <a:cubicBezTo>
                  <a:pt x="100" y="174"/>
                  <a:pt x="101" y="175"/>
                  <a:pt x="101" y="176"/>
                </a:cubicBezTo>
                <a:cubicBezTo>
                  <a:pt x="99" y="177"/>
                  <a:pt x="97" y="178"/>
                  <a:pt x="95" y="179"/>
                </a:cubicBezTo>
                <a:moveTo>
                  <a:pt x="68" y="191"/>
                </a:moveTo>
                <a:cubicBezTo>
                  <a:pt x="70" y="185"/>
                  <a:pt x="72" y="178"/>
                  <a:pt x="74" y="172"/>
                </a:cubicBezTo>
                <a:cubicBezTo>
                  <a:pt x="74" y="172"/>
                  <a:pt x="74" y="172"/>
                  <a:pt x="74" y="172"/>
                </a:cubicBezTo>
                <a:cubicBezTo>
                  <a:pt x="77" y="170"/>
                  <a:pt x="80" y="169"/>
                  <a:pt x="83" y="168"/>
                </a:cubicBezTo>
                <a:cubicBezTo>
                  <a:pt x="81" y="174"/>
                  <a:pt x="79" y="181"/>
                  <a:pt x="77" y="187"/>
                </a:cubicBezTo>
                <a:cubicBezTo>
                  <a:pt x="77" y="188"/>
                  <a:pt x="77" y="188"/>
                  <a:pt x="77" y="188"/>
                </a:cubicBezTo>
                <a:cubicBezTo>
                  <a:pt x="76" y="188"/>
                  <a:pt x="75" y="188"/>
                  <a:pt x="74" y="189"/>
                </a:cubicBezTo>
                <a:cubicBezTo>
                  <a:pt x="72" y="189"/>
                  <a:pt x="70" y="190"/>
                  <a:pt x="68" y="191"/>
                </a:cubicBezTo>
                <a:moveTo>
                  <a:pt x="82" y="185"/>
                </a:moveTo>
                <a:cubicBezTo>
                  <a:pt x="84" y="179"/>
                  <a:pt x="86" y="173"/>
                  <a:pt x="88" y="167"/>
                </a:cubicBezTo>
                <a:cubicBezTo>
                  <a:pt x="88" y="166"/>
                  <a:pt x="88" y="166"/>
                  <a:pt x="88" y="165"/>
                </a:cubicBezTo>
                <a:cubicBezTo>
                  <a:pt x="90" y="164"/>
                  <a:pt x="92" y="163"/>
                  <a:pt x="94" y="162"/>
                </a:cubicBezTo>
                <a:cubicBezTo>
                  <a:pt x="94" y="163"/>
                  <a:pt x="95" y="164"/>
                  <a:pt x="95" y="165"/>
                </a:cubicBezTo>
                <a:cubicBezTo>
                  <a:pt x="93" y="170"/>
                  <a:pt x="92" y="175"/>
                  <a:pt x="90" y="181"/>
                </a:cubicBezTo>
                <a:cubicBezTo>
                  <a:pt x="90" y="181"/>
                  <a:pt x="90" y="181"/>
                  <a:pt x="90" y="182"/>
                </a:cubicBezTo>
                <a:cubicBezTo>
                  <a:pt x="87" y="183"/>
                  <a:pt x="85" y="184"/>
                  <a:pt x="82" y="185"/>
                </a:cubicBezTo>
                <a:moveTo>
                  <a:pt x="118" y="146"/>
                </a:moveTo>
                <a:cubicBezTo>
                  <a:pt x="118" y="145"/>
                  <a:pt x="118" y="145"/>
                  <a:pt x="118" y="144"/>
                </a:cubicBezTo>
                <a:cubicBezTo>
                  <a:pt x="118" y="144"/>
                  <a:pt x="119" y="143"/>
                  <a:pt x="119" y="143"/>
                </a:cubicBezTo>
                <a:cubicBezTo>
                  <a:pt x="119" y="144"/>
                  <a:pt x="119" y="145"/>
                  <a:pt x="118" y="146"/>
                </a:cubicBezTo>
                <a:moveTo>
                  <a:pt x="124" y="155"/>
                </a:moveTo>
                <a:cubicBezTo>
                  <a:pt x="123" y="154"/>
                  <a:pt x="122" y="152"/>
                  <a:pt x="121" y="150"/>
                </a:cubicBezTo>
                <a:cubicBezTo>
                  <a:pt x="123" y="145"/>
                  <a:pt x="125" y="140"/>
                  <a:pt x="127" y="135"/>
                </a:cubicBezTo>
                <a:cubicBezTo>
                  <a:pt x="127" y="135"/>
                  <a:pt x="127" y="135"/>
                  <a:pt x="127" y="135"/>
                </a:cubicBezTo>
                <a:cubicBezTo>
                  <a:pt x="128" y="133"/>
                  <a:pt x="130" y="131"/>
                  <a:pt x="131" y="128"/>
                </a:cubicBezTo>
                <a:cubicBezTo>
                  <a:pt x="129" y="133"/>
                  <a:pt x="128" y="139"/>
                  <a:pt x="127" y="143"/>
                </a:cubicBezTo>
                <a:cubicBezTo>
                  <a:pt x="126" y="148"/>
                  <a:pt x="125" y="153"/>
                  <a:pt x="124" y="155"/>
                </a:cubicBezTo>
                <a:moveTo>
                  <a:pt x="131" y="148"/>
                </a:moveTo>
                <a:cubicBezTo>
                  <a:pt x="132" y="143"/>
                  <a:pt x="133" y="138"/>
                  <a:pt x="134" y="133"/>
                </a:cubicBezTo>
                <a:cubicBezTo>
                  <a:pt x="135" y="130"/>
                  <a:pt x="135" y="127"/>
                  <a:pt x="136" y="125"/>
                </a:cubicBezTo>
                <a:cubicBezTo>
                  <a:pt x="136" y="127"/>
                  <a:pt x="137" y="128"/>
                  <a:pt x="137" y="128"/>
                </a:cubicBezTo>
                <a:cubicBezTo>
                  <a:pt x="137" y="129"/>
                  <a:pt x="137" y="130"/>
                  <a:pt x="137" y="130"/>
                </a:cubicBezTo>
                <a:cubicBezTo>
                  <a:pt x="137" y="130"/>
                  <a:pt x="137" y="130"/>
                  <a:pt x="137" y="130"/>
                </a:cubicBezTo>
                <a:cubicBezTo>
                  <a:pt x="137" y="136"/>
                  <a:pt x="134" y="143"/>
                  <a:pt x="131" y="148"/>
                </a:cubicBezTo>
                <a:moveTo>
                  <a:pt x="133" y="119"/>
                </a:moveTo>
                <a:cubicBezTo>
                  <a:pt x="133" y="119"/>
                  <a:pt x="133" y="118"/>
                  <a:pt x="133" y="118"/>
                </a:cubicBezTo>
                <a:cubicBezTo>
                  <a:pt x="133" y="118"/>
                  <a:pt x="133" y="118"/>
                  <a:pt x="133" y="118"/>
                </a:cubicBezTo>
                <a:cubicBezTo>
                  <a:pt x="133" y="119"/>
                  <a:pt x="133" y="119"/>
                  <a:pt x="133" y="119"/>
                </a:cubicBezTo>
                <a:cubicBezTo>
                  <a:pt x="133" y="119"/>
                  <a:pt x="133" y="119"/>
                  <a:pt x="133" y="119"/>
                </a:cubicBezTo>
                <a:moveTo>
                  <a:pt x="95" y="122"/>
                </a:moveTo>
                <a:cubicBezTo>
                  <a:pt x="95" y="121"/>
                  <a:pt x="95" y="121"/>
                  <a:pt x="95" y="120"/>
                </a:cubicBezTo>
                <a:cubicBezTo>
                  <a:pt x="95" y="118"/>
                  <a:pt x="96" y="116"/>
                  <a:pt x="97" y="113"/>
                </a:cubicBezTo>
                <a:cubicBezTo>
                  <a:pt x="97" y="113"/>
                  <a:pt x="97" y="113"/>
                  <a:pt x="97" y="113"/>
                </a:cubicBezTo>
                <a:cubicBezTo>
                  <a:pt x="97" y="116"/>
                  <a:pt x="96" y="119"/>
                  <a:pt x="95" y="122"/>
                </a:cubicBezTo>
                <a:moveTo>
                  <a:pt x="39" y="115"/>
                </a:moveTo>
                <a:cubicBezTo>
                  <a:pt x="39" y="115"/>
                  <a:pt x="38" y="115"/>
                  <a:pt x="38" y="115"/>
                </a:cubicBezTo>
                <a:cubicBezTo>
                  <a:pt x="37" y="115"/>
                  <a:pt x="36" y="115"/>
                  <a:pt x="35" y="115"/>
                </a:cubicBezTo>
                <a:cubicBezTo>
                  <a:pt x="36" y="112"/>
                  <a:pt x="36" y="109"/>
                  <a:pt x="37" y="106"/>
                </a:cubicBezTo>
                <a:cubicBezTo>
                  <a:pt x="40" y="106"/>
                  <a:pt x="43" y="106"/>
                  <a:pt x="45" y="105"/>
                </a:cubicBezTo>
                <a:cubicBezTo>
                  <a:pt x="44" y="108"/>
                  <a:pt x="43" y="112"/>
                  <a:pt x="42" y="115"/>
                </a:cubicBezTo>
                <a:cubicBezTo>
                  <a:pt x="41" y="115"/>
                  <a:pt x="40" y="115"/>
                  <a:pt x="39" y="115"/>
                </a:cubicBezTo>
                <a:moveTo>
                  <a:pt x="31" y="113"/>
                </a:moveTo>
                <a:cubicBezTo>
                  <a:pt x="29" y="113"/>
                  <a:pt x="28" y="112"/>
                  <a:pt x="26" y="110"/>
                </a:cubicBezTo>
                <a:cubicBezTo>
                  <a:pt x="24" y="108"/>
                  <a:pt x="23" y="105"/>
                  <a:pt x="21" y="103"/>
                </a:cubicBezTo>
                <a:cubicBezTo>
                  <a:pt x="23" y="104"/>
                  <a:pt x="25" y="105"/>
                  <a:pt x="28" y="105"/>
                </a:cubicBezTo>
                <a:cubicBezTo>
                  <a:pt x="29" y="106"/>
                  <a:pt x="31" y="106"/>
                  <a:pt x="33" y="106"/>
                </a:cubicBezTo>
                <a:cubicBezTo>
                  <a:pt x="32" y="108"/>
                  <a:pt x="31" y="111"/>
                  <a:pt x="31" y="113"/>
                </a:cubicBezTo>
                <a:moveTo>
                  <a:pt x="92" y="114"/>
                </a:moveTo>
                <a:cubicBezTo>
                  <a:pt x="92" y="114"/>
                  <a:pt x="91" y="113"/>
                  <a:pt x="91" y="112"/>
                </a:cubicBezTo>
                <a:cubicBezTo>
                  <a:pt x="90" y="112"/>
                  <a:pt x="89" y="111"/>
                  <a:pt x="89" y="111"/>
                </a:cubicBezTo>
                <a:cubicBezTo>
                  <a:pt x="90" y="108"/>
                  <a:pt x="91" y="106"/>
                  <a:pt x="92" y="103"/>
                </a:cubicBezTo>
                <a:cubicBezTo>
                  <a:pt x="93" y="104"/>
                  <a:pt x="94" y="105"/>
                  <a:pt x="95" y="106"/>
                </a:cubicBezTo>
                <a:cubicBezTo>
                  <a:pt x="95" y="106"/>
                  <a:pt x="95" y="106"/>
                  <a:pt x="95" y="106"/>
                </a:cubicBezTo>
                <a:cubicBezTo>
                  <a:pt x="94" y="109"/>
                  <a:pt x="93" y="112"/>
                  <a:pt x="92" y="114"/>
                </a:cubicBezTo>
                <a:moveTo>
                  <a:pt x="47" y="114"/>
                </a:moveTo>
                <a:cubicBezTo>
                  <a:pt x="48" y="111"/>
                  <a:pt x="49" y="107"/>
                  <a:pt x="50" y="104"/>
                </a:cubicBezTo>
                <a:cubicBezTo>
                  <a:pt x="53" y="103"/>
                  <a:pt x="55" y="103"/>
                  <a:pt x="58" y="102"/>
                </a:cubicBezTo>
                <a:cubicBezTo>
                  <a:pt x="57" y="105"/>
                  <a:pt x="56" y="108"/>
                  <a:pt x="54" y="112"/>
                </a:cubicBezTo>
                <a:cubicBezTo>
                  <a:pt x="52" y="112"/>
                  <a:pt x="49" y="113"/>
                  <a:pt x="47" y="114"/>
                </a:cubicBezTo>
                <a:moveTo>
                  <a:pt x="85" y="109"/>
                </a:moveTo>
                <a:cubicBezTo>
                  <a:pt x="84" y="108"/>
                  <a:pt x="82" y="108"/>
                  <a:pt x="80" y="107"/>
                </a:cubicBezTo>
                <a:cubicBezTo>
                  <a:pt x="81" y="105"/>
                  <a:pt x="82" y="102"/>
                  <a:pt x="83" y="99"/>
                </a:cubicBezTo>
                <a:cubicBezTo>
                  <a:pt x="85" y="99"/>
                  <a:pt x="87" y="100"/>
                  <a:pt x="88" y="100"/>
                </a:cubicBezTo>
                <a:cubicBezTo>
                  <a:pt x="87" y="103"/>
                  <a:pt x="86" y="106"/>
                  <a:pt x="85" y="109"/>
                </a:cubicBezTo>
                <a:moveTo>
                  <a:pt x="60" y="110"/>
                </a:moveTo>
                <a:cubicBezTo>
                  <a:pt x="61" y="107"/>
                  <a:pt x="62" y="104"/>
                  <a:pt x="63" y="101"/>
                </a:cubicBezTo>
                <a:cubicBezTo>
                  <a:pt x="63" y="100"/>
                  <a:pt x="63" y="100"/>
                  <a:pt x="63" y="100"/>
                </a:cubicBezTo>
                <a:cubicBezTo>
                  <a:pt x="64" y="100"/>
                  <a:pt x="64" y="100"/>
                  <a:pt x="65" y="100"/>
                </a:cubicBezTo>
                <a:cubicBezTo>
                  <a:pt x="67" y="99"/>
                  <a:pt x="69" y="99"/>
                  <a:pt x="71" y="98"/>
                </a:cubicBezTo>
                <a:cubicBezTo>
                  <a:pt x="70" y="101"/>
                  <a:pt x="69" y="105"/>
                  <a:pt x="67" y="108"/>
                </a:cubicBezTo>
                <a:cubicBezTo>
                  <a:pt x="65" y="108"/>
                  <a:pt x="62" y="109"/>
                  <a:pt x="60" y="110"/>
                </a:cubicBezTo>
                <a:moveTo>
                  <a:pt x="72" y="107"/>
                </a:moveTo>
                <a:cubicBezTo>
                  <a:pt x="73" y="104"/>
                  <a:pt x="74" y="101"/>
                  <a:pt x="76" y="98"/>
                </a:cubicBezTo>
                <a:cubicBezTo>
                  <a:pt x="76" y="98"/>
                  <a:pt x="76" y="98"/>
                  <a:pt x="76" y="98"/>
                </a:cubicBezTo>
                <a:cubicBezTo>
                  <a:pt x="77" y="98"/>
                  <a:pt x="78" y="98"/>
                  <a:pt x="79" y="98"/>
                </a:cubicBezTo>
                <a:cubicBezTo>
                  <a:pt x="78" y="101"/>
                  <a:pt x="77" y="104"/>
                  <a:pt x="76" y="107"/>
                </a:cubicBezTo>
                <a:cubicBezTo>
                  <a:pt x="75" y="107"/>
                  <a:pt x="75" y="107"/>
                  <a:pt x="75" y="107"/>
                </a:cubicBezTo>
                <a:cubicBezTo>
                  <a:pt x="74" y="107"/>
                  <a:pt x="73" y="107"/>
                  <a:pt x="72" y="107"/>
                </a:cubicBezTo>
                <a:moveTo>
                  <a:pt x="30" y="74"/>
                </a:moveTo>
                <a:cubicBezTo>
                  <a:pt x="28" y="72"/>
                  <a:pt x="27" y="70"/>
                  <a:pt x="26" y="67"/>
                </a:cubicBezTo>
                <a:cubicBezTo>
                  <a:pt x="26" y="67"/>
                  <a:pt x="26" y="67"/>
                  <a:pt x="26" y="67"/>
                </a:cubicBezTo>
                <a:cubicBezTo>
                  <a:pt x="26" y="64"/>
                  <a:pt x="28" y="61"/>
                  <a:pt x="31" y="57"/>
                </a:cubicBezTo>
                <a:cubicBezTo>
                  <a:pt x="33" y="56"/>
                  <a:pt x="34" y="54"/>
                  <a:pt x="36" y="53"/>
                </a:cubicBezTo>
                <a:cubicBezTo>
                  <a:pt x="35" y="56"/>
                  <a:pt x="34" y="59"/>
                  <a:pt x="33" y="62"/>
                </a:cubicBezTo>
                <a:cubicBezTo>
                  <a:pt x="32" y="67"/>
                  <a:pt x="31" y="71"/>
                  <a:pt x="30" y="74"/>
                </a:cubicBezTo>
                <a:moveTo>
                  <a:pt x="38" y="77"/>
                </a:moveTo>
                <a:cubicBezTo>
                  <a:pt x="36" y="77"/>
                  <a:pt x="35" y="77"/>
                  <a:pt x="34" y="76"/>
                </a:cubicBezTo>
                <a:cubicBezTo>
                  <a:pt x="34" y="73"/>
                  <a:pt x="36" y="68"/>
                  <a:pt x="38" y="63"/>
                </a:cubicBezTo>
                <a:cubicBezTo>
                  <a:pt x="39" y="58"/>
                  <a:pt x="41" y="52"/>
                  <a:pt x="42" y="49"/>
                </a:cubicBezTo>
                <a:cubicBezTo>
                  <a:pt x="45" y="48"/>
                  <a:pt x="48" y="46"/>
                  <a:pt x="51" y="45"/>
                </a:cubicBezTo>
                <a:cubicBezTo>
                  <a:pt x="49" y="49"/>
                  <a:pt x="46" y="54"/>
                  <a:pt x="45" y="58"/>
                </a:cubicBezTo>
                <a:cubicBezTo>
                  <a:pt x="44" y="59"/>
                  <a:pt x="44" y="60"/>
                  <a:pt x="45" y="60"/>
                </a:cubicBezTo>
                <a:cubicBezTo>
                  <a:pt x="44" y="61"/>
                  <a:pt x="44" y="61"/>
                  <a:pt x="43" y="61"/>
                </a:cubicBezTo>
                <a:cubicBezTo>
                  <a:pt x="41" y="63"/>
                  <a:pt x="39" y="64"/>
                  <a:pt x="38" y="66"/>
                </a:cubicBezTo>
                <a:cubicBezTo>
                  <a:pt x="37" y="67"/>
                  <a:pt x="36" y="69"/>
                  <a:pt x="36" y="72"/>
                </a:cubicBezTo>
                <a:cubicBezTo>
                  <a:pt x="36" y="73"/>
                  <a:pt x="36" y="74"/>
                  <a:pt x="37" y="75"/>
                </a:cubicBezTo>
                <a:cubicBezTo>
                  <a:pt x="37" y="76"/>
                  <a:pt x="37" y="77"/>
                  <a:pt x="38" y="77"/>
                </a:cubicBezTo>
                <a:moveTo>
                  <a:pt x="49" y="58"/>
                </a:moveTo>
                <a:cubicBezTo>
                  <a:pt x="51" y="53"/>
                  <a:pt x="54" y="48"/>
                  <a:pt x="56" y="43"/>
                </a:cubicBezTo>
                <a:cubicBezTo>
                  <a:pt x="57" y="43"/>
                  <a:pt x="57" y="43"/>
                  <a:pt x="57" y="43"/>
                </a:cubicBezTo>
                <a:cubicBezTo>
                  <a:pt x="59" y="42"/>
                  <a:pt x="61" y="41"/>
                  <a:pt x="63" y="41"/>
                </a:cubicBezTo>
                <a:cubicBezTo>
                  <a:pt x="61" y="45"/>
                  <a:pt x="59" y="50"/>
                  <a:pt x="57" y="55"/>
                </a:cubicBezTo>
                <a:cubicBezTo>
                  <a:pt x="54" y="56"/>
                  <a:pt x="52" y="57"/>
                  <a:pt x="49" y="58"/>
                </a:cubicBezTo>
                <a:moveTo>
                  <a:pt x="73" y="50"/>
                </a:moveTo>
                <a:cubicBezTo>
                  <a:pt x="75" y="46"/>
                  <a:pt x="77" y="43"/>
                  <a:pt x="78" y="39"/>
                </a:cubicBezTo>
                <a:cubicBezTo>
                  <a:pt x="79" y="42"/>
                  <a:pt x="81" y="45"/>
                  <a:pt x="82" y="47"/>
                </a:cubicBezTo>
                <a:cubicBezTo>
                  <a:pt x="80" y="48"/>
                  <a:pt x="77" y="49"/>
                  <a:pt x="73" y="50"/>
                </a:cubicBezTo>
                <a:moveTo>
                  <a:pt x="62" y="53"/>
                </a:moveTo>
                <a:cubicBezTo>
                  <a:pt x="64" y="48"/>
                  <a:pt x="66" y="44"/>
                  <a:pt x="69" y="39"/>
                </a:cubicBezTo>
                <a:cubicBezTo>
                  <a:pt x="70" y="39"/>
                  <a:pt x="72" y="39"/>
                  <a:pt x="74" y="39"/>
                </a:cubicBezTo>
                <a:cubicBezTo>
                  <a:pt x="72" y="42"/>
                  <a:pt x="70" y="46"/>
                  <a:pt x="68" y="50"/>
                </a:cubicBezTo>
                <a:cubicBezTo>
                  <a:pt x="68" y="51"/>
                  <a:pt x="68" y="51"/>
                  <a:pt x="68" y="51"/>
                </a:cubicBezTo>
                <a:cubicBezTo>
                  <a:pt x="66" y="52"/>
                  <a:pt x="64" y="52"/>
                  <a:pt x="62" y="53"/>
                </a:cubicBezTo>
                <a:moveTo>
                  <a:pt x="84" y="41"/>
                </a:moveTo>
                <a:cubicBezTo>
                  <a:pt x="83" y="39"/>
                  <a:pt x="82" y="37"/>
                  <a:pt x="81" y="35"/>
                </a:cubicBezTo>
                <a:cubicBezTo>
                  <a:pt x="81" y="29"/>
                  <a:pt x="80" y="23"/>
                  <a:pt x="80" y="17"/>
                </a:cubicBezTo>
                <a:cubicBezTo>
                  <a:pt x="81" y="20"/>
                  <a:pt x="83" y="23"/>
                  <a:pt x="84" y="25"/>
                </a:cubicBezTo>
                <a:cubicBezTo>
                  <a:pt x="85" y="26"/>
                  <a:pt x="85" y="26"/>
                  <a:pt x="85" y="26"/>
                </a:cubicBezTo>
                <a:cubicBezTo>
                  <a:pt x="84" y="31"/>
                  <a:pt x="84" y="36"/>
                  <a:pt x="84" y="41"/>
                </a:cubicBezTo>
                <a:moveTo>
                  <a:pt x="35" y="102"/>
                </a:moveTo>
                <a:cubicBezTo>
                  <a:pt x="33" y="102"/>
                  <a:pt x="31" y="102"/>
                  <a:pt x="29" y="101"/>
                </a:cubicBezTo>
                <a:cubicBezTo>
                  <a:pt x="20" y="99"/>
                  <a:pt x="15" y="94"/>
                  <a:pt x="11" y="89"/>
                </a:cubicBezTo>
                <a:cubicBezTo>
                  <a:pt x="8" y="84"/>
                  <a:pt x="6" y="79"/>
                  <a:pt x="5" y="77"/>
                </a:cubicBezTo>
                <a:cubicBezTo>
                  <a:pt x="5" y="75"/>
                  <a:pt x="4" y="72"/>
                  <a:pt x="4" y="70"/>
                </a:cubicBezTo>
                <a:cubicBezTo>
                  <a:pt x="4" y="59"/>
                  <a:pt x="10" y="46"/>
                  <a:pt x="16" y="39"/>
                </a:cubicBezTo>
                <a:cubicBezTo>
                  <a:pt x="16" y="39"/>
                  <a:pt x="17" y="38"/>
                  <a:pt x="17" y="37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7"/>
                  <a:pt x="17" y="37"/>
                  <a:pt x="17" y="37"/>
                </a:cubicBezTo>
                <a:cubicBezTo>
                  <a:pt x="16" y="36"/>
                  <a:pt x="16" y="36"/>
                  <a:pt x="16" y="36"/>
                </a:cubicBezTo>
                <a:cubicBezTo>
                  <a:pt x="16" y="35"/>
                  <a:pt x="14" y="32"/>
                  <a:pt x="12" y="27"/>
                </a:cubicBezTo>
                <a:cubicBezTo>
                  <a:pt x="11" y="24"/>
                  <a:pt x="9" y="21"/>
                  <a:pt x="6" y="18"/>
                </a:cubicBezTo>
                <a:cubicBezTo>
                  <a:pt x="12" y="14"/>
                  <a:pt x="16" y="10"/>
                  <a:pt x="21" y="6"/>
                </a:cubicBezTo>
                <a:cubicBezTo>
                  <a:pt x="25" y="12"/>
                  <a:pt x="29" y="19"/>
                  <a:pt x="33" y="27"/>
                </a:cubicBezTo>
                <a:cubicBezTo>
                  <a:pt x="33" y="27"/>
                  <a:pt x="34" y="28"/>
                  <a:pt x="35" y="28"/>
                </a:cubicBezTo>
                <a:cubicBezTo>
                  <a:pt x="35" y="28"/>
                  <a:pt x="35" y="28"/>
                  <a:pt x="36" y="28"/>
                </a:cubicBezTo>
                <a:cubicBezTo>
                  <a:pt x="36" y="27"/>
                  <a:pt x="37" y="27"/>
                  <a:pt x="37" y="26"/>
                </a:cubicBezTo>
                <a:cubicBezTo>
                  <a:pt x="45" y="22"/>
                  <a:pt x="64" y="15"/>
                  <a:pt x="75" y="13"/>
                </a:cubicBezTo>
                <a:cubicBezTo>
                  <a:pt x="76" y="20"/>
                  <a:pt x="76" y="27"/>
                  <a:pt x="77" y="34"/>
                </a:cubicBezTo>
                <a:cubicBezTo>
                  <a:pt x="76" y="34"/>
                  <a:pt x="76" y="34"/>
                  <a:pt x="76" y="34"/>
                </a:cubicBezTo>
                <a:cubicBezTo>
                  <a:pt x="67" y="34"/>
                  <a:pt x="54" y="38"/>
                  <a:pt x="43" y="44"/>
                </a:cubicBezTo>
                <a:cubicBezTo>
                  <a:pt x="42" y="45"/>
                  <a:pt x="41" y="45"/>
                  <a:pt x="40" y="46"/>
                </a:cubicBezTo>
                <a:cubicBezTo>
                  <a:pt x="39" y="46"/>
                  <a:pt x="39" y="46"/>
                  <a:pt x="39" y="46"/>
                </a:cubicBezTo>
                <a:cubicBezTo>
                  <a:pt x="35" y="49"/>
                  <a:pt x="31" y="51"/>
                  <a:pt x="28" y="54"/>
                </a:cubicBezTo>
                <a:cubicBezTo>
                  <a:pt x="25" y="58"/>
                  <a:pt x="22" y="62"/>
                  <a:pt x="22" y="67"/>
                </a:cubicBezTo>
                <a:cubicBezTo>
                  <a:pt x="22" y="68"/>
                  <a:pt x="22" y="68"/>
                  <a:pt x="22" y="68"/>
                </a:cubicBezTo>
                <a:cubicBezTo>
                  <a:pt x="23" y="73"/>
                  <a:pt x="25" y="76"/>
                  <a:pt x="29" y="79"/>
                </a:cubicBezTo>
                <a:cubicBezTo>
                  <a:pt x="29" y="79"/>
                  <a:pt x="29" y="79"/>
                  <a:pt x="29" y="79"/>
                </a:cubicBezTo>
                <a:cubicBezTo>
                  <a:pt x="29" y="79"/>
                  <a:pt x="30" y="80"/>
                  <a:pt x="30" y="80"/>
                </a:cubicBezTo>
                <a:cubicBezTo>
                  <a:pt x="31" y="80"/>
                  <a:pt x="31" y="80"/>
                  <a:pt x="31" y="80"/>
                </a:cubicBezTo>
                <a:cubicBezTo>
                  <a:pt x="34" y="81"/>
                  <a:pt x="38" y="82"/>
                  <a:pt x="41" y="82"/>
                </a:cubicBezTo>
                <a:cubicBezTo>
                  <a:pt x="43" y="82"/>
                  <a:pt x="46" y="82"/>
                  <a:pt x="48" y="81"/>
                </a:cubicBezTo>
                <a:cubicBezTo>
                  <a:pt x="58" y="79"/>
                  <a:pt x="68" y="73"/>
                  <a:pt x="77" y="72"/>
                </a:cubicBezTo>
                <a:cubicBezTo>
                  <a:pt x="81" y="72"/>
                  <a:pt x="84" y="71"/>
                  <a:pt x="87" y="71"/>
                </a:cubicBezTo>
                <a:cubicBezTo>
                  <a:pt x="92" y="71"/>
                  <a:pt x="97" y="72"/>
                  <a:pt x="101" y="74"/>
                </a:cubicBezTo>
                <a:cubicBezTo>
                  <a:pt x="106" y="77"/>
                  <a:pt x="110" y="80"/>
                  <a:pt x="115" y="85"/>
                </a:cubicBezTo>
                <a:cubicBezTo>
                  <a:pt x="123" y="94"/>
                  <a:pt x="129" y="105"/>
                  <a:pt x="129" y="116"/>
                </a:cubicBezTo>
                <a:cubicBezTo>
                  <a:pt x="129" y="120"/>
                  <a:pt x="128" y="123"/>
                  <a:pt x="127" y="127"/>
                </a:cubicBezTo>
                <a:cubicBezTo>
                  <a:pt x="126" y="129"/>
                  <a:pt x="123" y="132"/>
                  <a:pt x="121" y="135"/>
                </a:cubicBezTo>
                <a:cubicBezTo>
                  <a:pt x="118" y="138"/>
                  <a:pt x="116" y="140"/>
                  <a:pt x="114" y="142"/>
                </a:cubicBezTo>
                <a:cubicBezTo>
                  <a:pt x="113" y="143"/>
                  <a:pt x="113" y="143"/>
                  <a:pt x="113" y="143"/>
                </a:cubicBezTo>
                <a:cubicBezTo>
                  <a:pt x="113" y="143"/>
                  <a:pt x="113" y="143"/>
                  <a:pt x="113" y="143"/>
                </a:cubicBezTo>
                <a:cubicBezTo>
                  <a:pt x="113" y="143"/>
                  <a:pt x="113" y="143"/>
                  <a:pt x="113" y="143"/>
                </a:cubicBezTo>
                <a:cubicBezTo>
                  <a:pt x="113" y="144"/>
                  <a:pt x="113" y="144"/>
                  <a:pt x="113" y="144"/>
                </a:cubicBezTo>
                <a:cubicBezTo>
                  <a:pt x="113" y="144"/>
                  <a:pt x="113" y="144"/>
                  <a:pt x="113" y="144"/>
                </a:cubicBezTo>
                <a:cubicBezTo>
                  <a:pt x="113" y="144"/>
                  <a:pt x="113" y="144"/>
                  <a:pt x="113" y="144"/>
                </a:cubicBezTo>
                <a:cubicBezTo>
                  <a:pt x="113" y="145"/>
                  <a:pt x="113" y="145"/>
                  <a:pt x="113" y="145"/>
                </a:cubicBezTo>
                <a:cubicBezTo>
                  <a:pt x="113" y="145"/>
                  <a:pt x="113" y="145"/>
                  <a:pt x="113" y="145"/>
                </a:cubicBezTo>
                <a:cubicBezTo>
                  <a:pt x="114" y="147"/>
                  <a:pt x="116" y="149"/>
                  <a:pt x="117" y="151"/>
                </a:cubicBezTo>
                <a:cubicBezTo>
                  <a:pt x="116" y="152"/>
                  <a:pt x="117" y="153"/>
                  <a:pt x="118" y="153"/>
                </a:cubicBezTo>
                <a:cubicBezTo>
                  <a:pt x="118" y="154"/>
                  <a:pt x="118" y="154"/>
                  <a:pt x="118" y="154"/>
                </a:cubicBezTo>
                <a:cubicBezTo>
                  <a:pt x="121" y="158"/>
                  <a:pt x="124" y="162"/>
                  <a:pt x="128" y="167"/>
                </a:cubicBezTo>
                <a:cubicBezTo>
                  <a:pt x="123" y="172"/>
                  <a:pt x="116" y="178"/>
                  <a:pt x="110" y="182"/>
                </a:cubicBezTo>
                <a:cubicBezTo>
                  <a:pt x="110" y="182"/>
                  <a:pt x="110" y="182"/>
                  <a:pt x="110" y="182"/>
                </a:cubicBezTo>
                <a:cubicBezTo>
                  <a:pt x="109" y="182"/>
                  <a:pt x="109" y="182"/>
                  <a:pt x="109" y="182"/>
                </a:cubicBezTo>
                <a:cubicBezTo>
                  <a:pt x="107" y="177"/>
                  <a:pt x="105" y="174"/>
                  <a:pt x="104" y="171"/>
                </a:cubicBezTo>
                <a:cubicBezTo>
                  <a:pt x="102" y="168"/>
                  <a:pt x="100" y="164"/>
                  <a:pt x="96" y="158"/>
                </a:cubicBezTo>
                <a:cubicBezTo>
                  <a:pt x="96" y="157"/>
                  <a:pt x="95" y="157"/>
                  <a:pt x="94" y="157"/>
                </a:cubicBezTo>
                <a:cubicBezTo>
                  <a:pt x="94" y="157"/>
                  <a:pt x="94" y="157"/>
                  <a:pt x="93" y="157"/>
                </a:cubicBezTo>
                <a:cubicBezTo>
                  <a:pt x="93" y="157"/>
                  <a:pt x="93" y="158"/>
                  <a:pt x="92" y="158"/>
                </a:cubicBezTo>
                <a:cubicBezTo>
                  <a:pt x="88" y="161"/>
                  <a:pt x="79" y="165"/>
                  <a:pt x="70" y="169"/>
                </a:cubicBezTo>
                <a:cubicBezTo>
                  <a:pt x="62" y="172"/>
                  <a:pt x="55" y="175"/>
                  <a:pt x="50" y="177"/>
                </a:cubicBezTo>
                <a:cubicBezTo>
                  <a:pt x="50" y="173"/>
                  <a:pt x="51" y="168"/>
                  <a:pt x="51" y="164"/>
                </a:cubicBezTo>
                <a:cubicBezTo>
                  <a:pt x="51" y="160"/>
                  <a:pt x="50" y="155"/>
                  <a:pt x="50" y="151"/>
                </a:cubicBezTo>
                <a:cubicBezTo>
                  <a:pt x="56" y="149"/>
                  <a:pt x="66" y="146"/>
                  <a:pt x="75" y="142"/>
                </a:cubicBezTo>
                <a:cubicBezTo>
                  <a:pt x="80" y="139"/>
                  <a:pt x="84" y="137"/>
                  <a:pt x="88" y="135"/>
                </a:cubicBezTo>
                <a:cubicBezTo>
                  <a:pt x="89" y="134"/>
                  <a:pt x="89" y="134"/>
                  <a:pt x="89" y="134"/>
                </a:cubicBezTo>
                <a:cubicBezTo>
                  <a:pt x="89" y="134"/>
                  <a:pt x="89" y="134"/>
                  <a:pt x="89" y="134"/>
                </a:cubicBezTo>
                <a:cubicBezTo>
                  <a:pt x="89" y="134"/>
                  <a:pt x="89" y="134"/>
                  <a:pt x="89" y="134"/>
                </a:cubicBezTo>
                <a:cubicBezTo>
                  <a:pt x="93" y="131"/>
                  <a:pt x="97" y="128"/>
                  <a:pt x="98" y="125"/>
                </a:cubicBezTo>
                <a:cubicBezTo>
                  <a:pt x="100" y="121"/>
                  <a:pt x="101" y="117"/>
                  <a:pt x="101" y="113"/>
                </a:cubicBezTo>
                <a:cubicBezTo>
                  <a:pt x="101" y="107"/>
                  <a:pt x="98" y="102"/>
                  <a:pt x="94" y="99"/>
                </a:cubicBezTo>
                <a:cubicBezTo>
                  <a:pt x="93" y="98"/>
                  <a:pt x="93" y="98"/>
                  <a:pt x="93" y="98"/>
                </a:cubicBezTo>
                <a:cubicBezTo>
                  <a:pt x="93" y="98"/>
                  <a:pt x="92" y="97"/>
                  <a:pt x="92" y="97"/>
                </a:cubicBezTo>
                <a:cubicBezTo>
                  <a:pt x="91" y="97"/>
                  <a:pt x="91" y="97"/>
                  <a:pt x="91" y="97"/>
                </a:cubicBezTo>
                <a:cubicBezTo>
                  <a:pt x="89" y="96"/>
                  <a:pt x="86" y="95"/>
                  <a:pt x="84" y="95"/>
                </a:cubicBezTo>
                <a:cubicBezTo>
                  <a:pt x="83" y="94"/>
                  <a:pt x="83" y="94"/>
                  <a:pt x="83" y="94"/>
                </a:cubicBezTo>
                <a:cubicBezTo>
                  <a:pt x="83" y="94"/>
                  <a:pt x="83" y="94"/>
                  <a:pt x="82" y="94"/>
                </a:cubicBezTo>
                <a:cubicBezTo>
                  <a:pt x="82" y="94"/>
                  <a:pt x="82" y="94"/>
                  <a:pt x="82" y="94"/>
                </a:cubicBezTo>
                <a:cubicBezTo>
                  <a:pt x="80" y="94"/>
                  <a:pt x="78" y="94"/>
                  <a:pt x="76" y="94"/>
                </a:cubicBezTo>
                <a:cubicBezTo>
                  <a:pt x="72" y="94"/>
                  <a:pt x="68" y="94"/>
                  <a:pt x="64" y="95"/>
                </a:cubicBezTo>
                <a:cubicBezTo>
                  <a:pt x="55" y="98"/>
                  <a:pt x="45" y="102"/>
                  <a:pt x="36" y="102"/>
                </a:cubicBezTo>
                <a:cubicBezTo>
                  <a:pt x="36" y="102"/>
                  <a:pt x="36" y="102"/>
                  <a:pt x="36" y="102"/>
                </a:cubicBezTo>
                <a:cubicBezTo>
                  <a:pt x="36" y="102"/>
                  <a:pt x="36" y="102"/>
                  <a:pt x="36" y="102"/>
                </a:cubicBezTo>
                <a:cubicBezTo>
                  <a:pt x="35" y="102"/>
                  <a:pt x="35" y="102"/>
                  <a:pt x="35" y="102"/>
                </a:cubicBezTo>
                <a:moveTo>
                  <a:pt x="21" y="0"/>
                </a:moveTo>
                <a:cubicBezTo>
                  <a:pt x="21" y="0"/>
                  <a:pt x="20" y="1"/>
                  <a:pt x="20" y="1"/>
                </a:cubicBezTo>
                <a:cubicBezTo>
                  <a:pt x="13" y="6"/>
                  <a:pt x="9" y="11"/>
                  <a:pt x="2" y="16"/>
                </a:cubicBezTo>
                <a:cubicBezTo>
                  <a:pt x="2" y="16"/>
                  <a:pt x="2" y="16"/>
                  <a:pt x="2" y="16"/>
                </a:cubicBezTo>
                <a:cubicBezTo>
                  <a:pt x="2" y="16"/>
                  <a:pt x="2" y="16"/>
                  <a:pt x="2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7"/>
                  <a:pt x="1" y="17"/>
                  <a:pt x="1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1" y="18"/>
                  <a:pt x="1" y="18"/>
                  <a:pt x="1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4" y="21"/>
                  <a:pt x="7" y="26"/>
                  <a:pt x="9" y="30"/>
                </a:cubicBezTo>
                <a:cubicBezTo>
                  <a:pt x="10" y="32"/>
                  <a:pt x="11" y="34"/>
                  <a:pt x="12" y="36"/>
                </a:cubicBezTo>
                <a:cubicBezTo>
                  <a:pt x="12" y="36"/>
                  <a:pt x="12" y="37"/>
                  <a:pt x="12" y="37"/>
                </a:cubicBezTo>
                <a:cubicBezTo>
                  <a:pt x="6" y="45"/>
                  <a:pt x="0" y="58"/>
                  <a:pt x="0" y="70"/>
                </a:cubicBezTo>
                <a:cubicBezTo>
                  <a:pt x="0" y="73"/>
                  <a:pt x="0" y="75"/>
                  <a:pt x="1" y="78"/>
                </a:cubicBezTo>
                <a:cubicBezTo>
                  <a:pt x="2" y="80"/>
                  <a:pt x="4" y="86"/>
                  <a:pt x="8" y="92"/>
                </a:cubicBezTo>
                <a:cubicBezTo>
                  <a:pt x="8" y="92"/>
                  <a:pt x="8" y="92"/>
                  <a:pt x="9" y="93"/>
                </a:cubicBezTo>
                <a:cubicBezTo>
                  <a:pt x="9" y="93"/>
                  <a:pt x="9" y="94"/>
                  <a:pt x="9" y="94"/>
                </a:cubicBezTo>
                <a:cubicBezTo>
                  <a:pt x="14" y="101"/>
                  <a:pt x="17" y="105"/>
                  <a:pt x="22" y="111"/>
                </a:cubicBezTo>
                <a:cubicBezTo>
                  <a:pt x="22" y="111"/>
                  <a:pt x="22" y="112"/>
                  <a:pt x="22" y="112"/>
                </a:cubicBezTo>
                <a:cubicBezTo>
                  <a:pt x="22" y="112"/>
                  <a:pt x="23" y="113"/>
                  <a:pt x="23" y="113"/>
                </a:cubicBezTo>
                <a:cubicBezTo>
                  <a:pt x="24" y="114"/>
                  <a:pt x="24" y="114"/>
                  <a:pt x="24" y="114"/>
                </a:cubicBezTo>
                <a:cubicBezTo>
                  <a:pt x="24" y="114"/>
                  <a:pt x="24" y="114"/>
                  <a:pt x="25" y="114"/>
                </a:cubicBezTo>
                <a:cubicBezTo>
                  <a:pt x="26" y="116"/>
                  <a:pt x="28" y="117"/>
                  <a:pt x="30" y="118"/>
                </a:cubicBezTo>
                <a:cubicBezTo>
                  <a:pt x="30" y="118"/>
                  <a:pt x="31" y="119"/>
                  <a:pt x="31" y="119"/>
                </a:cubicBezTo>
                <a:cubicBezTo>
                  <a:pt x="32" y="119"/>
                  <a:pt x="32" y="119"/>
                  <a:pt x="32" y="119"/>
                </a:cubicBezTo>
                <a:cubicBezTo>
                  <a:pt x="32" y="119"/>
                  <a:pt x="33" y="119"/>
                  <a:pt x="33" y="119"/>
                </a:cubicBezTo>
                <a:cubicBezTo>
                  <a:pt x="35" y="119"/>
                  <a:pt x="37" y="119"/>
                  <a:pt x="38" y="119"/>
                </a:cubicBezTo>
                <a:cubicBezTo>
                  <a:pt x="38" y="119"/>
                  <a:pt x="38" y="119"/>
                  <a:pt x="38" y="119"/>
                </a:cubicBezTo>
                <a:cubicBezTo>
                  <a:pt x="45" y="119"/>
                  <a:pt x="51" y="117"/>
                  <a:pt x="57" y="115"/>
                </a:cubicBezTo>
                <a:cubicBezTo>
                  <a:pt x="63" y="113"/>
                  <a:pt x="70" y="111"/>
                  <a:pt x="75" y="111"/>
                </a:cubicBezTo>
                <a:cubicBezTo>
                  <a:pt x="75" y="111"/>
                  <a:pt x="75" y="111"/>
                  <a:pt x="75" y="111"/>
                </a:cubicBezTo>
                <a:cubicBezTo>
                  <a:pt x="76" y="111"/>
                  <a:pt x="76" y="111"/>
                  <a:pt x="76" y="111"/>
                </a:cubicBezTo>
                <a:cubicBezTo>
                  <a:pt x="77" y="112"/>
                  <a:pt x="77" y="112"/>
                  <a:pt x="77" y="112"/>
                </a:cubicBezTo>
                <a:cubicBezTo>
                  <a:pt x="77" y="112"/>
                  <a:pt x="77" y="112"/>
                  <a:pt x="77" y="112"/>
                </a:cubicBezTo>
                <a:cubicBezTo>
                  <a:pt x="78" y="112"/>
                  <a:pt x="78" y="112"/>
                  <a:pt x="78" y="111"/>
                </a:cubicBezTo>
                <a:cubicBezTo>
                  <a:pt x="81" y="112"/>
                  <a:pt x="82" y="112"/>
                  <a:pt x="84" y="113"/>
                </a:cubicBezTo>
                <a:cubicBezTo>
                  <a:pt x="84" y="114"/>
                  <a:pt x="85" y="114"/>
                  <a:pt x="85" y="115"/>
                </a:cubicBezTo>
                <a:cubicBezTo>
                  <a:pt x="85" y="115"/>
                  <a:pt x="86" y="115"/>
                  <a:pt x="86" y="115"/>
                </a:cubicBezTo>
                <a:cubicBezTo>
                  <a:pt x="86" y="115"/>
                  <a:pt x="86" y="115"/>
                  <a:pt x="87" y="115"/>
                </a:cubicBezTo>
                <a:cubicBezTo>
                  <a:pt x="88" y="115"/>
                  <a:pt x="88" y="115"/>
                  <a:pt x="88" y="115"/>
                </a:cubicBezTo>
                <a:cubicBezTo>
                  <a:pt x="89" y="117"/>
                  <a:pt x="90" y="118"/>
                  <a:pt x="90" y="120"/>
                </a:cubicBezTo>
                <a:cubicBezTo>
                  <a:pt x="90" y="120"/>
                  <a:pt x="90" y="120"/>
                  <a:pt x="90" y="120"/>
                </a:cubicBezTo>
                <a:cubicBezTo>
                  <a:pt x="90" y="121"/>
                  <a:pt x="90" y="121"/>
                  <a:pt x="90" y="122"/>
                </a:cubicBezTo>
                <a:cubicBezTo>
                  <a:pt x="90" y="122"/>
                  <a:pt x="90" y="122"/>
                  <a:pt x="90" y="122"/>
                </a:cubicBezTo>
                <a:cubicBezTo>
                  <a:pt x="90" y="125"/>
                  <a:pt x="89" y="128"/>
                  <a:pt x="87" y="130"/>
                </a:cubicBezTo>
                <a:cubicBezTo>
                  <a:pt x="75" y="138"/>
                  <a:pt x="55" y="146"/>
                  <a:pt x="47" y="147"/>
                </a:cubicBezTo>
                <a:cubicBezTo>
                  <a:pt x="46" y="147"/>
                  <a:pt x="45" y="148"/>
                  <a:pt x="45" y="150"/>
                </a:cubicBezTo>
                <a:cubicBezTo>
                  <a:pt x="46" y="154"/>
                  <a:pt x="46" y="159"/>
                  <a:pt x="46" y="164"/>
                </a:cubicBezTo>
                <a:cubicBezTo>
                  <a:pt x="46" y="169"/>
                  <a:pt x="46" y="174"/>
                  <a:pt x="45" y="179"/>
                </a:cubicBezTo>
                <a:cubicBezTo>
                  <a:pt x="45" y="179"/>
                  <a:pt x="45" y="180"/>
                  <a:pt x="45" y="181"/>
                </a:cubicBezTo>
                <a:cubicBezTo>
                  <a:pt x="49" y="187"/>
                  <a:pt x="52" y="193"/>
                  <a:pt x="55" y="198"/>
                </a:cubicBezTo>
                <a:cubicBezTo>
                  <a:pt x="56" y="199"/>
                  <a:pt x="56" y="199"/>
                  <a:pt x="56" y="199"/>
                </a:cubicBezTo>
                <a:cubicBezTo>
                  <a:pt x="56" y="199"/>
                  <a:pt x="56" y="199"/>
                  <a:pt x="56" y="199"/>
                </a:cubicBezTo>
                <a:cubicBezTo>
                  <a:pt x="56" y="199"/>
                  <a:pt x="56" y="199"/>
                  <a:pt x="56" y="199"/>
                </a:cubicBezTo>
                <a:cubicBezTo>
                  <a:pt x="56" y="199"/>
                  <a:pt x="56" y="199"/>
                  <a:pt x="56" y="199"/>
                </a:cubicBezTo>
                <a:cubicBezTo>
                  <a:pt x="57" y="199"/>
                  <a:pt x="57" y="199"/>
                  <a:pt x="57" y="199"/>
                </a:cubicBezTo>
                <a:cubicBezTo>
                  <a:pt x="57" y="199"/>
                  <a:pt x="57" y="199"/>
                  <a:pt x="57" y="199"/>
                </a:cubicBezTo>
                <a:cubicBezTo>
                  <a:pt x="57" y="199"/>
                  <a:pt x="57" y="199"/>
                  <a:pt x="57" y="199"/>
                </a:cubicBezTo>
                <a:cubicBezTo>
                  <a:pt x="58" y="199"/>
                  <a:pt x="58" y="199"/>
                  <a:pt x="58" y="199"/>
                </a:cubicBezTo>
                <a:cubicBezTo>
                  <a:pt x="58" y="199"/>
                  <a:pt x="58" y="199"/>
                  <a:pt x="58" y="199"/>
                </a:cubicBezTo>
                <a:cubicBezTo>
                  <a:pt x="58" y="199"/>
                  <a:pt x="58" y="199"/>
                  <a:pt x="58" y="199"/>
                </a:cubicBezTo>
                <a:cubicBezTo>
                  <a:pt x="58" y="199"/>
                  <a:pt x="58" y="199"/>
                  <a:pt x="58" y="199"/>
                </a:cubicBezTo>
                <a:cubicBezTo>
                  <a:pt x="58" y="199"/>
                  <a:pt x="59" y="199"/>
                  <a:pt x="60" y="198"/>
                </a:cubicBezTo>
                <a:cubicBezTo>
                  <a:pt x="64" y="197"/>
                  <a:pt x="72" y="194"/>
                  <a:pt x="81" y="191"/>
                </a:cubicBezTo>
                <a:cubicBezTo>
                  <a:pt x="89" y="187"/>
                  <a:pt x="97" y="183"/>
                  <a:pt x="103" y="179"/>
                </a:cubicBezTo>
                <a:cubicBezTo>
                  <a:pt x="104" y="182"/>
                  <a:pt x="106" y="184"/>
                  <a:pt x="107" y="187"/>
                </a:cubicBezTo>
                <a:cubicBezTo>
                  <a:pt x="108" y="188"/>
                  <a:pt x="108" y="188"/>
                  <a:pt x="109" y="188"/>
                </a:cubicBezTo>
                <a:cubicBezTo>
                  <a:pt x="109" y="188"/>
                  <a:pt x="109" y="188"/>
                  <a:pt x="109" y="188"/>
                </a:cubicBezTo>
                <a:cubicBezTo>
                  <a:pt x="112" y="192"/>
                  <a:pt x="114" y="196"/>
                  <a:pt x="116" y="200"/>
                </a:cubicBezTo>
                <a:cubicBezTo>
                  <a:pt x="116" y="201"/>
                  <a:pt x="117" y="201"/>
                  <a:pt x="118" y="201"/>
                </a:cubicBezTo>
                <a:cubicBezTo>
                  <a:pt x="118" y="201"/>
                  <a:pt x="118" y="201"/>
                  <a:pt x="118" y="201"/>
                </a:cubicBezTo>
                <a:cubicBezTo>
                  <a:pt x="118" y="201"/>
                  <a:pt x="119" y="202"/>
                  <a:pt x="119" y="202"/>
                </a:cubicBezTo>
                <a:cubicBezTo>
                  <a:pt x="120" y="202"/>
                  <a:pt x="120" y="201"/>
                  <a:pt x="120" y="201"/>
                </a:cubicBezTo>
                <a:cubicBezTo>
                  <a:pt x="129" y="195"/>
                  <a:pt x="133" y="190"/>
                  <a:pt x="140" y="185"/>
                </a:cubicBezTo>
                <a:cubicBezTo>
                  <a:pt x="141" y="184"/>
                  <a:pt x="141" y="183"/>
                  <a:pt x="140" y="182"/>
                </a:cubicBezTo>
                <a:cubicBezTo>
                  <a:pt x="140" y="182"/>
                  <a:pt x="140" y="182"/>
                  <a:pt x="140" y="182"/>
                </a:cubicBezTo>
                <a:cubicBezTo>
                  <a:pt x="140" y="182"/>
                  <a:pt x="140" y="181"/>
                  <a:pt x="140" y="181"/>
                </a:cubicBezTo>
                <a:cubicBezTo>
                  <a:pt x="138" y="176"/>
                  <a:pt x="136" y="172"/>
                  <a:pt x="134" y="168"/>
                </a:cubicBezTo>
                <a:cubicBezTo>
                  <a:pt x="134" y="167"/>
                  <a:pt x="134" y="167"/>
                  <a:pt x="133" y="166"/>
                </a:cubicBezTo>
                <a:cubicBezTo>
                  <a:pt x="131" y="163"/>
                  <a:pt x="129" y="161"/>
                  <a:pt x="127" y="159"/>
                </a:cubicBezTo>
                <a:cubicBezTo>
                  <a:pt x="134" y="152"/>
                  <a:pt x="140" y="142"/>
                  <a:pt x="141" y="131"/>
                </a:cubicBezTo>
                <a:cubicBezTo>
                  <a:pt x="141" y="131"/>
                  <a:pt x="141" y="131"/>
                  <a:pt x="141" y="131"/>
                </a:cubicBezTo>
                <a:cubicBezTo>
                  <a:pt x="141" y="130"/>
                  <a:pt x="141" y="130"/>
                  <a:pt x="141" y="130"/>
                </a:cubicBezTo>
                <a:cubicBezTo>
                  <a:pt x="141" y="130"/>
                  <a:pt x="141" y="130"/>
                  <a:pt x="141" y="130"/>
                </a:cubicBezTo>
                <a:cubicBezTo>
                  <a:pt x="141" y="130"/>
                  <a:pt x="141" y="130"/>
                  <a:pt x="141" y="130"/>
                </a:cubicBezTo>
                <a:cubicBezTo>
                  <a:pt x="141" y="130"/>
                  <a:pt x="139" y="117"/>
                  <a:pt x="128" y="97"/>
                </a:cubicBezTo>
                <a:cubicBezTo>
                  <a:pt x="128" y="97"/>
                  <a:pt x="128" y="97"/>
                  <a:pt x="128" y="97"/>
                </a:cubicBezTo>
                <a:cubicBezTo>
                  <a:pt x="125" y="91"/>
                  <a:pt x="122" y="86"/>
                  <a:pt x="118" y="82"/>
                </a:cubicBezTo>
                <a:cubicBezTo>
                  <a:pt x="113" y="77"/>
                  <a:pt x="108" y="73"/>
                  <a:pt x="103" y="71"/>
                </a:cubicBezTo>
                <a:cubicBezTo>
                  <a:pt x="98" y="68"/>
                  <a:pt x="93" y="67"/>
                  <a:pt x="87" y="67"/>
                </a:cubicBezTo>
                <a:cubicBezTo>
                  <a:pt x="87" y="67"/>
                  <a:pt x="87" y="67"/>
                  <a:pt x="87" y="67"/>
                </a:cubicBezTo>
                <a:cubicBezTo>
                  <a:pt x="84" y="67"/>
                  <a:pt x="80" y="67"/>
                  <a:pt x="77" y="68"/>
                </a:cubicBezTo>
                <a:cubicBezTo>
                  <a:pt x="66" y="69"/>
                  <a:pt x="57" y="75"/>
                  <a:pt x="47" y="77"/>
                </a:cubicBezTo>
                <a:cubicBezTo>
                  <a:pt x="46" y="77"/>
                  <a:pt x="45" y="77"/>
                  <a:pt x="44" y="77"/>
                </a:cubicBezTo>
                <a:cubicBezTo>
                  <a:pt x="44" y="77"/>
                  <a:pt x="44" y="77"/>
                  <a:pt x="44" y="77"/>
                </a:cubicBezTo>
                <a:cubicBezTo>
                  <a:pt x="43" y="77"/>
                  <a:pt x="43" y="76"/>
                  <a:pt x="42" y="76"/>
                </a:cubicBezTo>
                <a:cubicBezTo>
                  <a:pt x="41" y="75"/>
                  <a:pt x="41" y="74"/>
                  <a:pt x="40" y="73"/>
                </a:cubicBezTo>
                <a:cubicBezTo>
                  <a:pt x="40" y="73"/>
                  <a:pt x="40" y="72"/>
                  <a:pt x="40" y="72"/>
                </a:cubicBezTo>
                <a:cubicBezTo>
                  <a:pt x="40" y="71"/>
                  <a:pt x="40" y="70"/>
                  <a:pt x="41" y="68"/>
                </a:cubicBezTo>
                <a:cubicBezTo>
                  <a:pt x="43" y="66"/>
                  <a:pt x="46" y="64"/>
                  <a:pt x="50" y="62"/>
                </a:cubicBezTo>
                <a:cubicBezTo>
                  <a:pt x="56" y="59"/>
                  <a:pt x="64" y="57"/>
                  <a:pt x="71" y="55"/>
                </a:cubicBezTo>
                <a:cubicBezTo>
                  <a:pt x="78" y="53"/>
                  <a:pt x="83" y="51"/>
                  <a:pt x="85" y="51"/>
                </a:cubicBezTo>
                <a:cubicBezTo>
                  <a:pt x="85" y="51"/>
                  <a:pt x="85" y="51"/>
                  <a:pt x="85" y="51"/>
                </a:cubicBezTo>
                <a:cubicBezTo>
                  <a:pt x="86" y="51"/>
                  <a:pt x="86" y="51"/>
                  <a:pt x="86" y="51"/>
                </a:cubicBezTo>
                <a:cubicBezTo>
                  <a:pt x="86" y="51"/>
                  <a:pt x="86" y="51"/>
                  <a:pt x="86" y="51"/>
                </a:cubicBezTo>
                <a:cubicBezTo>
                  <a:pt x="87" y="51"/>
                  <a:pt x="88" y="50"/>
                  <a:pt x="88" y="49"/>
                </a:cubicBezTo>
                <a:cubicBezTo>
                  <a:pt x="88" y="41"/>
                  <a:pt x="89" y="33"/>
                  <a:pt x="89" y="25"/>
                </a:cubicBezTo>
                <a:cubicBezTo>
                  <a:pt x="89" y="25"/>
                  <a:pt x="89" y="24"/>
                  <a:pt x="88" y="24"/>
                </a:cubicBezTo>
                <a:cubicBezTo>
                  <a:pt x="88" y="23"/>
                  <a:pt x="88" y="23"/>
                  <a:pt x="88" y="23"/>
                </a:cubicBezTo>
                <a:cubicBezTo>
                  <a:pt x="86" y="19"/>
                  <a:pt x="83" y="14"/>
                  <a:pt x="80" y="9"/>
                </a:cubicBezTo>
                <a:cubicBezTo>
                  <a:pt x="80" y="8"/>
                  <a:pt x="79" y="8"/>
                  <a:pt x="78" y="8"/>
                </a:cubicBezTo>
                <a:cubicBezTo>
                  <a:pt x="78" y="8"/>
                  <a:pt x="78" y="8"/>
                  <a:pt x="77" y="8"/>
                </a:cubicBezTo>
                <a:cubicBezTo>
                  <a:pt x="77" y="9"/>
                  <a:pt x="77" y="9"/>
                  <a:pt x="77" y="9"/>
                </a:cubicBezTo>
                <a:cubicBezTo>
                  <a:pt x="77" y="9"/>
                  <a:pt x="77" y="9"/>
                  <a:pt x="77" y="9"/>
                </a:cubicBezTo>
                <a:cubicBezTo>
                  <a:pt x="66" y="10"/>
                  <a:pt x="45" y="17"/>
                  <a:pt x="36" y="22"/>
                </a:cubicBezTo>
                <a:cubicBezTo>
                  <a:pt x="32" y="15"/>
                  <a:pt x="28" y="9"/>
                  <a:pt x="24" y="3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3" y="2"/>
                  <a:pt x="23" y="1"/>
                </a:cubicBezTo>
                <a:cubicBezTo>
                  <a:pt x="23" y="1"/>
                  <a:pt x="22" y="0"/>
                  <a:pt x="21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CustomShape 5"/>
          <p:cNvSpPr/>
          <p:nvPr/>
        </p:nvSpPr>
        <p:spPr>
          <a:xfrm>
            <a:off x="6684840" y="2624760"/>
            <a:ext cx="648360" cy="393840"/>
          </a:xfrm>
          <a:custGeom>
            <a:avLst/>
            <a:gdLst/>
            <a:ahLst/>
            <a:rect l="l" t="t" r="r" b="b"/>
            <a:pathLst>
              <a:path w="153" h="93">
                <a:moveTo>
                  <a:pt x="116" y="14"/>
                </a:moveTo>
                <a:cubicBezTo>
                  <a:pt x="115" y="14"/>
                  <a:pt x="114" y="13"/>
                  <a:pt x="114" y="13"/>
                </a:cubicBezTo>
                <a:cubicBezTo>
                  <a:pt x="113" y="12"/>
                  <a:pt x="113" y="12"/>
                  <a:pt x="112" y="11"/>
                </a:cubicBezTo>
                <a:cubicBezTo>
                  <a:pt x="119" y="10"/>
                  <a:pt x="128" y="8"/>
                  <a:pt x="136" y="7"/>
                </a:cubicBezTo>
                <a:cubicBezTo>
                  <a:pt x="140" y="6"/>
                  <a:pt x="144" y="5"/>
                  <a:pt x="147" y="5"/>
                </a:cubicBezTo>
                <a:cubicBezTo>
                  <a:pt x="147" y="5"/>
                  <a:pt x="148" y="5"/>
                  <a:pt x="148" y="5"/>
                </a:cubicBezTo>
                <a:cubicBezTo>
                  <a:pt x="148" y="8"/>
                  <a:pt x="147" y="13"/>
                  <a:pt x="146" y="19"/>
                </a:cubicBezTo>
                <a:cubicBezTo>
                  <a:pt x="145" y="26"/>
                  <a:pt x="144" y="34"/>
                  <a:pt x="143" y="38"/>
                </a:cubicBezTo>
                <a:cubicBezTo>
                  <a:pt x="142" y="38"/>
                  <a:pt x="141" y="37"/>
                  <a:pt x="141" y="37"/>
                </a:cubicBezTo>
                <a:cubicBezTo>
                  <a:pt x="140" y="36"/>
                  <a:pt x="139" y="36"/>
                  <a:pt x="139" y="36"/>
                </a:cubicBezTo>
                <a:cubicBezTo>
                  <a:pt x="140" y="20"/>
                  <a:pt x="140" y="20"/>
                  <a:pt x="140" y="20"/>
                </a:cubicBezTo>
                <a:cubicBezTo>
                  <a:pt x="140" y="20"/>
                  <a:pt x="140" y="19"/>
                  <a:pt x="139" y="18"/>
                </a:cubicBezTo>
                <a:cubicBezTo>
                  <a:pt x="139" y="18"/>
                  <a:pt x="139" y="18"/>
                  <a:pt x="138" y="18"/>
                </a:cubicBezTo>
                <a:cubicBezTo>
                  <a:pt x="138" y="18"/>
                  <a:pt x="137" y="19"/>
                  <a:pt x="137" y="19"/>
                </a:cubicBezTo>
                <a:cubicBezTo>
                  <a:pt x="137" y="19"/>
                  <a:pt x="135" y="21"/>
                  <a:pt x="133" y="24"/>
                </a:cubicBezTo>
                <a:cubicBezTo>
                  <a:pt x="125" y="33"/>
                  <a:pt x="109" y="53"/>
                  <a:pt x="97" y="66"/>
                </a:cubicBezTo>
                <a:cubicBezTo>
                  <a:pt x="95" y="68"/>
                  <a:pt x="93" y="70"/>
                  <a:pt x="91" y="70"/>
                </a:cubicBezTo>
                <a:cubicBezTo>
                  <a:pt x="91" y="71"/>
                  <a:pt x="91" y="71"/>
                  <a:pt x="90" y="71"/>
                </a:cubicBezTo>
                <a:cubicBezTo>
                  <a:pt x="90" y="71"/>
                  <a:pt x="90" y="71"/>
                  <a:pt x="90" y="71"/>
                </a:cubicBezTo>
                <a:cubicBezTo>
                  <a:pt x="88" y="71"/>
                  <a:pt x="86" y="70"/>
                  <a:pt x="84" y="68"/>
                </a:cubicBezTo>
                <a:cubicBezTo>
                  <a:pt x="71" y="62"/>
                  <a:pt x="58" y="55"/>
                  <a:pt x="46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4" y="48"/>
                  <a:pt x="44" y="48"/>
                  <a:pt x="43" y="48"/>
                </a:cubicBezTo>
                <a:cubicBezTo>
                  <a:pt x="5" y="87"/>
                  <a:pt x="5" y="87"/>
                  <a:pt x="5" y="87"/>
                </a:cubicBezTo>
                <a:cubicBezTo>
                  <a:pt x="4" y="85"/>
                  <a:pt x="4" y="84"/>
                  <a:pt x="4" y="82"/>
                </a:cubicBezTo>
                <a:cubicBezTo>
                  <a:pt x="16" y="70"/>
                  <a:pt x="27" y="57"/>
                  <a:pt x="39" y="44"/>
                </a:cubicBezTo>
                <a:cubicBezTo>
                  <a:pt x="41" y="42"/>
                  <a:pt x="43" y="41"/>
                  <a:pt x="46" y="41"/>
                </a:cubicBezTo>
                <a:cubicBezTo>
                  <a:pt x="47" y="41"/>
                  <a:pt x="49" y="42"/>
                  <a:pt x="50" y="43"/>
                </a:cubicBezTo>
                <a:cubicBezTo>
                  <a:pt x="56" y="46"/>
                  <a:pt x="64" y="50"/>
                  <a:pt x="71" y="54"/>
                </a:cubicBezTo>
                <a:cubicBezTo>
                  <a:pt x="79" y="57"/>
                  <a:pt x="86" y="61"/>
                  <a:pt x="90" y="63"/>
                </a:cubicBezTo>
                <a:cubicBezTo>
                  <a:pt x="90" y="63"/>
                  <a:pt x="90" y="63"/>
                  <a:pt x="91" y="63"/>
                </a:cubicBezTo>
                <a:cubicBezTo>
                  <a:pt x="91" y="63"/>
                  <a:pt x="92" y="63"/>
                  <a:pt x="92" y="63"/>
                </a:cubicBezTo>
                <a:cubicBezTo>
                  <a:pt x="100" y="53"/>
                  <a:pt x="110" y="42"/>
                  <a:pt x="118" y="33"/>
                </a:cubicBezTo>
                <a:cubicBezTo>
                  <a:pt x="122" y="28"/>
                  <a:pt x="126" y="24"/>
                  <a:pt x="128" y="22"/>
                </a:cubicBezTo>
                <a:cubicBezTo>
                  <a:pt x="131" y="19"/>
                  <a:pt x="132" y="17"/>
                  <a:pt x="132" y="17"/>
                </a:cubicBezTo>
                <a:cubicBezTo>
                  <a:pt x="133" y="16"/>
                  <a:pt x="133" y="16"/>
                  <a:pt x="133" y="15"/>
                </a:cubicBezTo>
                <a:cubicBezTo>
                  <a:pt x="132" y="14"/>
                  <a:pt x="132" y="14"/>
                  <a:pt x="131" y="14"/>
                </a:cubicBezTo>
                <a:cubicBezTo>
                  <a:pt x="131" y="14"/>
                  <a:pt x="131" y="14"/>
                  <a:pt x="131" y="14"/>
                </a:cubicBezTo>
                <a:cubicBezTo>
                  <a:pt x="116" y="14"/>
                  <a:pt x="116" y="14"/>
                  <a:pt x="116" y="14"/>
                </a:cubicBezTo>
                <a:moveTo>
                  <a:pt x="151" y="0"/>
                </a:moveTo>
                <a:cubicBezTo>
                  <a:pt x="151" y="0"/>
                  <a:pt x="151" y="0"/>
                  <a:pt x="150" y="0"/>
                </a:cubicBezTo>
                <a:cubicBezTo>
                  <a:pt x="150" y="0"/>
                  <a:pt x="123" y="4"/>
                  <a:pt x="108" y="9"/>
                </a:cubicBezTo>
                <a:cubicBezTo>
                  <a:pt x="107" y="9"/>
                  <a:pt x="107" y="9"/>
                  <a:pt x="106" y="10"/>
                </a:cubicBezTo>
                <a:cubicBezTo>
                  <a:pt x="106" y="11"/>
                  <a:pt x="106" y="11"/>
                  <a:pt x="107" y="12"/>
                </a:cubicBezTo>
                <a:cubicBezTo>
                  <a:pt x="109" y="13"/>
                  <a:pt x="114" y="18"/>
                  <a:pt x="114" y="18"/>
                </a:cubicBezTo>
                <a:cubicBezTo>
                  <a:pt x="114" y="18"/>
                  <a:pt x="115" y="18"/>
                  <a:pt x="115" y="18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26" y="18"/>
                  <a:pt x="126" y="18"/>
                  <a:pt x="126" y="18"/>
                </a:cubicBezTo>
                <a:cubicBezTo>
                  <a:pt x="119" y="26"/>
                  <a:pt x="102" y="44"/>
                  <a:pt x="90" y="59"/>
                </a:cubicBezTo>
                <a:cubicBezTo>
                  <a:pt x="86" y="56"/>
                  <a:pt x="80" y="53"/>
                  <a:pt x="73" y="50"/>
                </a:cubicBezTo>
                <a:cubicBezTo>
                  <a:pt x="66" y="47"/>
                  <a:pt x="58" y="43"/>
                  <a:pt x="52" y="39"/>
                </a:cubicBezTo>
                <a:cubicBezTo>
                  <a:pt x="50" y="38"/>
                  <a:pt x="48" y="37"/>
                  <a:pt x="46" y="37"/>
                </a:cubicBezTo>
                <a:cubicBezTo>
                  <a:pt x="42" y="37"/>
                  <a:pt x="39" y="39"/>
                  <a:pt x="36" y="42"/>
                </a:cubicBezTo>
                <a:cubicBezTo>
                  <a:pt x="24" y="55"/>
                  <a:pt x="12" y="67"/>
                  <a:pt x="0" y="80"/>
                </a:cubicBezTo>
                <a:cubicBezTo>
                  <a:pt x="0" y="81"/>
                  <a:pt x="0" y="81"/>
                  <a:pt x="0" y="82"/>
                </a:cubicBezTo>
                <a:cubicBezTo>
                  <a:pt x="0" y="86"/>
                  <a:pt x="2" y="89"/>
                  <a:pt x="2" y="91"/>
                </a:cubicBezTo>
                <a:cubicBezTo>
                  <a:pt x="2" y="92"/>
                  <a:pt x="2" y="93"/>
                  <a:pt x="3" y="93"/>
                </a:cubicBezTo>
                <a:cubicBezTo>
                  <a:pt x="3" y="93"/>
                  <a:pt x="3" y="93"/>
                  <a:pt x="4" y="93"/>
                </a:cubicBezTo>
                <a:cubicBezTo>
                  <a:pt x="4" y="93"/>
                  <a:pt x="5" y="93"/>
                  <a:pt x="5" y="93"/>
                </a:cubicBezTo>
                <a:cubicBezTo>
                  <a:pt x="45" y="52"/>
                  <a:pt x="45" y="52"/>
                  <a:pt x="45" y="52"/>
                </a:cubicBezTo>
                <a:cubicBezTo>
                  <a:pt x="57" y="59"/>
                  <a:pt x="70" y="65"/>
                  <a:pt x="82" y="72"/>
                </a:cubicBezTo>
                <a:cubicBezTo>
                  <a:pt x="84" y="73"/>
                  <a:pt x="87" y="74"/>
                  <a:pt x="90" y="74"/>
                </a:cubicBezTo>
                <a:cubicBezTo>
                  <a:pt x="91" y="74"/>
                  <a:pt x="92" y="74"/>
                  <a:pt x="92" y="74"/>
                </a:cubicBezTo>
                <a:cubicBezTo>
                  <a:pt x="96" y="74"/>
                  <a:pt x="98" y="71"/>
                  <a:pt x="100" y="69"/>
                </a:cubicBezTo>
                <a:cubicBezTo>
                  <a:pt x="112" y="56"/>
                  <a:pt x="128" y="36"/>
                  <a:pt x="136" y="27"/>
                </a:cubicBezTo>
                <a:cubicBezTo>
                  <a:pt x="135" y="36"/>
                  <a:pt x="135" y="36"/>
                  <a:pt x="135" y="36"/>
                </a:cubicBezTo>
                <a:cubicBezTo>
                  <a:pt x="135" y="37"/>
                  <a:pt x="135" y="38"/>
                  <a:pt x="136" y="38"/>
                </a:cubicBezTo>
                <a:cubicBezTo>
                  <a:pt x="136" y="38"/>
                  <a:pt x="137" y="39"/>
                  <a:pt x="138" y="40"/>
                </a:cubicBezTo>
                <a:cubicBezTo>
                  <a:pt x="140" y="41"/>
                  <a:pt x="142" y="42"/>
                  <a:pt x="144" y="43"/>
                </a:cubicBezTo>
                <a:cubicBezTo>
                  <a:pt x="144" y="43"/>
                  <a:pt x="144" y="43"/>
                  <a:pt x="144" y="43"/>
                </a:cubicBezTo>
                <a:cubicBezTo>
                  <a:pt x="145" y="43"/>
                  <a:pt x="145" y="43"/>
                  <a:pt x="145" y="43"/>
                </a:cubicBezTo>
                <a:cubicBezTo>
                  <a:pt x="146" y="43"/>
                  <a:pt x="146" y="42"/>
                  <a:pt x="146" y="42"/>
                </a:cubicBezTo>
                <a:cubicBezTo>
                  <a:pt x="147" y="38"/>
                  <a:pt x="149" y="28"/>
                  <a:pt x="150" y="19"/>
                </a:cubicBezTo>
                <a:cubicBezTo>
                  <a:pt x="152" y="10"/>
                  <a:pt x="153" y="3"/>
                  <a:pt x="153" y="3"/>
                </a:cubicBezTo>
                <a:cubicBezTo>
                  <a:pt x="153" y="2"/>
                  <a:pt x="153" y="1"/>
                  <a:pt x="152" y="1"/>
                </a:cubicBezTo>
                <a:cubicBezTo>
                  <a:pt x="152" y="1"/>
                  <a:pt x="151" y="0"/>
                  <a:pt x="151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CustomShape 6"/>
          <p:cNvSpPr/>
          <p:nvPr/>
        </p:nvSpPr>
        <p:spPr>
          <a:xfrm>
            <a:off x="6573960" y="2608560"/>
            <a:ext cx="765000" cy="608760"/>
          </a:xfrm>
          <a:custGeom>
            <a:avLst/>
            <a:gdLst/>
            <a:ahLst/>
            <a:rect l="l" t="t" r="r" b="b"/>
            <a:pathLst>
              <a:path w="180" h="144">
                <a:moveTo>
                  <a:pt x="115" y="123"/>
                </a:moveTo>
                <a:cubicBezTo>
                  <a:pt x="117" y="121"/>
                  <a:pt x="119" y="120"/>
                  <a:pt x="121" y="119"/>
                </a:cubicBezTo>
                <a:cubicBezTo>
                  <a:pt x="121" y="120"/>
                  <a:pt x="121" y="121"/>
                  <a:pt x="121" y="123"/>
                </a:cubicBezTo>
                <a:cubicBezTo>
                  <a:pt x="115" y="123"/>
                  <a:pt x="115" y="123"/>
                  <a:pt x="115" y="123"/>
                </a:cubicBezTo>
                <a:moveTo>
                  <a:pt x="82" y="123"/>
                </a:moveTo>
                <a:cubicBezTo>
                  <a:pt x="84" y="121"/>
                  <a:pt x="86" y="120"/>
                  <a:pt x="88" y="118"/>
                </a:cubicBezTo>
                <a:cubicBezTo>
                  <a:pt x="88" y="120"/>
                  <a:pt x="88" y="121"/>
                  <a:pt x="88" y="123"/>
                </a:cubicBezTo>
                <a:cubicBezTo>
                  <a:pt x="82" y="123"/>
                  <a:pt x="82" y="123"/>
                  <a:pt x="82" y="123"/>
                </a:cubicBezTo>
                <a:moveTo>
                  <a:pt x="43" y="123"/>
                </a:moveTo>
                <a:cubicBezTo>
                  <a:pt x="47" y="120"/>
                  <a:pt x="51" y="118"/>
                  <a:pt x="55" y="116"/>
                </a:cubicBezTo>
                <a:cubicBezTo>
                  <a:pt x="55" y="118"/>
                  <a:pt x="55" y="120"/>
                  <a:pt x="55" y="123"/>
                </a:cubicBezTo>
                <a:cubicBezTo>
                  <a:pt x="43" y="123"/>
                  <a:pt x="43" y="123"/>
                  <a:pt x="43" y="123"/>
                </a:cubicBezTo>
                <a:moveTo>
                  <a:pt x="105" y="123"/>
                </a:moveTo>
                <a:cubicBezTo>
                  <a:pt x="105" y="122"/>
                  <a:pt x="105" y="121"/>
                  <a:pt x="105" y="120"/>
                </a:cubicBezTo>
                <a:cubicBezTo>
                  <a:pt x="110" y="115"/>
                  <a:pt x="115" y="112"/>
                  <a:pt x="121" y="109"/>
                </a:cubicBezTo>
                <a:cubicBezTo>
                  <a:pt x="121" y="111"/>
                  <a:pt x="121" y="113"/>
                  <a:pt x="121" y="114"/>
                </a:cubicBezTo>
                <a:cubicBezTo>
                  <a:pt x="117" y="117"/>
                  <a:pt x="112" y="120"/>
                  <a:pt x="108" y="122"/>
                </a:cubicBezTo>
                <a:cubicBezTo>
                  <a:pt x="108" y="123"/>
                  <a:pt x="108" y="123"/>
                  <a:pt x="108" y="123"/>
                </a:cubicBezTo>
                <a:cubicBezTo>
                  <a:pt x="105" y="123"/>
                  <a:pt x="105" y="123"/>
                  <a:pt x="105" y="123"/>
                </a:cubicBezTo>
                <a:moveTo>
                  <a:pt x="138" y="123"/>
                </a:moveTo>
                <a:cubicBezTo>
                  <a:pt x="138" y="121"/>
                  <a:pt x="138" y="120"/>
                  <a:pt x="138" y="118"/>
                </a:cubicBezTo>
                <a:cubicBezTo>
                  <a:pt x="144" y="114"/>
                  <a:pt x="148" y="111"/>
                  <a:pt x="154" y="108"/>
                </a:cubicBezTo>
                <a:cubicBezTo>
                  <a:pt x="154" y="109"/>
                  <a:pt x="154" y="110"/>
                  <a:pt x="154" y="112"/>
                </a:cubicBezTo>
                <a:cubicBezTo>
                  <a:pt x="154" y="115"/>
                  <a:pt x="154" y="119"/>
                  <a:pt x="154" y="123"/>
                </a:cubicBezTo>
                <a:cubicBezTo>
                  <a:pt x="138" y="123"/>
                  <a:pt x="138" y="123"/>
                  <a:pt x="138" y="123"/>
                </a:cubicBezTo>
                <a:moveTo>
                  <a:pt x="72" y="123"/>
                </a:moveTo>
                <a:cubicBezTo>
                  <a:pt x="72" y="120"/>
                  <a:pt x="72" y="118"/>
                  <a:pt x="71" y="116"/>
                </a:cubicBezTo>
                <a:cubicBezTo>
                  <a:pt x="79" y="112"/>
                  <a:pt x="82" y="111"/>
                  <a:pt x="88" y="107"/>
                </a:cubicBezTo>
                <a:cubicBezTo>
                  <a:pt x="88" y="109"/>
                  <a:pt x="88" y="111"/>
                  <a:pt x="88" y="113"/>
                </a:cubicBezTo>
                <a:cubicBezTo>
                  <a:pt x="88" y="114"/>
                  <a:pt x="88" y="114"/>
                  <a:pt x="88" y="114"/>
                </a:cubicBezTo>
                <a:cubicBezTo>
                  <a:pt x="84" y="117"/>
                  <a:pt x="78" y="120"/>
                  <a:pt x="74" y="122"/>
                </a:cubicBezTo>
                <a:cubicBezTo>
                  <a:pt x="74" y="123"/>
                  <a:pt x="74" y="123"/>
                  <a:pt x="74" y="123"/>
                </a:cubicBezTo>
                <a:cubicBezTo>
                  <a:pt x="72" y="123"/>
                  <a:pt x="72" y="123"/>
                  <a:pt x="72" y="123"/>
                </a:cubicBezTo>
                <a:moveTo>
                  <a:pt x="39" y="120"/>
                </a:moveTo>
                <a:cubicBezTo>
                  <a:pt x="39" y="118"/>
                  <a:pt x="38" y="116"/>
                  <a:pt x="38" y="114"/>
                </a:cubicBezTo>
                <a:cubicBezTo>
                  <a:pt x="39" y="114"/>
                  <a:pt x="39" y="114"/>
                  <a:pt x="39" y="114"/>
                </a:cubicBezTo>
                <a:cubicBezTo>
                  <a:pt x="44" y="112"/>
                  <a:pt x="50" y="109"/>
                  <a:pt x="55" y="106"/>
                </a:cubicBezTo>
                <a:cubicBezTo>
                  <a:pt x="55" y="108"/>
                  <a:pt x="55" y="109"/>
                  <a:pt x="55" y="111"/>
                </a:cubicBezTo>
                <a:cubicBezTo>
                  <a:pt x="55" y="111"/>
                  <a:pt x="55" y="111"/>
                  <a:pt x="55" y="111"/>
                </a:cubicBezTo>
                <a:cubicBezTo>
                  <a:pt x="49" y="115"/>
                  <a:pt x="44" y="117"/>
                  <a:pt x="39" y="120"/>
                </a:cubicBezTo>
                <a:moveTo>
                  <a:pt x="104" y="115"/>
                </a:moveTo>
                <a:cubicBezTo>
                  <a:pt x="104" y="112"/>
                  <a:pt x="104" y="108"/>
                  <a:pt x="104" y="105"/>
                </a:cubicBezTo>
                <a:cubicBezTo>
                  <a:pt x="109" y="103"/>
                  <a:pt x="116" y="100"/>
                  <a:pt x="121" y="98"/>
                </a:cubicBezTo>
                <a:cubicBezTo>
                  <a:pt x="121" y="100"/>
                  <a:pt x="121" y="103"/>
                  <a:pt x="121" y="105"/>
                </a:cubicBezTo>
                <a:cubicBezTo>
                  <a:pt x="115" y="108"/>
                  <a:pt x="110" y="111"/>
                  <a:pt x="104" y="115"/>
                </a:cubicBezTo>
                <a:moveTo>
                  <a:pt x="71" y="112"/>
                </a:moveTo>
                <a:cubicBezTo>
                  <a:pt x="71" y="109"/>
                  <a:pt x="71" y="107"/>
                  <a:pt x="71" y="105"/>
                </a:cubicBezTo>
                <a:cubicBezTo>
                  <a:pt x="71" y="105"/>
                  <a:pt x="71" y="105"/>
                  <a:pt x="71" y="105"/>
                </a:cubicBezTo>
                <a:cubicBezTo>
                  <a:pt x="77" y="101"/>
                  <a:pt x="82" y="98"/>
                  <a:pt x="88" y="95"/>
                </a:cubicBezTo>
                <a:cubicBezTo>
                  <a:pt x="88" y="97"/>
                  <a:pt x="88" y="100"/>
                  <a:pt x="88" y="103"/>
                </a:cubicBezTo>
                <a:cubicBezTo>
                  <a:pt x="81" y="107"/>
                  <a:pt x="78" y="108"/>
                  <a:pt x="71" y="112"/>
                </a:cubicBezTo>
                <a:moveTo>
                  <a:pt x="137" y="114"/>
                </a:moveTo>
                <a:cubicBezTo>
                  <a:pt x="137" y="111"/>
                  <a:pt x="137" y="109"/>
                  <a:pt x="137" y="106"/>
                </a:cubicBezTo>
                <a:cubicBezTo>
                  <a:pt x="144" y="101"/>
                  <a:pt x="147" y="100"/>
                  <a:pt x="154" y="94"/>
                </a:cubicBezTo>
                <a:cubicBezTo>
                  <a:pt x="154" y="97"/>
                  <a:pt x="154" y="100"/>
                  <a:pt x="154" y="103"/>
                </a:cubicBezTo>
                <a:cubicBezTo>
                  <a:pt x="153" y="103"/>
                  <a:pt x="153" y="103"/>
                  <a:pt x="153" y="103"/>
                </a:cubicBezTo>
                <a:cubicBezTo>
                  <a:pt x="147" y="107"/>
                  <a:pt x="143" y="110"/>
                  <a:pt x="137" y="114"/>
                </a:cubicBezTo>
                <a:moveTo>
                  <a:pt x="104" y="101"/>
                </a:moveTo>
                <a:cubicBezTo>
                  <a:pt x="104" y="97"/>
                  <a:pt x="104" y="93"/>
                  <a:pt x="104" y="90"/>
                </a:cubicBezTo>
                <a:cubicBezTo>
                  <a:pt x="105" y="90"/>
                  <a:pt x="107" y="91"/>
                  <a:pt x="109" y="92"/>
                </a:cubicBezTo>
                <a:cubicBezTo>
                  <a:pt x="109" y="92"/>
                  <a:pt x="110" y="92"/>
                  <a:pt x="111" y="92"/>
                </a:cubicBezTo>
                <a:cubicBezTo>
                  <a:pt x="112" y="93"/>
                  <a:pt x="112" y="93"/>
                  <a:pt x="113" y="93"/>
                </a:cubicBezTo>
                <a:cubicBezTo>
                  <a:pt x="115" y="93"/>
                  <a:pt x="116" y="93"/>
                  <a:pt x="117" y="93"/>
                </a:cubicBezTo>
                <a:cubicBezTo>
                  <a:pt x="118" y="92"/>
                  <a:pt x="120" y="92"/>
                  <a:pt x="121" y="91"/>
                </a:cubicBezTo>
                <a:cubicBezTo>
                  <a:pt x="121" y="91"/>
                  <a:pt x="121" y="91"/>
                  <a:pt x="121" y="91"/>
                </a:cubicBezTo>
                <a:cubicBezTo>
                  <a:pt x="121" y="92"/>
                  <a:pt x="121" y="93"/>
                  <a:pt x="121" y="94"/>
                </a:cubicBezTo>
                <a:cubicBezTo>
                  <a:pt x="116" y="96"/>
                  <a:pt x="109" y="99"/>
                  <a:pt x="104" y="101"/>
                </a:cubicBezTo>
                <a:moveTo>
                  <a:pt x="38" y="109"/>
                </a:moveTo>
                <a:cubicBezTo>
                  <a:pt x="38" y="108"/>
                  <a:pt x="38" y="107"/>
                  <a:pt x="38" y="105"/>
                </a:cubicBezTo>
                <a:cubicBezTo>
                  <a:pt x="44" y="101"/>
                  <a:pt x="50" y="95"/>
                  <a:pt x="55" y="89"/>
                </a:cubicBezTo>
                <a:cubicBezTo>
                  <a:pt x="55" y="93"/>
                  <a:pt x="55" y="97"/>
                  <a:pt x="55" y="101"/>
                </a:cubicBezTo>
                <a:cubicBezTo>
                  <a:pt x="49" y="104"/>
                  <a:pt x="44" y="106"/>
                  <a:pt x="38" y="109"/>
                </a:cubicBezTo>
                <a:moveTo>
                  <a:pt x="71" y="100"/>
                </a:moveTo>
                <a:cubicBezTo>
                  <a:pt x="71" y="97"/>
                  <a:pt x="71" y="93"/>
                  <a:pt x="71" y="90"/>
                </a:cubicBezTo>
                <a:cubicBezTo>
                  <a:pt x="75" y="87"/>
                  <a:pt x="79" y="85"/>
                  <a:pt x="85" y="82"/>
                </a:cubicBezTo>
                <a:cubicBezTo>
                  <a:pt x="86" y="82"/>
                  <a:pt x="87" y="83"/>
                  <a:pt x="88" y="84"/>
                </a:cubicBezTo>
                <a:cubicBezTo>
                  <a:pt x="88" y="86"/>
                  <a:pt x="88" y="88"/>
                  <a:pt x="88" y="90"/>
                </a:cubicBezTo>
                <a:cubicBezTo>
                  <a:pt x="82" y="93"/>
                  <a:pt x="77" y="97"/>
                  <a:pt x="71" y="100"/>
                </a:cubicBezTo>
                <a:moveTo>
                  <a:pt x="137" y="101"/>
                </a:moveTo>
                <a:cubicBezTo>
                  <a:pt x="137" y="98"/>
                  <a:pt x="137" y="95"/>
                  <a:pt x="137" y="92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141" y="89"/>
                  <a:pt x="145" y="87"/>
                  <a:pt x="148" y="84"/>
                </a:cubicBezTo>
                <a:cubicBezTo>
                  <a:pt x="150" y="82"/>
                  <a:pt x="151" y="80"/>
                  <a:pt x="154" y="78"/>
                </a:cubicBezTo>
                <a:cubicBezTo>
                  <a:pt x="154" y="81"/>
                  <a:pt x="154" y="85"/>
                  <a:pt x="154" y="89"/>
                </a:cubicBezTo>
                <a:cubicBezTo>
                  <a:pt x="153" y="89"/>
                  <a:pt x="153" y="89"/>
                  <a:pt x="153" y="89"/>
                </a:cubicBezTo>
                <a:cubicBezTo>
                  <a:pt x="146" y="96"/>
                  <a:pt x="143" y="97"/>
                  <a:pt x="137" y="101"/>
                </a:cubicBezTo>
                <a:moveTo>
                  <a:pt x="70" y="85"/>
                </a:moveTo>
                <a:cubicBezTo>
                  <a:pt x="70" y="83"/>
                  <a:pt x="70" y="81"/>
                  <a:pt x="70" y="79"/>
                </a:cubicBezTo>
                <a:cubicBezTo>
                  <a:pt x="71" y="78"/>
                  <a:pt x="72" y="77"/>
                  <a:pt x="73" y="75"/>
                </a:cubicBezTo>
                <a:cubicBezTo>
                  <a:pt x="73" y="75"/>
                  <a:pt x="74" y="74"/>
                  <a:pt x="74" y="73"/>
                </a:cubicBezTo>
                <a:cubicBezTo>
                  <a:pt x="76" y="75"/>
                  <a:pt x="79" y="77"/>
                  <a:pt x="81" y="79"/>
                </a:cubicBezTo>
                <a:cubicBezTo>
                  <a:pt x="77" y="81"/>
                  <a:pt x="74" y="83"/>
                  <a:pt x="70" y="85"/>
                </a:cubicBezTo>
                <a:moveTo>
                  <a:pt x="73" y="73"/>
                </a:moveTo>
                <a:cubicBezTo>
                  <a:pt x="74" y="71"/>
                  <a:pt x="74" y="71"/>
                  <a:pt x="74" y="71"/>
                </a:cubicBezTo>
                <a:cubicBezTo>
                  <a:pt x="74" y="71"/>
                  <a:pt x="74" y="71"/>
                  <a:pt x="74" y="71"/>
                </a:cubicBezTo>
                <a:cubicBezTo>
                  <a:pt x="73" y="73"/>
                  <a:pt x="73" y="73"/>
                  <a:pt x="73" y="73"/>
                </a:cubicBezTo>
                <a:moveTo>
                  <a:pt x="137" y="87"/>
                </a:moveTo>
                <a:cubicBezTo>
                  <a:pt x="137" y="85"/>
                  <a:pt x="136" y="83"/>
                  <a:pt x="136" y="80"/>
                </a:cubicBezTo>
                <a:cubicBezTo>
                  <a:pt x="137" y="80"/>
                  <a:pt x="138" y="79"/>
                  <a:pt x="139" y="78"/>
                </a:cubicBezTo>
                <a:cubicBezTo>
                  <a:pt x="143" y="74"/>
                  <a:pt x="149" y="68"/>
                  <a:pt x="153" y="63"/>
                </a:cubicBezTo>
                <a:cubicBezTo>
                  <a:pt x="153" y="66"/>
                  <a:pt x="153" y="69"/>
                  <a:pt x="154" y="72"/>
                </a:cubicBezTo>
                <a:cubicBezTo>
                  <a:pt x="150" y="76"/>
                  <a:pt x="148" y="78"/>
                  <a:pt x="145" y="81"/>
                </a:cubicBezTo>
                <a:cubicBezTo>
                  <a:pt x="143" y="83"/>
                  <a:pt x="140" y="85"/>
                  <a:pt x="137" y="87"/>
                </a:cubicBezTo>
                <a:moveTo>
                  <a:pt x="16" y="0"/>
                </a:moveTo>
                <a:cubicBezTo>
                  <a:pt x="15" y="0"/>
                  <a:pt x="14" y="1"/>
                  <a:pt x="14" y="2"/>
                </a:cubicBezTo>
                <a:cubicBezTo>
                  <a:pt x="14" y="32"/>
                  <a:pt x="14" y="32"/>
                  <a:pt x="14" y="32"/>
                </a:cubicBezTo>
                <a:cubicBezTo>
                  <a:pt x="13" y="32"/>
                  <a:pt x="11" y="32"/>
                  <a:pt x="10" y="32"/>
                </a:cubicBezTo>
                <a:cubicBezTo>
                  <a:pt x="8" y="32"/>
                  <a:pt x="8" y="33"/>
                  <a:pt x="8" y="34"/>
                </a:cubicBezTo>
                <a:cubicBezTo>
                  <a:pt x="8" y="35"/>
                  <a:pt x="8" y="36"/>
                  <a:pt x="10" y="36"/>
                </a:cubicBezTo>
                <a:cubicBezTo>
                  <a:pt x="11" y="36"/>
                  <a:pt x="13" y="36"/>
                  <a:pt x="14" y="36"/>
                </a:cubicBezTo>
                <a:cubicBezTo>
                  <a:pt x="14" y="49"/>
                  <a:pt x="14" y="49"/>
                  <a:pt x="14" y="49"/>
                </a:cubicBezTo>
                <a:cubicBezTo>
                  <a:pt x="13" y="49"/>
                  <a:pt x="11" y="49"/>
                  <a:pt x="10" y="49"/>
                </a:cubicBezTo>
                <a:cubicBezTo>
                  <a:pt x="8" y="49"/>
                  <a:pt x="8" y="50"/>
                  <a:pt x="8" y="51"/>
                </a:cubicBezTo>
                <a:cubicBezTo>
                  <a:pt x="8" y="52"/>
                  <a:pt x="8" y="53"/>
                  <a:pt x="10" y="53"/>
                </a:cubicBezTo>
                <a:cubicBezTo>
                  <a:pt x="11" y="53"/>
                  <a:pt x="13" y="53"/>
                  <a:pt x="14" y="53"/>
                </a:cubicBezTo>
                <a:cubicBezTo>
                  <a:pt x="14" y="68"/>
                  <a:pt x="14" y="68"/>
                  <a:pt x="14" y="68"/>
                </a:cubicBezTo>
                <a:cubicBezTo>
                  <a:pt x="13" y="68"/>
                  <a:pt x="11" y="68"/>
                  <a:pt x="10" y="68"/>
                </a:cubicBezTo>
                <a:cubicBezTo>
                  <a:pt x="8" y="68"/>
                  <a:pt x="8" y="69"/>
                  <a:pt x="8" y="70"/>
                </a:cubicBezTo>
                <a:cubicBezTo>
                  <a:pt x="8" y="71"/>
                  <a:pt x="8" y="72"/>
                  <a:pt x="10" y="72"/>
                </a:cubicBezTo>
                <a:cubicBezTo>
                  <a:pt x="11" y="72"/>
                  <a:pt x="13" y="72"/>
                  <a:pt x="14" y="72"/>
                </a:cubicBezTo>
                <a:cubicBezTo>
                  <a:pt x="14" y="86"/>
                  <a:pt x="14" y="86"/>
                  <a:pt x="14" y="86"/>
                </a:cubicBezTo>
                <a:cubicBezTo>
                  <a:pt x="13" y="86"/>
                  <a:pt x="11" y="86"/>
                  <a:pt x="10" y="86"/>
                </a:cubicBezTo>
                <a:cubicBezTo>
                  <a:pt x="8" y="86"/>
                  <a:pt x="8" y="87"/>
                  <a:pt x="8" y="88"/>
                </a:cubicBezTo>
                <a:cubicBezTo>
                  <a:pt x="8" y="90"/>
                  <a:pt x="8" y="90"/>
                  <a:pt x="10" y="90"/>
                </a:cubicBezTo>
                <a:cubicBezTo>
                  <a:pt x="11" y="90"/>
                  <a:pt x="13" y="90"/>
                  <a:pt x="14" y="90"/>
                </a:cubicBezTo>
                <a:cubicBezTo>
                  <a:pt x="14" y="105"/>
                  <a:pt x="14" y="105"/>
                  <a:pt x="14" y="105"/>
                </a:cubicBezTo>
                <a:cubicBezTo>
                  <a:pt x="13" y="105"/>
                  <a:pt x="11" y="105"/>
                  <a:pt x="10" y="105"/>
                </a:cubicBezTo>
                <a:cubicBezTo>
                  <a:pt x="8" y="105"/>
                  <a:pt x="8" y="106"/>
                  <a:pt x="8" y="107"/>
                </a:cubicBezTo>
                <a:cubicBezTo>
                  <a:pt x="8" y="109"/>
                  <a:pt x="8" y="109"/>
                  <a:pt x="10" y="109"/>
                </a:cubicBezTo>
                <a:cubicBezTo>
                  <a:pt x="11" y="109"/>
                  <a:pt x="13" y="109"/>
                  <a:pt x="14" y="109"/>
                </a:cubicBezTo>
                <a:cubicBezTo>
                  <a:pt x="14" y="124"/>
                  <a:pt x="14" y="124"/>
                  <a:pt x="14" y="124"/>
                </a:cubicBezTo>
                <a:cubicBezTo>
                  <a:pt x="2" y="124"/>
                  <a:pt x="2" y="124"/>
                  <a:pt x="2" y="124"/>
                </a:cubicBezTo>
                <a:cubicBezTo>
                  <a:pt x="1" y="124"/>
                  <a:pt x="0" y="125"/>
                  <a:pt x="0" y="126"/>
                </a:cubicBezTo>
                <a:cubicBezTo>
                  <a:pt x="0" y="127"/>
                  <a:pt x="1" y="128"/>
                  <a:pt x="2" y="128"/>
                </a:cubicBezTo>
                <a:cubicBezTo>
                  <a:pt x="14" y="128"/>
                  <a:pt x="14" y="128"/>
                  <a:pt x="14" y="128"/>
                </a:cubicBezTo>
                <a:cubicBezTo>
                  <a:pt x="14" y="142"/>
                  <a:pt x="14" y="142"/>
                  <a:pt x="14" y="142"/>
                </a:cubicBezTo>
                <a:cubicBezTo>
                  <a:pt x="14" y="143"/>
                  <a:pt x="15" y="144"/>
                  <a:pt x="16" y="144"/>
                </a:cubicBezTo>
                <a:cubicBezTo>
                  <a:pt x="17" y="144"/>
                  <a:pt x="18" y="143"/>
                  <a:pt x="18" y="142"/>
                </a:cubicBezTo>
                <a:cubicBezTo>
                  <a:pt x="18" y="128"/>
                  <a:pt x="18" y="128"/>
                  <a:pt x="18" y="128"/>
                </a:cubicBezTo>
                <a:cubicBezTo>
                  <a:pt x="178" y="128"/>
                  <a:pt x="178" y="128"/>
                  <a:pt x="178" y="128"/>
                </a:cubicBezTo>
                <a:cubicBezTo>
                  <a:pt x="179" y="128"/>
                  <a:pt x="180" y="127"/>
                  <a:pt x="180" y="126"/>
                </a:cubicBezTo>
                <a:cubicBezTo>
                  <a:pt x="180" y="125"/>
                  <a:pt x="179" y="124"/>
                  <a:pt x="178" y="124"/>
                </a:cubicBezTo>
                <a:cubicBezTo>
                  <a:pt x="158" y="124"/>
                  <a:pt x="158" y="124"/>
                  <a:pt x="158" y="124"/>
                </a:cubicBezTo>
                <a:cubicBezTo>
                  <a:pt x="158" y="120"/>
                  <a:pt x="158" y="116"/>
                  <a:pt x="158" y="112"/>
                </a:cubicBezTo>
                <a:cubicBezTo>
                  <a:pt x="158" y="99"/>
                  <a:pt x="158" y="86"/>
                  <a:pt x="157" y="74"/>
                </a:cubicBezTo>
                <a:cubicBezTo>
                  <a:pt x="158" y="73"/>
                  <a:pt x="158" y="72"/>
                  <a:pt x="157" y="72"/>
                </a:cubicBezTo>
                <a:cubicBezTo>
                  <a:pt x="157" y="67"/>
                  <a:pt x="157" y="63"/>
                  <a:pt x="157" y="58"/>
                </a:cubicBezTo>
                <a:cubicBezTo>
                  <a:pt x="157" y="58"/>
                  <a:pt x="157" y="57"/>
                  <a:pt x="156" y="57"/>
                </a:cubicBezTo>
                <a:cubicBezTo>
                  <a:pt x="156" y="56"/>
                  <a:pt x="155" y="56"/>
                  <a:pt x="155" y="56"/>
                </a:cubicBezTo>
                <a:cubicBezTo>
                  <a:pt x="155" y="56"/>
                  <a:pt x="154" y="57"/>
                  <a:pt x="154" y="57"/>
                </a:cubicBezTo>
                <a:cubicBezTo>
                  <a:pt x="151" y="60"/>
                  <a:pt x="146" y="65"/>
                  <a:pt x="142" y="69"/>
                </a:cubicBezTo>
                <a:cubicBezTo>
                  <a:pt x="140" y="71"/>
                  <a:pt x="138" y="73"/>
                  <a:pt x="136" y="75"/>
                </a:cubicBezTo>
                <a:cubicBezTo>
                  <a:pt x="134" y="76"/>
                  <a:pt x="133" y="78"/>
                  <a:pt x="133" y="78"/>
                </a:cubicBezTo>
                <a:cubicBezTo>
                  <a:pt x="133" y="78"/>
                  <a:pt x="132" y="79"/>
                  <a:pt x="132" y="79"/>
                </a:cubicBezTo>
                <a:cubicBezTo>
                  <a:pt x="133" y="93"/>
                  <a:pt x="133" y="104"/>
                  <a:pt x="134" y="117"/>
                </a:cubicBezTo>
                <a:cubicBezTo>
                  <a:pt x="133" y="117"/>
                  <a:pt x="134" y="117"/>
                  <a:pt x="134" y="118"/>
                </a:cubicBezTo>
                <a:cubicBezTo>
                  <a:pt x="134" y="120"/>
                  <a:pt x="134" y="122"/>
                  <a:pt x="134" y="124"/>
                </a:cubicBezTo>
                <a:cubicBezTo>
                  <a:pt x="125" y="124"/>
                  <a:pt x="125" y="124"/>
                  <a:pt x="125" y="124"/>
                </a:cubicBezTo>
                <a:cubicBezTo>
                  <a:pt x="125" y="121"/>
                  <a:pt x="125" y="118"/>
                  <a:pt x="125" y="115"/>
                </a:cubicBezTo>
                <a:cubicBezTo>
                  <a:pt x="125" y="105"/>
                  <a:pt x="125" y="97"/>
                  <a:pt x="125" y="87"/>
                </a:cubicBezTo>
                <a:cubicBezTo>
                  <a:pt x="125" y="86"/>
                  <a:pt x="124" y="85"/>
                  <a:pt x="123" y="85"/>
                </a:cubicBezTo>
                <a:cubicBezTo>
                  <a:pt x="123" y="85"/>
                  <a:pt x="123" y="85"/>
                  <a:pt x="123" y="85"/>
                </a:cubicBezTo>
                <a:cubicBezTo>
                  <a:pt x="122" y="85"/>
                  <a:pt x="122" y="85"/>
                  <a:pt x="121" y="85"/>
                </a:cubicBezTo>
                <a:cubicBezTo>
                  <a:pt x="119" y="87"/>
                  <a:pt x="119" y="88"/>
                  <a:pt x="118" y="88"/>
                </a:cubicBezTo>
                <a:cubicBezTo>
                  <a:pt x="117" y="89"/>
                  <a:pt x="117" y="89"/>
                  <a:pt x="116" y="89"/>
                </a:cubicBezTo>
                <a:cubicBezTo>
                  <a:pt x="116" y="89"/>
                  <a:pt x="115" y="89"/>
                  <a:pt x="113" y="89"/>
                </a:cubicBezTo>
                <a:cubicBezTo>
                  <a:pt x="113" y="89"/>
                  <a:pt x="112" y="89"/>
                  <a:pt x="111" y="88"/>
                </a:cubicBezTo>
                <a:cubicBezTo>
                  <a:pt x="110" y="88"/>
                  <a:pt x="108" y="87"/>
                  <a:pt x="106" y="86"/>
                </a:cubicBezTo>
                <a:cubicBezTo>
                  <a:pt x="105" y="86"/>
                  <a:pt x="105" y="86"/>
                  <a:pt x="104" y="86"/>
                </a:cubicBezTo>
                <a:cubicBezTo>
                  <a:pt x="103" y="85"/>
                  <a:pt x="103" y="85"/>
                  <a:pt x="102" y="85"/>
                </a:cubicBezTo>
                <a:cubicBezTo>
                  <a:pt x="102" y="85"/>
                  <a:pt x="102" y="85"/>
                  <a:pt x="102" y="85"/>
                </a:cubicBezTo>
                <a:cubicBezTo>
                  <a:pt x="101" y="85"/>
                  <a:pt x="101" y="85"/>
                  <a:pt x="100" y="85"/>
                </a:cubicBezTo>
                <a:cubicBezTo>
                  <a:pt x="100" y="86"/>
                  <a:pt x="100" y="86"/>
                  <a:pt x="100" y="87"/>
                </a:cubicBezTo>
                <a:cubicBezTo>
                  <a:pt x="100" y="97"/>
                  <a:pt x="100" y="108"/>
                  <a:pt x="101" y="118"/>
                </a:cubicBezTo>
                <a:cubicBezTo>
                  <a:pt x="100" y="119"/>
                  <a:pt x="100" y="119"/>
                  <a:pt x="101" y="119"/>
                </a:cubicBezTo>
                <a:cubicBezTo>
                  <a:pt x="101" y="121"/>
                  <a:pt x="101" y="122"/>
                  <a:pt x="101" y="124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92" y="120"/>
                  <a:pt x="92" y="117"/>
                  <a:pt x="92" y="113"/>
                </a:cubicBezTo>
                <a:cubicBezTo>
                  <a:pt x="92" y="110"/>
                  <a:pt x="92" y="107"/>
                  <a:pt x="92" y="104"/>
                </a:cubicBezTo>
                <a:cubicBezTo>
                  <a:pt x="92" y="104"/>
                  <a:pt x="92" y="104"/>
                  <a:pt x="92" y="104"/>
                </a:cubicBezTo>
                <a:cubicBezTo>
                  <a:pt x="92" y="100"/>
                  <a:pt x="92" y="96"/>
                  <a:pt x="92" y="92"/>
                </a:cubicBezTo>
                <a:cubicBezTo>
                  <a:pt x="92" y="91"/>
                  <a:pt x="92" y="91"/>
                  <a:pt x="92" y="91"/>
                </a:cubicBezTo>
                <a:cubicBezTo>
                  <a:pt x="92" y="88"/>
                  <a:pt x="92" y="86"/>
                  <a:pt x="92" y="83"/>
                </a:cubicBezTo>
                <a:cubicBezTo>
                  <a:pt x="92" y="82"/>
                  <a:pt x="91" y="82"/>
                  <a:pt x="91" y="81"/>
                </a:cubicBezTo>
                <a:cubicBezTo>
                  <a:pt x="85" y="77"/>
                  <a:pt x="80" y="73"/>
                  <a:pt x="76" y="70"/>
                </a:cubicBezTo>
                <a:cubicBezTo>
                  <a:pt x="75" y="69"/>
                  <a:pt x="75" y="69"/>
                  <a:pt x="74" y="69"/>
                </a:cubicBezTo>
                <a:cubicBezTo>
                  <a:pt x="74" y="69"/>
                  <a:pt x="74" y="69"/>
                  <a:pt x="74" y="69"/>
                </a:cubicBezTo>
                <a:cubicBezTo>
                  <a:pt x="73" y="69"/>
                  <a:pt x="73" y="69"/>
                  <a:pt x="72" y="70"/>
                </a:cubicBezTo>
                <a:cubicBezTo>
                  <a:pt x="72" y="70"/>
                  <a:pt x="71" y="71"/>
                  <a:pt x="70" y="72"/>
                </a:cubicBezTo>
                <a:cubicBezTo>
                  <a:pt x="70" y="73"/>
                  <a:pt x="69" y="74"/>
                  <a:pt x="68" y="75"/>
                </a:cubicBezTo>
                <a:cubicBezTo>
                  <a:pt x="67" y="76"/>
                  <a:pt x="67" y="77"/>
                  <a:pt x="67" y="78"/>
                </a:cubicBezTo>
                <a:cubicBezTo>
                  <a:pt x="66" y="78"/>
                  <a:pt x="66" y="78"/>
                  <a:pt x="66" y="79"/>
                </a:cubicBezTo>
                <a:cubicBezTo>
                  <a:pt x="67" y="97"/>
                  <a:pt x="67" y="106"/>
                  <a:pt x="68" y="124"/>
                </a:cubicBezTo>
                <a:cubicBezTo>
                  <a:pt x="59" y="124"/>
                  <a:pt x="59" y="124"/>
                  <a:pt x="59" y="124"/>
                </a:cubicBezTo>
                <a:cubicBezTo>
                  <a:pt x="59" y="120"/>
                  <a:pt x="59" y="117"/>
                  <a:pt x="59" y="113"/>
                </a:cubicBezTo>
                <a:cubicBezTo>
                  <a:pt x="59" y="104"/>
                  <a:pt x="59" y="94"/>
                  <a:pt x="59" y="84"/>
                </a:cubicBezTo>
                <a:cubicBezTo>
                  <a:pt x="59" y="83"/>
                  <a:pt x="58" y="83"/>
                  <a:pt x="57" y="82"/>
                </a:cubicBezTo>
                <a:cubicBezTo>
                  <a:pt x="57" y="82"/>
                  <a:pt x="57" y="82"/>
                  <a:pt x="57" y="82"/>
                </a:cubicBezTo>
                <a:cubicBezTo>
                  <a:pt x="56" y="82"/>
                  <a:pt x="56" y="82"/>
                  <a:pt x="55" y="83"/>
                </a:cubicBezTo>
                <a:cubicBezTo>
                  <a:pt x="49" y="90"/>
                  <a:pt x="42" y="98"/>
                  <a:pt x="35" y="103"/>
                </a:cubicBezTo>
                <a:cubicBezTo>
                  <a:pt x="34" y="103"/>
                  <a:pt x="34" y="104"/>
                  <a:pt x="34" y="104"/>
                </a:cubicBezTo>
                <a:cubicBezTo>
                  <a:pt x="34" y="112"/>
                  <a:pt x="35" y="117"/>
                  <a:pt x="35" y="124"/>
                </a:cubicBezTo>
                <a:cubicBezTo>
                  <a:pt x="18" y="124"/>
                  <a:pt x="18" y="124"/>
                  <a:pt x="18" y="124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1"/>
                  <a:pt x="17" y="0"/>
                  <a:pt x="16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CustomShape 7"/>
          <p:cNvSpPr/>
          <p:nvPr/>
        </p:nvSpPr>
        <p:spPr>
          <a:xfrm>
            <a:off x="3591360" y="3642480"/>
            <a:ext cx="334800" cy="334800"/>
          </a:xfrm>
          <a:custGeom>
            <a:avLst/>
            <a:gdLst/>
            <a:ahLst/>
            <a:rect l="l" t="t" r="r" b="b"/>
            <a:pathLst>
              <a:path w="79" h="79">
                <a:moveTo>
                  <a:pt x="76" y="41"/>
                </a:moveTo>
                <a:cubicBezTo>
                  <a:pt x="75" y="39"/>
                  <a:pt x="74" y="37"/>
                  <a:pt x="73" y="35"/>
                </a:cubicBezTo>
                <a:cubicBezTo>
                  <a:pt x="75" y="34"/>
                  <a:pt x="75" y="34"/>
                  <a:pt x="75" y="34"/>
                </a:cubicBezTo>
                <a:cubicBezTo>
                  <a:pt x="75" y="36"/>
                  <a:pt x="76" y="39"/>
                  <a:pt x="76" y="41"/>
                </a:cubicBezTo>
                <a:cubicBezTo>
                  <a:pt x="76" y="41"/>
                  <a:pt x="76" y="41"/>
                  <a:pt x="76" y="41"/>
                </a:cubicBezTo>
                <a:moveTo>
                  <a:pt x="72" y="34"/>
                </a:moveTo>
                <a:cubicBezTo>
                  <a:pt x="72" y="33"/>
                  <a:pt x="72" y="33"/>
                  <a:pt x="71" y="32"/>
                </a:cubicBezTo>
                <a:cubicBezTo>
                  <a:pt x="72" y="31"/>
                  <a:pt x="73" y="31"/>
                  <a:pt x="74" y="30"/>
                </a:cubicBezTo>
                <a:cubicBezTo>
                  <a:pt x="74" y="31"/>
                  <a:pt x="74" y="31"/>
                  <a:pt x="74" y="32"/>
                </a:cubicBezTo>
                <a:cubicBezTo>
                  <a:pt x="74" y="32"/>
                  <a:pt x="74" y="32"/>
                  <a:pt x="74" y="32"/>
                </a:cubicBezTo>
                <a:cubicBezTo>
                  <a:pt x="74" y="33"/>
                  <a:pt x="73" y="33"/>
                  <a:pt x="72" y="34"/>
                </a:cubicBezTo>
                <a:moveTo>
                  <a:pt x="71" y="31"/>
                </a:moveTo>
                <a:cubicBezTo>
                  <a:pt x="70" y="30"/>
                  <a:pt x="70" y="30"/>
                  <a:pt x="70" y="30"/>
                </a:cubicBezTo>
                <a:cubicBezTo>
                  <a:pt x="71" y="29"/>
                  <a:pt x="72" y="28"/>
                  <a:pt x="73" y="27"/>
                </a:cubicBezTo>
                <a:cubicBezTo>
                  <a:pt x="73" y="27"/>
                  <a:pt x="73" y="28"/>
                  <a:pt x="73" y="29"/>
                </a:cubicBezTo>
                <a:cubicBezTo>
                  <a:pt x="72" y="29"/>
                  <a:pt x="71" y="30"/>
                  <a:pt x="71" y="31"/>
                </a:cubicBezTo>
                <a:moveTo>
                  <a:pt x="69" y="28"/>
                </a:moveTo>
                <a:cubicBezTo>
                  <a:pt x="68" y="28"/>
                  <a:pt x="67" y="27"/>
                  <a:pt x="67" y="26"/>
                </a:cubicBezTo>
                <a:cubicBezTo>
                  <a:pt x="68" y="25"/>
                  <a:pt x="69" y="24"/>
                  <a:pt x="70" y="23"/>
                </a:cubicBezTo>
                <a:cubicBezTo>
                  <a:pt x="71" y="24"/>
                  <a:pt x="71" y="25"/>
                  <a:pt x="72" y="26"/>
                </a:cubicBezTo>
                <a:cubicBezTo>
                  <a:pt x="71" y="26"/>
                  <a:pt x="70" y="27"/>
                  <a:pt x="69" y="28"/>
                </a:cubicBezTo>
                <a:moveTo>
                  <a:pt x="66" y="25"/>
                </a:moveTo>
                <a:cubicBezTo>
                  <a:pt x="65" y="24"/>
                  <a:pt x="65" y="24"/>
                  <a:pt x="65" y="24"/>
                </a:cubicBezTo>
                <a:cubicBezTo>
                  <a:pt x="66" y="23"/>
                  <a:pt x="67" y="22"/>
                  <a:pt x="69" y="20"/>
                </a:cubicBezTo>
                <a:cubicBezTo>
                  <a:pt x="70" y="22"/>
                  <a:pt x="70" y="22"/>
                  <a:pt x="70" y="22"/>
                </a:cubicBezTo>
                <a:cubicBezTo>
                  <a:pt x="68" y="23"/>
                  <a:pt x="67" y="24"/>
                  <a:pt x="66" y="25"/>
                </a:cubicBezTo>
                <a:moveTo>
                  <a:pt x="64" y="23"/>
                </a:moveTo>
                <a:cubicBezTo>
                  <a:pt x="64" y="23"/>
                  <a:pt x="64" y="23"/>
                  <a:pt x="64" y="23"/>
                </a:cubicBezTo>
                <a:cubicBezTo>
                  <a:pt x="63" y="22"/>
                  <a:pt x="62" y="22"/>
                  <a:pt x="62" y="21"/>
                </a:cubicBezTo>
                <a:cubicBezTo>
                  <a:pt x="63" y="20"/>
                  <a:pt x="65" y="19"/>
                  <a:pt x="67" y="18"/>
                </a:cubicBezTo>
                <a:cubicBezTo>
                  <a:pt x="67" y="18"/>
                  <a:pt x="68" y="19"/>
                  <a:pt x="68" y="19"/>
                </a:cubicBezTo>
                <a:cubicBezTo>
                  <a:pt x="67" y="20"/>
                  <a:pt x="65" y="22"/>
                  <a:pt x="64" y="23"/>
                </a:cubicBezTo>
                <a:moveTo>
                  <a:pt x="12" y="25"/>
                </a:moveTo>
                <a:cubicBezTo>
                  <a:pt x="20" y="18"/>
                  <a:pt x="28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46" y="15"/>
                  <a:pt x="55" y="19"/>
                  <a:pt x="62" y="25"/>
                </a:cubicBezTo>
                <a:cubicBezTo>
                  <a:pt x="69" y="31"/>
                  <a:pt x="73" y="40"/>
                  <a:pt x="74" y="49"/>
                </a:cubicBezTo>
                <a:cubicBezTo>
                  <a:pt x="74" y="50"/>
                  <a:pt x="74" y="50"/>
                  <a:pt x="74" y="50"/>
                </a:cubicBezTo>
                <a:cubicBezTo>
                  <a:pt x="73" y="55"/>
                  <a:pt x="70" y="60"/>
                  <a:pt x="65" y="65"/>
                </a:cubicBezTo>
                <a:cubicBezTo>
                  <a:pt x="65" y="65"/>
                  <a:pt x="65" y="65"/>
                  <a:pt x="65" y="65"/>
                </a:cubicBezTo>
                <a:cubicBezTo>
                  <a:pt x="57" y="73"/>
                  <a:pt x="49" y="76"/>
                  <a:pt x="41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31" y="76"/>
                  <a:pt x="21" y="72"/>
                  <a:pt x="14" y="65"/>
                </a:cubicBezTo>
                <a:cubicBezTo>
                  <a:pt x="7" y="58"/>
                  <a:pt x="3" y="49"/>
                  <a:pt x="3" y="40"/>
                </a:cubicBezTo>
                <a:cubicBezTo>
                  <a:pt x="3" y="39"/>
                  <a:pt x="3" y="39"/>
                  <a:pt x="3" y="39"/>
                </a:cubicBezTo>
                <a:cubicBezTo>
                  <a:pt x="5" y="34"/>
                  <a:pt x="8" y="30"/>
                  <a:pt x="12" y="25"/>
                </a:cubicBezTo>
                <a:cubicBezTo>
                  <a:pt x="12" y="25"/>
                  <a:pt x="12" y="25"/>
                  <a:pt x="12" y="25"/>
                </a:cubicBezTo>
                <a:moveTo>
                  <a:pt x="61" y="20"/>
                </a:moveTo>
                <a:cubicBezTo>
                  <a:pt x="60" y="20"/>
                  <a:pt x="59" y="19"/>
                  <a:pt x="58" y="18"/>
                </a:cubicBezTo>
                <a:cubicBezTo>
                  <a:pt x="60" y="17"/>
                  <a:pt x="62" y="15"/>
                  <a:pt x="63" y="14"/>
                </a:cubicBezTo>
                <a:cubicBezTo>
                  <a:pt x="64" y="15"/>
                  <a:pt x="64" y="15"/>
                  <a:pt x="64" y="15"/>
                </a:cubicBezTo>
                <a:cubicBezTo>
                  <a:pt x="65" y="15"/>
                  <a:pt x="65" y="16"/>
                  <a:pt x="66" y="16"/>
                </a:cubicBezTo>
                <a:cubicBezTo>
                  <a:pt x="64" y="18"/>
                  <a:pt x="62" y="19"/>
                  <a:pt x="61" y="20"/>
                </a:cubicBezTo>
                <a:moveTo>
                  <a:pt x="3" y="32"/>
                </a:moveTo>
                <a:cubicBezTo>
                  <a:pt x="3" y="31"/>
                  <a:pt x="4" y="30"/>
                  <a:pt x="4" y="29"/>
                </a:cubicBezTo>
                <a:cubicBezTo>
                  <a:pt x="4" y="29"/>
                  <a:pt x="4" y="29"/>
                  <a:pt x="4" y="29"/>
                </a:cubicBezTo>
                <a:cubicBezTo>
                  <a:pt x="7" y="25"/>
                  <a:pt x="10" y="21"/>
                  <a:pt x="12" y="16"/>
                </a:cubicBezTo>
                <a:cubicBezTo>
                  <a:pt x="13" y="15"/>
                  <a:pt x="14" y="14"/>
                  <a:pt x="15" y="12"/>
                </a:cubicBezTo>
                <a:cubicBezTo>
                  <a:pt x="15" y="12"/>
                  <a:pt x="16" y="11"/>
                  <a:pt x="17" y="11"/>
                </a:cubicBezTo>
                <a:cubicBezTo>
                  <a:pt x="13" y="16"/>
                  <a:pt x="10" y="21"/>
                  <a:pt x="8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6" y="28"/>
                  <a:pt x="4" y="30"/>
                  <a:pt x="3" y="32"/>
                </a:cubicBezTo>
                <a:moveTo>
                  <a:pt x="57" y="18"/>
                </a:moveTo>
                <a:cubicBezTo>
                  <a:pt x="56" y="17"/>
                  <a:pt x="55" y="16"/>
                  <a:pt x="53" y="16"/>
                </a:cubicBezTo>
                <a:cubicBezTo>
                  <a:pt x="55" y="14"/>
                  <a:pt x="57" y="12"/>
                  <a:pt x="59" y="11"/>
                </a:cubicBezTo>
                <a:cubicBezTo>
                  <a:pt x="60" y="11"/>
                  <a:pt x="61" y="12"/>
                  <a:pt x="62" y="13"/>
                </a:cubicBezTo>
                <a:cubicBezTo>
                  <a:pt x="60" y="14"/>
                  <a:pt x="59" y="16"/>
                  <a:pt x="57" y="18"/>
                </a:cubicBezTo>
                <a:moveTo>
                  <a:pt x="52" y="15"/>
                </a:moveTo>
                <a:cubicBezTo>
                  <a:pt x="51" y="15"/>
                  <a:pt x="50" y="14"/>
                  <a:pt x="49" y="14"/>
                </a:cubicBezTo>
                <a:cubicBezTo>
                  <a:pt x="51" y="12"/>
                  <a:pt x="53" y="10"/>
                  <a:pt x="55" y="8"/>
                </a:cubicBezTo>
                <a:cubicBezTo>
                  <a:pt x="55" y="8"/>
                  <a:pt x="55" y="8"/>
                  <a:pt x="55" y="8"/>
                </a:cubicBezTo>
                <a:cubicBezTo>
                  <a:pt x="56" y="8"/>
                  <a:pt x="57" y="9"/>
                  <a:pt x="58" y="10"/>
                </a:cubicBezTo>
                <a:cubicBezTo>
                  <a:pt x="56" y="11"/>
                  <a:pt x="54" y="13"/>
                  <a:pt x="52" y="15"/>
                </a:cubicBezTo>
                <a:moveTo>
                  <a:pt x="47" y="13"/>
                </a:moveTo>
                <a:cubicBezTo>
                  <a:pt x="47" y="13"/>
                  <a:pt x="46" y="13"/>
                  <a:pt x="46" y="13"/>
                </a:cubicBezTo>
                <a:cubicBezTo>
                  <a:pt x="48" y="10"/>
                  <a:pt x="49" y="8"/>
                  <a:pt x="52" y="6"/>
                </a:cubicBezTo>
                <a:cubicBezTo>
                  <a:pt x="52" y="6"/>
                  <a:pt x="53" y="7"/>
                  <a:pt x="54" y="7"/>
                </a:cubicBezTo>
                <a:cubicBezTo>
                  <a:pt x="54" y="7"/>
                  <a:pt x="54" y="7"/>
                  <a:pt x="54" y="7"/>
                </a:cubicBezTo>
                <a:cubicBezTo>
                  <a:pt x="51" y="9"/>
                  <a:pt x="49" y="11"/>
                  <a:pt x="47" y="13"/>
                </a:cubicBezTo>
                <a:moveTo>
                  <a:pt x="11" y="22"/>
                </a:moveTo>
                <a:cubicBezTo>
                  <a:pt x="14" y="17"/>
                  <a:pt x="17" y="13"/>
                  <a:pt x="20" y="8"/>
                </a:cubicBezTo>
                <a:cubicBezTo>
                  <a:pt x="22" y="7"/>
                  <a:pt x="24" y="6"/>
                  <a:pt x="25" y="6"/>
                </a:cubicBezTo>
                <a:cubicBezTo>
                  <a:pt x="22" y="10"/>
                  <a:pt x="19" y="14"/>
                  <a:pt x="16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4" y="19"/>
                  <a:pt x="13" y="21"/>
                  <a:pt x="11" y="22"/>
                </a:cubicBezTo>
                <a:moveTo>
                  <a:pt x="44" y="12"/>
                </a:moveTo>
                <a:cubicBezTo>
                  <a:pt x="43" y="12"/>
                  <a:pt x="42" y="12"/>
                  <a:pt x="40" y="12"/>
                </a:cubicBezTo>
                <a:cubicBezTo>
                  <a:pt x="41" y="10"/>
                  <a:pt x="43" y="8"/>
                  <a:pt x="44" y="7"/>
                </a:cubicBezTo>
                <a:cubicBezTo>
                  <a:pt x="45" y="6"/>
                  <a:pt x="46" y="5"/>
                  <a:pt x="46" y="4"/>
                </a:cubicBezTo>
                <a:cubicBezTo>
                  <a:pt x="48" y="5"/>
                  <a:pt x="49" y="5"/>
                  <a:pt x="50" y="5"/>
                </a:cubicBezTo>
                <a:cubicBezTo>
                  <a:pt x="48" y="8"/>
                  <a:pt x="46" y="10"/>
                  <a:pt x="44" y="12"/>
                </a:cubicBezTo>
                <a:moveTo>
                  <a:pt x="19" y="16"/>
                </a:moveTo>
                <a:cubicBezTo>
                  <a:pt x="22" y="12"/>
                  <a:pt x="25" y="9"/>
                  <a:pt x="28" y="5"/>
                </a:cubicBezTo>
                <a:cubicBezTo>
                  <a:pt x="28" y="4"/>
                  <a:pt x="29" y="4"/>
                  <a:pt x="30" y="4"/>
                </a:cubicBezTo>
                <a:cubicBezTo>
                  <a:pt x="27" y="7"/>
                  <a:pt x="25" y="11"/>
                  <a:pt x="22" y="14"/>
                </a:cubicBezTo>
                <a:cubicBezTo>
                  <a:pt x="22" y="15"/>
                  <a:pt x="22" y="15"/>
                  <a:pt x="22" y="15"/>
                </a:cubicBezTo>
                <a:cubicBezTo>
                  <a:pt x="21" y="15"/>
                  <a:pt x="20" y="16"/>
                  <a:pt x="19" y="16"/>
                </a:cubicBezTo>
                <a:moveTo>
                  <a:pt x="36" y="12"/>
                </a:moveTo>
                <a:cubicBezTo>
                  <a:pt x="38" y="9"/>
                  <a:pt x="40" y="6"/>
                  <a:pt x="42" y="3"/>
                </a:cubicBezTo>
                <a:cubicBezTo>
                  <a:pt x="43" y="4"/>
                  <a:pt x="44" y="4"/>
                  <a:pt x="45" y="4"/>
                </a:cubicBezTo>
                <a:cubicBezTo>
                  <a:pt x="44" y="4"/>
                  <a:pt x="44" y="5"/>
                  <a:pt x="43" y="6"/>
                </a:cubicBezTo>
                <a:cubicBezTo>
                  <a:pt x="42" y="7"/>
                  <a:pt x="40" y="9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8" y="12"/>
                  <a:pt x="37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moveTo>
                  <a:pt x="24" y="14"/>
                </a:moveTo>
                <a:cubicBezTo>
                  <a:pt x="27" y="10"/>
                  <a:pt x="30" y="7"/>
                  <a:pt x="32" y="4"/>
                </a:cubicBezTo>
                <a:cubicBezTo>
                  <a:pt x="33" y="3"/>
                  <a:pt x="34" y="3"/>
                  <a:pt x="35" y="3"/>
                </a:cubicBezTo>
                <a:cubicBezTo>
                  <a:pt x="32" y="6"/>
                  <a:pt x="30" y="10"/>
                  <a:pt x="27" y="13"/>
                </a:cubicBezTo>
                <a:cubicBezTo>
                  <a:pt x="26" y="13"/>
                  <a:pt x="25" y="13"/>
                  <a:pt x="24" y="14"/>
                </a:cubicBezTo>
                <a:moveTo>
                  <a:pt x="30" y="12"/>
                </a:moveTo>
                <a:cubicBezTo>
                  <a:pt x="32" y="9"/>
                  <a:pt x="34" y="6"/>
                  <a:pt x="37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9" y="3"/>
                  <a:pt x="39" y="3"/>
                  <a:pt x="40" y="3"/>
                </a:cubicBezTo>
                <a:cubicBezTo>
                  <a:pt x="38" y="6"/>
                  <a:pt x="36" y="9"/>
                  <a:pt x="34" y="12"/>
                </a:cubicBezTo>
                <a:cubicBezTo>
                  <a:pt x="32" y="12"/>
                  <a:pt x="31" y="12"/>
                  <a:pt x="30" y="12"/>
                </a:cubicBezTo>
                <a:moveTo>
                  <a:pt x="38" y="0"/>
                </a:moveTo>
                <a:cubicBezTo>
                  <a:pt x="29" y="0"/>
                  <a:pt x="19" y="4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3" y="20"/>
                  <a:pt x="0" y="29"/>
                  <a:pt x="0" y="38"/>
                </a:cubicBezTo>
                <a:cubicBezTo>
                  <a:pt x="0" y="49"/>
                  <a:pt x="5" y="59"/>
                  <a:pt x="12" y="67"/>
                </a:cubicBezTo>
                <a:cubicBezTo>
                  <a:pt x="20" y="74"/>
                  <a:pt x="30" y="79"/>
                  <a:pt x="41" y="79"/>
                </a:cubicBezTo>
                <a:cubicBezTo>
                  <a:pt x="41" y="79"/>
                  <a:pt x="41" y="79"/>
                  <a:pt x="41" y="79"/>
                </a:cubicBezTo>
                <a:cubicBezTo>
                  <a:pt x="49" y="79"/>
                  <a:pt x="57" y="76"/>
                  <a:pt x="64" y="70"/>
                </a:cubicBezTo>
                <a:cubicBezTo>
                  <a:pt x="65" y="70"/>
                  <a:pt x="65" y="70"/>
                  <a:pt x="65" y="70"/>
                </a:cubicBezTo>
                <a:cubicBezTo>
                  <a:pt x="65" y="69"/>
                  <a:pt x="65" y="69"/>
                  <a:pt x="65" y="69"/>
                </a:cubicBezTo>
                <a:cubicBezTo>
                  <a:pt x="65" y="69"/>
                  <a:pt x="65" y="69"/>
                  <a:pt x="65" y="69"/>
                </a:cubicBezTo>
                <a:cubicBezTo>
                  <a:pt x="65" y="69"/>
                  <a:pt x="66" y="69"/>
                  <a:pt x="67" y="67"/>
                </a:cubicBezTo>
                <a:cubicBezTo>
                  <a:pt x="67" y="67"/>
                  <a:pt x="67" y="67"/>
                  <a:pt x="67" y="67"/>
                </a:cubicBezTo>
                <a:cubicBezTo>
                  <a:pt x="68" y="67"/>
                  <a:pt x="68" y="66"/>
                  <a:pt x="68" y="66"/>
                </a:cubicBezTo>
                <a:cubicBezTo>
                  <a:pt x="69" y="66"/>
                  <a:pt x="69" y="66"/>
                  <a:pt x="69" y="66"/>
                </a:cubicBezTo>
                <a:cubicBezTo>
                  <a:pt x="69" y="65"/>
                  <a:pt x="69" y="65"/>
                  <a:pt x="69" y="65"/>
                </a:cubicBezTo>
                <a:cubicBezTo>
                  <a:pt x="69" y="65"/>
                  <a:pt x="69" y="65"/>
                  <a:pt x="69" y="65"/>
                </a:cubicBezTo>
                <a:cubicBezTo>
                  <a:pt x="69" y="65"/>
                  <a:pt x="69" y="65"/>
                  <a:pt x="69" y="65"/>
                </a:cubicBezTo>
                <a:cubicBezTo>
                  <a:pt x="69" y="65"/>
                  <a:pt x="69" y="65"/>
                  <a:pt x="69" y="65"/>
                </a:cubicBezTo>
                <a:cubicBezTo>
                  <a:pt x="69" y="65"/>
                  <a:pt x="69" y="65"/>
                  <a:pt x="69" y="65"/>
                </a:cubicBezTo>
                <a:cubicBezTo>
                  <a:pt x="69" y="65"/>
                  <a:pt x="69" y="65"/>
                  <a:pt x="69" y="65"/>
                </a:cubicBezTo>
                <a:cubicBezTo>
                  <a:pt x="69" y="65"/>
                  <a:pt x="69" y="65"/>
                  <a:pt x="69" y="65"/>
                </a:cubicBezTo>
                <a:cubicBezTo>
                  <a:pt x="69" y="65"/>
                  <a:pt x="69" y="65"/>
                  <a:pt x="69" y="65"/>
                </a:cubicBezTo>
                <a:cubicBezTo>
                  <a:pt x="69" y="65"/>
                  <a:pt x="69" y="65"/>
                  <a:pt x="69" y="65"/>
                </a:cubicBezTo>
                <a:cubicBezTo>
                  <a:pt x="76" y="57"/>
                  <a:pt x="79" y="49"/>
                  <a:pt x="79" y="41"/>
                </a:cubicBezTo>
                <a:cubicBezTo>
                  <a:pt x="79" y="30"/>
                  <a:pt x="74" y="20"/>
                  <a:pt x="66" y="13"/>
                </a:cubicBezTo>
                <a:cubicBezTo>
                  <a:pt x="59" y="5"/>
                  <a:pt x="48" y="0"/>
                  <a:pt x="38" y="0"/>
                </a:cubicBezTo>
                <a:cubicBezTo>
                  <a:pt x="38" y="0"/>
                  <a:pt x="38" y="0"/>
                  <a:pt x="38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CustomShape 8"/>
          <p:cNvSpPr/>
          <p:nvPr/>
        </p:nvSpPr>
        <p:spPr>
          <a:xfrm>
            <a:off x="3485520" y="3545640"/>
            <a:ext cx="539280" cy="580320"/>
          </a:xfrm>
          <a:custGeom>
            <a:avLst/>
            <a:gdLst/>
            <a:ahLst/>
            <a:rect l="l" t="t" r="r" b="b"/>
            <a:pathLst>
              <a:path w="127" h="137">
                <a:moveTo>
                  <a:pt x="70" y="134"/>
                </a:moveTo>
                <a:cubicBezTo>
                  <a:pt x="71" y="132"/>
                  <a:pt x="72" y="130"/>
                  <a:pt x="72" y="128"/>
                </a:cubicBezTo>
                <a:cubicBezTo>
                  <a:pt x="72" y="130"/>
                  <a:pt x="72" y="132"/>
                  <a:pt x="72" y="133"/>
                </a:cubicBezTo>
                <a:cubicBezTo>
                  <a:pt x="71" y="134"/>
                  <a:pt x="70" y="134"/>
                  <a:pt x="70" y="134"/>
                </a:cubicBezTo>
                <a:moveTo>
                  <a:pt x="63" y="134"/>
                </a:moveTo>
                <a:cubicBezTo>
                  <a:pt x="62" y="134"/>
                  <a:pt x="61" y="134"/>
                  <a:pt x="61" y="134"/>
                </a:cubicBezTo>
                <a:cubicBezTo>
                  <a:pt x="62" y="131"/>
                  <a:pt x="63" y="128"/>
                  <a:pt x="64" y="126"/>
                </a:cubicBezTo>
                <a:cubicBezTo>
                  <a:pt x="65" y="126"/>
                  <a:pt x="66" y="126"/>
                  <a:pt x="67" y="125"/>
                </a:cubicBezTo>
                <a:cubicBezTo>
                  <a:pt x="66" y="128"/>
                  <a:pt x="65" y="131"/>
                  <a:pt x="64" y="134"/>
                </a:cubicBezTo>
                <a:cubicBezTo>
                  <a:pt x="64" y="134"/>
                  <a:pt x="64" y="134"/>
                  <a:pt x="64" y="134"/>
                </a:cubicBezTo>
                <a:cubicBezTo>
                  <a:pt x="63" y="134"/>
                  <a:pt x="63" y="134"/>
                  <a:pt x="63" y="134"/>
                </a:cubicBezTo>
                <a:moveTo>
                  <a:pt x="59" y="134"/>
                </a:moveTo>
                <a:cubicBezTo>
                  <a:pt x="58" y="134"/>
                  <a:pt x="57" y="134"/>
                  <a:pt x="56" y="134"/>
                </a:cubicBezTo>
                <a:cubicBezTo>
                  <a:pt x="58" y="131"/>
                  <a:pt x="59" y="128"/>
                  <a:pt x="60" y="125"/>
                </a:cubicBezTo>
                <a:cubicBezTo>
                  <a:pt x="61" y="125"/>
                  <a:pt x="62" y="126"/>
                  <a:pt x="63" y="126"/>
                </a:cubicBezTo>
                <a:cubicBezTo>
                  <a:pt x="61" y="128"/>
                  <a:pt x="60" y="131"/>
                  <a:pt x="59" y="134"/>
                </a:cubicBezTo>
                <a:moveTo>
                  <a:pt x="66" y="134"/>
                </a:moveTo>
                <a:cubicBezTo>
                  <a:pt x="66" y="131"/>
                  <a:pt x="68" y="128"/>
                  <a:pt x="69" y="125"/>
                </a:cubicBezTo>
                <a:cubicBezTo>
                  <a:pt x="70" y="125"/>
                  <a:pt x="71" y="125"/>
                  <a:pt x="72" y="125"/>
                </a:cubicBezTo>
                <a:cubicBezTo>
                  <a:pt x="72" y="125"/>
                  <a:pt x="72" y="125"/>
                  <a:pt x="72" y="125"/>
                </a:cubicBezTo>
                <a:cubicBezTo>
                  <a:pt x="71" y="128"/>
                  <a:pt x="69" y="131"/>
                  <a:pt x="68" y="134"/>
                </a:cubicBezTo>
                <a:cubicBezTo>
                  <a:pt x="67" y="134"/>
                  <a:pt x="66" y="134"/>
                  <a:pt x="66" y="134"/>
                </a:cubicBezTo>
                <a:moveTo>
                  <a:pt x="55" y="133"/>
                </a:moveTo>
                <a:cubicBezTo>
                  <a:pt x="55" y="130"/>
                  <a:pt x="56" y="128"/>
                  <a:pt x="56" y="125"/>
                </a:cubicBezTo>
                <a:cubicBezTo>
                  <a:pt x="57" y="125"/>
                  <a:pt x="58" y="125"/>
                  <a:pt x="59" y="125"/>
                </a:cubicBezTo>
                <a:cubicBezTo>
                  <a:pt x="57" y="128"/>
                  <a:pt x="56" y="130"/>
                  <a:pt x="55" y="133"/>
                </a:cubicBezTo>
                <a:moveTo>
                  <a:pt x="53" y="125"/>
                </a:moveTo>
                <a:cubicBezTo>
                  <a:pt x="53" y="125"/>
                  <a:pt x="53" y="124"/>
                  <a:pt x="53" y="124"/>
                </a:cubicBezTo>
                <a:cubicBezTo>
                  <a:pt x="53" y="123"/>
                  <a:pt x="52" y="123"/>
                  <a:pt x="51" y="123"/>
                </a:cubicBezTo>
                <a:cubicBezTo>
                  <a:pt x="50" y="122"/>
                  <a:pt x="49" y="122"/>
                  <a:pt x="48" y="122"/>
                </a:cubicBezTo>
                <a:cubicBezTo>
                  <a:pt x="49" y="120"/>
                  <a:pt x="51" y="118"/>
                  <a:pt x="52" y="116"/>
                </a:cubicBezTo>
                <a:cubicBezTo>
                  <a:pt x="52" y="118"/>
                  <a:pt x="52" y="121"/>
                  <a:pt x="52" y="123"/>
                </a:cubicBezTo>
                <a:cubicBezTo>
                  <a:pt x="52" y="124"/>
                  <a:pt x="53" y="124"/>
                  <a:pt x="53" y="124"/>
                </a:cubicBezTo>
                <a:cubicBezTo>
                  <a:pt x="53" y="125"/>
                  <a:pt x="53" y="125"/>
                  <a:pt x="53" y="125"/>
                </a:cubicBezTo>
                <a:moveTo>
                  <a:pt x="97" y="120"/>
                </a:moveTo>
                <a:cubicBezTo>
                  <a:pt x="97" y="120"/>
                  <a:pt x="96" y="119"/>
                  <a:pt x="96" y="119"/>
                </a:cubicBezTo>
                <a:cubicBezTo>
                  <a:pt x="96" y="118"/>
                  <a:pt x="97" y="116"/>
                  <a:pt x="98" y="115"/>
                </a:cubicBezTo>
                <a:cubicBezTo>
                  <a:pt x="97" y="117"/>
                  <a:pt x="97" y="119"/>
                  <a:pt x="97" y="120"/>
                </a:cubicBezTo>
                <a:moveTo>
                  <a:pt x="76" y="116"/>
                </a:moveTo>
                <a:cubicBezTo>
                  <a:pt x="76" y="116"/>
                  <a:pt x="76" y="115"/>
                  <a:pt x="76" y="114"/>
                </a:cubicBezTo>
                <a:cubicBezTo>
                  <a:pt x="76" y="114"/>
                  <a:pt x="77" y="114"/>
                  <a:pt x="77" y="114"/>
                </a:cubicBezTo>
                <a:cubicBezTo>
                  <a:pt x="77" y="115"/>
                  <a:pt x="76" y="116"/>
                  <a:pt x="76" y="116"/>
                </a:cubicBezTo>
                <a:moveTo>
                  <a:pt x="46" y="121"/>
                </a:moveTo>
                <a:cubicBezTo>
                  <a:pt x="45" y="121"/>
                  <a:pt x="44" y="121"/>
                  <a:pt x="44" y="120"/>
                </a:cubicBezTo>
                <a:cubicBezTo>
                  <a:pt x="45" y="118"/>
                  <a:pt x="47" y="115"/>
                  <a:pt x="49" y="113"/>
                </a:cubicBezTo>
                <a:cubicBezTo>
                  <a:pt x="50" y="114"/>
                  <a:pt x="51" y="114"/>
                  <a:pt x="52" y="114"/>
                </a:cubicBezTo>
                <a:cubicBezTo>
                  <a:pt x="50" y="116"/>
                  <a:pt x="48" y="119"/>
                  <a:pt x="46" y="121"/>
                </a:cubicBezTo>
                <a:moveTo>
                  <a:pt x="89" y="116"/>
                </a:moveTo>
                <a:cubicBezTo>
                  <a:pt x="90" y="115"/>
                  <a:pt x="90" y="114"/>
                  <a:pt x="90" y="113"/>
                </a:cubicBezTo>
                <a:cubicBezTo>
                  <a:pt x="90" y="114"/>
                  <a:pt x="90" y="115"/>
                  <a:pt x="90" y="116"/>
                </a:cubicBezTo>
                <a:cubicBezTo>
                  <a:pt x="89" y="116"/>
                  <a:pt x="89" y="116"/>
                  <a:pt x="89" y="116"/>
                </a:cubicBezTo>
                <a:moveTo>
                  <a:pt x="25" y="121"/>
                </a:moveTo>
                <a:cubicBezTo>
                  <a:pt x="24" y="120"/>
                  <a:pt x="24" y="120"/>
                  <a:pt x="23" y="119"/>
                </a:cubicBezTo>
                <a:cubicBezTo>
                  <a:pt x="24" y="117"/>
                  <a:pt x="25" y="115"/>
                  <a:pt x="26" y="113"/>
                </a:cubicBezTo>
                <a:cubicBezTo>
                  <a:pt x="26" y="113"/>
                  <a:pt x="26" y="113"/>
                  <a:pt x="26" y="113"/>
                </a:cubicBezTo>
                <a:cubicBezTo>
                  <a:pt x="26" y="115"/>
                  <a:pt x="25" y="118"/>
                  <a:pt x="25" y="121"/>
                </a:cubicBezTo>
                <a:moveTo>
                  <a:pt x="76" y="122"/>
                </a:moveTo>
                <a:cubicBezTo>
                  <a:pt x="76" y="121"/>
                  <a:pt x="76" y="120"/>
                  <a:pt x="76" y="119"/>
                </a:cubicBezTo>
                <a:cubicBezTo>
                  <a:pt x="77" y="117"/>
                  <a:pt x="78" y="115"/>
                  <a:pt x="79" y="113"/>
                </a:cubicBezTo>
                <a:cubicBezTo>
                  <a:pt x="80" y="113"/>
                  <a:pt x="81" y="113"/>
                  <a:pt x="81" y="112"/>
                </a:cubicBezTo>
                <a:cubicBezTo>
                  <a:pt x="80" y="115"/>
                  <a:pt x="78" y="118"/>
                  <a:pt x="77" y="122"/>
                </a:cubicBezTo>
                <a:cubicBezTo>
                  <a:pt x="76" y="122"/>
                  <a:pt x="76" y="122"/>
                  <a:pt x="76" y="122"/>
                </a:cubicBezTo>
                <a:moveTo>
                  <a:pt x="42" y="120"/>
                </a:moveTo>
                <a:cubicBezTo>
                  <a:pt x="42" y="119"/>
                  <a:pt x="41" y="119"/>
                  <a:pt x="40" y="119"/>
                </a:cubicBezTo>
                <a:cubicBezTo>
                  <a:pt x="42" y="116"/>
                  <a:pt x="44" y="114"/>
                  <a:pt x="46" y="112"/>
                </a:cubicBezTo>
                <a:cubicBezTo>
                  <a:pt x="47" y="112"/>
                  <a:pt x="47" y="113"/>
                  <a:pt x="48" y="113"/>
                </a:cubicBezTo>
                <a:cubicBezTo>
                  <a:pt x="46" y="115"/>
                  <a:pt x="44" y="117"/>
                  <a:pt x="42" y="120"/>
                </a:cubicBezTo>
                <a:moveTo>
                  <a:pt x="100" y="121"/>
                </a:moveTo>
                <a:cubicBezTo>
                  <a:pt x="100" y="119"/>
                  <a:pt x="100" y="116"/>
                  <a:pt x="101" y="114"/>
                </a:cubicBezTo>
                <a:cubicBezTo>
                  <a:pt x="102" y="113"/>
                  <a:pt x="103" y="112"/>
                  <a:pt x="104" y="111"/>
                </a:cubicBezTo>
                <a:cubicBezTo>
                  <a:pt x="103" y="114"/>
                  <a:pt x="102" y="118"/>
                  <a:pt x="101" y="121"/>
                </a:cubicBezTo>
                <a:cubicBezTo>
                  <a:pt x="101" y="121"/>
                  <a:pt x="101" y="121"/>
                  <a:pt x="101" y="121"/>
                </a:cubicBezTo>
                <a:cubicBezTo>
                  <a:pt x="100" y="121"/>
                  <a:pt x="100" y="121"/>
                  <a:pt x="100" y="121"/>
                </a:cubicBezTo>
                <a:moveTo>
                  <a:pt x="95" y="118"/>
                </a:moveTo>
                <a:cubicBezTo>
                  <a:pt x="94" y="117"/>
                  <a:pt x="94" y="117"/>
                  <a:pt x="94" y="117"/>
                </a:cubicBezTo>
                <a:cubicBezTo>
                  <a:pt x="95" y="115"/>
                  <a:pt x="96" y="113"/>
                  <a:pt x="97" y="111"/>
                </a:cubicBezTo>
                <a:cubicBezTo>
                  <a:pt x="98" y="112"/>
                  <a:pt x="98" y="112"/>
                  <a:pt x="98" y="112"/>
                </a:cubicBezTo>
                <a:cubicBezTo>
                  <a:pt x="97" y="112"/>
                  <a:pt x="97" y="112"/>
                  <a:pt x="97" y="112"/>
                </a:cubicBezTo>
                <a:cubicBezTo>
                  <a:pt x="97" y="114"/>
                  <a:pt x="96" y="116"/>
                  <a:pt x="95" y="118"/>
                </a:cubicBezTo>
                <a:moveTo>
                  <a:pt x="22" y="118"/>
                </a:moveTo>
                <a:cubicBezTo>
                  <a:pt x="21" y="117"/>
                  <a:pt x="21" y="117"/>
                  <a:pt x="20" y="116"/>
                </a:cubicBezTo>
                <a:cubicBezTo>
                  <a:pt x="21" y="115"/>
                  <a:pt x="22" y="113"/>
                  <a:pt x="24" y="111"/>
                </a:cubicBezTo>
                <a:cubicBezTo>
                  <a:pt x="24" y="111"/>
                  <a:pt x="25" y="112"/>
                  <a:pt x="25" y="112"/>
                </a:cubicBezTo>
                <a:cubicBezTo>
                  <a:pt x="24" y="114"/>
                  <a:pt x="23" y="116"/>
                  <a:pt x="22" y="118"/>
                </a:cubicBezTo>
                <a:moveTo>
                  <a:pt x="39" y="118"/>
                </a:moveTo>
                <a:cubicBezTo>
                  <a:pt x="39" y="118"/>
                  <a:pt x="38" y="117"/>
                  <a:pt x="37" y="117"/>
                </a:cubicBezTo>
                <a:cubicBezTo>
                  <a:pt x="39" y="115"/>
                  <a:pt x="41" y="113"/>
                  <a:pt x="42" y="111"/>
                </a:cubicBezTo>
                <a:cubicBezTo>
                  <a:pt x="42" y="111"/>
                  <a:pt x="42" y="111"/>
                  <a:pt x="42" y="111"/>
                </a:cubicBezTo>
                <a:cubicBezTo>
                  <a:pt x="43" y="111"/>
                  <a:pt x="44" y="111"/>
                  <a:pt x="44" y="112"/>
                </a:cubicBezTo>
                <a:cubicBezTo>
                  <a:pt x="42" y="114"/>
                  <a:pt x="41" y="116"/>
                  <a:pt x="39" y="118"/>
                </a:cubicBezTo>
                <a:moveTo>
                  <a:pt x="79" y="121"/>
                </a:moveTo>
                <a:cubicBezTo>
                  <a:pt x="80" y="118"/>
                  <a:pt x="82" y="115"/>
                  <a:pt x="83" y="112"/>
                </a:cubicBezTo>
                <a:cubicBezTo>
                  <a:pt x="85" y="111"/>
                  <a:pt x="86" y="111"/>
                  <a:pt x="87" y="110"/>
                </a:cubicBezTo>
                <a:cubicBezTo>
                  <a:pt x="85" y="113"/>
                  <a:pt x="84" y="116"/>
                  <a:pt x="83" y="120"/>
                </a:cubicBezTo>
                <a:cubicBezTo>
                  <a:pt x="82" y="120"/>
                  <a:pt x="80" y="121"/>
                  <a:pt x="79" y="121"/>
                </a:cubicBezTo>
                <a:moveTo>
                  <a:pt x="28" y="121"/>
                </a:moveTo>
                <a:cubicBezTo>
                  <a:pt x="28" y="119"/>
                  <a:pt x="29" y="116"/>
                  <a:pt x="29" y="114"/>
                </a:cubicBezTo>
                <a:cubicBezTo>
                  <a:pt x="31" y="112"/>
                  <a:pt x="32" y="111"/>
                  <a:pt x="34" y="109"/>
                </a:cubicBezTo>
                <a:cubicBezTo>
                  <a:pt x="33" y="111"/>
                  <a:pt x="33" y="114"/>
                  <a:pt x="33" y="116"/>
                </a:cubicBezTo>
                <a:cubicBezTo>
                  <a:pt x="31" y="118"/>
                  <a:pt x="30" y="119"/>
                  <a:pt x="28" y="121"/>
                </a:cubicBezTo>
                <a:moveTo>
                  <a:pt x="36" y="116"/>
                </a:moveTo>
                <a:cubicBezTo>
                  <a:pt x="36" y="116"/>
                  <a:pt x="36" y="116"/>
                  <a:pt x="36" y="116"/>
                </a:cubicBezTo>
                <a:cubicBezTo>
                  <a:pt x="36" y="115"/>
                  <a:pt x="36" y="114"/>
                  <a:pt x="36" y="113"/>
                </a:cubicBezTo>
                <a:cubicBezTo>
                  <a:pt x="37" y="112"/>
                  <a:pt x="38" y="110"/>
                  <a:pt x="39" y="109"/>
                </a:cubicBezTo>
                <a:cubicBezTo>
                  <a:pt x="40" y="109"/>
                  <a:pt x="40" y="110"/>
                  <a:pt x="41" y="110"/>
                </a:cubicBezTo>
                <a:cubicBezTo>
                  <a:pt x="39" y="112"/>
                  <a:pt x="38" y="114"/>
                  <a:pt x="36" y="116"/>
                </a:cubicBezTo>
                <a:moveTo>
                  <a:pt x="19" y="115"/>
                </a:moveTo>
                <a:cubicBezTo>
                  <a:pt x="19" y="115"/>
                  <a:pt x="18" y="114"/>
                  <a:pt x="18" y="114"/>
                </a:cubicBezTo>
                <a:cubicBezTo>
                  <a:pt x="19" y="112"/>
                  <a:pt x="20" y="111"/>
                  <a:pt x="21" y="109"/>
                </a:cubicBezTo>
                <a:cubicBezTo>
                  <a:pt x="22" y="109"/>
                  <a:pt x="22" y="110"/>
                  <a:pt x="23" y="110"/>
                </a:cubicBezTo>
                <a:cubicBezTo>
                  <a:pt x="21" y="112"/>
                  <a:pt x="20" y="113"/>
                  <a:pt x="19" y="115"/>
                </a:cubicBezTo>
                <a:moveTo>
                  <a:pt x="93" y="115"/>
                </a:moveTo>
                <a:cubicBezTo>
                  <a:pt x="93" y="113"/>
                  <a:pt x="94" y="111"/>
                  <a:pt x="94" y="109"/>
                </a:cubicBezTo>
                <a:cubicBezTo>
                  <a:pt x="94" y="109"/>
                  <a:pt x="95" y="110"/>
                  <a:pt x="95" y="110"/>
                </a:cubicBezTo>
                <a:cubicBezTo>
                  <a:pt x="95" y="112"/>
                  <a:pt x="94" y="113"/>
                  <a:pt x="93" y="115"/>
                </a:cubicBezTo>
                <a:moveTo>
                  <a:pt x="85" y="119"/>
                </a:moveTo>
                <a:cubicBezTo>
                  <a:pt x="86" y="116"/>
                  <a:pt x="87" y="112"/>
                  <a:pt x="89" y="109"/>
                </a:cubicBezTo>
                <a:cubicBezTo>
                  <a:pt x="89" y="109"/>
                  <a:pt x="90" y="108"/>
                  <a:pt x="91" y="108"/>
                </a:cubicBezTo>
                <a:cubicBezTo>
                  <a:pt x="90" y="111"/>
                  <a:pt x="88" y="114"/>
                  <a:pt x="87" y="118"/>
                </a:cubicBezTo>
                <a:cubicBezTo>
                  <a:pt x="86" y="118"/>
                  <a:pt x="86" y="118"/>
                  <a:pt x="85" y="119"/>
                </a:cubicBezTo>
                <a:moveTo>
                  <a:pt x="37" y="110"/>
                </a:moveTo>
                <a:cubicBezTo>
                  <a:pt x="37" y="109"/>
                  <a:pt x="37" y="109"/>
                  <a:pt x="37" y="108"/>
                </a:cubicBezTo>
                <a:cubicBezTo>
                  <a:pt x="37" y="108"/>
                  <a:pt x="38" y="108"/>
                  <a:pt x="38" y="108"/>
                </a:cubicBezTo>
                <a:cubicBezTo>
                  <a:pt x="37" y="109"/>
                  <a:pt x="37" y="110"/>
                  <a:pt x="37" y="110"/>
                </a:cubicBezTo>
                <a:moveTo>
                  <a:pt x="103" y="119"/>
                </a:moveTo>
                <a:cubicBezTo>
                  <a:pt x="104" y="116"/>
                  <a:pt x="105" y="113"/>
                  <a:pt x="106" y="109"/>
                </a:cubicBezTo>
                <a:cubicBezTo>
                  <a:pt x="107" y="109"/>
                  <a:pt x="108" y="108"/>
                  <a:pt x="109" y="107"/>
                </a:cubicBezTo>
                <a:cubicBezTo>
                  <a:pt x="108" y="110"/>
                  <a:pt x="107" y="113"/>
                  <a:pt x="106" y="116"/>
                </a:cubicBezTo>
                <a:cubicBezTo>
                  <a:pt x="105" y="117"/>
                  <a:pt x="104" y="118"/>
                  <a:pt x="103" y="119"/>
                </a:cubicBezTo>
                <a:moveTo>
                  <a:pt x="17" y="113"/>
                </a:moveTo>
                <a:cubicBezTo>
                  <a:pt x="17" y="112"/>
                  <a:pt x="16" y="112"/>
                  <a:pt x="16" y="112"/>
                </a:cubicBezTo>
                <a:cubicBezTo>
                  <a:pt x="17" y="110"/>
                  <a:pt x="18" y="108"/>
                  <a:pt x="19" y="107"/>
                </a:cubicBezTo>
                <a:cubicBezTo>
                  <a:pt x="20" y="107"/>
                  <a:pt x="20" y="108"/>
                  <a:pt x="20" y="108"/>
                </a:cubicBezTo>
                <a:cubicBezTo>
                  <a:pt x="19" y="110"/>
                  <a:pt x="18" y="111"/>
                  <a:pt x="17" y="113"/>
                </a:cubicBezTo>
                <a:moveTo>
                  <a:pt x="15" y="110"/>
                </a:moveTo>
                <a:cubicBezTo>
                  <a:pt x="14" y="109"/>
                  <a:pt x="14" y="109"/>
                  <a:pt x="14" y="109"/>
                </a:cubicBezTo>
                <a:cubicBezTo>
                  <a:pt x="15" y="108"/>
                  <a:pt x="16" y="106"/>
                  <a:pt x="17" y="105"/>
                </a:cubicBezTo>
                <a:cubicBezTo>
                  <a:pt x="18" y="106"/>
                  <a:pt x="18" y="106"/>
                  <a:pt x="18" y="106"/>
                </a:cubicBezTo>
                <a:cubicBezTo>
                  <a:pt x="17" y="107"/>
                  <a:pt x="16" y="109"/>
                  <a:pt x="15" y="110"/>
                </a:cubicBezTo>
                <a:moveTo>
                  <a:pt x="109" y="113"/>
                </a:moveTo>
                <a:cubicBezTo>
                  <a:pt x="109" y="110"/>
                  <a:pt x="110" y="107"/>
                  <a:pt x="111" y="104"/>
                </a:cubicBezTo>
                <a:cubicBezTo>
                  <a:pt x="112" y="104"/>
                  <a:pt x="112" y="103"/>
                  <a:pt x="112" y="103"/>
                </a:cubicBezTo>
                <a:cubicBezTo>
                  <a:pt x="112" y="105"/>
                  <a:pt x="112" y="107"/>
                  <a:pt x="112" y="109"/>
                </a:cubicBezTo>
                <a:cubicBezTo>
                  <a:pt x="111" y="110"/>
                  <a:pt x="110" y="112"/>
                  <a:pt x="109" y="113"/>
                </a:cubicBezTo>
                <a:moveTo>
                  <a:pt x="15" y="106"/>
                </a:moveTo>
                <a:cubicBezTo>
                  <a:pt x="15" y="105"/>
                  <a:pt x="15" y="103"/>
                  <a:pt x="15" y="102"/>
                </a:cubicBezTo>
                <a:cubicBezTo>
                  <a:pt x="16" y="103"/>
                  <a:pt x="16" y="103"/>
                  <a:pt x="16" y="104"/>
                </a:cubicBezTo>
                <a:cubicBezTo>
                  <a:pt x="16" y="104"/>
                  <a:pt x="15" y="105"/>
                  <a:pt x="15" y="106"/>
                </a:cubicBezTo>
                <a:moveTo>
                  <a:pt x="18" y="92"/>
                </a:moveTo>
                <a:cubicBezTo>
                  <a:pt x="18" y="91"/>
                  <a:pt x="18" y="90"/>
                  <a:pt x="19" y="90"/>
                </a:cubicBezTo>
                <a:cubicBezTo>
                  <a:pt x="19" y="90"/>
                  <a:pt x="19" y="90"/>
                  <a:pt x="19" y="91"/>
                </a:cubicBezTo>
                <a:cubicBezTo>
                  <a:pt x="19" y="91"/>
                  <a:pt x="18" y="92"/>
                  <a:pt x="18" y="92"/>
                </a:cubicBezTo>
                <a:moveTo>
                  <a:pt x="16" y="92"/>
                </a:moveTo>
                <a:cubicBezTo>
                  <a:pt x="16" y="91"/>
                  <a:pt x="16" y="90"/>
                  <a:pt x="15" y="89"/>
                </a:cubicBezTo>
                <a:cubicBezTo>
                  <a:pt x="16" y="87"/>
                  <a:pt x="16" y="86"/>
                  <a:pt x="16" y="85"/>
                </a:cubicBezTo>
                <a:cubicBezTo>
                  <a:pt x="17" y="86"/>
                  <a:pt x="17" y="87"/>
                  <a:pt x="18" y="88"/>
                </a:cubicBezTo>
                <a:cubicBezTo>
                  <a:pt x="17" y="89"/>
                  <a:pt x="17" y="91"/>
                  <a:pt x="16" y="92"/>
                </a:cubicBezTo>
                <a:moveTo>
                  <a:pt x="110" y="92"/>
                </a:moveTo>
                <a:cubicBezTo>
                  <a:pt x="109" y="91"/>
                  <a:pt x="109" y="91"/>
                  <a:pt x="109" y="91"/>
                </a:cubicBezTo>
                <a:cubicBezTo>
                  <a:pt x="111" y="87"/>
                  <a:pt x="112" y="84"/>
                  <a:pt x="113" y="81"/>
                </a:cubicBezTo>
                <a:cubicBezTo>
                  <a:pt x="113" y="82"/>
                  <a:pt x="113" y="84"/>
                  <a:pt x="113" y="85"/>
                </a:cubicBezTo>
                <a:cubicBezTo>
                  <a:pt x="113" y="86"/>
                  <a:pt x="113" y="86"/>
                  <a:pt x="113" y="86"/>
                </a:cubicBezTo>
                <a:cubicBezTo>
                  <a:pt x="113" y="86"/>
                  <a:pt x="113" y="86"/>
                  <a:pt x="113" y="86"/>
                </a:cubicBezTo>
                <a:cubicBezTo>
                  <a:pt x="112" y="88"/>
                  <a:pt x="111" y="89"/>
                  <a:pt x="110" y="92"/>
                </a:cubicBezTo>
                <a:moveTo>
                  <a:pt x="15" y="86"/>
                </a:moveTo>
                <a:cubicBezTo>
                  <a:pt x="14" y="85"/>
                  <a:pt x="14" y="85"/>
                  <a:pt x="14" y="84"/>
                </a:cubicBezTo>
                <a:cubicBezTo>
                  <a:pt x="14" y="84"/>
                  <a:pt x="14" y="84"/>
                  <a:pt x="14" y="84"/>
                </a:cubicBezTo>
                <a:cubicBezTo>
                  <a:pt x="14" y="83"/>
                  <a:pt x="14" y="81"/>
                  <a:pt x="14" y="80"/>
                </a:cubicBezTo>
                <a:cubicBezTo>
                  <a:pt x="15" y="81"/>
                  <a:pt x="15" y="82"/>
                  <a:pt x="15" y="83"/>
                </a:cubicBezTo>
                <a:cubicBezTo>
                  <a:pt x="15" y="84"/>
                  <a:pt x="15" y="85"/>
                  <a:pt x="15" y="86"/>
                </a:cubicBezTo>
                <a:moveTo>
                  <a:pt x="116" y="77"/>
                </a:moveTo>
                <a:cubicBezTo>
                  <a:pt x="116" y="77"/>
                  <a:pt x="116" y="76"/>
                  <a:pt x="116" y="75"/>
                </a:cubicBezTo>
                <a:cubicBezTo>
                  <a:pt x="117" y="75"/>
                  <a:pt x="117" y="75"/>
                  <a:pt x="117" y="75"/>
                </a:cubicBezTo>
                <a:cubicBezTo>
                  <a:pt x="117" y="75"/>
                  <a:pt x="117" y="75"/>
                  <a:pt x="117" y="75"/>
                </a:cubicBezTo>
                <a:cubicBezTo>
                  <a:pt x="117" y="76"/>
                  <a:pt x="117" y="77"/>
                  <a:pt x="116" y="77"/>
                </a:cubicBezTo>
                <a:moveTo>
                  <a:pt x="8" y="82"/>
                </a:moveTo>
                <a:cubicBezTo>
                  <a:pt x="9" y="80"/>
                  <a:pt x="10" y="77"/>
                  <a:pt x="12" y="74"/>
                </a:cubicBezTo>
                <a:cubicBezTo>
                  <a:pt x="12" y="76"/>
                  <a:pt x="11" y="77"/>
                  <a:pt x="11" y="79"/>
                </a:cubicBezTo>
                <a:cubicBezTo>
                  <a:pt x="11" y="80"/>
                  <a:pt x="11" y="81"/>
                  <a:pt x="10" y="82"/>
                </a:cubicBezTo>
                <a:cubicBezTo>
                  <a:pt x="9" y="82"/>
                  <a:pt x="9" y="82"/>
                  <a:pt x="8" y="82"/>
                </a:cubicBezTo>
                <a:moveTo>
                  <a:pt x="3" y="82"/>
                </a:moveTo>
                <a:cubicBezTo>
                  <a:pt x="3" y="82"/>
                  <a:pt x="3" y="82"/>
                  <a:pt x="3" y="82"/>
                </a:cubicBezTo>
                <a:cubicBezTo>
                  <a:pt x="5" y="79"/>
                  <a:pt x="6" y="77"/>
                  <a:pt x="7" y="74"/>
                </a:cubicBezTo>
                <a:cubicBezTo>
                  <a:pt x="8" y="74"/>
                  <a:pt x="9" y="74"/>
                  <a:pt x="10" y="74"/>
                </a:cubicBezTo>
                <a:cubicBezTo>
                  <a:pt x="9" y="77"/>
                  <a:pt x="8" y="80"/>
                  <a:pt x="6" y="82"/>
                </a:cubicBezTo>
                <a:cubicBezTo>
                  <a:pt x="5" y="82"/>
                  <a:pt x="4" y="82"/>
                  <a:pt x="3" y="82"/>
                </a:cubicBezTo>
                <a:moveTo>
                  <a:pt x="116" y="83"/>
                </a:moveTo>
                <a:cubicBezTo>
                  <a:pt x="116" y="82"/>
                  <a:pt x="116" y="82"/>
                  <a:pt x="116" y="81"/>
                </a:cubicBezTo>
                <a:cubicBezTo>
                  <a:pt x="116" y="81"/>
                  <a:pt x="116" y="81"/>
                  <a:pt x="116" y="81"/>
                </a:cubicBezTo>
                <a:cubicBezTo>
                  <a:pt x="117" y="79"/>
                  <a:pt x="118" y="76"/>
                  <a:pt x="119" y="74"/>
                </a:cubicBezTo>
                <a:cubicBezTo>
                  <a:pt x="120" y="74"/>
                  <a:pt x="120" y="74"/>
                  <a:pt x="121" y="74"/>
                </a:cubicBezTo>
                <a:cubicBezTo>
                  <a:pt x="120" y="77"/>
                  <a:pt x="119" y="80"/>
                  <a:pt x="118" y="83"/>
                </a:cubicBezTo>
                <a:cubicBezTo>
                  <a:pt x="117" y="83"/>
                  <a:pt x="117" y="83"/>
                  <a:pt x="116" y="83"/>
                </a:cubicBezTo>
                <a:cubicBezTo>
                  <a:pt x="116" y="83"/>
                  <a:pt x="116" y="83"/>
                  <a:pt x="116" y="83"/>
                </a:cubicBezTo>
                <a:moveTo>
                  <a:pt x="119" y="82"/>
                </a:moveTo>
                <a:cubicBezTo>
                  <a:pt x="120" y="79"/>
                  <a:pt x="121" y="77"/>
                  <a:pt x="123" y="74"/>
                </a:cubicBezTo>
                <a:cubicBezTo>
                  <a:pt x="123" y="74"/>
                  <a:pt x="123" y="74"/>
                  <a:pt x="123" y="74"/>
                </a:cubicBezTo>
                <a:cubicBezTo>
                  <a:pt x="123" y="77"/>
                  <a:pt x="123" y="80"/>
                  <a:pt x="122" y="82"/>
                </a:cubicBezTo>
                <a:cubicBezTo>
                  <a:pt x="122" y="82"/>
                  <a:pt x="121" y="82"/>
                  <a:pt x="120" y="82"/>
                </a:cubicBezTo>
                <a:cubicBezTo>
                  <a:pt x="119" y="82"/>
                  <a:pt x="119" y="82"/>
                  <a:pt x="119" y="82"/>
                </a:cubicBezTo>
                <a:moveTo>
                  <a:pt x="3" y="79"/>
                </a:moveTo>
                <a:cubicBezTo>
                  <a:pt x="3" y="77"/>
                  <a:pt x="3" y="76"/>
                  <a:pt x="3" y="74"/>
                </a:cubicBezTo>
                <a:cubicBezTo>
                  <a:pt x="3" y="74"/>
                  <a:pt x="3" y="74"/>
                  <a:pt x="3" y="74"/>
                </a:cubicBezTo>
                <a:cubicBezTo>
                  <a:pt x="4" y="74"/>
                  <a:pt x="5" y="74"/>
                  <a:pt x="5" y="74"/>
                </a:cubicBezTo>
                <a:cubicBezTo>
                  <a:pt x="5" y="76"/>
                  <a:pt x="4" y="77"/>
                  <a:pt x="3" y="79"/>
                </a:cubicBezTo>
                <a:moveTo>
                  <a:pt x="17" y="40"/>
                </a:moveTo>
                <a:cubicBezTo>
                  <a:pt x="16" y="39"/>
                  <a:pt x="16" y="39"/>
                  <a:pt x="15" y="38"/>
                </a:cubicBezTo>
                <a:cubicBezTo>
                  <a:pt x="16" y="37"/>
                  <a:pt x="18" y="35"/>
                  <a:pt x="19" y="34"/>
                </a:cubicBezTo>
                <a:cubicBezTo>
                  <a:pt x="20" y="34"/>
                  <a:pt x="20" y="34"/>
                  <a:pt x="20" y="34"/>
                </a:cubicBezTo>
                <a:cubicBezTo>
                  <a:pt x="18" y="36"/>
                  <a:pt x="17" y="38"/>
                  <a:pt x="17" y="40"/>
                </a:cubicBezTo>
                <a:moveTo>
                  <a:pt x="15" y="37"/>
                </a:moveTo>
                <a:cubicBezTo>
                  <a:pt x="15" y="36"/>
                  <a:pt x="15" y="35"/>
                  <a:pt x="15" y="35"/>
                </a:cubicBezTo>
                <a:cubicBezTo>
                  <a:pt x="16" y="34"/>
                  <a:pt x="17" y="33"/>
                  <a:pt x="17" y="32"/>
                </a:cubicBezTo>
                <a:cubicBezTo>
                  <a:pt x="18" y="33"/>
                  <a:pt x="18" y="33"/>
                  <a:pt x="18" y="33"/>
                </a:cubicBezTo>
                <a:cubicBezTo>
                  <a:pt x="17" y="34"/>
                  <a:pt x="16" y="35"/>
                  <a:pt x="15" y="37"/>
                </a:cubicBezTo>
                <a:moveTo>
                  <a:pt x="111" y="38"/>
                </a:moveTo>
                <a:cubicBezTo>
                  <a:pt x="110" y="36"/>
                  <a:pt x="109" y="35"/>
                  <a:pt x="109" y="34"/>
                </a:cubicBezTo>
                <a:cubicBezTo>
                  <a:pt x="110" y="33"/>
                  <a:pt x="111" y="32"/>
                  <a:pt x="112" y="30"/>
                </a:cubicBezTo>
                <a:cubicBezTo>
                  <a:pt x="112" y="32"/>
                  <a:pt x="112" y="33"/>
                  <a:pt x="112" y="34"/>
                </a:cubicBezTo>
                <a:cubicBezTo>
                  <a:pt x="112" y="35"/>
                  <a:pt x="112" y="35"/>
                  <a:pt x="112" y="36"/>
                </a:cubicBezTo>
                <a:cubicBezTo>
                  <a:pt x="112" y="37"/>
                  <a:pt x="111" y="37"/>
                  <a:pt x="111" y="38"/>
                </a:cubicBezTo>
                <a:moveTo>
                  <a:pt x="15" y="32"/>
                </a:moveTo>
                <a:cubicBezTo>
                  <a:pt x="15" y="31"/>
                  <a:pt x="15" y="31"/>
                  <a:pt x="15" y="30"/>
                </a:cubicBezTo>
                <a:cubicBezTo>
                  <a:pt x="16" y="31"/>
                  <a:pt x="16" y="31"/>
                  <a:pt x="16" y="31"/>
                </a:cubicBezTo>
                <a:cubicBezTo>
                  <a:pt x="16" y="31"/>
                  <a:pt x="16" y="32"/>
                  <a:pt x="15" y="32"/>
                </a:cubicBezTo>
                <a:moveTo>
                  <a:pt x="36" y="21"/>
                </a:moveTo>
                <a:cubicBezTo>
                  <a:pt x="36" y="21"/>
                  <a:pt x="36" y="21"/>
                  <a:pt x="37" y="21"/>
                </a:cubicBezTo>
                <a:cubicBezTo>
                  <a:pt x="42" y="17"/>
                  <a:pt x="48" y="15"/>
                  <a:pt x="54" y="14"/>
                </a:cubicBezTo>
                <a:cubicBezTo>
                  <a:pt x="55" y="14"/>
                  <a:pt x="55" y="13"/>
                  <a:pt x="55" y="12"/>
                </a:cubicBezTo>
                <a:cubicBezTo>
                  <a:pt x="55" y="9"/>
                  <a:pt x="55" y="6"/>
                  <a:pt x="55" y="3"/>
                </a:cubicBezTo>
                <a:cubicBezTo>
                  <a:pt x="58" y="3"/>
                  <a:pt x="61" y="2"/>
                  <a:pt x="64" y="2"/>
                </a:cubicBezTo>
                <a:cubicBezTo>
                  <a:pt x="67" y="2"/>
                  <a:pt x="70" y="3"/>
                  <a:pt x="73" y="3"/>
                </a:cubicBezTo>
                <a:cubicBezTo>
                  <a:pt x="73" y="6"/>
                  <a:pt x="73" y="9"/>
                  <a:pt x="73" y="12"/>
                </a:cubicBezTo>
                <a:cubicBezTo>
                  <a:pt x="73" y="13"/>
                  <a:pt x="73" y="14"/>
                  <a:pt x="74" y="14"/>
                </a:cubicBezTo>
                <a:cubicBezTo>
                  <a:pt x="80" y="15"/>
                  <a:pt x="86" y="17"/>
                  <a:pt x="92" y="21"/>
                </a:cubicBezTo>
                <a:cubicBezTo>
                  <a:pt x="92" y="21"/>
                  <a:pt x="92" y="21"/>
                  <a:pt x="92" y="21"/>
                </a:cubicBezTo>
                <a:cubicBezTo>
                  <a:pt x="93" y="21"/>
                  <a:pt x="93" y="21"/>
                  <a:pt x="93" y="21"/>
                </a:cubicBezTo>
                <a:cubicBezTo>
                  <a:pt x="96" y="19"/>
                  <a:pt x="98" y="16"/>
                  <a:pt x="100" y="14"/>
                </a:cubicBezTo>
                <a:cubicBezTo>
                  <a:pt x="100" y="14"/>
                  <a:pt x="100" y="14"/>
                  <a:pt x="100" y="14"/>
                </a:cubicBezTo>
                <a:cubicBezTo>
                  <a:pt x="103" y="16"/>
                  <a:pt x="109" y="23"/>
                  <a:pt x="110" y="23"/>
                </a:cubicBezTo>
                <a:cubicBezTo>
                  <a:pt x="110" y="24"/>
                  <a:pt x="111" y="25"/>
                  <a:pt x="112" y="26"/>
                </a:cubicBezTo>
                <a:cubicBezTo>
                  <a:pt x="112" y="27"/>
                  <a:pt x="112" y="27"/>
                  <a:pt x="112" y="27"/>
                </a:cubicBezTo>
                <a:cubicBezTo>
                  <a:pt x="110" y="29"/>
                  <a:pt x="108" y="31"/>
                  <a:pt x="106" y="33"/>
                </a:cubicBezTo>
                <a:cubicBezTo>
                  <a:pt x="105" y="33"/>
                  <a:pt x="105" y="34"/>
                  <a:pt x="106" y="35"/>
                </a:cubicBezTo>
                <a:cubicBezTo>
                  <a:pt x="109" y="40"/>
                  <a:pt x="112" y="46"/>
                  <a:pt x="113" y="53"/>
                </a:cubicBezTo>
                <a:cubicBezTo>
                  <a:pt x="113" y="53"/>
                  <a:pt x="114" y="54"/>
                  <a:pt x="114" y="54"/>
                </a:cubicBezTo>
                <a:cubicBezTo>
                  <a:pt x="117" y="54"/>
                  <a:pt x="120" y="54"/>
                  <a:pt x="123" y="54"/>
                </a:cubicBezTo>
                <a:cubicBezTo>
                  <a:pt x="124" y="57"/>
                  <a:pt x="124" y="60"/>
                  <a:pt x="124" y="63"/>
                </a:cubicBezTo>
                <a:cubicBezTo>
                  <a:pt x="124" y="65"/>
                  <a:pt x="124" y="68"/>
                  <a:pt x="124" y="71"/>
                </a:cubicBezTo>
                <a:cubicBezTo>
                  <a:pt x="123" y="71"/>
                  <a:pt x="123" y="71"/>
                  <a:pt x="122" y="71"/>
                </a:cubicBezTo>
                <a:cubicBezTo>
                  <a:pt x="119" y="71"/>
                  <a:pt x="117" y="71"/>
                  <a:pt x="115" y="73"/>
                </a:cubicBezTo>
                <a:cubicBezTo>
                  <a:pt x="114" y="73"/>
                  <a:pt x="113" y="75"/>
                  <a:pt x="112" y="76"/>
                </a:cubicBezTo>
                <a:cubicBezTo>
                  <a:pt x="110" y="80"/>
                  <a:pt x="109" y="84"/>
                  <a:pt x="106" y="90"/>
                </a:cubicBezTo>
                <a:cubicBezTo>
                  <a:pt x="105" y="91"/>
                  <a:pt x="105" y="91"/>
                  <a:pt x="106" y="92"/>
                </a:cubicBezTo>
                <a:cubicBezTo>
                  <a:pt x="108" y="94"/>
                  <a:pt x="110" y="96"/>
                  <a:pt x="112" y="98"/>
                </a:cubicBezTo>
                <a:cubicBezTo>
                  <a:pt x="109" y="103"/>
                  <a:pt x="105" y="107"/>
                  <a:pt x="100" y="111"/>
                </a:cubicBezTo>
                <a:cubicBezTo>
                  <a:pt x="98" y="108"/>
                  <a:pt x="96" y="106"/>
                  <a:pt x="94" y="104"/>
                </a:cubicBezTo>
                <a:cubicBezTo>
                  <a:pt x="93" y="104"/>
                  <a:pt x="93" y="104"/>
                  <a:pt x="93" y="104"/>
                </a:cubicBezTo>
                <a:cubicBezTo>
                  <a:pt x="92" y="104"/>
                  <a:pt x="92" y="104"/>
                  <a:pt x="92" y="104"/>
                </a:cubicBezTo>
                <a:cubicBezTo>
                  <a:pt x="86" y="108"/>
                  <a:pt x="80" y="110"/>
                  <a:pt x="74" y="111"/>
                </a:cubicBezTo>
                <a:cubicBezTo>
                  <a:pt x="73" y="112"/>
                  <a:pt x="73" y="112"/>
                  <a:pt x="73" y="113"/>
                </a:cubicBezTo>
                <a:cubicBezTo>
                  <a:pt x="73" y="116"/>
                  <a:pt x="73" y="119"/>
                  <a:pt x="73" y="122"/>
                </a:cubicBezTo>
                <a:cubicBezTo>
                  <a:pt x="70" y="122"/>
                  <a:pt x="67" y="123"/>
                  <a:pt x="64" y="123"/>
                </a:cubicBezTo>
                <a:cubicBezTo>
                  <a:pt x="61" y="123"/>
                  <a:pt x="58" y="122"/>
                  <a:pt x="55" y="122"/>
                </a:cubicBezTo>
                <a:cubicBezTo>
                  <a:pt x="55" y="119"/>
                  <a:pt x="55" y="116"/>
                  <a:pt x="55" y="113"/>
                </a:cubicBezTo>
                <a:cubicBezTo>
                  <a:pt x="55" y="112"/>
                  <a:pt x="55" y="112"/>
                  <a:pt x="54" y="111"/>
                </a:cubicBezTo>
                <a:cubicBezTo>
                  <a:pt x="48" y="110"/>
                  <a:pt x="42" y="108"/>
                  <a:pt x="36" y="104"/>
                </a:cubicBezTo>
                <a:cubicBezTo>
                  <a:pt x="36" y="104"/>
                  <a:pt x="36" y="104"/>
                  <a:pt x="36" y="104"/>
                </a:cubicBezTo>
                <a:cubicBezTo>
                  <a:pt x="35" y="104"/>
                  <a:pt x="35" y="104"/>
                  <a:pt x="34" y="104"/>
                </a:cubicBezTo>
                <a:cubicBezTo>
                  <a:pt x="32" y="106"/>
                  <a:pt x="30" y="108"/>
                  <a:pt x="28" y="111"/>
                </a:cubicBezTo>
                <a:cubicBezTo>
                  <a:pt x="28" y="111"/>
                  <a:pt x="28" y="111"/>
                  <a:pt x="28" y="111"/>
                </a:cubicBezTo>
                <a:cubicBezTo>
                  <a:pt x="28" y="111"/>
                  <a:pt x="28" y="111"/>
                  <a:pt x="28" y="111"/>
                </a:cubicBezTo>
                <a:cubicBezTo>
                  <a:pt x="23" y="107"/>
                  <a:pt x="19" y="103"/>
                  <a:pt x="16" y="98"/>
                </a:cubicBezTo>
                <a:cubicBezTo>
                  <a:pt x="18" y="96"/>
                  <a:pt x="20" y="94"/>
                  <a:pt x="22" y="92"/>
                </a:cubicBezTo>
                <a:cubicBezTo>
                  <a:pt x="23" y="91"/>
                  <a:pt x="23" y="91"/>
                  <a:pt x="22" y="90"/>
                </a:cubicBezTo>
                <a:cubicBezTo>
                  <a:pt x="19" y="85"/>
                  <a:pt x="16" y="79"/>
                  <a:pt x="15" y="72"/>
                </a:cubicBezTo>
                <a:cubicBezTo>
                  <a:pt x="15" y="72"/>
                  <a:pt x="14" y="71"/>
                  <a:pt x="14" y="71"/>
                </a:cubicBezTo>
                <a:cubicBezTo>
                  <a:pt x="11" y="71"/>
                  <a:pt x="8" y="71"/>
                  <a:pt x="5" y="71"/>
                </a:cubicBezTo>
                <a:cubicBezTo>
                  <a:pt x="4" y="68"/>
                  <a:pt x="4" y="66"/>
                  <a:pt x="4" y="63"/>
                </a:cubicBezTo>
                <a:cubicBezTo>
                  <a:pt x="4" y="60"/>
                  <a:pt x="4" y="57"/>
                  <a:pt x="5" y="54"/>
                </a:cubicBezTo>
                <a:cubicBezTo>
                  <a:pt x="8" y="54"/>
                  <a:pt x="11" y="54"/>
                  <a:pt x="14" y="54"/>
                </a:cubicBezTo>
                <a:cubicBezTo>
                  <a:pt x="14" y="54"/>
                  <a:pt x="15" y="53"/>
                  <a:pt x="15" y="53"/>
                </a:cubicBezTo>
                <a:cubicBezTo>
                  <a:pt x="17" y="46"/>
                  <a:pt x="19" y="40"/>
                  <a:pt x="23" y="35"/>
                </a:cubicBezTo>
                <a:cubicBezTo>
                  <a:pt x="23" y="34"/>
                  <a:pt x="23" y="33"/>
                  <a:pt x="22" y="33"/>
                </a:cubicBezTo>
                <a:cubicBezTo>
                  <a:pt x="20" y="31"/>
                  <a:pt x="18" y="29"/>
                  <a:pt x="16" y="27"/>
                </a:cubicBezTo>
                <a:cubicBezTo>
                  <a:pt x="20" y="22"/>
                  <a:pt x="24" y="18"/>
                  <a:pt x="28" y="14"/>
                </a:cubicBezTo>
                <a:cubicBezTo>
                  <a:pt x="30" y="16"/>
                  <a:pt x="33" y="19"/>
                  <a:pt x="35" y="21"/>
                </a:cubicBezTo>
                <a:cubicBezTo>
                  <a:pt x="35" y="21"/>
                  <a:pt x="35" y="21"/>
                  <a:pt x="36" y="21"/>
                </a:cubicBezTo>
                <a:moveTo>
                  <a:pt x="64" y="0"/>
                </a:moveTo>
                <a:cubicBezTo>
                  <a:pt x="61" y="0"/>
                  <a:pt x="57" y="0"/>
                  <a:pt x="54" y="0"/>
                </a:cubicBezTo>
                <a:cubicBezTo>
                  <a:pt x="53" y="1"/>
                  <a:pt x="52" y="1"/>
                  <a:pt x="52" y="2"/>
                </a:cubicBezTo>
                <a:cubicBezTo>
                  <a:pt x="52" y="5"/>
                  <a:pt x="52" y="8"/>
                  <a:pt x="52" y="11"/>
                </a:cubicBezTo>
                <a:cubicBezTo>
                  <a:pt x="47" y="12"/>
                  <a:pt x="41" y="15"/>
                  <a:pt x="36" y="18"/>
                </a:cubicBezTo>
                <a:cubicBezTo>
                  <a:pt x="34" y="16"/>
                  <a:pt x="32" y="14"/>
                  <a:pt x="30" y="11"/>
                </a:cubicBezTo>
                <a:cubicBezTo>
                  <a:pt x="29" y="11"/>
                  <a:pt x="29" y="11"/>
                  <a:pt x="2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22" y="15"/>
                  <a:pt x="17" y="20"/>
                  <a:pt x="13" y="26"/>
                </a:cubicBezTo>
                <a:cubicBezTo>
                  <a:pt x="13" y="26"/>
                  <a:pt x="13" y="27"/>
                  <a:pt x="13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30"/>
                  <a:pt x="12" y="33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2" y="37"/>
                  <a:pt x="12" y="37"/>
                  <a:pt x="12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8"/>
                  <a:pt x="12" y="39"/>
                  <a:pt x="12" y="39"/>
                </a:cubicBezTo>
                <a:cubicBezTo>
                  <a:pt x="13" y="40"/>
                  <a:pt x="14" y="41"/>
                  <a:pt x="15" y="43"/>
                </a:cubicBezTo>
                <a:cubicBezTo>
                  <a:pt x="14" y="45"/>
                  <a:pt x="13" y="48"/>
                  <a:pt x="13" y="51"/>
                </a:cubicBezTo>
                <a:cubicBezTo>
                  <a:pt x="10" y="51"/>
                  <a:pt x="6" y="51"/>
                  <a:pt x="3" y="51"/>
                </a:cubicBezTo>
                <a:cubicBezTo>
                  <a:pt x="3" y="51"/>
                  <a:pt x="2" y="51"/>
                  <a:pt x="2" y="52"/>
                </a:cubicBezTo>
                <a:cubicBezTo>
                  <a:pt x="2" y="53"/>
                  <a:pt x="2" y="53"/>
                  <a:pt x="2" y="54"/>
                </a:cubicBezTo>
                <a:cubicBezTo>
                  <a:pt x="1" y="54"/>
                  <a:pt x="1" y="54"/>
                  <a:pt x="1" y="55"/>
                </a:cubicBezTo>
                <a:cubicBezTo>
                  <a:pt x="0" y="59"/>
                  <a:pt x="0" y="66"/>
                  <a:pt x="0" y="72"/>
                </a:cubicBezTo>
                <a:cubicBezTo>
                  <a:pt x="0" y="77"/>
                  <a:pt x="0" y="81"/>
                  <a:pt x="1" y="84"/>
                </a:cubicBezTo>
                <a:cubicBezTo>
                  <a:pt x="1" y="85"/>
                  <a:pt x="1" y="85"/>
                  <a:pt x="1" y="85"/>
                </a:cubicBezTo>
                <a:cubicBezTo>
                  <a:pt x="1" y="85"/>
                  <a:pt x="1" y="85"/>
                  <a:pt x="1" y="85"/>
                </a:cubicBezTo>
                <a:cubicBezTo>
                  <a:pt x="1" y="85"/>
                  <a:pt x="2" y="85"/>
                  <a:pt x="2" y="85"/>
                </a:cubicBezTo>
                <a:cubicBezTo>
                  <a:pt x="5" y="85"/>
                  <a:pt x="8" y="85"/>
                  <a:pt x="11" y="85"/>
                </a:cubicBezTo>
                <a:cubicBezTo>
                  <a:pt x="12" y="89"/>
                  <a:pt x="13" y="92"/>
                  <a:pt x="15" y="95"/>
                </a:cubicBezTo>
                <a:cubicBezTo>
                  <a:pt x="14" y="96"/>
                  <a:pt x="14" y="96"/>
                  <a:pt x="13" y="97"/>
                </a:cubicBezTo>
                <a:cubicBezTo>
                  <a:pt x="13" y="97"/>
                  <a:pt x="12" y="98"/>
                  <a:pt x="12" y="98"/>
                </a:cubicBezTo>
                <a:cubicBezTo>
                  <a:pt x="12" y="99"/>
                  <a:pt x="12" y="99"/>
                  <a:pt x="12" y="99"/>
                </a:cubicBezTo>
                <a:cubicBezTo>
                  <a:pt x="12" y="102"/>
                  <a:pt x="12" y="106"/>
                  <a:pt x="11" y="109"/>
                </a:cubicBezTo>
                <a:cubicBezTo>
                  <a:pt x="11" y="109"/>
                  <a:pt x="11" y="109"/>
                  <a:pt x="11" y="109"/>
                </a:cubicBezTo>
                <a:cubicBezTo>
                  <a:pt x="11" y="110"/>
                  <a:pt x="11" y="110"/>
                  <a:pt x="11" y="110"/>
                </a:cubicBezTo>
                <a:cubicBezTo>
                  <a:pt x="11" y="111"/>
                  <a:pt x="12" y="112"/>
                  <a:pt x="12" y="112"/>
                </a:cubicBezTo>
                <a:cubicBezTo>
                  <a:pt x="13" y="112"/>
                  <a:pt x="13" y="112"/>
                  <a:pt x="13" y="112"/>
                </a:cubicBezTo>
                <a:cubicBezTo>
                  <a:pt x="16" y="117"/>
                  <a:pt x="20" y="121"/>
                  <a:pt x="25" y="125"/>
                </a:cubicBezTo>
                <a:cubicBezTo>
                  <a:pt x="26" y="125"/>
                  <a:pt x="26" y="125"/>
                  <a:pt x="27" y="125"/>
                </a:cubicBezTo>
                <a:cubicBezTo>
                  <a:pt x="27" y="125"/>
                  <a:pt x="27" y="125"/>
                  <a:pt x="27" y="125"/>
                </a:cubicBezTo>
                <a:cubicBezTo>
                  <a:pt x="28" y="125"/>
                  <a:pt x="28" y="125"/>
                  <a:pt x="28" y="125"/>
                </a:cubicBezTo>
                <a:cubicBezTo>
                  <a:pt x="30" y="123"/>
                  <a:pt x="32" y="121"/>
                  <a:pt x="35" y="119"/>
                </a:cubicBezTo>
                <a:cubicBezTo>
                  <a:pt x="40" y="122"/>
                  <a:pt x="44" y="124"/>
                  <a:pt x="50" y="125"/>
                </a:cubicBezTo>
                <a:cubicBezTo>
                  <a:pt x="50" y="129"/>
                  <a:pt x="51" y="131"/>
                  <a:pt x="51" y="135"/>
                </a:cubicBezTo>
                <a:cubicBezTo>
                  <a:pt x="51" y="136"/>
                  <a:pt x="52" y="136"/>
                  <a:pt x="53" y="136"/>
                </a:cubicBezTo>
                <a:cubicBezTo>
                  <a:pt x="56" y="137"/>
                  <a:pt x="59" y="137"/>
                  <a:pt x="63" y="137"/>
                </a:cubicBezTo>
                <a:cubicBezTo>
                  <a:pt x="66" y="137"/>
                  <a:pt x="70" y="137"/>
                  <a:pt x="73" y="136"/>
                </a:cubicBezTo>
                <a:cubicBezTo>
                  <a:pt x="74" y="136"/>
                  <a:pt x="75" y="135"/>
                  <a:pt x="75" y="135"/>
                </a:cubicBezTo>
                <a:cubicBezTo>
                  <a:pt x="75" y="132"/>
                  <a:pt x="75" y="129"/>
                  <a:pt x="76" y="125"/>
                </a:cubicBezTo>
                <a:cubicBezTo>
                  <a:pt x="81" y="124"/>
                  <a:pt x="86" y="122"/>
                  <a:pt x="91" y="119"/>
                </a:cubicBezTo>
                <a:cubicBezTo>
                  <a:pt x="93" y="121"/>
                  <a:pt x="96" y="123"/>
                  <a:pt x="98" y="125"/>
                </a:cubicBezTo>
                <a:cubicBezTo>
                  <a:pt x="98" y="125"/>
                  <a:pt x="98" y="126"/>
                  <a:pt x="99" y="126"/>
                </a:cubicBezTo>
                <a:cubicBezTo>
                  <a:pt x="99" y="126"/>
                  <a:pt x="99" y="125"/>
                  <a:pt x="100" y="125"/>
                </a:cubicBezTo>
                <a:cubicBezTo>
                  <a:pt x="105" y="121"/>
                  <a:pt x="110" y="116"/>
                  <a:pt x="114" y="111"/>
                </a:cubicBezTo>
                <a:cubicBezTo>
                  <a:pt x="115" y="110"/>
                  <a:pt x="115" y="110"/>
                  <a:pt x="115" y="110"/>
                </a:cubicBezTo>
                <a:cubicBezTo>
                  <a:pt x="115" y="106"/>
                  <a:pt x="115" y="103"/>
                  <a:pt x="116" y="98"/>
                </a:cubicBezTo>
                <a:cubicBezTo>
                  <a:pt x="116" y="98"/>
                  <a:pt x="116" y="98"/>
                  <a:pt x="116" y="98"/>
                </a:cubicBezTo>
                <a:cubicBezTo>
                  <a:pt x="116" y="98"/>
                  <a:pt x="116" y="98"/>
                  <a:pt x="116" y="98"/>
                </a:cubicBezTo>
                <a:cubicBezTo>
                  <a:pt x="115" y="97"/>
                  <a:pt x="115" y="97"/>
                  <a:pt x="115" y="97"/>
                </a:cubicBezTo>
                <a:cubicBezTo>
                  <a:pt x="115" y="97"/>
                  <a:pt x="115" y="97"/>
                  <a:pt x="115" y="97"/>
                </a:cubicBezTo>
                <a:cubicBezTo>
                  <a:pt x="114" y="96"/>
                  <a:pt x="113" y="95"/>
                  <a:pt x="112" y="94"/>
                </a:cubicBezTo>
                <a:cubicBezTo>
                  <a:pt x="114" y="90"/>
                  <a:pt x="115" y="88"/>
                  <a:pt x="116" y="87"/>
                </a:cubicBezTo>
                <a:cubicBezTo>
                  <a:pt x="117" y="86"/>
                  <a:pt x="117" y="86"/>
                  <a:pt x="117" y="86"/>
                </a:cubicBezTo>
                <a:cubicBezTo>
                  <a:pt x="118" y="85"/>
                  <a:pt x="119" y="85"/>
                  <a:pt x="120" y="85"/>
                </a:cubicBezTo>
                <a:cubicBezTo>
                  <a:pt x="120" y="85"/>
                  <a:pt x="120" y="85"/>
                  <a:pt x="120" y="85"/>
                </a:cubicBezTo>
                <a:cubicBezTo>
                  <a:pt x="121" y="85"/>
                  <a:pt x="122" y="85"/>
                  <a:pt x="124" y="85"/>
                </a:cubicBezTo>
                <a:cubicBezTo>
                  <a:pt x="124" y="85"/>
                  <a:pt x="124" y="85"/>
                  <a:pt x="124" y="85"/>
                </a:cubicBezTo>
                <a:cubicBezTo>
                  <a:pt x="124" y="85"/>
                  <a:pt x="125" y="85"/>
                  <a:pt x="125" y="84"/>
                </a:cubicBezTo>
                <a:cubicBezTo>
                  <a:pt x="126" y="80"/>
                  <a:pt x="126" y="77"/>
                  <a:pt x="126" y="73"/>
                </a:cubicBezTo>
                <a:cubicBezTo>
                  <a:pt x="127" y="69"/>
                  <a:pt x="127" y="66"/>
                  <a:pt x="127" y="63"/>
                </a:cubicBezTo>
                <a:cubicBezTo>
                  <a:pt x="127" y="59"/>
                  <a:pt x="127" y="56"/>
                  <a:pt x="126" y="52"/>
                </a:cubicBezTo>
                <a:cubicBezTo>
                  <a:pt x="126" y="51"/>
                  <a:pt x="125" y="51"/>
                  <a:pt x="125" y="51"/>
                </a:cubicBezTo>
                <a:cubicBezTo>
                  <a:pt x="122" y="51"/>
                  <a:pt x="119" y="51"/>
                  <a:pt x="116" y="51"/>
                </a:cubicBezTo>
                <a:cubicBezTo>
                  <a:pt x="115" y="47"/>
                  <a:pt x="114" y="44"/>
                  <a:pt x="112" y="40"/>
                </a:cubicBezTo>
                <a:cubicBezTo>
                  <a:pt x="113" y="40"/>
                  <a:pt x="113" y="39"/>
                  <a:pt x="114" y="39"/>
                </a:cubicBezTo>
                <a:cubicBezTo>
                  <a:pt x="115" y="39"/>
                  <a:pt x="115" y="38"/>
                  <a:pt x="115" y="37"/>
                </a:cubicBezTo>
                <a:cubicBezTo>
                  <a:pt x="115" y="36"/>
                  <a:pt x="115" y="35"/>
                  <a:pt x="115" y="34"/>
                </a:cubicBezTo>
                <a:cubicBezTo>
                  <a:pt x="115" y="32"/>
                  <a:pt x="115" y="30"/>
                  <a:pt x="115" y="29"/>
                </a:cubicBezTo>
                <a:cubicBezTo>
                  <a:pt x="115" y="28"/>
                  <a:pt x="116" y="28"/>
                  <a:pt x="116" y="28"/>
                </a:cubicBezTo>
                <a:cubicBezTo>
                  <a:pt x="115" y="27"/>
                  <a:pt x="115" y="27"/>
                  <a:pt x="115" y="27"/>
                </a:cubicBezTo>
                <a:cubicBezTo>
                  <a:pt x="116" y="27"/>
                  <a:pt x="116" y="26"/>
                  <a:pt x="115" y="26"/>
                </a:cubicBezTo>
                <a:cubicBezTo>
                  <a:pt x="115" y="26"/>
                  <a:pt x="115" y="26"/>
                  <a:pt x="115" y="26"/>
                </a:cubicBezTo>
                <a:cubicBezTo>
                  <a:pt x="115" y="25"/>
                  <a:pt x="115" y="25"/>
                  <a:pt x="114" y="24"/>
                </a:cubicBezTo>
                <a:cubicBezTo>
                  <a:pt x="114" y="24"/>
                  <a:pt x="114" y="24"/>
                  <a:pt x="114" y="24"/>
                </a:cubicBezTo>
                <a:cubicBezTo>
                  <a:pt x="113" y="23"/>
                  <a:pt x="113" y="22"/>
                  <a:pt x="112" y="21"/>
                </a:cubicBezTo>
                <a:cubicBezTo>
                  <a:pt x="112" y="21"/>
                  <a:pt x="111" y="20"/>
                  <a:pt x="110" y="19"/>
                </a:cubicBezTo>
                <a:cubicBezTo>
                  <a:pt x="108" y="18"/>
                  <a:pt x="106" y="16"/>
                  <a:pt x="105" y="14"/>
                </a:cubicBezTo>
                <a:cubicBezTo>
                  <a:pt x="104" y="13"/>
                  <a:pt x="103" y="13"/>
                  <a:pt x="102" y="12"/>
                </a:cubicBezTo>
                <a:cubicBezTo>
                  <a:pt x="102" y="12"/>
                  <a:pt x="101" y="12"/>
                  <a:pt x="101" y="11"/>
                </a:cubicBezTo>
                <a:cubicBezTo>
                  <a:pt x="101" y="11"/>
                  <a:pt x="101" y="11"/>
                  <a:pt x="100" y="11"/>
                </a:cubicBezTo>
                <a:cubicBezTo>
                  <a:pt x="100" y="11"/>
                  <a:pt x="100" y="11"/>
                  <a:pt x="100" y="11"/>
                </a:cubicBezTo>
                <a:cubicBezTo>
                  <a:pt x="100" y="11"/>
                  <a:pt x="99" y="11"/>
                  <a:pt x="99" y="11"/>
                </a:cubicBezTo>
                <a:cubicBezTo>
                  <a:pt x="99" y="11"/>
                  <a:pt x="99" y="11"/>
                  <a:pt x="99" y="11"/>
                </a:cubicBezTo>
                <a:cubicBezTo>
                  <a:pt x="97" y="14"/>
                  <a:pt x="94" y="16"/>
                  <a:pt x="92" y="18"/>
                </a:cubicBezTo>
                <a:cubicBezTo>
                  <a:pt x="87" y="15"/>
                  <a:pt x="82" y="12"/>
                  <a:pt x="76" y="11"/>
                </a:cubicBezTo>
                <a:cubicBezTo>
                  <a:pt x="76" y="8"/>
                  <a:pt x="76" y="5"/>
                  <a:pt x="76" y="2"/>
                </a:cubicBezTo>
                <a:cubicBezTo>
                  <a:pt x="76" y="1"/>
                  <a:pt x="75" y="1"/>
                  <a:pt x="74" y="0"/>
                </a:cubicBezTo>
                <a:cubicBezTo>
                  <a:pt x="71" y="0"/>
                  <a:pt x="68" y="0"/>
                  <a:pt x="64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CustomShape 9"/>
          <p:cNvSpPr/>
          <p:nvPr/>
        </p:nvSpPr>
        <p:spPr>
          <a:xfrm>
            <a:off x="4066200" y="3456000"/>
            <a:ext cx="250560" cy="250560"/>
          </a:xfrm>
          <a:custGeom>
            <a:avLst/>
            <a:gdLst/>
            <a:ahLst/>
            <a:rect l="l" t="t" r="r" b="b"/>
            <a:pathLst>
              <a:path w="59" h="59">
                <a:moveTo>
                  <a:pt x="56" y="32"/>
                </a:moveTo>
                <a:cubicBezTo>
                  <a:pt x="55" y="32"/>
                  <a:pt x="55" y="31"/>
                  <a:pt x="55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1"/>
                  <a:pt x="56" y="32"/>
                  <a:pt x="56" y="32"/>
                </a:cubicBezTo>
                <a:moveTo>
                  <a:pt x="54" y="29"/>
                </a:moveTo>
                <a:cubicBezTo>
                  <a:pt x="54" y="28"/>
                  <a:pt x="54" y="28"/>
                  <a:pt x="54" y="28"/>
                </a:cubicBezTo>
                <a:cubicBezTo>
                  <a:pt x="54" y="27"/>
                  <a:pt x="55" y="27"/>
                  <a:pt x="55" y="27"/>
                </a:cubicBezTo>
                <a:cubicBezTo>
                  <a:pt x="55" y="27"/>
                  <a:pt x="55" y="28"/>
                  <a:pt x="55" y="28"/>
                </a:cubicBezTo>
                <a:cubicBezTo>
                  <a:pt x="54" y="29"/>
                  <a:pt x="54" y="29"/>
                  <a:pt x="54" y="29"/>
                </a:cubicBezTo>
                <a:moveTo>
                  <a:pt x="53" y="26"/>
                </a:moveTo>
                <a:cubicBezTo>
                  <a:pt x="53" y="26"/>
                  <a:pt x="53" y="26"/>
                  <a:pt x="53" y="26"/>
                </a:cubicBezTo>
                <a:cubicBezTo>
                  <a:pt x="54" y="25"/>
                  <a:pt x="54" y="25"/>
                  <a:pt x="55" y="25"/>
                </a:cubicBezTo>
                <a:cubicBezTo>
                  <a:pt x="55" y="25"/>
                  <a:pt x="55" y="25"/>
                  <a:pt x="55" y="25"/>
                </a:cubicBezTo>
                <a:cubicBezTo>
                  <a:pt x="55" y="26"/>
                  <a:pt x="54" y="26"/>
                  <a:pt x="53" y="26"/>
                </a:cubicBezTo>
                <a:moveTo>
                  <a:pt x="52" y="24"/>
                </a:moveTo>
                <a:cubicBezTo>
                  <a:pt x="52" y="24"/>
                  <a:pt x="52" y="23"/>
                  <a:pt x="52" y="23"/>
                </a:cubicBezTo>
                <a:cubicBezTo>
                  <a:pt x="52" y="22"/>
                  <a:pt x="53" y="22"/>
                  <a:pt x="54" y="21"/>
                </a:cubicBezTo>
                <a:cubicBezTo>
                  <a:pt x="54" y="22"/>
                  <a:pt x="54" y="22"/>
                  <a:pt x="54" y="23"/>
                </a:cubicBezTo>
                <a:cubicBezTo>
                  <a:pt x="54" y="23"/>
                  <a:pt x="53" y="24"/>
                  <a:pt x="52" y="24"/>
                </a:cubicBezTo>
                <a:moveTo>
                  <a:pt x="51" y="21"/>
                </a:moveTo>
                <a:cubicBezTo>
                  <a:pt x="50" y="21"/>
                  <a:pt x="50" y="21"/>
                  <a:pt x="50" y="21"/>
                </a:cubicBezTo>
                <a:cubicBezTo>
                  <a:pt x="51" y="20"/>
                  <a:pt x="52" y="20"/>
                  <a:pt x="53" y="19"/>
                </a:cubicBezTo>
                <a:cubicBezTo>
                  <a:pt x="53" y="20"/>
                  <a:pt x="53" y="20"/>
                  <a:pt x="53" y="20"/>
                </a:cubicBezTo>
                <a:cubicBezTo>
                  <a:pt x="52" y="20"/>
                  <a:pt x="52" y="21"/>
                  <a:pt x="51" y="21"/>
                </a:cubicBezTo>
                <a:moveTo>
                  <a:pt x="50" y="20"/>
                </a:moveTo>
                <a:cubicBezTo>
                  <a:pt x="49" y="19"/>
                  <a:pt x="49" y="19"/>
                  <a:pt x="49" y="19"/>
                </a:cubicBezTo>
                <a:cubicBezTo>
                  <a:pt x="50" y="18"/>
                  <a:pt x="51" y="18"/>
                  <a:pt x="52" y="17"/>
                </a:cubicBezTo>
                <a:cubicBezTo>
                  <a:pt x="52" y="17"/>
                  <a:pt x="52" y="18"/>
                  <a:pt x="52" y="18"/>
                </a:cubicBezTo>
                <a:cubicBezTo>
                  <a:pt x="51" y="19"/>
                  <a:pt x="50" y="19"/>
                  <a:pt x="50" y="20"/>
                </a:cubicBezTo>
                <a:moveTo>
                  <a:pt x="48" y="18"/>
                </a:moveTo>
                <a:cubicBezTo>
                  <a:pt x="48" y="17"/>
                  <a:pt x="48" y="17"/>
                  <a:pt x="48" y="17"/>
                </a:cubicBezTo>
                <a:cubicBezTo>
                  <a:pt x="47" y="17"/>
                  <a:pt x="47" y="17"/>
                  <a:pt x="46" y="16"/>
                </a:cubicBezTo>
                <a:cubicBezTo>
                  <a:pt x="47" y="15"/>
                  <a:pt x="49" y="15"/>
                  <a:pt x="50" y="14"/>
                </a:cubicBezTo>
                <a:cubicBezTo>
                  <a:pt x="50" y="15"/>
                  <a:pt x="51" y="15"/>
                  <a:pt x="51" y="16"/>
                </a:cubicBezTo>
                <a:cubicBezTo>
                  <a:pt x="50" y="16"/>
                  <a:pt x="49" y="17"/>
                  <a:pt x="48" y="18"/>
                </a:cubicBezTo>
                <a:moveTo>
                  <a:pt x="45" y="15"/>
                </a:moveTo>
                <a:cubicBezTo>
                  <a:pt x="45" y="15"/>
                  <a:pt x="44" y="14"/>
                  <a:pt x="43" y="14"/>
                </a:cubicBezTo>
                <a:cubicBezTo>
                  <a:pt x="45" y="13"/>
                  <a:pt x="46" y="12"/>
                  <a:pt x="47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12"/>
                  <a:pt x="49" y="12"/>
                  <a:pt x="49" y="13"/>
                </a:cubicBezTo>
                <a:cubicBezTo>
                  <a:pt x="48" y="14"/>
                  <a:pt x="46" y="14"/>
                  <a:pt x="45" y="15"/>
                </a:cubicBezTo>
                <a:moveTo>
                  <a:pt x="30" y="56"/>
                </a:moveTo>
                <a:cubicBezTo>
                  <a:pt x="23" y="56"/>
                  <a:pt x="16" y="52"/>
                  <a:pt x="11" y="47"/>
                </a:cubicBezTo>
                <a:cubicBezTo>
                  <a:pt x="6" y="42"/>
                  <a:pt x="3" y="35"/>
                  <a:pt x="3" y="28"/>
                </a:cubicBezTo>
                <a:cubicBezTo>
                  <a:pt x="3" y="27"/>
                  <a:pt x="3" y="26"/>
                  <a:pt x="3" y="25"/>
                </a:cubicBezTo>
                <a:cubicBezTo>
                  <a:pt x="4" y="24"/>
                  <a:pt x="4" y="24"/>
                  <a:pt x="4" y="24"/>
                </a:cubicBezTo>
                <a:cubicBezTo>
                  <a:pt x="6" y="21"/>
                  <a:pt x="8" y="18"/>
                  <a:pt x="12" y="16"/>
                </a:cubicBezTo>
                <a:cubicBezTo>
                  <a:pt x="17" y="12"/>
                  <a:pt x="22" y="11"/>
                  <a:pt x="27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34" y="11"/>
                  <a:pt x="41" y="14"/>
                  <a:pt x="45" y="19"/>
                </a:cubicBezTo>
                <a:cubicBezTo>
                  <a:pt x="50" y="25"/>
                  <a:pt x="53" y="32"/>
                  <a:pt x="53" y="39"/>
                </a:cubicBezTo>
                <a:cubicBezTo>
                  <a:pt x="53" y="39"/>
                  <a:pt x="53" y="40"/>
                  <a:pt x="53" y="41"/>
                </a:cubicBezTo>
                <a:cubicBezTo>
                  <a:pt x="53" y="41"/>
                  <a:pt x="53" y="41"/>
                  <a:pt x="53" y="41"/>
                </a:cubicBezTo>
                <a:cubicBezTo>
                  <a:pt x="52" y="44"/>
                  <a:pt x="49" y="48"/>
                  <a:pt x="45" y="51"/>
                </a:cubicBezTo>
                <a:cubicBezTo>
                  <a:pt x="45" y="51"/>
                  <a:pt x="45" y="51"/>
                  <a:pt x="45" y="51"/>
                </a:cubicBezTo>
                <a:cubicBezTo>
                  <a:pt x="40" y="54"/>
                  <a:pt x="35" y="56"/>
                  <a:pt x="30" y="56"/>
                </a:cubicBezTo>
                <a:cubicBezTo>
                  <a:pt x="30" y="56"/>
                  <a:pt x="30" y="56"/>
                  <a:pt x="30" y="56"/>
                </a:cubicBezTo>
                <a:moveTo>
                  <a:pt x="42" y="13"/>
                </a:moveTo>
                <a:cubicBezTo>
                  <a:pt x="41" y="12"/>
                  <a:pt x="41" y="12"/>
                  <a:pt x="40" y="12"/>
                </a:cubicBezTo>
                <a:cubicBezTo>
                  <a:pt x="42" y="11"/>
                  <a:pt x="43" y="10"/>
                  <a:pt x="45" y="9"/>
                </a:cubicBezTo>
                <a:cubicBezTo>
                  <a:pt x="45" y="9"/>
                  <a:pt x="45" y="9"/>
                  <a:pt x="45" y="9"/>
                </a:cubicBezTo>
                <a:cubicBezTo>
                  <a:pt x="45" y="9"/>
                  <a:pt x="46" y="9"/>
                  <a:pt x="46" y="10"/>
                </a:cubicBezTo>
                <a:cubicBezTo>
                  <a:pt x="45" y="11"/>
                  <a:pt x="43" y="12"/>
                  <a:pt x="42" y="13"/>
                </a:cubicBezTo>
                <a:moveTo>
                  <a:pt x="6" y="17"/>
                </a:moveTo>
                <a:cubicBezTo>
                  <a:pt x="6" y="17"/>
                  <a:pt x="6" y="17"/>
                  <a:pt x="6" y="17"/>
                </a:cubicBezTo>
                <a:cubicBezTo>
                  <a:pt x="8" y="14"/>
                  <a:pt x="11" y="12"/>
                  <a:pt x="13" y="9"/>
                </a:cubicBezTo>
                <a:cubicBezTo>
                  <a:pt x="14" y="8"/>
                  <a:pt x="14" y="8"/>
                  <a:pt x="14" y="8"/>
                </a:cubicBezTo>
                <a:cubicBezTo>
                  <a:pt x="12" y="10"/>
                  <a:pt x="10" y="12"/>
                  <a:pt x="9" y="15"/>
                </a:cubicBezTo>
                <a:cubicBezTo>
                  <a:pt x="8" y="15"/>
                  <a:pt x="7" y="16"/>
                  <a:pt x="6" y="17"/>
                </a:cubicBezTo>
                <a:moveTo>
                  <a:pt x="14" y="8"/>
                </a:move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4" y="8"/>
                  <a:pt x="14" y="8"/>
                </a:cubicBezTo>
                <a:moveTo>
                  <a:pt x="39" y="11"/>
                </a:moveTo>
                <a:cubicBezTo>
                  <a:pt x="38" y="10"/>
                  <a:pt x="38" y="10"/>
                  <a:pt x="38" y="10"/>
                </a:cubicBezTo>
                <a:cubicBezTo>
                  <a:pt x="39" y="9"/>
                  <a:pt x="41" y="8"/>
                  <a:pt x="42" y="7"/>
                </a:cubicBezTo>
                <a:cubicBezTo>
                  <a:pt x="43" y="8"/>
                  <a:pt x="43" y="8"/>
                  <a:pt x="43" y="8"/>
                </a:cubicBezTo>
                <a:cubicBezTo>
                  <a:pt x="42" y="9"/>
                  <a:pt x="40" y="10"/>
                  <a:pt x="39" y="11"/>
                </a:cubicBezTo>
                <a:moveTo>
                  <a:pt x="36" y="10"/>
                </a:moveTo>
                <a:cubicBezTo>
                  <a:pt x="36" y="9"/>
                  <a:pt x="35" y="9"/>
                  <a:pt x="34" y="9"/>
                </a:cubicBezTo>
                <a:cubicBezTo>
                  <a:pt x="35" y="8"/>
                  <a:pt x="36" y="7"/>
                  <a:pt x="37" y="6"/>
                </a:cubicBezTo>
                <a:cubicBezTo>
                  <a:pt x="38" y="6"/>
                  <a:pt x="38" y="5"/>
                  <a:pt x="39" y="5"/>
                </a:cubicBezTo>
                <a:cubicBezTo>
                  <a:pt x="40" y="5"/>
                  <a:pt x="40" y="6"/>
                  <a:pt x="41" y="6"/>
                </a:cubicBezTo>
                <a:cubicBezTo>
                  <a:pt x="39" y="7"/>
                  <a:pt x="38" y="8"/>
                  <a:pt x="36" y="10"/>
                </a:cubicBezTo>
                <a:moveTo>
                  <a:pt x="33" y="9"/>
                </a:moveTo>
                <a:cubicBezTo>
                  <a:pt x="32" y="8"/>
                  <a:pt x="32" y="8"/>
                  <a:pt x="31" y="8"/>
                </a:cubicBezTo>
                <a:cubicBezTo>
                  <a:pt x="33" y="7"/>
                  <a:pt x="34" y="5"/>
                  <a:pt x="36" y="4"/>
                </a:cubicBezTo>
                <a:cubicBezTo>
                  <a:pt x="36" y="4"/>
                  <a:pt x="37" y="4"/>
                  <a:pt x="37" y="4"/>
                </a:cubicBezTo>
                <a:cubicBezTo>
                  <a:pt x="36" y="5"/>
                  <a:pt x="36" y="5"/>
                  <a:pt x="36" y="5"/>
                </a:cubicBezTo>
                <a:cubicBezTo>
                  <a:pt x="35" y="6"/>
                  <a:pt x="34" y="7"/>
                  <a:pt x="33" y="9"/>
                </a:cubicBezTo>
                <a:moveTo>
                  <a:pt x="13" y="12"/>
                </a:moveTo>
                <a:cubicBezTo>
                  <a:pt x="15" y="9"/>
                  <a:pt x="17" y="7"/>
                  <a:pt x="19" y="5"/>
                </a:cubicBezTo>
                <a:cubicBezTo>
                  <a:pt x="20" y="4"/>
                  <a:pt x="21" y="4"/>
                  <a:pt x="22" y="4"/>
                </a:cubicBezTo>
                <a:cubicBezTo>
                  <a:pt x="20" y="6"/>
                  <a:pt x="18" y="8"/>
                  <a:pt x="15" y="10"/>
                </a:cubicBezTo>
                <a:cubicBezTo>
                  <a:pt x="15" y="11"/>
                  <a:pt x="14" y="11"/>
                  <a:pt x="13" y="12"/>
                </a:cubicBezTo>
                <a:moveTo>
                  <a:pt x="27" y="8"/>
                </a:moveTo>
                <a:cubicBezTo>
                  <a:pt x="28" y="6"/>
                  <a:pt x="30" y="4"/>
                  <a:pt x="32" y="3"/>
                </a:cubicBezTo>
                <a:cubicBezTo>
                  <a:pt x="33" y="3"/>
                  <a:pt x="33" y="3"/>
                  <a:pt x="34" y="3"/>
                </a:cubicBezTo>
                <a:cubicBezTo>
                  <a:pt x="32" y="5"/>
                  <a:pt x="31" y="6"/>
                  <a:pt x="29" y="8"/>
                </a:cubicBezTo>
                <a:cubicBezTo>
                  <a:pt x="28" y="8"/>
                  <a:pt x="28" y="8"/>
                  <a:pt x="27" y="8"/>
                </a:cubicBezTo>
                <a:cubicBezTo>
                  <a:pt x="27" y="8"/>
                  <a:pt x="27" y="8"/>
                  <a:pt x="27" y="8"/>
                </a:cubicBezTo>
                <a:moveTo>
                  <a:pt x="19" y="9"/>
                </a:moveTo>
                <a:cubicBezTo>
                  <a:pt x="21" y="7"/>
                  <a:pt x="23" y="5"/>
                  <a:pt x="25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4" y="5"/>
                  <a:pt x="22" y="7"/>
                  <a:pt x="20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19" y="9"/>
                  <a:pt x="19" y="9"/>
                  <a:pt x="19" y="9"/>
                </a:cubicBezTo>
                <a:moveTo>
                  <a:pt x="23" y="8"/>
                </a:moveTo>
                <a:cubicBezTo>
                  <a:pt x="25" y="6"/>
                  <a:pt x="27" y="4"/>
                  <a:pt x="29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3"/>
                  <a:pt x="30" y="3"/>
                  <a:pt x="30" y="3"/>
                </a:cubicBezTo>
                <a:cubicBezTo>
                  <a:pt x="28" y="4"/>
                  <a:pt x="26" y="6"/>
                  <a:pt x="24" y="8"/>
                </a:cubicBezTo>
                <a:cubicBezTo>
                  <a:pt x="24" y="8"/>
                  <a:pt x="23" y="8"/>
                  <a:pt x="23" y="8"/>
                </a:cubicBezTo>
                <a:moveTo>
                  <a:pt x="29" y="0"/>
                </a:moveTo>
                <a:cubicBezTo>
                  <a:pt x="24" y="0"/>
                  <a:pt x="18" y="1"/>
                  <a:pt x="12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4" y="11"/>
                  <a:pt x="0" y="20"/>
                  <a:pt x="0" y="28"/>
                </a:cubicBezTo>
                <a:cubicBezTo>
                  <a:pt x="0" y="35"/>
                  <a:pt x="4" y="43"/>
                  <a:pt x="9" y="49"/>
                </a:cubicBezTo>
                <a:cubicBezTo>
                  <a:pt x="14" y="55"/>
                  <a:pt x="22" y="59"/>
                  <a:pt x="30" y="59"/>
                </a:cubicBezTo>
                <a:cubicBezTo>
                  <a:pt x="34" y="59"/>
                  <a:pt x="39" y="57"/>
                  <a:pt x="44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54"/>
                  <a:pt x="45" y="54"/>
                  <a:pt x="46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7" y="53"/>
                  <a:pt x="47" y="52"/>
                  <a:pt x="48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48" y="51"/>
                  <a:pt x="48" y="51"/>
                  <a:pt x="48" y="51"/>
                </a:cubicBezTo>
                <a:cubicBezTo>
                  <a:pt x="48" y="51"/>
                  <a:pt x="48" y="51"/>
                  <a:pt x="48" y="51"/>
                </a:cubicBezTo>
                <a:cubicBezTo>
                  <a:pt x="55" y="46"/>
                  <a:pt x="59" y="38"/>
                  <a:pt x="59" y="31"/>
                </a:cubicBezTo>
                <a:cubicBezTo>
                  <a:pt x="59" y="23"/>
                  <a:pt x="55" y="15"/>
                  <a:pt x="50" y="9"/>
                </a:cubicBezTo>
                <a:cubicBezTo>
                  <a:pt x="45" y="4"/>
                  <a:pt x="37" y="0"/>
                  <a:pt x="29" y="0"/>
                </a:cubicBezTo>
                <a:cubicBezTo>
                  <a:pt x="29" y="0"/>
                  <a:pt x="29" y="0"/>
                  <a:pt x="29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CustomShape 10"/>
          <p:cNvSpPr/>
          <p:nvPr/>
        </p:nvSpPr>
        <p:spPr>
          <a:xfrm>
            <a:off x="3985560" y="3384360"/>
            <a:ext cx="402840" cy="428040"/>
          </a:xfrm>
          <a:custGeom>
            <a:avLst/>
            <a:gdLst/>
            <a:ahLst/>
            <a:rect l="l" t="t" r="r" b="b"/>
            <a:pathLst>
              <a:path w="95" h="101">
                <a:moveTo>
                  <a:pt x="45" y="98"/>
                </a:moveTo>
                <a:cubicBezTo>
                  <a:pt x="44" y="98"/>
                  <a:pt x="44" y="98"/>
                  <a:pt x="44" y="98"/>
                </a:cubicBezTo>
                <a:cubicBezTo>
                  <a:pt x="45" y="97"/>
                  <a:pt x="45" y="97"/>
                  <a:pt x="45" y="96"/>
                </a:cubicBezTo>
                <a:cubicBezTo>
                  <a:pt x="45" y="97"/>
                  <a:pt x="45" y="97"/>
                  <a:pt x="45" y="98"/>
                </a:cubicBezTo>
                <a:moveTo>
                  <a:pt x="43" y="98"/>
                </a:moveTo>
                <a:cubicBezTo>
                  <a:pt x="42" y="98"/>
                  <a:pt x="42" y="98"/>
                  <a:pt x="41" y="98"/>
                </a:cubicBezTo>
                <a:cubicBezTo>
                  <a:pt x="42" y="96"/>
                  <a:pt x="43" y="94"/>
                  <a:pt x="44" y="93"/>
                </a:cubicBezTo>
                <a:cubicBezTo>
                  <a:pt x="45" y="93"/>
                  <a:pt x="45" y="93"/>
                  <a:pt x="46" y="93"/>
                </a:cubicBezTo>
                <a:cubicBezTo>
                  <a:pt x="45" y="94"/>
                  <a:pt x="44" y="96"/>
                  <a:pt x="43" y="98"/>
                </a:cubicBezTo>
                <a:moveTo>
                  <a:pt x="40" y="97"/>
                </a:moveTo>
                <a:cubicBezTo>
                  <a:pt x="39" y="97"/>
                  <a:pt x="38" y="97"/>
                  <a:pt x="38" y="97"/>
                </a:cubicBezTo>
                <a:cubicBezTo>
                  <a:pt x="39" y="95"/>
                  <a:pt x="40" y="94"/>
                  <a:pt x="41" y="92"/>
                </a:cubicBezTo>
                <a:cubicBezTo>
                  <a:pt x="41" y="92"/>
                  <a:pt x="42" y="92"/>
                  <a:pt x="43" y="92"/>
                </a:cubicBezTo>
                <a:cubicBezTo>
                  <a:pt x="41" y="94"/>
                  <a:pt x="40" y="96"/>
                  <a:pt x="40" y="97"/>
                </a:cubicBezTo>
                <a:moveTo>
                  <a:pt x="36" y="97"/>
                </a:moveTo>
                <a:cubicBezTo>
                  <a:pt x="36" y="97"/>
                  <a:pt x="35" y="97"/>
                  <a:pt x="34" y="96"/>
                </a:cubicBezTo>
                <a:cubicBezTo>
                  <a:pt x="36" y="95"/>
                  <a:pt x="37" y="93"/>
                  <a:pt x="38" y="92"/>
                </a:cubicBezTo>
                <a:cubicBezTo>
                  <a:pt x="38" y="92"/>
                  <a:pt x="39" y="92"/>
                  <a:pt x="39" y="92"/>
                </a:cubicBezTo>
                <a:cubicBezTo>
                  <a:pt x="38" y="93"/>
                  <a:pt x="37" y="95"/>
                  <a:pt x="36" y="97"/>
                </a:cubicBezTo>
                <a:moveTo>
                  <a:pt x="34" y="94"/>
                </a:moveTo>
                <a:cubicBezTo>
                  <a:pt x="34" y="93"/>
                  <a:pt x="35" y="92"/>
                  <a:pt x="35" y="91"/>
                </a:cubicBezTo>
                <a:cubicBezTo>
                  <a:pt x="35" y="91"/>
                  <a:pt x="36" y="91"/>
                  <a:pt x="36" y="91"/>
                </a:cubicBezTo>
                <a:cubicBezTo>
                  <a:pt x="36" y="92"/>
                  <a:pt x="35" y="93"/>
                  <a:pt x="34" y="94"/>
                </a:cubicBezTo>
                <a:moveTo>
                  <a:pt x="65" y="91"/>
                </a:moveTo>
                <a:cubicBezTo>
                  <a:pt x="65" y="91"/>
                  <a:pt x="65" y="90"/>
                  <a:pt x="64" y="90"/>
                </a:cubicBezTo>
                <a:cubicBezTo>
                  <a:pt x="65" y="89"/>
                  <a:pt x="65" y="88"/>
                  <a:pt x="66" y="87"/>
                </a:cubicBezTo>
                <a:cubicBezTo>
                  <a:pt x="66" y="89"/>
                  <a:pt x="65" y="90"/>
                  <a:pt x="65" y="91"/>
                </a:cubicBezTo>
                <a:moveTo>
                  <a:pt x="68" y="92"/>
                </a:moveTo>
                <a:cubicBezTo>
                  <a:pt x="68" y="91"/>
                  <a:pt x="69" y="89"/>
                  <a:pt x="69" y="88"/>
                </a:cubicBezTo>
                <a:cubicBezTo>
                  <a:pt x="70" y="88"/>
                  <a:pt x="70" y="87"/>
                  <a:pt x="71" y="87"/>
                </a:cubicBezTo>
                <a:cubicBezTo>
                  <a:pt x="70" y="89"/>
                  <a:pt x="69" y="90"/>
                  <a:pt x="68" y="92"/>
                </a:cubicBezTo>
                <a:moveTo>
                  <a:pt x="51" y="86"/>
                </a:moveTo>
                <a:cubicBezTo>
                  <a:pt x="51" y="85"/>
                  <a:pt x="51" y="85"/>
                  <a:pt x="51" y="85"/>
                </a:cubicBezTo>
                <a:cubicBezTo>
                  <a:pt x="51" y="85"/>
                  <a:pt x="51" y="85"/>
                  <a:pt x="51" y="85"/>
                </a:cubicBezTo>
                <a:cubicBezTo>
                  <a:pt x="51" y="86"/>
                  <a:pt x="51" y="86"/>
                  <a:pt x="51" y="86"/>
                </a:cubicBezTo>
                <a:moveTo>
                  <a:pt x="50" y="90"/>
                </a:moveTo>
                <a:cubicBezTo>
                  <a:pt x="50" y="89"/>
                  <a:pt x="50" y="89"/>
                  <a:pt x="50" y="88"/>
                </a:cubicBezTo>
                <a:cubicBezTo>
                  <a:pt x="51" y="87"/>
                  <a:pt x="52" y="86"/>
                  <a:pt x="53" y="85"/>
                </a:cubicBezTo>
                <a:cubicBezTo>
                  <a:pt x="54" y="85"/>
                  <a:pt x="54" y="85"/>
                  <a:pt x="54" y="85"/>
                </a:cubicBezTo>
                <a:cubicBezTo>
                  <a:pt x="53" y="87"/>
                  <a:pt x="52" y="88"/>
                  <a:pt x="50" y="90"/>
                </a:cubicBezTo>
                <a:cubicBezTo>
                  <a:pt x="50" y="90"/>
                  <a:pt x="50" y="90"/>
                  <a:pt x="50" y="90"/>
                </a:cubicBezTo>
                <a:moveTo>
                  <a:pt x="70" y="91"/>
                </a:moveTo>
                <a:cubicBezTo>
                  <a:pt x="71" y="89"/>
                  <a:pt x="72" y="87"/>
                  <a:pt x="73" y="86"/>
                </a:cubicBezTo>
                <a:cubicBezTo>
                  <a:pt x="74" y="85"/>
                  <a:pt x="74" y="85"/>
                  <a:pt x="75" y="85"/>
                </a:cubicBezTo>
                <a:cubicBezTo>
                  <a:pt x="74" y="86"/>
                  <a:pt x="73" y="88"/>
                  <a:pt x="73" y="89"/>
                </a:cubicBezTo>
                <a:cubicBezTo>
                  <a:pt x="72" y="90"/>
                  <a:pt x="71" y="90"/>
                  <a:pt x="70" y="91"/>
                </a:cubicBezTo>
                <a:moveTo>
                  <a:pt x="52" y="90"/>
                </a:moveTo>
                <a:cubicBezTo>
                  <a:pt x="54" y="88"/>
                  <a:pt x="55" y="86"/>
                  <a:pt x="56" y="84"/>
                </a:cubicBezTo>
                <a:cubicBezTo>
                  <a:pt x="57" y="84"/>
                  <a:pt x="58" y="84"/>
                  <a:pt x="58" y="84"/>
                </a:cubicBezTo>
                <a:cubicBezTo>
                  <a:pt x="57" y="86"/>
                  <a:pt x="56" y="88"/>
                  <a:pt x="55" y="89"/>
                </a:cubicBezTo>
                <a:cubicBezTo>
                  <a:pt x="54" y="89"/>
                  <a:pt x="53" y="90"/>
                  <a:pt x="52" y="90"/>
                </a:cubicBezTo>
                <a:moveTo>
                  <a:pt x="63" y="89"/>
                </a:moveTo>
                <a:cubicBezTo>
                  <a:pt x="63" y="88"/>
                  <a:pt x="63" y="88"/>
                  <a:pt x="63" y="88"/>
                </a:cubicBezTo>
                <a:cubicBezTo>
                  <a:pt x="64" y="87"/>
                  <a:pt x="64" y="85"/>
                  <a:pt x="64" y="84"/>
                </a:cubicBezTo>
                <a:cubicBezTo>
                  <a:pt x="65" y="84"/>
                  <a:pt x="65" y="85"/>
                  <a:pt x="66" y="86"/>
                </a:cubicBezTo>
                <a:cubicBezTo>
                  <a:pt x="65" y="87"/>
                  <a:pt x="64" y="88"/>
                  <a:pt x="63" y="89"/>
                </a:cubicBezTo>
                <a:moveTo>
                  <a:pt x="32" y="88"/>
                </a:moveTo>
                <a:cubicBezTo>
                  <a:pt x="32" y="88"/>
                  <a:pt x="32" y="88"/>
                  <a:pt x="32" y="88"/>
                </a:cubicBezTo>
                <a:cubicBezTo>
                  <a:pt x="31" y="87"/>
                  <a:pt x="30" y="87"/>
                  <a:pt x="30" y="87"/>
                </a:cubicBezTo>
                <a:cubicBezTo>
                  <a:pt x="31" y="86"/>
                  <a:pt x="32" y="85"/>
                  <a:pt x="33" y="84"/>
                </a:cubicBezTo>
                <a:cubicBezTo>
                  <a:pt x="33" y="85"/>
                  <a:pt x="33" y="87"/>
                  <a:pt x="32" y="88"/>
                </a:cubicBezTo>
                <a:moveTo>
                  <a:pt x="57" y="89"/>
                </a:moveTo>
                <a:cubicBezTo>
                  <a:pt x="58" y="87"/>
                  <a:pt x="59" y="85"/>
                  <a:pt x="60" y="83"/>
                </a:cubicBezTo>
                <a:cubicBezTo>
                  <a:pt x="61" y="83"/>
                  <a:pt x="61" y="83"/>
                  <a:pt x="62" y="83"/>
                </a:cubicBezTo>
                <a:cubicBezTo>
                  <a:pt x="61" y="84"/>
                  <a:pt x="61" y="86"/>
                  <a:pt x="60" y="88"/>
                </a:cubicBezTo>
                <a:cubicBezTo>
                  <a:pt x="59" y="88"/>
                  <a:pt x="58" y="88"/>
                  <a:pt x="57" y="89"/>
                </a:cubicBezTo>
                <a:moveTo>
                  <a:pt x="75" y="87"/>
                </a:moveTo>
                <a:cubicBezTo>
                  <a:pt x="76" y="85"/>
                  <a:pt x="77" y="84"/>
                  <a:pt x="77" y="83"/>
                </a:cubicBezTo>
                <a:cubicBezTo>
                  <a:pt x="78" y="82"/>
                  <a:pt x="78" y="82"/>
                  <a:pt x="78" y="82"/>
                </a:cubicBezTo>
                <a:cubicBezTo>
                  <a:pt x="77" y="83"/>
                  <a:pt x="77" y="84"/>
                  <a:pt x="77" y="85"/>
                </a:cubicBezTo>
                <a:cubicBezTo>
                  <a:pt x="76" y="86"/>
                  <a:pt x="76" y="86"/>
                  <a:pt x="75" y="87"/>
                </a:cubicBezTo>
                <a:moveTo>
                  <a:pt x="28" y="86"/>
                </a:moveTo>
                <a:cubicBezTo>
                  <a:pt x="28" y="86"/>
                  <a:pt x="27" y="85"/>
                  <a:pt x="27" y="85"/>
                </a:cubicBezTo>
                <a:cubicBezTo>
                  <a:pt x="28" y="84"/>
                  <a:pt x="30" y="83"/>
                  <a:pt x="31" y="81"/>
                </a:cubicBezTo>
                <a:cubicBezTo>
                  <a:pt x="32" y="82"/>
                  <a:pt x="32" y="82"/>
                  <a:pt x="33" y="82"/>
                </a:cubicBezTo>
                <a:cubicBezTo>
                  <a:pt x="31" y="83"/>
                  <a:pt x="30" y="85"/>
                  <a:pt x="28" y="86"/>
                </a:cubicBezTo>
                <a:moveTo>
                  <a:pt x="26" y="84"/>
                </a:moveTo>
                <a:cubicBezTo>
                  <a:pt x="25" y="84"/>
                  <a:pt x="25" y="84"/>
                  <a:pt x="25" y="84"/>
                </a:cubicBezTo>
                <a:cubicBezTo>
                  <a:pt x="26" y="82"/>
                  <a:pt x="28" y="81"/>
                  <a:pt x="29" y="80"/>
                </a:cubicBezTo>
                <a:cubicBezTo>
                  <a:pt x="30" y="81"/>
                  <a:pt x="30" y="81"/>
                  <a:pt x="30" y="81"/>
                </a:cubicBezTo>
                <a:cubicBezTo>
                  <a:pt x="28" y="82"/>
                  <a:pt x="27" y="83"/>
                  <a:pt x="26" y="84"/>
                </a:cubicBezTo>
                <a:moveTo>
                  <a:pt x="13" y="83"/>
                </a:moveTo>
                <a:cubicBezTo>
                  <a:pt x="12" y="82"/>
                  <a:pt x="12" y="82"/>
                  <a:pt x="12" y="82"/>
                </a:cubicBezTo>
                <a:cubicBezTo>
                  <a:pt x="13" y="81"/>
                  <a:pt x="14" y="80"/>
                  <a:pt x="14" y="79"/>
                </a:cubicBezTo>
                <a:cubicBezTo>
                  <a:pt x="14" y="80"/>
                  <a:pt x="14" y="80"/>
                  <a:pt x="13" y="81"/>
                </a:cubicBezTo>
                <a:cubicBezTo>
                  <a:pt x="13" y="82"/>
                  <a:pt x="13" y="82"/>
                  <a:pt x="13" y="83"/>
                </a:cubicBezTo>
                <a:moveTo>
                  <a:pt x="24" y="83"/>
                </a:moveTo>
                <a:cubicBezTo>
                  <a:pt x="23" y="82"/>
                  <a:pt x="23" y="82"/>
                  <a:pt x="23" y="82"/>
                </a:cubicBezTo>
                <a:cubicBezTo>
                  <a:pt x="24" y="81"/>
                  <a:pt x="25" y="80"/>
                  <a:pt x="27" y="79"/>
                </a:cubicBezTo>
                <a:cubicBezTo>
                  <a:pt x="28" y="79"/>
                  <a:pt x="28" y="79"/>
                  <a:pt x="28" y="79"/>
                </a:cubicBezTo>
                <a:cubicBezTo>
                  <a:pt x="26" y="80"/>
                  <a:pt x="25" y="81"/>
                  <a:pt x="24" y="83"/>
                </a:cubicBezTo>
                <a:moveTo>
                  <a:pt x="22" y="81"/>
                </a:moveTo>
                <a:cubicBezTo>
                  <a:pt x="22" y="80"/>
                  <a:pt x="23" y="80"/>
                  <a:pt x="23" y="79"/>
                </a:cubicBezTo>
                <a:cubicBezTo>
                  <a:pt x="23" y="78"/>
                  <a:pt x="24" y="78"/>
                  <a:pt x="25" y="77"/>
                </a:cubicBezTo>
                <a:cubicBezTo>
                  <a:pt x="25" y="78"/>
                  <a:pt x="25" y="78"/>
                  <a:pt x="25" y="78"/>
                </a:cubicBezTo>
                <a:cubicBezTo>
                  <a:pt x="24" y="79"/>
                  <a:pt x="23" y="80"/>
                  <a:pt x="22" y="81"/>
                </a:cubicBezTo>
                <a:moveTo>
                  <a:pt x="16" y="83"/>
                </a:moveTo>
                <a:cubicBezTo>
                  <a:pt x="16" y="82"/>
                  <a:pt x="16" y="82"/>
                  <a:pt x="16" y="82"/>
                </a:cubicBezTo>
                <a:cubicBezTo>
                  <a:pt x="17" y="81"/>
                  <a:pt x="17" y="80"/>
                  <a:pt x="17" y="79"/>
                </a:cubicBezTo>
                <a:cubicBezTo>
                  <a:pt x="18" y="78"/>
                  <a:pt x="19" y="78"/>
                  <a:pt x="20" y="77"/>
                </a:cubicBezTo>
                <a:cubicBezTo>
                  <a:pt x="20" y="78"/>
                  <a:pt x="19" y="79"/>
                  <a:pt x="19" y="81"/>
                </a:cubicBezTo>
                <a:cubicBezTo>
                  <a:pt x="18" y="81"/>
                  <a:pt x="17" y="82"/>
                  <a:pt x="16" y="83"/>
                </a:cubicBezTo>
                <a:moveTo>
                  <a:pt x="11" y="80"/>
                </a:moveTo>
                <a:cubicBezTo>
                  <a:pt x="11" y="80"/>
                  <a:pt x="11" y="80"/>
                  <a:pt x="11" y="80"/>
                </a:cubicBezTo>
                <a:cubicBezTo>
                  <a:pt x="11" y="79"/>
                  <a:pt x="12" y="78"/>
                  <a:pt x="13" y="77"/>
                </a:cubicBezTo>
                <a:cubicBezTo>
                  <a:pt x="14" y="77"/>
                  <a:pt x="14" y="77"/>
                  <a:pt x="14" y="77"/>
                </a:cubicBezTo>
                <a:cubicBezTo>
                  <a:pt x="13" y="78"/>
                  <a:pt x="12" y="79"/>
                  <a:pt x="11" y="80"/>
                </a:cubicBezTo>
                <a:moveTo>
                  <a:pt x="23" y="76"/>
                </a:moveTo>
                <a:cubicBezTo>
                  <a:pt x="23" y="76"/>
                  <a:pt x="23" y="76"/>
                  <a:pt x="23" y="76"/>
                </a:cubicBezTo>
                <a:cubicBezTo>
                  <a:pt x="23" y="76"/>
                  <a:pt x="23" y="76"/>
                  <a:pt x="23" y="76"/>
                </a:cubicBezTo>
                <a:cubicBezTo>
                  <a:pt x="23" y="76"/>
                  <a:pt x="23" y="76"/>
                  <a:pt x="23" y="76"/>
                </a:cubicBezTo>
                <a:moveTo>
                  <a:pt x="10" y="78"/>
                </a:moveTo>
                <a:cubicBezTo>
                  <a:pt x="9" y="77"/>
                  <a:pt x="9" y="77"/>
                  <a:pt x="9" y="77"/>
                </a:cubicBezTo>
                <a:cubicBezTo>
                  <a:pt x="10" y="77"/>
                  <a:pt x="11" y="76"/>
                  <a:pt x="12" y="75"/>
                </a:cubicBezTo>
                <a:cubicBezTo>
                  <a:pt x="12" y="75"/>
                  <a:pt x="12" y="75"/>
                  <a:pt x="12" y="75"/>
                </a:cubicBezTo>
                <a:cubicBezTo>
                  <a:pt x="11" y="76"/>
                  <a:pt x="11" y="77"/>
                  <a:pt x="10" y="78"/>
                </a:cubicBezTo>
                <a:moveTo>
                  <a:pt x="8" y="76"/>
                </a:moveTo>
                <a:cubicBezTo>
                  <a:pt x="8" y="76"/>
                  <a:pt x="8" y="76"/>
                  <a:pt x="8" y="76"/>
                </a:cubicBezTo>
                <a:cubicBezTo>
                  <a:pt x="9" y="75"/>
                  <a:pt x="10" y="74"/>
                  <a:pt x="10" y="73"/>
                </a:cubicBezTo>
                <a:cubicBezTo>
                  <a:pt x="11" y="74"/>
                  <a:pt x="11" y="74"/>
                  <a:pt x="11" y="74"/>
                </a:cubicBezTo>
                <a:cubicBezTo>
                  <a:pt x="10" y="74"/>
                  <a:pt x="9" y="75"/>
                  <a:pt x="8" y="76"/>
                </a:cubicBezTo>
                <a:moveTo>
                  <a:pt x="7" y="74"/>
                </a:moveTo>
                <a:cubicBezTo>
                  <a:pt x="7" y="74"/>
                  <a:pt x="7" y="74"/>
                  <a:pt x="7" y="74"/>
                </a:cubicBezTo>
                <a:cubicBezTo>
                  <a:pt x="8" y="72"/>
                  <a:pt x="8" y="71"/>
                  <a:pt x="8" y="70"/>
                </a:cubicBezTo>
                <a:cubicBezTo>
                  <a:pt x="9" y="71"/>
                  <a:pt x="9" y="71"/>
                  <a:pt x="10" y="72"/>
                </a:cubicBezTo>
                <a:cubicBezTo>
                  <a:pt x="9" y="73"/>
                  <a:pt x="8" y="73"/>
                  <a:pt x="7" y="74"/>
                </a:cubicBezTo>
                <a:moveTo>
                  <a:pt x="78" y="72"/>
                </a:moveTo>
                <a:cubicBezTo>
                  <a:pt x="78" y="72"/>
                  <a:pt x="78" y="72"/>
                  <a:pt x="78" y="72"/>
                </a:cubicBezTo>
                <a:cubicBezTo>
                  <a:pt x="79" y="71"/>
                  <a:pt x="80" y="69"/>
                  <a:pt x="81" y="68"/>
                </a:cubicBezTo>
                <a:cubicBezTo>
                  <a:pt x="81" y="68"/>
                  <a:pt x="81" y="68"/>
                  <a:pt x="81" y="68"/>
                </a:cubicBezTo>
                <a:cubicBezTo>
                  <a:pt x="81" y="69"/>
                  <a:pt x="81" y="69"/>
                  <a:pt x="81" y="69"/>
                </a:cubicBezTo>
                <a:cubicBezTo>
                  <a:pt x="80" y="69"/>
                  <a:pt x="80" y="69"/>
                  <a:pt x="80" y="69"/>
                </a:cubicBezTo>
                <a:cubicBezTo>
                  <a:pt x="79" y="70"/>
                  <a:pt x="79" y="71"/>
                  <a:pt x="78" y="72"/>
                </a:cubicBezTo>
                <a:moveTo>
                  <a:pt x="88" y="67"/>
                </a:moveTo>
                <a:cubicBezTo>
                  <a:pt x="87" y="67"/>
                  <a:pt x="87" y="67"/>
                  <a:pt x="86" y="67"/>
                </a:cubicBezTo>
                <a:cubicBezTo>
                  <a:pt x="87" y="65"/>
                  <a:pt x="88" y="64"/>
                  <a:pt x="89" y="62"/>
                </a:cubicBezTo>
                <a:cubicBezTo>
                  <a:pt x="89" y="62"/>
                  <a:pt x="89" y="62"/>
                  <a:pt x="89" y="62"/>
                </a:cubicBezTo>
                <a:cubicBezTo>
                  <a:pt x="89" y="64"/>
                  <a:pt x="88" y="65"/>
                  <a:pt x="88" y="67"/>
                </a:cubicBezTo>
                <a:moveTo>
                  <a:pt x="84" y="67"/>
                </a:moveTo>
                <a:cubicBezTo>
                  <a:pt x="84" y="66"/>
                  <a:pt x="84" y="66"/>
                  <a:pt x="84" y="65"/>
                </a:cubicBezTo>
                <a:cubicBezTo>
                  <a:pt x="85" y="64"/>
                  <a:pt x="86" y="63"/>
                  <a:pt x="87" y="62"/>
                </a:cubicBezTo>
                <a:cubicBezTo>
                  <a:pt x="87" y="62"/>
                  <a:pt x="87" y="62"/>
                  <a:pt x="87" y="62"/>
                </a:cubicBezTo>
                <a:cubicBezTo>
                  <a:pt x="88" y="62"/>
                  <a:pt x="88" y="62"/>
                  <a:pt x="88" y="62"/>
                </a:cubicBezTo>
                <a:cubicBezTo>
                  <a:pt x="87" y="63"/>
                  <a:pt x="86" y="65"/>
                  <a:pt x="85" y="67"/>
                </a:cubicBezTo>
                <a:cubicBezTo>
                  <a:pt x="84" y="67"/>
                  <a:pt x="84" y="67"/>
                  <a:pt x="84" y="67"/>
                </a:cubicBezTo>
                <a:moveTo>
                  <a:pt x="12" y="61"/>
                </a:moveTo>
                <a:cubicBezTo>
                  <a:pt x="12" y="61"/>
                  <a:pt x="12" y="61"/>
                  <a:pt x="12" y="61"/>
                </a:cubicBezTo>
                <a:cubicBezTo>
                  <a:pt x="12" y="61"/>
                  <a:pt x="12" y="61"/>
                  <a:pt x="12" y="61"/>
                </a:cubicBezTo>
                <a:cubicBezTo>
                  <a:pt x="12" y="61"/>
                  <a:pt x="12" y="61"/>
                  <a:pt x="12" y="61"/>
                </a:cubicBezTo>
                <a:moveTo>
                  <a:pt x="11" y="61"/>
                </a:moveTo>
                <a:cubicBezTo>
                  <a:pt x="10" y="60"/>
                  <a:pt x="10" y="59"/>
                  <a:pt x="10" y="59"/>
                </a:cubicBezTo>
                <a:cubicBezTo>
                  <a:pt x="11" y="58"/>
                  <a:pt x="11" y="58"/>
                  <a:pt x="11" y="57"/>
                </a:cubicBezTo>
                <a:cubicBezTo>
                  <a:pt x="11" y="58"/>
                  <a:pt x="11" y="58"/>
                  <a:pt x="11" y="59"/>
                </a:cubicBezTo>
                <a:cubicBezTo>
                  <a:pt x="11" y="59"/>
                  <a:pt x="11" y="60"/>
                  <a:pt x="11" y="61"/>
                </a:cubicBezTo>
                <a:moveTo>
                  <a:pt x="10" y="56"/>
                </a:moveTo>
                <a:cubicBezTo>
                  <a:pt x="10" y="56"/>
                  <a:pt x="10" y="56"/>
                  <a:pt x="10" y="56"/>
                </a:cubicBezTo>
                <a:cubicBezTo>
                  <a:pt x="10" y="56"/>
                  <a:pt x="10" y="56"/>
                  <a:pt x="10" y="56"/>
                </a:cubicBezTo>
                <a:cubicBezTo>
                  <a:pt x="10" y="55"/>
                  <a:pt x="10" y="55"/>
                  <a:pt x="10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10" y="56"/>
                  <a:pt x="10" y="56"/>
                  <a:pt x="10" y="56"/>
                </a:cubicBezTo>
                <a:moveTo>
                  <a:pt x="7" y="54"/>
                </a:moveTo>
                <a:cubicBezTo>
                  <a:pt x="6" y="53"/>
                  <a:pt x="6" y="53"/>
                  <a:pt x="6" y="53"/>
                </a:cubicBezTo>
                <a:cubicBezTo>
                  <a:pt x="7" y="52"/>
                  <a:pt x="7" y="51"/>
                  <a:pt x="8" y="50"/>
                </a:cubicBezTo>
                <a:cubicBezTo>
                  <a:pt x="8" y="50"/>
                  <a:pt x="8" y="51"/>
                  <a:pt x="8" y="52"/>
                </a:cubicBezTo>
                <a:cubicBezTo>
                  <a:pt x="8" y="52"/>
                  <a:pt x="7" y="53"/>
                  <a:pt x="7" y="54"/>
                </a:cubicBezTo>
                <a:moveTo>
                  <a:pt x="4" y="53"/>
                </a:moveTo>
                <a:cubicBezTo>
                  <a:pt x="4" y="53"/>
                  <a:pt x="3" y="53"/>
                  <a:pt x="3" y="53"/>
                </a:cubicBezTo>
                <a:cubicBezTo>
                  <a:pt x="3" y="52"/>
                  <a:pt x="3" y="52"/>
                  <a:pt x="3" y="52"/>
                </a:cubicBezTo>
                <a:cubicBezTo>
                  <a:pt x="4" y="51"/>
                  <a:pt x="5" y="49"/>
                  <a:pt x="6" y="48"/>
                </a:cubicBezTo>
                <a:cubicBezTo>
                  <a:pt x="6" y="48"/>
                  <a:pt x="7" y="48"/>
                  <a:pt x="8" y="48"/>
                </a:cubicBezTo>
                <a:cubicBezTo>
                  <a:pt x="6" y="50"/>
                  <a:pt x="5" y="51"/>
                  <a:pt x="4" y="53"/>
                </a:cubicBezTo>
                <a:moveTo>
                  <a:pt x="3" y="49"/>
                </a:moveTo>
                <a:cubicBezTo>
                  <a:pt x="3" y="49"/>
                  <a:pt x="3" y="48"/>
                  <a:pt x="3" y="47"/>
                </a:cubicBezTo>
                <a:cubicBezTo>
                  <a:pt x="4" y="47"/>
                  <a:pt x="4" y="47"/>
                  <a:pt x="4" y="47"/>
                </a:cubicBezTo>
                <a:cubicBezTo>
                  <a:pt x="4" y="48"/>
                  <a:pt x="3" y="49"/>
                  <a:pt x="3" y="49"/>
                </a:cubicBezTo>
                <a:moveTo>
                  <a:pt x="85" y="33"/>
                </a:moveTo>
                <a:cubicBezTo>
                  <a:pt x="85" y="33"/>
                  <a:pt x="85" y="32"/>
                  <a:pt x="85" y="31"/>
                </a:cubicBezTo>
                <a:cubicBezTo>
                  <a:pt x="85" y="31"/>
                  <a:pt x="86" y="30"/>
                  <a:pt x="87" y="30"/>
                </a:cubicBezTo>
                <a:cubicBezTo>
                  <a:pt x="87" y="31"/>
                  <a:pt x="86" y="32"/>
                  <a:pt x="86" y="33"/>
                </a:cubicBezTo>
                <a:cubicBezTo>
                  <a:pt x="85" y="33"/>
                  <a:pt x="85" y="33"/>
                  <a:pt x="85" y="33"/>
                </a:cubicBezTo>
                <a:moveTo>
                  <a:pt x="17" y="23"/>
                </a:moveTo>
                <a:cubicBezTo>
                  <a:pt x="16" y="23"/>
                  <a:pt x="16" y="23"/>
                  <a:pt x="16" y="23"/>
                </a:cubicBezTo>
                <a:cubicBezTo>
                  <a:pt x="17" y="22"/>
                  <a:pt x="18" y="21"/>
                  <a:pt x="19" y="20"/>
                </a:cubicBezTo>
                <a:cubicBezTo>
                  <a:pt x="18" y="21"/>
                  <a:pt x="18" y="22"/>
                  <a:pt x="17" y="23"/>
                </a:cubicBezTo>
                <a:moveTo>
                  <a:pt x="17" y="21"/>
                </a:moveTo>
                <a:cubicBezTo>
                  <a:pt x="17" y="20"/>
                  <a:pt x="17" y="20"/>
                  <a:pt x="17" y="20"/>
                </a:cubicBezTo>
                <a:cubicBezTo>
                  <a:pt x="17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20"/>
                  <a:pt x="17" y="20"/>
                  <a:pt x="17" y="21"/>
                </a:cubicBezTo>
                <a:moveTo>
                  <a:pt x="33" y="13"/>
                </a:moveTo>
                <a:cubicBezTo>
                  <a:pt x="33" y="13"/>
                  <a:pt x="34" y="13"/>
                  <a:pt x="34" y="13"/>
                </a:cubicBezTo>
                <a:cubicBezTo>
                  <a:pt x="38" y="11"/>
                  <a:pt x="43" y="10"/>
                  <a:pt x="47" y="10"/>
                </a:cubicBezTo>
                <a:cubicBezTo>
                  <a:pt x="48" y="10"/>
                  <a:pt x="49" y="9"/>
                  <a:pt x="49" y="9"/>
                </a:cubicBezTo>
                <a:cubicBezTo>
                  <a:pt x="49" y="7"/>
                  <a:pt x="49" y="5"/>
                  <a:pt x="50" y="3"/>
                </a:cubicBezTo>
                <a:cubicBezTo>
                  <a:pt x="54" y="3"/>
                  <a:pt x="58" y="3"/>
                  <a:pt x="62" y="5"/>
                </a:cubicBezTo>
                <a:cubicBezTo>
                  <a:pt x="61" y="7"/>
                  <a:pt x="61" y="9"/>
                  <a:pt x="60" y="11"/>
                </a:cubicBezTo>
                <a:cubicBezTo>
                  <a:pt x="60" y="11"/>
                  <a:pt x="61" y="12"/>
                  <a:pt x="61" y="12"/>
                </a:cubicBezTo>
                <a:cubicBezTo>
                  <a:pt x="66" y="14"/>
                  <a:pt x="70" y="17"/>
                  <a:pt x="73" y="20"/>
                </a:cubicBezTo>
                <a:cubicBezTo>
                  <a:pt x="73" y="20"/>
                  <a:pt x="74" y="20"/>
                  <a:pt x="74" y="20"/>
                </a:cubicBezTo>
                <a:cubicBezTo>
                  <a:pt x="74" y="20"/>
                  <a:pt x="75" y="20"/>
                  <a:pt x="75" y="20"/>
                </a:cubicBezTo>
                <a:cubicBezTo>
                  <a:pt x="77" y="19"/>
                  <a:pt x="79" y="17"/>
                  <a:pt x="80" y="16"/>
                </a:cubicBezTo>
                <a:cubicBezTo>
                  <a:pt x="81" y="16"/>
                  <a:pt x="81" y="17"/>
                  <a:pt x="81" y="17"/>
                </a:cubicBezTo>
                <a:cubicBezTo>
                  <a:pt x="82" y="18"/>
                  <a:pt x="83" y="20"/>
                  <a:pt x="84" y="21"/>
                </a:cubicBezTo>
                <a:cubicBezTo>
                  <a:pt x="85" y="22"/>
                  <a:pt x="86" y="23"/>
                  <a:pt x="86" y="24"/>
                </a:cubicBezTo>
                <a:cubicBezTo>
                  <a:pt x="86" y="24"/>
                  <a:pt x="87" y="25"/>
                  <a:pt x="87" y="26"/>
                </a:cubicBezTo>
                <a:cubicBezTo>
                  <a:pt x="87" y="26"/>
                  <a:pt x="87" y="26"/>
                  <a:pt x="87" y="26"/>
                </a:cubicBezTo>
                <a:cubicBezTo>
                  <a:pt x="85" y="27"/>
                  <a:pt x="84" y="28"/>
                  <a:pt x="82" y="30"/>
                </a:cubicBezTo>
                <a:cubicBezTo>
                  <a:pt x="81" y="30"/>
                  <a:pt x="81" y="31"/>
                  <a:pt x="81" y="31"/>
                </a:cubicBezTo>
                <a:cubicBezTo>
                  <a:pt x="83" y="36"/>
                  <a:pt x="84" y="40"/>
                  <a:pt x="85" y="45"/>
                </a:cubicBezTo>
                <a:cubicBezTo>
                  <a:pt x="85" y="46"/>
                  <a:pt x="85" y="46"/>
                  <a:pt x="86" y="46"/>
                </a:cubicBezTo>
                <a:cubicBezTo>
                  <a:pt x="88" y="47"/>
                  <a:pt x="90" y="47"/>
                  <a:pt x="92" y="47"/>
                </a:cubicBezTo>
                <a:cubicBezTo>
                  <a:pt x="92" y="51"/>
                  <a:pt x="91" y="55"/>
                  <a:pt x="90" y="59"/>
                </a:cubicBezTo>
                <a:cubicBezTo>
                  <a:pt x="89" y="59"/>
                  <a:pt x="88" y="59"/>
                  <a:pt x="87" y="59"/>
                </a:cubicBezTo>
                <a:cubicBezTo>
                  <a:pt x="87" y="59"/>
                  <a:pt x="87" y="59"/>
                  <a:pt x="87" y="59"/>
                </a:cubicBezTo>
                <a:cubicBezTo>
                  <a:pt x="85" y="59"/>
                  <a:pt x="84" y="59"/>
                  <a:pt x="83" y="60"/>
                </a:cubicBezTo>
                <a:cubicBezTo>
                  <a:pt x="81" y="61"/>
                  <a:pt x="80" y="63"/>
                  <a:pt x="79" y="65"/>
                </a:cubicBezTo>
                <a:cubicBezTo>
                  <a:pt x="78" y="67"/>
                  <a:pt x="77" y="69"/>
                  <a:pt x="75" y="71"/>
                </a:cubicBezTo>
                <a:cubicBezTo>
                  <a:pt x="74" y="71"/>
                  <a:pt x="74" y="72"/>
                  <a:pt x="75" y="73"/>
                </a:cubicBezTo>
                <a:cubicBezTo>
                  <a:pt x="76" y="74"/>
                  <a:pt x="77" y="76"/>
                  <a:pt x="78" y="78"/>
                </a:cubicBezTo>
                <a:cubicBezTo>
                  <a:pt x="75" y="81"/>
                  <a:pt x="72" y="83"/>
                  <a:pt x="69" y="85"/>
                </a:cubicBezTo>
                <a:cubicBezTo>
                  <a:pt x="67" y="83"/>
                  <a:pt x="66" y="81"/>
                  <a:pt x="65" y="80"/>
                </a:cubicBezTo>
                <a:cubicBezTo>
                  <a:pt x="65" y="79"/>
                  <a:pt x="64" y="79"/>
                  <a:pt x="64" y="79"/>
                </a:cubicBezTo>
                <a:cubicBezTo>
                  <a:pt x="64" y="79"/>
                  <a:pt x="63" y="79"/>
                  <a:pt x="63" y="79"/>
                </a:cubicBezTo>
                <a:cubicBezTo>
                  <a:pt x="59" y="81"/>
                  <a:pt x="54" y="82"/>
                  <a:pt x="50" y="82"/>
                </a:cubicBezTo>
                <a:cubicBezTo>
                  <a:pt x="49" y="82"/>
                  <a:pt x="48" y="83"/>
                  <a:pt x="48" y="84"/>
                </a:cubicBezTo>
                <a:cubicBezTo>
                  <a:pt x="48" y="86"/>
                  <a:pt x="47" y="88"/>
                  <a:pt x="47" y="90"/>
                </a:cubicBezTo>
                <a:cubicBezTo>
                  <a:pt x="43" y="90"/>
                  <a:pt x="39" y="89"/>
                  <a:pt x="35" y="88"/>
                </a:cubicBezTo>
                <a:cubicBezTo>
                  <a:pt x="36" y="86"/>
                  <a:pt x="36" y="84"/>
                  <a:pt x="36" y="82"/>
                </a:cubicBezTo>
                <a:cubicBezTo>
                  <a:pt x="36" y="81"/>
                  <a:pt x="36" y="80"/>
                  <a:pt x="35" y="80"/>
                </a:cubicBezTo>
                <a:cubicBezTo>
                  <a:pt x="31" y="78"/>
                  <a:pt x="27" y="76"/>
                  <a:pt x="24" y="72"/>
                </a:cubicBezTo>
                <a:cubicBezTo>
                  <a:pt x="23" y="72"/>
                  <a:pt x="23" y="72"/>
                  <a:pt x="23" y="72"/>
                </a:cubicBezTo>
                <a:cubicBezTo>
                  <a:pt x="22" y="72"/>
                  <a:pt x="22" y="72"/>
                  <a:pt x="22" y="72"/>
                </a:cubicBezTo>
                <a:cubicBezTo>
                  <a:pt x="20" y="74"/>
                  <a:pt x="18" y="75"/>
                  <a:pt x="17" y="76"/>
                </a:cubicBezTo>
                <a:cubicBezTo>
                  <a:pt x="14" y="73"/>
                  <a:pt x="11" y="70"/>
                  <a:pt x="10" y="66"/>
                </a:cubicBezTo>
                <a:cubicBezTo>
                  <a:pt x="11" y="65"/>
                  <a:pt x="13" y="64"/>
                  <a:pt x="15" y="63"/>
                </a:cubicBezTo>
                <a:cubicBezTo>
                  <a:pt x="15" y="62"/>
                  <a:pt x="16" y="61"/>
                  <a:pt x="15" y="61"/>
                </a:cubicBezTo>
                <a:cubicBezTo>
                  <a:pt x="13" y="56"/>
                  <a:pt x="12" y="52"/>
                  <a:pt x="12" y="47"/>
                </a:cubicBezTo>
                <a:cubicBezTo>
                  <a:pt x="12" y="46"/>
                  <a:pt x="12" y="46"/>
                  <a:pt x="11" y="46"/>
                </a:cubicBezTo>
                <a:cubicBezTo>
                  <a:pt x="9" y="45"/>
                  <a:pt x="7" y="45"/>
                  <a:pt x="5" y="45"/>
                </a:cubicBezTo>
                <a:cubicBezTo>
                  <a:pt x="5" y="41"/>
                  <a:pt x="6" y="37"/>
                  <a:pt x="7" y="33"/>
                </a:cubicBezTo>
                <a:cubicBezTo>
                  <a:pt x="9" y="33"/>
                  <a:pt x="11" y="34"/>
                  <a:pt x="13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4" y="34"/>
                  <a:pt x="14" y="34"/>
                  <a:pt x="15" y="33"/>
                </a:cubicBezTo>
                <a:cubicBezTo>
                  <a:pt x="16" y="31"/>
                  <a:pt x="17" y="29"/>
                  <a:pt x="18" y="27"/>
                </a:cubicBezTo>
                <a:cubicBezTo>
                  <a:pt x="18" y="26"/>
                  <a:pt x="18" y="26"/>
                  <a:pt x="18" y="26"/>
                </a:cubicBezTo>
                <a:cubicBezTo>
                  <a:pt x="19" y="24"/>
                  <a:pt x="21" y="23"/>
                  <a:pt x="22" y="21"/>
                </a:cubicBezTo>
                <a:cubicBezTo>
                  <a:pt x="23" y="21"/>
                  <a:pt x="23" y="20"/>
                  <a:pt x="22" y="19"/>
                </a:cubicBezTo>
                <a:cubicBezTo>
                  <a:pt x="21" y="18"/>
                  <a:pt x="20" y="16"/>
                  <a:pt x="19" y="14"/>
                </a:cubicBezTo>
                <a:cubicBezTo>
                  <a:pt x="22" y="12"/>
                  <a:pt x="25" y="9"/>
                  <a:pt x="28" y="7"/>
                </a:cubicBezTo>
                <a:cubicBezTo>
                  <a:pt x="30" y="9"/>
                  <a:pt x="31" y="11"/>
                  <a:pt x="32" y="13"/>
                </a:cubicBezTo>
                <a:cubicBezTo>
                  <a:pt x="32" y="13"/>
                  <a:pt x="33" y="13"/>
                  <a:pt x="33" y="13"/>
                </a:cubicBezTo>
                <a:moveTo>
                  <a:pt x="49" y="0"/>
                </a:moveTo>
                <a:cubicBezTo>
                  <a:pt x="48" y="0"/>
                  <a:pt x="47" y="0"/>
                  <a:pt x="47" y="1"/>
                </a:cubicBezTo>
                <a:cubicBezTo>
                  <a:pt x="47" y="3"/>
                  <a:pt x="46" y="5"/>
                  <a:pt x="46" y="7"/>
                </a:cubicBezTo>
                <a:cubicBezTo>
                  <a:pt x="42" y="7"/>
                  <a:pt x="38" y="8"/>
                  <a:pt x="34" y="10"/>
                </a:cubicBezTo>
                <a:cubicBezTo>
                  <a:pt x="33" y="8"/>
                  <a:pt x="31" y="6"/>
                  <a:pt x="30" y="5"/>
                </a:cubicBezTo>
                <a:cubicBezTo>
                  <a:pt x="30" y="4"/>
                  <a:pt x="29" y="4"/>
                  <a:pt x="29" y="4"/>
                </a:cubicBezTo>
                <a:cubicBezTo>
                  <a:pt x="29" y="4"/>
                  <a:pt x="28" y="4"/>
                  <a:pt x="28" y="4"/>
                </a:cubicBezTo>
                <a:cubicBezTo>
                  <a:pt x="24" y="6"/>
                  <a:pt x="19" y="9"/>
                  <a:pt x="16" y="13"/>
                </a:cubicBezTo>
                <a:cubicBezTo>
                  <a:pt x="15" y="13"/>
                  <a:pt x="15" y="14"/>
                  <a:pt x="15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7"/>
                  <a:pt x="14" y="19"/>
                  <a:pt x="13" y="22"/>
                </a:cubicBezTo>
                <a:cubicBezTo>
                  <a:pt x="13" y="22"/>
                  <a:pt x="13" y="23"/>
                  <a:pt x="13" y="23"/>
                </a:cubicBezTo>
                <a:cubicBezTo>
                  <a:pt x="14" y="24"/>
                  <a:pt x="14" y="25"/>
                  <a:pt x="15" y="26"/>
                </a:cubicBezTo>
                <a:cubicBezTo>
                  <a:pt x="14" y="27"/>
                  <a:pt x="13" y="29"/>
                  <a:pt x="12" y="31"/>
                </a:cubicBezTo>
                <a:cubicBezTo>
                  <a:pt x="10" y="30"/>
                  <a:pt x="8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5" y="30"/>
                  <a:pt x="5" y="30"/>
                  <a:pt x="4" y="31"/>
                </a:cubicBezTo>
                <a:cubicBezTo>
                  <a:pt x="4" y="31"/>
                  <a:pt x="4" y="31"/>
                  <a:pt x="4" y="32"/>
                </a:cubicBezTo>
                <a:cubicBezTo>
                  <a:pt x="4" y="33"/>
                  <a:pt x="4" y="33"/>
                  <a:pt x="4" y="33"/>
                </a:cubicBezTo>
                <a:cubicBezTo>
                  <a:pt x="2" y="38"/>
                  <a:pt x="0" y="49"/>
                  <a:pt x="0" y="54"/>
                </a:cubicBezTo>
                <a:cubicBezTo>
                  <a:pt x="0" y="55"/>
                  <a:pt x="0" y="55"/>
                  <a:pt x="1" y="55"/>
                </a:cubicBezTo>
                <a:cubicBezTo>
                  <a:pt x="3" y="56"/>
                  <a:pt x="5" y="56"/>
                  <a:pt x="7" y="57"/>
                </a:cubicBezTo>
                <a:cubicBezTo>
                  <a:pt x="7" y="59"/>
                  <a:pt x="8" y="61"/>
                  <a:pt x="8" y="6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65"/>
                  <a:pt x="6" y="65"/>
                  <a:pt x="6" y="65"/>
                </a:cubicBezTo>
                <a:cubicBezTo>
                  <a:pt x="6" y="68"/>
                  <a:pt x="5" y="71"/>
                  <a:pt x="4" y="73"/>
                </a:cubicBezTo>
                <a:cubicBezTo>
                  <a:pt x="4" y="73"/>
                  <a:pt x="4" y="73"/>
                  <a:pt x="4" y="73"/>
                </a:cubicBezTo>
                <a:cubicBezTo>
                  <a:pt x="4" y="74"/>
                  <a:pt x="4" y="74"/>
                  <a:pt x="4" y="74"/>
                </a:cubicBezTo>
                <a:cubicBezTo>
                  <a:pt x="4" y="75"/>
                  <a:pt x="4" y="75"/>
                  <a:pt x="5" y="76"/>
                </a:cubicBezTo>
                <a:cubicBezTo>
                  <a:pt x="7" y="80"/>
                  <a:pt x="9" y="83"/>
                  <a:pt x="12" y="86"/>
                </a:cubicBezTo>
                <a:cubicBezTo>
                  <a:pt x="13" y="87"/>
                  <a:pt x="13" y="87"/>
                  <a:pt x="14" y="87"/>
                </a:cubicBezTo>
                <a:cubicBezTo>
                  <a:pt x="14" y="87"/>
                  <a:pt x="14" y="87"/>
                  <a:pt x="14" y="87"/>
                </a:cubicBezTo>
                <a:cubicBezTo>
                  <a:pt x="14" y="87"/>
                  <a:pt x="15" y="87"/>
                  <a:pt x="15" y="87"/>
                </a:cubicBezTo>
                <a:cubicBezTo>
                  <a:pt x="17" y="86"/>
                  <a:pt x="18" y="85"/>
                  <a:pt x="20" y="84"/>
                </a:cubicBezTo>
                <a:cubicBezTo>
                  <a:pt x="23" y="86"/>
                  <a:pt x="26" y="88"/>
                  <a:pt x="30" y="90"/>
                </a:cubicBezTo>
                <a:cubicBezTo>
                  <a:pt x="30" y="92"/>
                  <a:pt x="30" y="94"/>
                  <a:pt x="30" y="97"/>
                </a:cubicBezTo>
                <a:cubicBezTo>
                  <a:pt x="30" y="98"/>
                  <a:pt x="30" y="98"/>
                  <a:pt x="31" y="98"/>
                </a:cubicBezTo>
                <a:cubicBezTo>
                  <a:pt x="36" y="100"/>
                  <a:pt x="41" y="101"/>
                  <a:pt x="46" y="101"/>
                </a:cubicBezTo>
                <a:cubicBezTo>
                  <a:pt x="46" y="101"/>
                  <a:pt x="46" y="101"/>
                  <a:pt x="46" y="101"/>
                </a:cubicBezTo>
                <a:cubicBezTo>
                  <a:pt x="47" y="101"/>
                  <a:pt x="47" y="100"/>
                  <a:pt x="47" y="100"/>
                </a:cubicBezTo>
                <a:cubicBezTo>
                  <a:pt x="48" y="98"/>
                  <a:pt x="49" y="96"/>
                  <a:pt x="49" y="93"/>
                </a:cubicBezTo>
                <a:cubicBezTo>
                  <a:pt x="54" y="93"/>
                  <a:pt x="57" y="92"/>
                  <a:pt x="61" y="90"/>
                </a:cubicBezTo>
                <a:cubicBezTo>
                  <a:pt x="62" y="92"/>
                  <a:pt x="64" y="94"/>
                  <a:pt x="65" y="96"/>
                </a:cubicBezTo>
                <a:cubicBezTo>
                  <a:pt x="65" y="96"/>
                  <a:pt x="65" y="96"/>
                  <a:pt x="66" y="96"/>
                </a:cubicBezTo>
                <a:cubicBezTo>
                  <a:pt x="66" y="96"/>
                  <a:pt x="66" y="96"/>
                  <a:pt x="67" y="96"/>
                </a:cubicBezTo>
                <a:cubicBezTo>
                  <a:pt x="71" y="94"/>
                  <a:pt x="75" y="91"/>
                  <a:pt x="79" y="87"/>
                </a:cubicBezTo>
                <a:cubicBezTo>
                  <a:pt x="79" y="87"/>
                  <a:pt x="79" y="87"/>
                  <a:pt x="79" y="87"/>
                </a:cubicBezTo>
                <a:cubicBezTo>
                  <a:pt x="80" y="84"/>
                  <a:pt x="81" y="82"/>
                  <a:pt x="82" y="78"/>
                </a:cubicBezTo>
                <a:cubicBezTo>
                  <a:pt x="82" y="78"/>
                  <a:pt x="82" y="78"/>
                  <a:pt x="82" y="78"/>
                </a:cubicBezTo>
                <a:cubicBezTo>
                  <a:pt x="82" y="78"/>
                  <a:pt x="82" y="78"/>
                  <a:pt x="82" y="78"/>
                </a:cubicBezTo>
                <a:cubicBezTo>
                  <a:pt x="82" y="77"/>
                  <a:pt x="82" y="77"/>
                  <a:pt x="82" y="77"/>
                </a:cubicBezTo>
                <a:cubicBezTo>
                  <a:pt x="82" y="77"/>
                  <a:pt x="82" y="77"/>
                  <a:pt x="82" y="77"/>
                </a:cubicBezTo>
                <a:cubicBezTo>
                  <a:pt x="81" y="76"/>
                  <a:pt x="80" y="75"/>
                  <a:pt x="80" y="75"/>
                </a:cubicBezTo>
                <a:cubicBezTo>
                  <a:pt x="81" y="73"/>
                  <a:pt x="82" y="71"/>
                  <a:pt x="83" y="71"/>
                </a:cubicBezTo>
                <a:cubicBezTo>
                  <a:pt x="83" y="70"/>
                  <a:pt x="84" y="70"/>
                  <a:pt x="84" y="70"/>
                </a:cubicBezTo>
                <a:cubicBezTo>
                  <a:pt x="84" y="70"/>
                  <a:pt x="84" y="70"/>
                  <a:pt x="85" y="70"/>
                </a:cubicBezTo>
                <a:cubicBezTo>
                  <a:pt x="85" y="70"/>
                  <a:pt x="85" y="70"/>
                  <a:pt x="85" y="70"/>
                </a:cubicBezTo>
                <a:cubicBezTo>
                  <a:pt x="85" y="70"/>
                  <a:pt x="87" y="70"/>
                  <a:pt x="89" y="70"/>
                </a:cubicBezTo>
                <a:cubicBezTo>
                  <a:pt x="89" y="70"/>
                  <a:pt x="89" y="70"/>
                  <a:pt x="89" y="70"/>
                </a:cubicBezTo>
                <a:cubicBezTo>
                  <a:pt x="89" y="70"/>
                  <a:pt x="90" y="70"/>
                  <a:pt x="90" y="69"/>
                </a:cubicBezTo>
                <a:cubicBezTo>
                  <a:pt x="91" y="67"/>
                  <a:pt x="92" y="64"/>
                  <a:pt x="93" y="61"/>
                </a:cubicBezTo>
                <a:cubicBezTo>
                  <a:pt x="94" y="56"/>
                  <a:pt x="95" y="51"/>
                  <a:pt x="95" y="46"/>
                </a:cubicBezTo>
                <a:cubicBezTo>
                  <a:pt x="95" y="46"/>
                  <a:pt x="95" y="46"/>
                  <a:pt x="95" y="46"/>
                </a:cubicBezTo>
                <a:cubicBezTo>
                  <a:pt x="95" y="46"/>
                  <a:pt x="95" y="46"/>
                  <a:pt x="95" y="46"/>
                </a:cubicBezTo>
                <a:cubicBezTo>
                  <a:pt x="95" y="45"/>
                  <a:pt x="95" y="45"/>
                  <a:pt x="94" y="45"/>
                </a:cubicBezTo>
                <a:cubicBezTo>
                  <a:pt x="92" y="44"/>
                  <a:pt x="90" y="44"/>
                  <a:pt x="87" y="44"/>
                </a:cubicBezTo>
                <a:cubicBezTo>
                  <a:pt x="87" y="41"/>
                  <a:pt x="87" y="39"/>
                  <a:pt x="86" y="36"/>
                </a:cubicBezTo>
                <a:cubicBezTo>
                  <a:pt x="87" y="36"/>
                  <a:pt x="87" y="36"/>
                  <a:pt x="88" y="35"/>
                </a:cubicBezTo>
                <a:cubicBezTo>
                  <a:pt x="88" y="35"/>
                  <a:pt x="89" y="35"/>
                  <a:pt x="89" y="34"/>
                </a:cubicBezTo>
                <a:cubicBezTo>
                  <a:pt x="89" y="32"/>
                  <a:pt x="90" y="30"/>
                  <a:pt x="90" y="28"/>
                </a:cubicBezTo>
                <a:cubicBezTo>
                  <a:pt x="90" y="28"/>
                  <a:pt x="90" y="27"/>
                  <a:pt x="90" y="27"/>
                </a:cubicBezTo>
                <a:cubicBezTo>
                  <a:pt x="91" y="27"/>
                  <a:pt x="91" y="26"/>
                  <a:pt x="90" y="26"/>
                </a:cubicBezTo>
                <a:cubicBezTo>
                  <a:pt x="90" y="25"/>
                  <a:pt x="90" y="25"/>
                  <a:pt x="90" y="25"/>
                </a:cubicBezTo>
                <a:cubicBezTo>
                  <a:pt x="90" y="25"/>
                  <a:pt x="90" y="25"/>
                  <a:pt x="90" y="25"/>
                </a:cubicBezTo>
                <a:cubicBezTo>
                  <a:pt x="89" y="24"/>
                  <a:pt x="89" y="23"/>
                  <a:pt x="88" y="22"/>
                </a:cubicBezTo>
                <a:cubicBezTo>
                  <a:pt x="88" y="22"/>
                  <a:pt x="88" y="21"/>
                  <a:pt x="87" y="20"/>
                </a:cubicBezTo>
                <a:cubicBezTo>
                  <a:pt x="86" y="19"/>
                  <a:pt x="85" y="17"/>
                  <a:pt x="84" y="16"/>
                </a:cubicBezTo>
                <a:cubicBezTo>
                  <a:pt x="83" y="15"/>
                  <a:pt x="83" y="14"/>
                  <a:pt x="82" y="14"/>
                </a:cubicBezTo>
                <a:cubicBezTo>
                  <a:pt x="82" y="13"/>
                  <a:pt x="82" y="13"/>
                  <a:pt x="82" y="13"/>
                </a:cubicBezTo>
                <a:cubicBezTo>
                  <a:pt x="81" y="13"/>
                  <a:pt x="81" y="13"/>
                  <a:pt x="81" y="13"/>
                </a:cubicBezTo>
                <a:cubicBezTo>
                  <a:pt x="81" y="13"/>
                  <a:pt x="81" y="13"/>
                  <a:pt x="80" y="13"/>
                </a:cubicBezTo>
                <a:cubicBezTo>
                  <a:pt x="80" y="13"/>
                  <a:pt x="80" y="13"/>
                  <a:pt x="80" y="13"/>
                </a:cubicBezTo>
                <a:cubicBezTo>
                  <a:pt x="80" y="13"/>
                  <a:pt x="80" y="13"/>
                  <a:pt x="80" y="13"/>
                </a:cubicBezTo>
                <a:cubicBezTo>
                  <a:pt x="78" y="14"/>
                  <a:pt x="76" y="16"/>
                  <a:pt x="74" y="17"/>
                </a:cubicBezTo>
                <a:cubicBezTo>
                  <a:pt x="71" y="14"/>
                  <a:pt x="67" y="12"/>
                  <a:pt x="64" y="10"/>
                </a:cubicBezTo>
                <a:cubicBezTo>
                  <a:pt x="64" y="8"/>
                  <a:pt x="64" y="6"/>
                  <a:pt x="65" y="4"/>
                </a:cubicBezTo>
                <a:cubicBezTo>
                  <a:pt x="65" y="3"/>
                  <a:pt x="64" y="2"/>
                  <a:pt x="64" y="2"/>
                </a:cubicBezTo>
                <a:cubicBezTo>
                  <a:pt x="59" y="0"/>
                  <a:pt x="54" y="0"/>
                  <a:pt x="49" y="0"/>
                </a:cubicBezTo>
                <a:cubicBezTo>
                  <a:pt x="49" y="0"/>
                  <a:pt x="49" y="0"/>
                  <a:pt x="49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CustomShape 11"/>
          <p:cNvSpPr/>
          <p:nvPr/>
        </p:nvSpPr>
        <p:spPr>
          <a:xfrm>
            <a:off x="4066200" y="3884040"/>
            <a:ext cx="207720" cy="210960"/>
          </a:xfrm>
          <a:custGeom>
            <a:avLst/>
            <a:gdLst/>
            <a:ahLst/>
            <a:rect l="l" t="t" r="r" b="b"/>
            <a:pathLst>
              <a:path w="49" h="50">
                <a:moveTo>
                  <a:pt x="46" y="28"/>
                </a:move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8"/>
                  <a:pt x="46" y="28"/>
                  <a:pt x="46" y="28"/>
                </a:cubicBezTo>
                <a:moveTo>
                  <a:pt x="46" y="26"/>
                </a:moveTo>
                <a:cubicBezTo>
                  <a:pt x="45" y="25"/>
                  <a:pt x="45" y="25"/>
                  <a:pt x="45" y="25"/>
                </a:cubicBezTo>
                <a:cubicBezTo>
                  <a:pt x="46" y="25"/>
                  <a:pt x="46" y="25"/>
                  <a:pt x="46" y="25"/>
                </a:cubicBezTo>
                <a:cubicBezTo>
                  <a:pt x="46" y="26"/>
                  <a:pt x="46" y="26"/>
                  <a:pt x="46" y="26"/>
                </a:cubicBezTo>
                <a:cubicBezTo>
                  <a:pt x="46" y="26"/>
                  <a:pt x="46" y="26"/>
                  <a:pt x="46" y="26"/>
                </a:cubicBezTo>
                <a:moveTo>
                  <a:pt x="45" y="24"/>
                </a:moveTo>
                <a:cubicBezTo>
                  <a:pt x="45" y="24"/>
                  <a:pt x="45" y="24"/>
                  <a:pt x="45" y="24"/>
                </a:cubicBezTo>
                <a:cubicBezTo>
                  <a:pt x="46" y="23"/>
                  <a:pt x="46" y="23"/>
                  <a:pt x="46" y="23"/>
                </a:cubicBezTo>
                <a:cubicBezTo>
                  <a:pt x="46" y="24"/>
                  <a:pt x="46" y="24"/>
                  <a:pt x="46" y="24"/>
                </a:cubicBezTo>
                <a:cubicBezTo>
                  <a:pt x="45" y="24"/>
                  <a:pt x="45" y="24"/>
                  <a:pt x="45" y="24"/>
                </a:cubicBezTo>
                <a:moveTo>
                  <a:pt x="44" y="22"/>
                </a:moveTo>
                <a:cubicBezTo>
                  <a:pt x="44" y="21"/>
                  <a:pt x="43" y="20"/>
                  <a:pt x="43" y="20"/>
                </a:cubicBezTo>
                <a:cubicBezTo>
                  <a:pt x="43" y="19"/>
                  <a:pt x="44" y="19"/>
                  <a:pt x="45" y="19"/>
                </a:cubicBezTo>
                <a:cubicBezTo>
                  <a:pt x="45" y="20"/>
                  <a:pt x="45" y="21"/>
                  <a:pt x="45" y="22"/>
                </a:cubicBezTo>
                <a:cubicBezTo>
                  <a:pt x="45" y="22"/>
                  <a:pt x="45" y="22"/>
                  <a:pt x="44" y="22"/>
                </a:cubicBezTo>
                <a:moveTo>
                  <a:pt x="42" y="18"/>
                </a:moveTo>
                <a:cubicBezTo>
                  <a:pt x="41" y="17"/>
                  <a:pt x="40" y="16"/>
                  <a:pt x="40" y="15"/>
                </a:cubicBezTo>
                <a:cubicBezTo>
                  <a:pt x="40" y="15"/>
                  <a:pt x="41" y="14"/>
                  <a:pt x="42" y="14"/>
                </a:cubicBezTo>
                <a:cubicBezTo>
                  <a:pt x="43" y="15"/>
                  <a:pt x="43" y="16"/>
                  <a:pt x="44" y="17"/>
                </a:cubicBezTo>
                <a:cubicBezTo>
                  <a:pt x="43" y="18"/>
                  <a:pt x="43" y="18"/>
                  <a:pt x="42" y="18"/>
                </a:cubicBezTo>
                <a:moveTo>
                  <a:pt x="25" y="47"/>
                </a:moveTo>
                <a:cubicBezTo>
                  <a:pt x="19" y="47"/>
                  <a:pt x="13" y="44"/>
                  <a:pt x="10" y="40"/>
                </a:cubicBezTo>
                <a:cubicBezTo>
                  <a:pt x="6" y="35"/>
                  <a:pt x="3" y="29"/>
                  <a:pt x="3" y="24"/>
                </a:cubicBezTo>
                <a:cubicBezTo>
                  <a:pt x="3" y="23"/>
                  <a:pt x="3" y="21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6" y="17"/>
                  <a:pt x="8" y="15"/>
                  <a:pt x="11" y="13"/>
                </a:cubicBezTo>
                <a:cubicBezTo>
                  <a:pt x="15" y="11"/>
                  <a:pt x="19" y="10"/>
                  <a:pt x="22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8" y="10"/>
                  <a:pt x="33" y="13"/>
                  <a:pt x="37" y="17"/>
                </a:cubicBezTo>
                <a:cubicBezTo>
                  <a:pt x="41" y="21"/>
                  <a:pt x="44" y="27"/>
                  <a:pt x="44" y="33"/>
                </a:cubicBezTo>
                <a:cubicBezTo>
                  <a:pt x="44" y="34"/>
                  <a:pt x="44" y="35"/>
                  <a:pt x="43" y="36"/>
                </a:cubicBezTo>
                <a:cubicBezTo>
                  <a:pt x="43" y="36"/>
                  <a:pt x="43" y="36"/>
                  <a:pt x="43" y="36"/>
                </a:cubicBezTo>
                <a:cubicBezTo>
                  <a:pt x="42" y="39"/>
                  <a:pt x="39" y="41"/>
                  <a:pt x="36" y="44"/>
                </a:cubicBezTo>
                <a:cubicBezTo>
                  <a:pt x="36" y="44"/>
                  <a:pt x="36" y="44"/>
                  <a:pt x="36" y="44"/>
                </a:cubicBezTo>
                <a:cubicBezTo>
                  <a:pt x="32" y="46"/>
                  <a:pt x="28" y="47"/>
                  <a:pt x="25" y="47"/>
                </a:cubicBezTo>
                <a:moveTo>
                  <a:pt x="39" y="14"/>
                </a:moveTo>
                <a:cubicBezTo>
                  <a:pt x="37" y="13"/>
                  <a:pt x="36" y="12"/>
                  <a:pt x="35" y="11"/>
                </a:cubicBezTo>
                <a:cubicBezTo>
                  <a:pt x="36" y="10"/>
                  <a:pt x="37" y="10"/>
                  <a:pt x="38" y="9"/>
                </a:cubicBezTo>
                <a:cubicBezTo>
                  <a:pt x="39" y="10"/>
                  <a:pt x="39" y="10"/>
                  <a:pt x="40" y="11"/>
                </a:cubicBezTo>
                <a:cubicBezTo>
                  <a:pt x="40" y="11"/>
                  <a:pt x="41" y="12"/>
                  <a:pt x="41" y="13"/>
                </a:cubicBezTo>
                <a:cubicBezTo>
                  <a:pt x="40" y="13"/>
                  <a:pt x="39" y="14"/>
                  <a:pt x="39" y="14"/>
                </a:cubicBezTo>
                <a:moveTo>
                  <a:pt x="7" y="13"/>
                </a:moveTo>
                <a:cubicBezTo>
                  <a:pt x="8" y="11"/>
                  <a:pt x="10" y="9"/>
                  <a:pt x="12" y="7"/>
                </a:cubicBezTo>
                <a:cubicBezTo>
                  <a:pt x="11" y="9"/>
                  <a:pt x="10" y="10"/>
                  <a:pt x="9" y="11"/>
                </a:cubicBezTo>
                <a:cubicBezTo>
                  <a:pt x="8" y="12"/>
                  <a:pt x="7" y="12"/>
                  <a:pt x="7" y="13"/>
                </a:cubicBezTo>
                <a:moveTo>
                  <a:pt x="34" y="10"/>
                </a:moveTo>
                <a:cubicBezTo>
                  <a:pt x="32" y="10"/>
                  <a:pt x="31" y="9"/>
                  <a:pt x="30" y="9"/>
                </a:cubicBezTo>
                <a:cubicBezTo>
                  <a:pt x="31" y="8"/>
                  <a:pt x="32" y="7"/>
                  <a:pt x="33" y="7"/>
                </a:cubicBezTo>
                <a:cubicBezTo>
                  <a:pt x="33" y="6"/>
                  <a:pt x="33" y="6"/>
                  <a:pt x="34" y="6"/>
                </a:cubicBezTo>
                <a:cubicBezTo>
                  <a:pt x="35" y="6"/>
                  <a:pt x="36" y="7"/>
                  <a:pt x="37" y="8"/>
                </a:cubicBezTo>
                <a:cubicBezTo>
                  <a:pt x="36" y="9"/>
                  <a:pt x="35" y="10"/>
                  <a:pt x="34" y="10"/>
                </a:cubicBezTo>
                <a:moveTo>
                  <a:pt x="13" y="9"/>
                </a:moveTo>
                <a:cubicBezTo>
                  <a:pt x="14" y="7"/>
                  <a:pt x="16" y="6"/>
                  <a:pt x="18" y="5"/>
                </a:cubicBezTo>
                <a:cubicBezTo>
                  <a:pt x="18" y="4"/>
                  <a:pt x="19" y="4"/>
                  <a:pt x="20" y="4"/>
                </a:cubicBezTo>
                <a:cubicBezTo>
                  <a:pt x="18" y="5"/>
                  <a:pt x="16" y="7"/>
                  <a:pt x="14" y="8"/>
                </a:cubicBezTo>
                <a:cubicBezTo>
                  <a:pt x="14" y="9"/>
                  <a:pt x="13" y="9"/>
                  <a:pt x="13" y="9"/>
                </a:cubicBezTo>
                <a:moveTo>
                  <a:pt x="29" y="8"/>
                </a:moveTo>
                <a:cubicBezTo>
                  <a:pt x="27" y="8"/>
                  <a:pt x="26" y="7"/>
                  <a:pt x="24" y="7"/>
                </a:cubicBezTo>
                <a:cubicBezTo>
                  <a:pt x="25" y="6"/>
                  <a:pt x="27" y="5"/>
                  <a:pt x="28" y="4"/>
                </a:cubicBezTo>
                <a:cubicBezTo>
                  <a:pt x="30" y="4"/>
                  <a:pt x="31" y="4"/>
                  <a:pt x="32" y="5"/>
                </a:cubicBezTo>
                <a:cubicBezTo>
                  <a:pt x="32" y="5"/>
                  <a:pt x="32" y="5"/>
                  <a:pt x="32" y="5"/>
                </a:cubicBezTo>
                <a:cubicBezTo>
                  <a:pt x="31" y="6"/>
                  <a:pt x="30" y="7"/>
                  <a:pt x="29" y="8"/>
                </a:cubicBezTo>
                <a:moveTo>
                  <a:pt x="18" y="7"/>
                </a:moveTo>
                <a:cubicBezTo>
                  <a:pt x="19" y="6"/>
                  <a:pt x="21" y="5"/>
                  <a:pt x="23" y="3"/>
                </a:cubicBezTo>
                <a:cubicBezTo>
                  <a:pt x="23" y="3"/>
                  <a:pt x="24" y="3"/>
                  <a:pt x="24" y="3"/>
                </a:cubicBezTo>
                <a:cubicBezTo>
                  <a:pt x="25" y="3"/>
                  <a:pt x="26" y="3"/>
                  <a:pt x="26" y="3"/>
                </a:cubicBezTo>
                <a:cubicBezTo>
                  <a:pt x="25" y="5"/>
                  <a:pt x="23" y="6"/>
                  <a:pt x="22" y="7"/>
                </a:cubicBezTo>
                <a:cubicBezTo>
                  <a:pt x="20" y="7"/>
                  <a:pt x="19" y="7"/>
                  <a:pt x="18" y="7"/>
                </a:cubicBezTo>
                <a:moveTo>
                  <a:pt x="24" y="0"/>
                </a:moveTo>
                <a:cubicBezTo>
                  <a:pt x="20" y="0"/>
                  <a:pt x="16" y="2"/>
                  <a:pt x="1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4" y="9"/>
                  <a:pt x="0" y="16"/>
                  <a:pt x="0" y="24"/>
                </a:cubicBezTo>
                <a:cubicBezTo>
                  <a:pt x="0" y="30"/>
                  <a:pt x="3" y="37"/>
                  <a:pt x="7" y="42"/>
                </a:cubicBezTo>
                <a:cubicBezTo>
                  <a:pt x="12" y="46"/>
                  <a:pt x="18" y="50"/>
                  <a:pt x="25" y="50"/>
                </a:cubicBezTo>
                <a:cubicBezTo>
                  <a:pt x="25" y="50"/>
                  <a:pt x="25" y="50"/>
                  <a:pt x="25" y="50"/>
                </a:cubicBezTo>
                <a:cubicBezTo>
                  <a:pt x="28" y="50"/>
                  <a:pt x="32" y="49"/>
                  <a:pt x="35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36" y="47"/>
                  <a:pt x="36" y="47"/>
                  <a:pt x="37" y="46"/>
                </a:cubicBezTo>
                <a:cubicBezTo>
                  <a:pt x="37" y="46"/>
                  <a:pt x="37" y="46"/>
                  <a:pt x="37" y="46"/>
                </a:cubicBezTo>
                <a:cubicBezTo>
                  <a:pt x="38" y="46"/>
                  <a:pt x="38" y="46"/>
                  <a:pt x="38" y="45"/>
                </a:cubicBezTo>
                <a:cubicBezTo>
                  <a:pt x="39" y="45"/>
                  <a:pt x="39" y="45"/>
                  <a:pt x="39" y="45"/>
                </a:cubicBezTo>
                <a:cubicBezTo>
                  <a:pt x="39" y="45"/>
                  <a:pt x="39" y="45"/>
                  <a:pt x="39" y="45"/>
                </a:cubicBezTo>
                <a:cubicBezTo>
                  <a:pt x="39" y="45"/>
                  <a:pt x="39" y="45"/>
                  <a:pt x="39" y="45"/>
                </a:cubicBezTo>
                <a:cubicBezTo>
                  <a:pt x="39" y="45"/>
                  <a:pt x="39" y="45"/>
                  <a:pt x="39" y="45"/>
                </a:cubicBezTo>
                <a:cubicBezTo>
                  <a:pt x="39" y="45"/>
                  <a:pt x="39" y="45"/>
                  <a:pt x="39" y="45"/>
                </a:cubicBezTo>
                <a:cubicBezTo>
                  <a:pt x="39" y="45"/>
                  <a:pt x="39" y="45"/>
                  <a:pt x="39" y="45"/>
                </a:cubicBezTo>
                <a:cubicBezTo>
                  <a:pt x="39" y="45"/>
                  <a:pt x="39" y="45"/>
                  <a:pt x="39" y="45"/>
                </a:cubicBezTo>
                <a:cubicBezTo>
                  <a:pt x="39" y="45"/>
                  <a:pt x="39" y="45"/>
                  <a:pt x="39" y="45"/>
                </a:cubicBezTo>
                <a:cubicBezTo>
                  <a:pt x="39" y="45"/>
                  <a:pt x="39" y="45"/>
                  <a:pt x="39" y="45"/>
                </a:cubicBezTo>
                <a:cubicBezTo>
                  <a:pt x="46" y="40"/>
                  <a:pt x="49" y="33"/>
                  <a:pt x="49" y="26"/>
                </a:cubicBezTo>
                <a:cubicBezTo>
                  <a:pt x="49" y="20"/>
                  <a:pt x="46" y="13"/>
                  <a:pt x="42" y="9"/>
                </a:cubicBezTo>
                <a:cubicBezTo>
                  <a:pt x="37" y="4"/>
                  <a:pt x="31" y="0"/>
                  <a:pt x="24" y="0"/>
                </a:cubicBezTo>
                <a:cubicBezTo>
                  <a:pt x="24" y="0"/>
                  <a:pt x="24" y="0"/>
                  <a:pt x="24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CustomShape 12"/>
          <p:cNvSpPr/>
          <p:nvPr/>
        </p:nvSpPr>
        <p:spPr>
          <a:xfrm>
            <a:off x="3994560" y="3825000"/>
            <a:ext cx="338400" cy="359640"/>
          </a:xfrm>
          <a:custGeom>
            <a:avLst/>
            <a:gdLst/>
            <a:ahLst/>
            <a:rect l="l" t="t" r="r" b="b"/>
            <a:pathLst>
              <a:path w="80" h="85">
                <a:moveTo>
                  <a:pt x="35" y="81"/>
                </a:moveTo>
                <a:cubicBezTo>
                  <a:pt x="35" y="81"/>
                  <a:pt x="35" y="81"/>
                  <a:pt x="35" y="81"/>
                </a:cubicBezTo>
                <a:cubicBezTo>
                  <a:pt x="35" y="81"/>
                  <a:pt x="35" y="81"/>
                  <a:pt x="35" y="81"/>
                </a:cubicBezTo>
                <a:cubicBezTo>
                  <a:pt x="35" y="81"/>
                  <a:pt x="35" y="81"/>
                  <a:pt x="35" y="81"/>
                </a:cubicBezTo>
                <a:moveTo>
                  <a:pt x="34" y="81"/>
                </a:moveTo>
                <a:cubicBezTo>
                  <a:pt x="33" y="81"/>
                  <a:pt x="33" y="81"/>
                  <a:pt x="33" y="81"/>
                </a:cubicBezTo>
                <a:cubicBezTo>
                  <a:pt x="34" y="80"/>
                  <a:pt x="34" y="79"/>
                  <a:pt x="35" y="77"/>
                </a:cubicBezTo>
                <a:cubicBezTo>
                  <a:pt x="36" y="78"/>
                  <a:pt x="36" y="78"/>
                  <a:pt x="36" y="78"/>
                </a:cubicBezTo>
                <a:cubicBezTo>
                  <a:pt x="36" y="79"/>
                  <a:pt x="35" y="80"/>
                  <a:pt x="34" y="81"/>
                </a:cubicBezTo>
                <a:moveTo>
                  <a:pt x="31" y="81"/>
                </a:moveTo>
                <a:cubicBezTo>
                  <a:pt x="31" y="81"/>
                  <a:pt x="30" y="81"/>
                  <a:pt x="30" y="80"/>
                </a:cubicBezTo>
                <a:cubicBezTo>
                  <a:pt x="31" y="79"/>
                  <a:pt x="32" y="78"/>
                  <a:pt x="32" y="77"/>
                </a:cubicBezTo>
                <a:cubicBezTo>
                  <a:pt x="33" y="77"/>
                  <a:pt x="33" y="77"/>
                  <a:pt x="34" y="77"/>
                </a:cubicBezTo>
                <a:cubicBezTo>
                  <a:pt x="33" y="78"/>
                  <a:pt x="32" y="80"/>
                  <a:pt x="31" y="81"/>
                </a:cubicBezTo>
                <a:moveTo>
                  <a:pt x="28" y="80"/>
                </a:moveTo>
                <a:cubicBezTo>
                  <a:pt x="28" y="80"/>
                  <a:pt x="28" y="80"/>
                  <a:pt x="27" y="80"/>
                </a:cubicBezTo>
                <a:cubicBezTo>
                  <a:pt x="28" y="78"/>
                  <a:pt x="29" y="77"/>
                  <a:pt x="30" y="76"/>
                </a:cubicBezTo>
                <a:cubicBezTo>
                  <a:pt x="31" y="76"/>
                  <a:pt x="31" y="76"/>
                  <a:pt x="31" y="76"/>
                </a:cubicBezTo>
                <a:cubicBezTo>
                  <a:pt x="30" y="78"/>
                  <a:pt x="29" y="79"/>
                  <a:pt x="28" y="80"/>
                </a:cubicBezTo>
                <a:moveTo>
                  <a:pt x="27" y="77"/>
                </a:moveTo>
                <a:cubicBezTo>
                  <a:pt x="28" y="77"/>
                  <a:pt x="28" y="76"/>
                  <a:pt x="28" y="76"/>
                </a:cubicBezTo>
                <a:cubicBezTo>
                  <a:pt x="29" y="76"/>
                  <a:pt x="29" y="76"/>
                  <a:pt x="29" y="76"/>
                </a:cubicBezTo>
                <a:cubicBezTo>
                  <a:pt x="28" y="76"/>
                  <a:pt x="28" y="77"/>
                  <a:pt x="27" y="77"/>
                </a:cubicBezTo>
                <a:moveTo>
                  <a:pt x="55" y="78"/>
                </a:moveTo>
                <a:cubicBezTo>
                  <a:pt x="56" y="77"/>
                  <a:pt x="56" y="76"/>
                  <a:pt x="56" y="75"/>
                </a:cubicBezTo>
                <a:cubicBezTo>
                  <a:pt x="57" y="75"/>
                  <a:pt x="58" y="74"/>
                  <a:pt x="59" y="74"/>
                </a:cubicBezTo>
                <a:cubicBezTo>
                  <a:pt x="58" y="75"/>
                  <a:pt x="58" y="76"/>
                  <a:pt x="57" y="77"/>
                </a:cubicBezTo>
                <a:cubicBezTo>
                  <a:pt x="57" y="77"/>
                  <a:pt x="56" y="77"/>
                  <a:pt x="55" y="78"/>
                </a:cubicBezTo>
                <a:moveTo>
                  <a:pt x="53" y="77"/>
                </a:moveTo>
                <a:cubicBezTo>
                  <a:pt x="52" y="76"/>
                  <a:pt x="52" y="76"/>
                  <a:pt x="52" y="75"/>
                </a:cubicBezTo>
                <a:cubicBezTo>
                  <a:pt x="52" y="74"/>
                  <a:pt x="52" y="73"/>
                  <a:pt x="53" y="72"/>
                </a:cubicBezTo>
                <a:cubicBezTo>
                  <a:pt x="53" y="72"/>
                  <a:pt x="53" y="73"/>
                  <a:pt x="54" y="74"/>
                </a:cubicBezTo>
                <a:cubicBezTo>
                  <a:pt x="53" y="75"/>
                  <a:pt x="53" y="76"/>
                  <a:pt x="53" y="77"/>
                </a:cubicBezTo>
                <a:moveTo>
                  <a:pt x="42" y="72"/>
                </a:moveTo>
                <a:cubicBezTo>
                  <a:pt x="42" y="72"/>
                  <a:pt x="43" y="72"/>
                  <a:pt x="44" y="72"/>
                </a:cubicBezTo>
                <a:cubicBezTo>
                  <a:pt x="43" y="73"/>
                  <a:pt x="42" y="74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4"/>
                  <a:pt x="41" y="73"/>
                  <a:pt x="41" y="72"/>
                </a:cubicBezTo>
                <a:cubicBezTo>
                  <a:pt x="42" y="72"/>
                  <a:pt x="42" y="72"/>
                  <a:pt x="42" y="72"/>
                </a:cubicBezTo>
                <a:moveTo>
                  <a:pt x="60" y="75"/>
                </a:moveTo>
                <a:cubicBezTo>
                  <a:pt x="60" y="74"/>
                  <a:pt x="61" y="73"/>
                  <a:pt x="61" y="73"/>
                </a:cubicBezTo>
                <a:cubicBezTo>
                  <a:pt x="62" y="72"/>
                  <a:pt x="63" y="72"/>
                  <a:pt x="63" y="71"/>
                </a:cubicBezTo>
                <a:cubicBezTo>
                  <a:pt x="63" y="72"/>
                  <a:pt x="63" y="73"/>
                  <a:pt x="63" y="73"/>
                </a:cubicBezTo>
                <a:cubicBezTo>
                  <a:pt x="62" y="74"/>
                  <a:pt x="61" y="74"/>
                  <a:pt x="60" y="75"/>
                </a:cubicBezTo>
                <a:moveTo>
                  <a:pt x="43" y="75"/>
                </a:moveTo>
                <a:cubicBezTo>
                  <a:pt x="44" y="74"/>
                  <a:pt x="45" y="73"/>
                  <a:pt x="46" y="72"/>
                </a:cubicBezTo>
                <a:cubicBezTo>
                  <a:pt x="46" y="71"/>
                  <a:pt x="47" y="71"/>
                  <a:pt x="47" y="71"/>
                </a:cubicBezTo>
                <a:cubicBezTo>
                  <a:pt x="46" y="73"/>
                  <a:pt x="45" y="74"/>
                  <a:pt x="45" y="75"/>
                </a:cubicBezTo>
                <a:cubicBezTo>
                  <a:pt x="44" y="75"/>
                  <a:pt x="43" y="75"/>
                  <a:pt x="43" y="75"/>
                </a:cubicBezTo>
                <a:moveTo>
                  <a:pt x="47" y="75"/>
                </a:moveTo>
                <a:cubicBezTo>
                  <a:pt x="48" y="73"/>
                  <a:pt x="48" y="72"/>
                  <a:pt x="49" y="71"/>
                </a:cubicBezTo>
                <a:cubicBezTo>
                  <a:pt x="50" y="71"/>
                  <a:pt x="50" y="71"/>
                  <a:pt x="50" y="71"/>
                </a:cubicBezTo>
                <a:cubicBezTo>
                  <a:pt x="50" y="72"/>
                  <a:pt x="49" y="73"/>
                  <a:pt x="49" y="74"/>
                </a:cubicBezTo>
                <a:cubicBezTo>
                  <a:pt x="48" y="74"/>
                  <a:pt x="47" y="74"/>
                  <a:pt x="47" y="75"/>
                </a:cubicBezTo>
                <a:moveTo>
                  <a:pt x="26" y="72"/>
                </a:moveTo>
                <a:cubicBezTo>
                  <a:pt x="24" y="72"/>
                  <a:pt x="23" y="71"/>
                  <a:pt x="22" y="70"/>
                </a:cubicBezTo>
                <a:cubicBezTo>
                  <a:pt x="23" y="69"/>
                  <a:pt x="25" y="69"/>
                  <a:pt x="26" y="68"/>
                </a:cubicBezTo>
                <a:cubicBezTo>
                  <a:pt x="27" y="68"/>
                  <a:pt x="27" y="68"/>
                  <a:pt x="27" y="68"/>
                </a:cubicBezTo>
                <a:cubicBezTo>
                  <a:pt x="26" y="70"/>
                  <a:pt x="26" y="71"/>
                  <a:pt x="26" y="72"/>
                </a:cubicBezTo>
                <a:moveTo>
                  <a:pt x="21" y="69"/>
                </a:moveTo>
                <a:cubicBezTo>
                  <a:pt x="21" y="69"/>
                  <a:pt x="20" y="69"/>
                  <a:pt x="20" y="68"/>
                </a:cubicBezTo>
                <a:cubicBezTo>
                  <a:pt x="21" y="67"/>
                  <a:pt x="22" y="67"/>
                  <a:pt x="23" y="66"/>
                </a:cubicBezTo>
                <a:cubicBezTo>
                  <a:pt x="23" y="66"/>
                  <a:pt x="24" y="67"/>
                  <a:pt x="24" y="67"/>
                </a:cubicBezTo>
                <a:cubicBezTo>
                  <a:pt x="23" y="68"/>
                  <a:pt x="22" y="69"/>
                  <a:pt x="21" y="69"/>
                </a:cubicBezTo>
                <a:moveTo>
                  <a:pt x="19" y="67"/>
                </a:moveTo>
                <a:cubicBezTo>
                  <a:pt x="18" y="67"/>
                  <a:pt x="18" y="67"/>
                  <a:pt x="18" y="67"/>
                </a:cubicBezTo>
                <a:cubicBezTo>
                  <a:pt x="18" y="66"/>
                  <a:pt x="18" y="65"/>
                  <a:pt x="19" y="65"/>
                </a:cubicBezTo>
                <a:cubicBezTo>
                  <a:pt x="19" y="64"/>
                  <a:pt x="19" y="64"/>
                  <a:pt x="20" y="64"/>
                </a:cubicBezTo>
                <a:cubicBezTo>
                  <a:pt x="20" y="64"/>
                  <a:pt x="21" y="65"/>
                  <a:pt x="22" y="65"/>
                </a:cubicBezTo>
                <a:cubicBezTo>
                  <a:pt x="21" y="66"/>
                  <a:pt x="20" y="66"/>
                  <a:pt x="19" y="67"/>
                </a:cubicBezTo>
                <a:moveTo>
                  <a:pt x="13" y="67"/>
                </a:moveTo>
                <a:cubicBezTo>
                  <a:pt x="13" y="66"/>
                  <a:pt x="14" y="65"/>
                  <a:pt x="14" y="65"/>
                </a:cubicBezTo>
                <a:cubicBezTo>
                  <a:pt x="15" y="64"/>
                  <a:pt x="15" y="64"/>
                  <a:pt x="16" y="64"/>
                </a:cubicBezTo>
                <a:cubicBezTo>
                  <a:pt x="16" y="64"/>
                  <a:pt x="15" y="65"/>
                  <a:pt x="15" y="66"/>
                </a:cubicBezTo>
                <a:cubicBezTo>
                  <a:pt x="14" y="66"/>
                  <a:pt x="14" y="67"/>
                  <a:pt x="13" y="67"/>
                </a:cubicBezTo>
                <a:moveTo>
                  <a:pt x="10" y="67"/>
                </a:moveTo>
                <a:cubicBezTo>
                  <a:pt x="10" y="66"/>
                  <a:pt x="9" y="65"/>
                  <a:pt x="9" y="64"/>
                </a:cubicBezTo>
                <a:cubicBezTo>
                  <a:pt x="9" y="64"/>
                  <a:pt x="10" y="63"/>
                  <a:pt x="10" y="62"/>
                </a:cubicBezTo>
                <a:cubicBezTo>
                  <a:pt x="11" y="63"/>
                  <a:pt x="11" y="63"/>
                  <a:pt x="11" y="64"/>
                </a:cubicBezTo>
                <a:cubicBezTo>
                  <a:pt x="11" y="64"/>
                  <a:pt x="11" y="65"/>
                  <a:pt x="10" y="66"/>
                </a:cubicBezTo>
                <a:cubicBezTo>
                  <a:pt x="10" y="67"/>
                  <a:pt x="10" y="67"/>
                  <a:pt x="10" y="67"/>
                </a:cubicBezTo>
                <a:moveTo>
                  <a:pt x="8" y="63"/>
                </a:moveTo>
                <a:cubicBezTo>
                  <a:pt x="7" y="62"/>
                  <a:pt x="7" y="62"/>
                  <a:pt x="7" y="61"/>
                </a:cubicBezTo>
                <a:cubicBezTo>
                  <a:pt x="7" y="60"/>
                  <a:pt x="8" y="60"/>
                  <a:pt x="8" y="59"/>
                </a:cubicBezTo>
                <a:cubicBezTo>
                  <a:pt x="9" y="60"/>
                  <a:pt x="9" y="61"/>
                  <a:pt x="10" y="61"/>
                </a:cubicBezTo>
                <a:cubicBezTo>
                  <a:pt x="9" y="62"/>
                  <a:pt x="8" y="62"/>
                  <a:pt x="8" y="63"/>
                </a:cubicBezTo>
                <a:moveTo>
                  <a:pt x="6" y="60"/>
                </a:moveTo>
                <a:cubicBezTo>
                  <a:pt x="6" y="59"/>
                  <a:pt x="6" y="59"/>
                  <a:pt x="6" y="59"/>
                </a:cubicBezTo>
                <a:cubicBezTo>
                  <a:pt x="6" y="59"/>
                  <a:pt x="7" y="58"/>
                  <a:pt x="7" y="57"/>
                </a:cubicBezTo>
                <a:cubicBezTo>
                  <a:pt x="7" y="57"/>
                  <a:pt x="7" y="58"/>
                  <a:pt x="8" y="58"/>
                </a:cubicBezTo>
                <a:cubicBezTo>
                  <a:pt x="7" y="59"/>
                  <a:pt x="7" y="59"/>
                  <a:pt x="6" y="60"/>
                </a:cubicBezTo>
                <a:moveTo>
                  <a:pt x="73" y="59"/>
                </a:moveTo>
                <a:cubicBezTo>
                  <a:pt x="72" y="58"/>
                  <a:pt x="72" y="58"/>
                  <a:pt x="72" y="58"/>
                </a:cubicBezTo>
                <a:cubicBezTo>
                  <a:pt x="73" y="57"/>
                  <a:pt x="73" y="57"/>
                  <a:pt x="74" y="56"/>
                </a:cubicBezTo>
                <a:cubicBezTo>
                  <a:pt x="74" y="57"/>
                  <a:pt x="73" y="58"/>
                  <a:pt x="73" y="59"/>
                </a:cubicBezTo>
                <a:moveTo>
                  <a:pt x="67" y="59"/>
                </a:moveTo>
                <a:cubicBezTo>
                  <a:pt x="68" y="58"/>
                  <a:pt x="68" y="57"/>
                  <a:pt x="69" y="57"/>
                </a:cubicBezTo>
                <a:cubicBezTo>
                  <a:pt x="69" y="56"/>
                  <a:pt x="70" y="55"/>
                  <a:pt x="70" y="55"/>
                </a:cubicBezTo>
                <a:cubicBezTo>
                  <a:pt x="71" y="55"/>
                  <a:pt x="71" y="54"/>
                  <a:pt x="72" y="54"/>
                </a:cubicBezTo>
                <a:cubicBezTo>
                  <a:pt x="73" y="55"/>
                  <a:pt x="73" y="55"/>
                  <a:pt x="73" y="55"/>
                </a:cubicBezTo>
                <a:cubicBezTo>
                  <a:pt x="72" y="56"/>
                  <a:pt x="71" y="57"/>
                  <a:pt x="70" y="58"/>
                </a:cubicBezTo>
                <a:cubicBezTo>
                  <a:pt x="70" y="58"/>
                  <a:pt x="70" y="58"/>
                  <a:pt x="70" y="58"/>
                </a:cubicBezTo>
                <a:cubicBezTo>
                  <a:pt x="70" y="58"/>
                  <a:pt x="70" y="58"/>
                  <a:pt x="70" y="58"/>
                </a:cubicBezTo>
                <a:cubicBezTo>
                  <a:pt x="69" y="58"/>
                  <a:pt x="69" y="58"/>
                  <a:pt x="68" y="58"/>
                </a:cubicBezTo>
                <a:cubicBezTo>
                  <a:pt x="68" y="59"/>
                  <a:pt x="67" y="59"/>
                  <a:pt x="67" y="59"/>
                </a:cubicBezTo>
                <a:moveTo>
                  <a:pt x="10" y="48"/>
                </a:moveTo>
                <a:cubicBezTo>
                  <a:pt x="10" y="48"/>
                  <a:pt x="10" y="47"/>
                  <a:pt x="10" y="47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48"/>
                  <a:pt x="10" y="48"/>
                  <a:pt x="10" y="48"/>
                </a:cubicBezTo>
                <a:cubicBezTo>
                  <a:pt x="10" y="48"/>
                  <a:pt x="10" y="48"/>
                  <a:pt x="10" y="48"/>
                </a:cubicBezTo>
                <a:moveTo>
                  <a:pt x="7" y="42"/>
                </a:moveTo>
                <a:cubicBezTo>
                  <a:pt x="6" y="42"/>
                  <a:pt x="6" y="42"/>
                  <a:pt x="6" y="42"/>
                </a:cubicBezTo>
                <a:cubicBezTo>
                  <a:pt x="7" y="42"/>
                  <a:pt x="7" y="41"/>
                  <a:pt x="8" y="40"/>
                </a:cubicBezTo>
                <a:cubicBezTo>
                  <a:pt x="8" y="41"/>
                  <a:pt x="7" y="41"/>
                  <a:pt x="7" y="42"/>
                </a:cubicBezTo>
                <a:cubicBezTo>
                  <a:pt x="7" y="42"/>
                  <a:pt x="7" y="42"/>
                  <a:pt x="7" y="42"/>
                </a:cubicBezTo>
                <a:moveTo>
                  <a:pt x="5" y="42"/>
                </a:moveTo>
                <a:cubicBezTo>
                  <a:pt x="4" y="42"/>
                  <a:pt x="4" y="42"/>
                  <a:pt x="4" y="42"/>
                </a:cubicBezTo>
                <a:cubicBezTo>
                  <a:pt x="4" y="41"/>
                  <a:pt x="4" y="41"/>
                  <a:pt x="4" y="41"/>
                </a:cubicBezTo>
                <a:cubicBezTo>
                  <a:pt x="4" y="40"/>
                  <a:pt x="5" y="39"/>
                  <a:pt x="6" y="38"/>
                </a:cubicBezTo>
                <a:cubicBezTo>
                  <a:pt x="6" y="38"/>
                  <a:pt x="7" y="38"/>
                  <a:pt x="7" y="38"/>
                </a:cubicBezTo>
                <a:cubicBezTo>
                  <a:pt x="6" y="40"/>
                  <a:pt x="6" y="41"/>
                  <a:pt x="5" y="42"/>
                </a:cubicBezTo>
                <a:moveTo>
                  <a:pt x="4" y="38"/>
                </a:moveTo>
                <a:cubicBezTo>
                  <a:pt x="4" y="38"/>
                  <a:pt x="4" y="38"/>
                  <a:pt x="4" y="38"/>
                </a:cubicBezTo>
                <a:cubicBezTo>
                  <a:pt x="5" y="38"/>
                  <a:pt x="5" y="38"/>
                  <a:pt x="5" y="38"/>
                </a:cubicBezTo>
                <a:cubicBezTo>
                  <a:pt x="4" y="38"/>
                  <a:pt x="4" y="38"/>
                  <a:pt x="4" y="38"/>
                </a:cubicBezTo>
                <a:moveTo>
                  <a:pt x="73" y="30"/>
                </a:moveTo>
                <a:cubicBezTo>
                  <a:pt x="73" y="30"/>
                  <a:pt x="73" y="29"/>
                  <a:pt x="73" y="29"/>
                </a:cubicBezTo>
                <a:cubicBezTo>
                  <a:pt x="73" y="29"/>
                  <a:pt x="74" y="29"/>
                  <a:pt x="74" y="28"/>
                </a:cubicBezTo>
                <a:cubicBezTo>
                  <a:pt x="74" y="29"/>
                  <a:pt x="74" y="29"/>
                  <a:pt x="73" y="30"/>
                </a:cubicBezTo>
                <a:cubicBezTo>
                  <a:pt x="73" y="30"/>
                  <a:pt x="73" y="30"/>
                  <a:pt x="73" y="30"/>
                </a:cubicBezTo>
                <a:moveTo>
                  <a:pt x="17" y="18"/>
                </a:moveTo>
                <a:cubicBezTo>
                  <a:pt x="17" y="17"/>
                  <a:pt x="17" y="17"/>
                  <a:pt x="17" y="17"/>
                </a:cubicBezTo>
                <a:cubicBezTo>
                  <a:pt x="17" y="16"/>
                  <a:pt x="17" y="15"/>
                  <a:pt x="18" y="14"/>
                </a:cubicBezTo>
                <a:cubicBezTo>
                  <a:pt x="18" y="15"/>
                  <a:pt x="18" y="15"/>
                  <a:pt x="19" y="16"/>
                </a:cubicBezTo>
                <a:cubicBezTo>
                  <a:pt x="18" y="16"/>
                  <a:pt x="17" y="17"/>
                  <a:pt x="17" y="18"/>
                </a:cubicBezTo>
                <a:moveTo>
                  <a:pt x="43" y="9"/>
                </a:moveTo>
                <a:cubicBezTo>
                  <a:pt x="44" y="9"/>
                  <a:pt x="44" y="9"/>
                  <a:pt x="44" y="8"/>
                </a:cubicBezTo>
                <a:cubicBezTo>
                  <a:pt x="45" y="7"/>
                  <a:pt x="45" y="5"/>
                  <a:pt x="46" y="3"/>
                </a:cubicBezTo>
                <a:cubicBezTo>
                  <a:pt x="49" y="4"/>
                  <a:pt x="52" y="4"/>
                  <a:pt x="55" y="6"/>
                </a:cubicBezTo>
                <a:cubicBezTo>
                  <a:pt x="54" y="7"/>
                  <a:pt x="54" y="9"/>
                  <a:pt x="53" y="10"/>
                </a:cubicBezTo>
                <a:cubicBezTo>
                  <a:pt x="53" y="11"/>
                  <a:pt x="54" y="12"/>
                  <a:pt x="54" y="12"/>
                </a:cubicBezTo>
                <a:cubicBezTo>
                  <a:pt x="58" y="14"/>
                  <a:pt x="61" y="16"/>
                  <a:pt x="63" y="19"/>
                </a:cubicBezTo>
                <a:cubicBezTo>
                  <a:pt x="64" y="19"/>
                  <a:pt x="64" y="19"/>
                  <a:pt x="65" y="19"/>
                </a:cubicBezTo>
                <a:cubicBezTo>
                  <a:pt x="65" y="19"/>
                  <a:pt x="65" y="19"/>
                  <a:pt x="65" y="19"/>
                </a:cubicBezTo>
                <a:cubicBezTo>
                  <a:pt x="67" y="18"/>
                  <a:pt x="68" y="17"/>
                  <a:pt x="70" y="16"/>
                </a:cubicBezTo>
                <a:cubicBezTo>
                  <a:pt x="70" y="17"/>
                  <a:pt x="70" y="17"/>
                  <a:pt x="70" y="17"/>
                </a:cubicBezTo>
                <a:cubicBezTo>
                  <a:pt x="71" y="18"/>
                  <a:pt x="72" y="19"/>
                  <a:pt x="72" y="21"/>
                </a:cubicBezTo>
                <a:cubicBezTo>
                  <a:pt x="73" y="22"/>
                  <a:pt x="74" y="23"/>
                  <a:pt x="74" y="23"/>
                </a:cubicBezTo>
                <a:cubicBezTo>
                  <a:pt x="74" y="23"/>
                  <a:pt x="74" y="24"/>
                  <a:pt x="74" y="25"/>
                </a:cubicBezTo>
                <a:cubicBezTo>
                  <a:pt x="73" y="25"/>
                  <a:pt x="72" y="26"/>
                  <a:pt x="70" y="27"/>
                </a:cubicBezTo>
                <a:cubicBezTo>
                  <a:pt x="70" y="28"/>
                  <a:pt x="69" y="28"/>
                  <a:pt x="70" y="29"/>
                </a:cubicBezTo>
                <a:cubicBezTo>
                  <a:pt x="70" y="30"/>
                  <a:pt x="70" y="31"/>
                  <a:pt x="71" y="33"/>
                </a:cubicBezTo>
                <a:cubicBezTo>
                  <a:pt x="71" y="33"/>
                  <a:pt x="71" y="33"/>
                  <a:pt x="71" y="33"/>
                </a:cubicBezTo>
                <a:cubicBezTo>
                  <a:pt x="71" y="35"/>
                  <a:pt x="71" y="37"/>
                  <a:pt x="71" y="39"/>
                </a:cubicBezTo>
                <a:cubicBezTo>
                  <a:pt x="71" y="39"/>
                  <a:pt x="71" y="40"/>
                  <a:pt x="71" y="40"/>
                </a:cubicBezTo>
                <a:cubicBezTo>
                  <a:pt x="71" y="41"/>
                  <a:pt x="72" y="42"/>
                  <a:pt x="72" y="42"/>
                </a:cubicBezTo>
                <a:cubicBezTo>
                  <a:pt x="74" y="42"/>
                  <a:pt x="76" y="42"/>
                  <a:pt x="77" y="43"/>
                </a:cubicBezTo>
                <a:cubicBezTo>
                  <a:pt x="77" y="46"/>
                  <a:pt x="76" y="49"/>
                  <a:pt x="75" y="52"/>
                </a:cubicBezTo>
                <a:cubicBezTo>
                  <a:pt x="74" y="52"/>
                  <a:pt x="73" y="52"/>
                  <a:pt x="72" y="52"/>
                </a:cubicBezTo>
                <a:cubicBezTo>
                  <a:pt x="72" y="52"/>
                  <a:pt x="72" y="52"/>
                  <a:pt x="72" y="52"/>
                </a:cubicBezTo>
                <a:cubicBezTo>
                  <a:pt x="71" y="52"/>
                  <a:pt x="70" y="52"/>
                  <a:pt x="69" y="53"/>
                </a:cubicBezTo>
                <a:cubicBezTo>
                  <a:pt x="67" y="54"/>
                  <a:pt x="66" y="55"/>
                  <a:pt x="65" y="56"/>
                </a:cubicBezTo>
                <a:cubicBezTo>
                  <a:pt x="65" y="58"/>
                  <a:pt x="63" y="59"/>
                  <a:pt x="62" y="61"/>
                </a:cubicBezTo>
                <a:cubicBezTo>
                  <a:pt x="61" y="61"/>
                  <a:pt x="61" y="62"/>
                  <a:pt x="62" y="63"/>
                </a:cubicBezTo>
                <a:cubicBezTo>
                  <a:pt x="62" y="64"/>
                  <a:pt x="63" y="66"/>
                  <a:pt x="64" y="67"/>
                </a:cubicBezTo>
                <a:cubicBezTo>
                  <a:pt x="62" y="69"/>
                  <a:pt x="59" y="71"/>
                  <a:pt x="56" y="72"/>
                </a:cubicBezTo>
                <a:cubicBezTo>
                  <a:pt x="55" y="71"/>
                  <a:pt x="54" y="69"/>
                  <a:pt x="54" y="68"/>
                </a:cubicBezTo>
                <a:cubicBezTo>
                  <a:pt x="53" y="67"/>
                  <a:pt x="53" y="67"/>
                  <a:pt x="52" y="67"/>
                </a:cubicBezTo>
                <a:cubicBezTo>
                  <a:pt x="52" y="67"/>
                  <a:pt x="52" y="67"/>
                  <a:pt x="52" y="67"/>
                </a:cubicBezTo>
                <a:cubicBezTo>
                  <a:pt x="48" y="68"/>
                  <a:pt x="45" y="69"/>
                  <a:pt x="42" y="69"/>
                </a:cubicBezTo>
                <a:cubicBezTo>
                  <a:pt x="41" y="69"/>
                  <a:pt x="41" y="69"/>
                  <a:pt x="40" y="69"/>
                </a:cubicBezTo>
                <a:cubicBezTo>
                  <a:pt x="40" y="69"/>
                  <a:pt x="40" y="69"/>
                  <a:pt x="40" y="69"/>
                </a:cubicBezTo>
                <a:cubicBezTo>
                  <a:pt x="40" y="69"/>
                  <a:pt x="39" y="69"/>
                  <a:pt x="39" y="70"/>
                </a:cubicBezTo>
                <a:cubicBezTo>
                  <a:pt x="38" y="72"/>
                  <a:pt x="38" y="73"/>
                  <a:pt x="38" y="75"/>
                </a:cubicBezTo>
                <a:cubicBezTo>
                  <a:pt x="35" y="74"/>
                  <a:pt x="32" y="74"/>
                  <a:pt x="29" y="73"/>
                </a:cubicBezTo>
                <a:cubicBezTo>
                  <a:pt x="29" y="71"/>
                  <a:pt x="29" y="69"/>
                  <a:pt x="30" y="68"/>
                </a:cubicBezTo>
                <a:cubicBezTo>
                  <a:pt x="30" y="67"/>
                  <a:pt x="30" y="66"/>
                  <a:pt x="29" y="66"/>
                </a:cubicBezTo>
                <a:cubicBezTo>
                  <a:pt x="25" y="64"/>
                  <a:pt x="22" y="62"/>
                  <a:pt x="20" y="59"/>
                </a:cubicBezTo>
                <a:cubicBezTo>
                  <a:pt x="19" y="59"/>
                  <a:pt x="19" y="59"/>
                  <a:pt x="19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6" y="60"/>
                  <a:pt x="15" y="61"/>
                  <a:pt x="14" y="61"/>
                </a:cubicBezTo>
                <a:cubicBezTo>
                  <a:pt x="12" y="59"/>
                  <a:pt x="10" y="56"/>
                  <a:pt x="9" y="53"/>
                </a:cubicBezTo>
                <a:cubicBezTo>
                  <a:pt x="10" y="53"/>
                  <a:pt x="12" y="52"/>
                  <a:pt x="13" y="51"/>
                </a:cubicBezTo>
                <a:cubicBezTo>
                  <a:pt x="14" y="51"/>
                  <a:pt x="14" y="50"/>
                  <a:pt x="14" y="49"/>
                </a:cubicBezTo>
                <a:cubicBezTo>
                  <a:pt x="12" y="46"/>
                  <a:pt x="12" y="43"/>
                  <a:pt x="12" y="39"/>
                </a:cubicBezTo>
                <a:cubicBezTo>
                  <a:pt x="12" y="39"/>
                  <a:pt x="12" y="38"/>
                  <a:pt x="12" y="38"/>
                </a:cubicBezTo>
                <a:cubicBezTo>
                  <a:pt x="12" y="37"/>
                  <a:pt x="11" y="36"/>
                  <a:pt x="11" y="36"/>
                </a:cubicBezTo>
                <a:cubicBezTo>
                  <a:pt x="9" y="36"/>
                  <a:pt x="7" y="35"/>
                  <a:pt x="6" y="35"/>
                </a:cubicBezTo>
                <a:cubicBezTo>
                  <a:pt x="6" y="32"/>
                  <a:pt x="7" y="29"/>
                  <a:pt x="8" y="26"/>
                </a:cubicBezTo>
                <a:cubicBezTo>
                  <a:pt x="10" y="26"/>
                  <a:pt x="11" y="27"/>
                  <a:pt x="13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4" y="27"/>
                  <a:pt x="14" y="27"/>
                  <a:pt x="15" y="26"/>
                </a:cubicBezTo>
                <a:cubicBezTo>
                  <a:pt x="16" y="25"/>
                  <a:pt x="17" y="23"/>
                  <a:pt x="18" y="21"/>
                </a:cubicBezTo>
                <a:cubicBezTo>
                  <a:pt x="18" y="21"/>
                  <a:pt x="18" y="21"/>
                  <a:pt x="18" y="21"/>
                </a:cubicBezTo>
                <a:cubicBezTo>
                  <a:pt x="19" y="20"/>
                  <a:pt x="20" y="18"/>
                  <a:pt x="21" y="17"/>
                </a:cubicBezTo>
                <a:cubicBezTo>
                  <a:pt x="22" y="17"/>
                  <a:pt x="22" y="16"/>
                  <a:pt x="22" y="15"/>
                </a:cubicBezTo>
                <a:cubicBezTo>
                  <a:pt x="21" y="14"/>
                  <a:pt x="20" y="12"/>
                  <a:pt x="19" y="11"/>
                </a:cubicBezTo>
                <a:cubicBezTo>
                  <a:pt x="22" y="9"/>
                  <a:pt x="24" y="7"/>
                  <a:pt x="27" y="6"/>
                </a:cubicBezTo>
                <a:cubicBezTo>
                  <a:pt x="28" y="8"/>
                  <a:pt x="29" y="9"/>
                  <a:pt x="30" y="10"/>
                </a:cubicBezTo>
                <a:cubicBezTo>
                  <a:pt x="30" y="11"/>
                  <a:pt x="31" y="11"/>
                  <a:pt x="31" y="11"/>
                </a:cubicBezTo>
                <a:cubicBezTo>
                  <a:pt x="31" y="11"/>
                  <a:pt x="31" y="11"/>
                  <a:pt x="32" y="11"/>
                </a:cubicBezTo>
                <a:cubicBezTo>
                  <a:pt x="35" y="10"/>
                  <a:pt x="38" y="9"/>
                  <a:pt x="42" y="9"/>
                </a:cubicBezTo>
                <a:cubicBezTo>
                  <a:pt x="42" y="9"/>
                  <a:pt x="42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moveTo>
                  <a:pt x="44" y="0"/>
                </a:moveTo>
                <a:cubicBezTo>
                  <a:pt x="44" y="0"/>
                  <a:pt x="43" y="1"/>
                  <a:pt x="43" y="1"/>
                </a:cubicBezTo>
                <a:cubicBezTo>
                  <a:pt x="43" y="3"/>
                  <a:pt x="42" y="5"/>
                  <a:pt x="42" y="6"/>
                </a:cubicBezTo>
                <a:cubicBezTo>
                  <a:pt x="42" y="6"/>
                  <a:pt x="42" y="6"/>
                  <a:pt x="42" y="6"/>
                </a:cubicBezTo>
                <a:cubicBezTo>
                  <a:pt x="38" y="6"/>
                  <a:pt x="35" y="7"/>
                  <a:pt x="32" y="8"/>
                </a:cubicBezTo>
                <a:cubicBezTo>
                  <a:pt x="31" y="6"/>
                  <a:pt x="30" y="5"/>
                  <a:pt x="29" y="4"/>
                </a:cubicBezTo>
                <a:cubicBezTo>
                  <a:pt x="29" y="3"/>
                  <a:pt x="28" y="3"/>
                  <a:pt x="28" y="3"/>
                </a:cubicBezTo>
                <a:cubicBezTo>
                  <a:pt x="28" y="3"/>
                  <a:pt x="27" y="3"/>
                  <a:pt x="27" y="3"/>
                </a:cubicBezTo>
                <a:cubicBezTo>
                  <a:pt x="23" y="5"/>
                  <a:pt x="20" y="7"/>
                  <a:pt x="16" y="10"/>
                </a:cubicBezTo>
                <a:cubicBezTo>
                  <a:pt x="16" y="10"/>
                  <a:pt x="16" y="10"/>
                  <a:pt x="16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5" y="13"/>
                  <a:pt x="15" y="15"/>
                  <a:pt x="14" y="17"/>
                </a:cubicBezTo>
                <a:cubicBezTo>
                  <a:pt x="13" y="17"/>
                  <a:pt x="13" y="18"/>
                  <a:pt x="14" y="18"/>
                </a:cubicBezTo>
                <a:cubicBezTo>
                  <a:pt x="14" y="19"/>
                  <a:pt x="15" y="19"/>
                  <a:pt x="15" y="20"/>
                </a:cubicBezTo>
                <a:cubicBezTo>
                  <a:pt x="14" y="21"/>
                  <a:pt x="13" y="23"/>
                  <a:pt x="13" y="24"/>
                </a:cubicBezTo>
                <a:cubicBezTo>
                  <a:pt x="11" y="24"/>
                  <a:pt x="9" y="23"/>
                  <a:pt x="8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3"/>
                  <a:pt x="6" y="23"/>
                  <a:pt x="6" y="24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3" y="29"/>
                  <a:pt x="1" y="38"/>
                  <a:pt x="0" y="43"/>
                </a:cubicBezTo>
                <a:cubicBezTo>
                  <a:pt x="0" y="43"/>
                  <a:pt x="1" y="44"/>
                  <a:pt x="2" y="44"/>
                </a:cubicBezTo>
                <a:cubicBezTo>
                  <a:pt x="3" y="45"/>
                  <a:pt x="5" y="45"/>
                  <a:pt x="7" y="45"/>
                </a:cubicBezTo>
                <a:cubicBezTo>
                  <a:pt x="7" y="46"/>
                  <a:pt x="7" y="46"/>
                  <a:pt x="7" y="46"/>
                </a:cubicBezTo>
                <a:cubicBezTo>
                  <a:pt x="7" y="47"/>
                  <a:pt x="7" y="49"/>
                  <a:pt x="7" y="51"/>
                </a:cubicBezTo>
                <a:cubicBezTo>
                  <a:pt x="6" y="52"/>
                  <a:pt x="6" y="52"/>
                  <a:pt x="6" y="52"/>
                </a:cubicBezTo>
                <a:cubicBezTo>
                  <a:pt x="6" y="52"/>
                  <a:pt x="5" y="52"/>
                  <a:pt x="5" y="53"/>
                </a:cubicBezTo>
                <a:cubicBezTo>
                  <a:pt x="5" y="55"/>
                  <a:pt x="4" y="57"/>
                  <a:pt x="3" y="59"/>
                </a:cubicBezTo>
                <a:cubicBezTo>
                  <a:pt x="3" y="59"/>
                  <a:pt x="3" y="59"/>
                  <a:pt x="3" y="59"/>
                </a:cubicBezTo>
                <a:cubicBezTo>
                  <a:pt x="3" y="59"/>
                  <a:pt x="3" y="59"/>
                  <a:pt x="3" y="59"/>
                </a:cubicBezTo>
                <a:cubicBezTo>
                  <a:pt x="3" y="60"/>
                  <a:pt x="3" y="61"/>
                  <a:pt x="4" y="61"/>
                </a:cubicBezTo>
                <a:cubicBezTo>
                  <a:pt x="5" y="64"/>
                  <a:pt x="7" y="68"/>
                  <a:pt x="9" y="70"/>
                </a:cubicBezTo>
                <a:cubicBezTo>
                  <a:pt x="9" y="71"/>
                  <a:pt x="10" y="71"/>
                  <a:pt x="10" y="71"/>
                </a:cubicBezTo>
                <a:cubicBezTo>
                  <a:pt x="10" y="71"/>
                  <a:pt x="11" y="71"/>
                  <a:pt x="11" y="71"/>
                </a:cubicBezTo>
                <a:cubicBezTo>
                  <a:pt x="11" y="71"/>
                  <a:pt x="11" y="71"/>
                  <a:pt x="12" y="71"/>
                </a:cubicBezTo>
                <a:cubicBezTo>
                  <a:pt x="13" y="70"/>
                  <a:pt x="14" y="70"/>
                  <a:pt x="16" y="69"/>
                </a:cubicBezTo>
                <a:cubicBezTo>
                  <a:pt x="18" y="71"/>
                  <a:pt x="20" y="73"/>
                  <a:pt x="23" y="74"/>
                </a:cubicBezTo>
                <a:cubicBezTo>
                  <a:pt x="23" y="76"/>
                  <a:pt x="23" y="78"/>
                  <a:pt x="23" y="80"/>
                </a:cubicBezTo>
                <a:cubicBezTo>
                  <a:pt x="23" y="81"/>
                  <a:pt x="23" y="81"/>
                  <a:pt x="24" y="81"/>
                </a:cubicBezTo>
                <a:cubicBezTo>
                  <a:pt x="28" y="83"/>
                  <a:pt x="32" y="84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7" y="85"/>
                  <a:pt x="38" y="84"/>
                  <a:pt x="38" y="83"/>
                </a:cubicBezTo>
                <a:cubicBezTo>
                  <a:pt x="38" y="82"/>
                  <a:pt x="39" y="80"/>
                  <a:pt x="40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41" y="78"/>
                  <a:pt x="41" y="78"/>
                  <a:pt x="41" y="78"/>
                </a:cubicBezTo>
                <a:cubicBezTo>
                  <a:pt x="44" y="78"/>
                  <a:pt x="46" y="78"/>
                  <a:pt x="49" y="77"/>
                </a:cubicBezTo>
                <a:cubicBezTo>
                  <a:pt x="50" y="78"/>
                  <a:pt x="51" y="80"/>
                  <a:pt x="52" y="81"/>
                </a:cubicBezTo>
                <a:cubicBezTo>
                  <a:pt x="52" y="82"/>
                  <a:pt x="53" y="82"/>
                  <a:pt x="53" y="82"/>
                </a:cubicBezTo>
                <a:cubicBezTo>
                  <a:pt x="53" y="82"/>
                  <a:pt x="54" y="82"/>
                  <a:pt x="54" y="82"/>
                </a:cubicBezTo>
                <a:cubicBezTo>
                  <a:pt x="58" y="80"/>
                  <a:pt x="61" y="78"/>
                  <a:pt x="65" y="75"/>
                </a:cubicBezTo>
                <a:cubicBezTo>
                  <a:pt x="65" y="75"/>
                  <a:pt x="65" y="75"/>
                  <a:pt x="65" y="75"/>
                </a:cubicBezTo>
                <a:cubicBezTo>
                  <a:pt x="66" y="72"/>
                  <a:pt x="66" y="71"/>
                  <a:pt x="67" y="68"/>
                </a:cubicBezTo>
                <a:cubicBezTo>
                  <a:pt x="67" y="68"/>
                  <a:pt x="67" y="68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7" y="67"/>
                  <a:pt x="67" y="67"/>
                  <a:pt x="67" y="67"/>
                </a:cubicBezTo>
                <a:cubicBezTo>
                  <a:pt x="67" y="67"/>
                  <a:pt x="67" y="67"/>
                  <a:pt x="67" y="67"/>
                </a:cubicBezTo>
                <a:cubicBezTo>
                  <a:pt x="67" y="66"/>
                  <a:pt x="66" y="65"/>
                  <a:pt x="66" y="64"/>
                </a:cubicBezTo>
                <a:cubicBezTo>
                  <a:pt x="67" y="63"/>
                  <a:pt x="68" y="62"/>
                  <a:pt x="69" y="62"/>
                </a:cubicBezTo>
                <a:cubicBezTo>
                  <a:pt x="69" y="61"/>
                  <a:pt x="69" y="61"/>
                  <a:pt x="69" y="61"/>
                </a:cubicBezTo>
                <a:cubicBezTo>
                  <a:pt x="70" y="61"/>
                  <a:pt x="70" y="61"/>
                  <a:pt x="70" y="61"/>
                </a:cubicBezTo>
                <a:cubicBezTo>
                  <a:pt x="70" y="61"/>
                  <a:pt x="70" y="61"/>
                  <a:pt x="70" y="61"/>
                </a:cubicBezTo>
                <a:cubicBezTo>
                  <a:pt x="71" y="61"/>
                  <a:pt x="72" y="61"/>
                  <a:pt x="73" y="62"/>
                </a:cubicBezTo>
                <a:cubicBezTo>
                  <a:pt x="73" y="62"/>
                  <a:pt x="74" y="62"/>
                  <a:pt x="74" y="62"/>
                </a:cubicBezTo>
                <a:cubicBezTo>
                  <a:pt x="74" y="62"/>
                  <a:pt x="75" y="61"/>
                  <a:pt x="75" y="61"/>
                </a:cubicBezTo>
                <a:cubicBezTo>
                  <a:pt x="76" y="59"/>
                  <a:pt x="77" y="57"/>
                  <a:pt x="77" y="54"/>
                </a:cubicBezTo>
                <a:cubicBezTo>
                  <a:pt x="79" y="50"/>
                  <a:pt x="80" y="46"/>
                  <a:pt x="80" y="42"/>
                </a:cubicBezTo>
                <a:cubicBezTo>
                  <a:pt x="80" y="41"/>
                  <a:pt x="80" y="41"/>
                  <a:pt x="79" y="40"/>
                </a:cubicBezTo>
                <a:cubicBezTo>
                  <a:pt x="78" y="40"/>
                  <a:pt x="76" y="40"/>
                  <a:pt x="74" y="39"/>
                </a:cubicBezTo>
                <a:cubicBezTo>
                  <a:pt x="74" y="39"/>
                  <a:pt x="74" y="39"/>
                  <a:pt x="74" y="39"/>
                </a:cubicBezTo>
                <a:cubicBezTo>
                  <a:pt x="74" y="37"/>
                  <a:pt x="74" y="35"/>
                  <a:pt x="74" y="33"/>
                </a:cubicBezTo>
                <a:cubicBezTo>
                  <a:pt x="75" y="33"/>
                  <a:pt x="75" y="33"/>
                  <a:pt x="75" y="33"/>
                </a:cubicBezTo>
                <a:cubicBezTo>
                  <a:pt x="75" y="33"/>
                  <a:pt x="76" y="32"/>
                  <a:pt x="76" y="32"/>
                </a:cubicBezTo>
                <a:cubicBezTo>
                  <a:pt x="76" y="30"/>
                  <a:pt x="77" y="28"/>
                  <a:pt x="77" y="27"/>
                </a:cubicBezTo>
                <a:cubicBezTo>
                  <a:pt x="78" y="26"/>
                  <a:pt x="78" y="26"/>
                  <a:pt x="78" y="26"/>
                </a:cubicBezTo>
                <a:cubicBezTo>
                  <a:pt x="78" y="25"/>
                  <a:pt x="78" y="25"/>
                  <a:pt x="78" y="24"/>
                </a:cubicBezTo>
                <a:cubicBezTo>
                  <a:pt x="78" y="24"/>
                  <a:pt x="78" y="24"/>
                  <a:pt x="78" y="24"/>
                </a:cubicBezTo>
                <a:cubicBezTo>
                  <a:pt x="77" y="24"/>
                  <a:pt x="77" y="24"/>
                  <a:pt x="77" y="24"/>
                </a:cubicBezTo>
                <a:cubicBezTo>
                  <a:pt x="77" y="23"/>
                  <a:pt x="77" y="22"/>
                  <a:pt x="76" y="21"/>
                </a:cubicBezTo>
                <a:cubicBezTo>
                  <a:pt x="76" y="21"/>
                  <a:pt x="75" y="19"/>
                  <a:pt x="74" y="17"/>
                </a:cubicBezTo>
                <a:cubicBezTo>
                  <a:pt x="73" y="16"/>
                  <a:pt x="73" y="16"/>
                  <a:pt x="72" y="15"/>
                </a:cubicBezTo>
                <a:cubicBezTo>
                  <a:pt x="71" y="14"/>
                  <a:pt x="71" y="14"/>
                  <a:pt x="71" y="14"/>
                </a:cubicBezTo>
                <a:cubicBezTo>
                  <a:pt x="71" y="13"/>
                  <a:pt x="71" y="13"/>
                  <a:pt x="71" y="13"/>
                </a:cubicBezTo>
                <a:cubicBezTo>
                  <a:pt x="71" y="13"/>
                  <a:pt x="71" y="13"/>
                  <a:pt x="70" y="13"/>
                </a:cubicBezTo>
                <a:cubicBezTo>
                  <a:pt x="69" y="13"/>
                  <a:pt x="69" y="13"/>
                  <a:pt x="69" y="13"/>
                </a:cubicBezTo>
                <a:cubicBezTo>
                  <a:pt x="69" y="13"/>
                  <a:pt x="69" y="13"/>
                  <a:pt x="69" y="13"/>
                </a:cubicBezTo>
                <a:cubicBezTo>
                  <a:pt x="68" y="14"/>
                  <a:pt x="66" y="15"/>
                  <a:pt x="65" y="16"/>
                </a:cubicBezTo>
                <a:cubicBezTo>
                  <a:pt x="62" y="14"/>
                  <a:pt x="60" y="12"/>
                  <a:pt x="57" y="10"/>
                </a:cubicBezTo>
                <a:cubicBezTo>
                  <a:pt x="57" y="8"/>
                  <a:pt x="57" y="7"/>
                  <a:pt x="58" y="5"/>
                </a:cubicBezTo>
                <a:cubicBezTo>
                  <a:pt x="58" y="4"/>
                  <a:pt x="58" y="4"/>
                  <a:pt x="57" y="3"/>
                </a:cubicBezTo>
                <a:cubicBezTo>
                  <a:pt x="53" y="2"/>
                  <a:pt x="49" y="1"/>
                  <a:pt x="44" y="0"/>
                </a:cubicBezTo>
                <a:cubicBezTo>
                  <a:pt x="44" y="0"/>
                  <a:pt x="44" y="0"/>
                  <a:pt x="44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5" name="CustomShape 13"/>
          <p:cNvSpPr/>
          <p:nvPr/>
        </p:nvSpPr>
        <p:spPr>
          <a:xfrm>
            <a:off x="7156440" y="6847920"/>
            <a:ext cx="530280" cy="508680"/>
          </a:xfrm>
          <a:custGeom>
            <a:avLst/>
            <a:gdLst/>
            <a:ahLst/>
            <a:rect l="l" t="t" r="r" b="b"/>
            <a:pathLst>
              <a:path w="125" h="120">
                <a:moveTo>
                  <a:pt x="63" y="116"/>
                </a:moveTo>
                <a:cubicBezTo>
                  <a:pt x="35" y="116"/>
                  <a:pt x="5" y="98"/>
                  <a:pt x="5" y="60"/>
                </a:cubicBezTo>
                <a:cubicBezTo>
                  <a:pt x="5" y="22"/>
                  <a:pt x="35" y="4"/>
                  <a:pt x="63" y="4"/>
                </a:cubicBezTo>
                <a:cubicBezTo>
                  <a:pt x="63" y="4"/>
                  <a:pt x="63" y="4"/>
                  <a:pt x="63" y="4"/>
                </a:cubicBezTo>
                <a:cubicBezTo>
                  <a:pt x="78" y="4"/>
                  <a:pt x="92" y="9"/>
                  <a:pt x="103" y="18"/>
                </a:cubicBezTo>
                <a:cubicBezTo>
                  <a:pt x="114" y="28"/>
                  <a:pt x="120" y="43"/>
                  <a:pt x="120" y="60"/>
                </a:cubicBezTo>
                <a:cubicBezTo>
                  <a:pt x="120" y="98"/>
                  <a:pt x="90" y="116"/>
                  <a:pt x="63" y="116"/>
                </a:cubicBezTo>
                <a:moveTo>
                  <a:pt x="63" y="0"/>
                </a:moveTo>
                <a:cubicBezTo>
                  <a:pt x="63" y="0"/>
                  <a:pt x="63" y="0"/>
                  <a:pt x="63" y="0"/>
                </a:cubicBezTo>
                <a:cubicBezTo>
                  <a:pt x="32" y="0"/>
                  <a:pt x="0" y="20"/>
                  <a:pt x="0" y="60"/>
                </a:cubicBezTo>
                <a:cubicBezTo>
                  <a:pt x="0" y="100"/>
                  <a:pt x="32" y="120"/>
                  <a:pt x="63" y="120"/>
                </a:cubicBezTo>
                <a:cubicBezTo>
                  <a:pt x="94" y="120"/>
                  <a:pt x="125" y="100"/>
                  <a:pt x="125" y="60"/>
                </a:cubicBezTo>
                <a:cubicBezTo>
                  <a:pt x="125" y="20"/>
                  <a:pt x="94" y="0"/>
                  <a:pt x="63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CustomShape 14"/>
          <p:cNvSpPr/>
          <p:nvPr/>
        </p:nvSpPr>
        <p:spPr>
          <a:xfrm>
            <a:off x="7088400" y="6779880"/>
            <a:ext cx="666360" cy="644760"/>
          </a:xfrm>
          <a:custGeom>
            <a:avLst/>
            <a:gdLst/>
            <a:ahLst/>
            <a:rect l="l" t="t" r="r" b="b"/>
            <a:pathLst>
              <a:path w="157" h="152">
                <a:moveTo>
                  <a:pt x="79" y="147"/>
                </a:moveTo>
                <a:cubicBezTo>
                  <a:pt x="42" y="147"/>
                  <a:pt x="5" y="124"/>
                  <a:pt x="5" y="76"/>
                </a:cubicBezTo>
                <a:cubicBezTo>
                  <a:pt x="5" y="28"/>
                  <a:pt x="42" y="4"/>
                  <a:pt x="79" y="4"/>
                </a:cubicBezTo>
                <a:cubicBezTo>
                  <a:pt x="116" y="4"/>
                  <a:pt x="153" y="28"/>
                  <a:pt x="153" y="76"/>
                </a:cubicBezTo>
                <a:cubicBezTo>
                  <a:pt x="153" y="124"/>
                  <a:pt x="116" y="147"/>
                  <a:pt x="79" y="147"/>
                </a:cubicBezTo>
                <a:moveTo>
                  <a:pt x="79" y="0"/>
                </a:moveTo>
                <a:cubicBezTo>
                  <a:pt x="58" y="0"/>
                  <a:pt x="39" y="7"/>
                  <a:pt x="25" y="19"/>
                </a:cubicBezTo>
                <a:cubicBezTo>
                  <a:pt x="9" y="33"/>
                  <a:pt x="0" y="53"/>
                  <a:pt x="0" y="76"/>
                </a:cubicBezTo>
                <a:cubicBezTo>
                  <a:pt x="0" y="99"/>
                  <a:pt x="9" y="119"/>
                  <a:pt x="25" y="133"/>
                </a:cubicBezTo>
                <a:cubicBezTo>
                  <a:pt x="39" y="145"/>
                  <a:pt x="58" y="152"/>
                  <a:pt x="79" y="152"/>
                </a:cubicBezTo>
                <a:cubicBezTo>
                  <a:pt x="99" y="152"/>
                  <a:pt x="118" y="145"/>
                  <a:pt x="132" y="133"/>
                </a:cubicBezTo>
                <a:cubicBezTo>
                  <a:pt x="148" y="119"/>
                  <a:pt x="157" y="99"/>
                  <a:pt x="157" y="76"/>
                </a:cubicBezTo>
                <a:cubicBezTo>
                  <a:pt x="157" y="53"/>
                  <a:pt x="148" y="33"/>
                  <a:pt x="132" y="19"/>
                </a:cubicBezTo>
                <a:cubicBezTo>
                  <a:pt x="118" y="7"/>
                  <a:pt x="99" y="0"/>
                  <a:pt x="79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CustomShape 15"/>
          <p:cNvSpPr/>
          <p:nvPr/>
        </p:nvSpPr>
        <p:spPr>
          <a:xfrm>
            <a:off x="7398360" y="6890760"/>
            <a:ext cx="28440" cy="55080"/>
          </a:xfrm>
          <a:custGeom>
            <a:avLst/>
            <a:gdLst/>
            <a:ahLst/>
            <a:rect l="l" t="t" r="r" b="b"/>
            <a:pathLst>
              <a:path w="7" h="13">
                <a:moveTo>
                  <a:pt x="4" y="0"/>
                </a:moveTo>
                <a:cubicBezTo>
                  <a:pt x="3" y="0"/>
                  <a:pt x="2" y="0"/>
                  <a:pt x="1" y="1"/>
                </a:cubicBezTo>
                <a:cubicBezTo>
                  <a:pt x="0" y="2"/>
                  <a:pt x="0" y="9"/>
                  <a:pt x="2" y="12"/>
                </a:cubicBezTo>
                <a:cubicBezTo>
                  <a:pt x="2" y="12"/>
                  <a:pt x="2" y="13"/>
                  <a:pt x="3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5" y="13"/>
                  <a:pt x="6" y="12"/>
                  <a:pt x="6" y="10"/>
                </a:cubicBezTo>
                <a:cubicBezTo>
                  <a:pt x="7" y="8"/>
                  <a:pt x="7" y="5"/>
                  <a:pt x="6" y="3"/>
                </a:cubicBezTo>
                <a:cubicBezTo>
                  <a:pt x="6" y="2"/>
                  <a:pt x="6" y="1"/>
                  <a:pt x="5" y="0"/>
                </a:cubicBezTo>
                <a:cubicBezTo>
                  <a:pt x="5" y="0"/>
                  <a:pt x="4" y="0"/>
                  <a:pt x="4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CustomShape 16"/>
          <p:cNvSpPr/>
          <p:nvPr/>
        </p:nvSpPr>
        <p:spPr>
          <a:xfrm>
            <a:off x="7398360" y="7247520"/>
            <a:ext cx="28440" cy="71280"/>
          </a:xfrm>
          <a:custGeom>
            <a:avLst/>
            <a:gdLst/>
            <a:ahLst/>
            <a:rect l="l" t="t" r="r" b="b"/>
            <a:pathLst>
              <a:path w="7" h="17">
                <a:moveTo>
                  <a:pt x="3" y="0"/>
                </a:moveTo>
                <a:cubicBezTo>
                  <a:pt x="2" y="0"/>
                  <a:pt x="1" y="1"/>
                  <a:pt x="1" y="2"/>
                </a:cubicBezTo>
                <a:cubicBezTo>
                  <a:pt x="0" y="5"/>
                  <a:pt x="0" y="11"/>
                  <a:pt x="1" y="14"/>
                </a:cubicBezTo>
                <a:cubicBezTo>
                  <a:pt x="1" y="14"/>
                  <a:pt x="1" y="16"/>
                  <a:pt x="2" y="16"/>
                </a:cubicBezTo>
                <a:cubicBezTo>
                  <a:pt x="2" y="17"/>
                  <a:pt x="3" y="17"/>
                  <a:pt x="4" y="17"/>
                </a:cubicBezTo>
                <a:cubicBezTo>
                  <a:pt x="4" y="17"/>
                  <a:pt x="5" y="17"/>
                  <a:pt x="6" y="16"/>
                </a:cubicBezTo>
                <a:cubicBezTo>
                  <a:pt x="7" y="15"/>
                  <a:pt x="7" y="3"/>
                  <a:pt x="5" y="1"/>
                </a:cubicBezTo>
                <a:cubicBezTo>
                  <a:pt x="5" y="1"/>
                  <a:pt x="5" y="0"/>
                  <a:pt x="4" y="0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CustomShape 17"/>
          <p:cNvSpPr/>
          <p:nvPr/>
        </p:nvSpPr>
        <p:spPr>
          <a:xfrm>
            <a:off x="7197480" y="7089840"/>
            <a:ext cx="76680" cy="30240"/>
          </a:xfrm>
          <a:custGeom>
            <a:avLst/>
            <a:gdLst/>
            <a:ahLst/>
            <a:rect l="l" t="t" r="r" b="b"/>
            <a:pathLst>
              <a:path w="18" h="7">
                <a:moveTo>
                  <a:pt x="9" y="0"/>
                </a:moveTo>
                <a:cubicBezTo>
                  <a:pt x="6" y="0"/>
                  <a:pt x="4" y="0"/>
                  <a:pt x="3" y="1"/>
                </a:cubicBezTo>
                <a:cubicBezTo>
                  <a:pt x="3" y="1"/>
                  <a:pt x="1" y="1"/>
                  <a:pt x="1" y="2"/>
                </a:cubicBezTo>
                <a:cubicBezTo>
                  <a:pt x="0" y="3"/>
                  <a:pt x="0" y="5"/>
                  <a:pt x="1" y="6"/>
                </a:cubicBezTo>
                <a:cubicBezTo>
                  <a:pt x="1" y="6"/>
                  <a:pt x="2" y="7"/>
                  <a:pt x="8" y="7"/>
                </a:cubicBezTo>
                <a:cubicBezTo>
                  <a:pt x="10" y="7"/>
                  <a:pt x="15" y="6"/>
                  <a:pt x="16" y="5"/>
                </a:cubicBezTo>
                <a:cubicBezTo>
                  <a:pt x="16" y="5"/>
                  <a:pt x="17" y="5"/>
                  <a:pt x="17" y="4"/>
                </a:cubicBezTo>
                <a:cubicBezTo>
                  <a:pt x="18" y="3"/>
                  <a:pt x="17" y="3"/>
                  <a:pt x="17" y="2"/>
                </a:cubicBezTo>
                <a:cubicBezTo>
                  <a:pt x="17" y="1"/>
                  <a:pt x="15" y="1"/>
                  <a:pt x="15" y="1"/>
                </a:cubicBezTo>
                <a:cubicBezTo>
                  <a:pt x="13" y="0"/>
                  <a:pt x="11" y="0"/>
                  <a:pt x="9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CustomShape 18"/>
          <p:cNvSpPr/>
          <p:nvPr/>
        </p:nvSpPr>
        <p:spPr>
          <a:xfrm>
            <a:off x="7554240" y="7089840"/>
            <a:ext cx="73080" cy="30240"/>
          </a:xfrm>
          <a:custGeom>
            <a:avLst/>
            <a:gdLst/>
            <a:ahLst/>
            <a:rect l="l" t="t" r="r" b="b"/>
            <a:pathLst>
              <a:path w="17" h="7">
                <a:moveTo>
                  <a:pt x="9" y="0"/>
                </a:moveTo>
                <a:cubicBezTo>
                  <a:pt x="7" y="0"/>
                  <a:pt x="3" y="0"/>
                  <a:pt x="1" y="2"/>
                </a:cubicBezTo>
                <a:cubicBezTo>
                  <a:pt x="1" y="2"/>
                  <a:pt x="0" y="2"/>
                  <a:pt x="0" y="3"/>
                </a:cubicBezTo>
                <a:cubicBezTo>
                  <a:pt x="0" y="4"/>
                  <a:pt x="0" y="4"/>
                  <a:pt x="0" y="5"/>
                </a:cubicBezTo>
                <a:cubicBezTo>
                  <a:pt x="1" y="6"/>
                  <a:pt x="2" y="6"/>
                  <a:pt x="2" y="6"/>
                </a:cubicBezTo>
                <a:cubicBezTo>
                  <a:pt x="4" y="6"/>
                  <a:pt x="6" y="7"/>
                  <a:pt x="9" y="7"/>
                </a:cubicBezTo>
                <a:cubicBezTo>
                  <a:pt x="11" y="7"/>
                  <a:pt x="13" y="7"/>
                  <a:pt x="14" y="6"/>
                </a:cubicBezTo>
                <a:cubicBezTo>
                  <a:pt x="15" y="6"/>
                  <a:pt x="16" y="6"/>
                  <a:pt x="17" y="5"/>
                </a:cubicBezTo>
                <a:cubicBezTo>
                  <a:pt x="17" y="4"/>
                  <a:pt x="17" y="2"/>
                  <a:pt x="16" y="1"/>
                </a:cubicBezTo>
                <a:cubicBezTo>
                  <a:pt x="16" y="1"/>
                  <a:pt x="15" y="0"/>
                  <a:pt x="9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CustomShape 19"/>
          <p:cNvSpPr/>
          <p:nvPr/>
        </p:nvSpPr>
        <p:spPr>
          <a:xfrm>
            <a:off x="7231680" y="7188120"/>
            <a:ext cx="39240" cy="33840"/>
          </a:xfrm>
          <a:custGeom>
            <a:avLst/>
            <a:gdLst/>
            <a:ahLst/>
            <a:rect l="l" t="t" r="r" b="b"/>
            <a:pathLst>
              <a:path w="9" h="8">
                <a:moveTo>
                  <a:pt x="7" y="0"/>
                </a:moveTo>
                <a:cubicBezTo>
                  <a:pt x="7" y="0"/>
                  <a:pt x="6" y="0"/>
                  <a:pt x="6" y="1"/>
                </a:cubicBezTo>
                <a:cubicBezTo>
                  <a:pt x="5" y="2"/>
                  <a:pt x="3" y="4"/>
                  <a:pt x="1" y="5"/>
                </a:cubicBezTo>
                <a:cubicBezTo>
                  <a:pt x="1" y="5"/>
                  <a:pt x="0" y="6"/>
                  <a:pt x="1" y="7"/>
                </a:cubicBezTo>
                <a:cubicBezTo>
                  <a:pt x="1" y="8"/>
                  <a:pt x="2" y="8"/>
                  <a:pt x="2" y="8"/>
                </a:cubicBezTo>
                <a:cubicBezTo>
                  <a:pt x="2" y="8"/>
                  <a:pt x="3" y="8"/>
                  <a:pt x="3" y="8"/>
                </a:cubicBezTo>
                <a:cubicBezTo>
                  <a:pt x="5" y="7"/>
                  <a:pt x="7" y="5"/>
                  <a:pt x="9" y="2"/>
                </a:cubicBezTo>
                <a:cubicBezTo>
                  <a:pt x="9" y="2"/>
                  <a:pt x="9" y="1"/>
                  <a:pt x="8" y="0"/>
                </a:cubicBezTo>
                <a:cubicBezTo>
                  <a:pt x="8" y="0"/>
                  <a:pt x="7" y="0"/>
                  <a:pt x="7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CustomShape 20"/>
          <p:cNvSpPr/>
          <p:nvPr/>
        </p:nvSpPr>
        <p:spPr>
          <a:xfrm>
            <a:off x="7312320" y="7251120"/>
            <a:ext cx="30240" cy="33840"/>
          </a:xfrm>
          <a:custGeom>
            <a:avLst/>
            <a:gdLst/>
            <a:ahLst/>
            <a:rect l="l" t="t" r="r" b="b"/>
            <a:pathLst>
              <a:path w="7" h="8">
                <a:moveTo>
                  <a:pt x="5" y="0"/>
                </a:moveTo>
                <a:cubicBezTo>
                  <a:pt x="5" y="0"/>
                  <a:pt x="4" y="1"/>
                  <a:pt x="4" y="1"/>
                </a:cubicBezTo>
                <a:cubicBezTo>
                  <a:pt x="2" y="3"/>
                  <a:pt x="2" y="4"/>
                  <a:pt x="1" y="6"/>
                </a:cubicBezTo>
                <a:cubicBezTo>
                  <a:pt x="0" y="7"/>
                  <a:pt x="0" y="8"/>
                  <a:pt x="1" y="8"/>
                </a:cubicBezTo>
                <a:cubicBezTo>
                  <a:pt x="1" y="8"/>
                  <a:pt x="2" y="8"/>
                  <a:pt x="2" y="8"/>
                </a:cubicBezTo>
                <a:cubicBezTo>
                  <a:pt x="2" y="8"/>
                  <a:pt x="3" y="8"/>
                  <a:pt x="3" y="8"/>
                </a:cubicBezTo>
                <a:cubicBezTo>
                  <a:pt x="5" y="6"/>
                  <a:pt x="5" y="5"/>
                  <a:pt x="6" y="3"/>
                </a:cubicBezTo>
                <a:cubicBezTo>
                  <a:pt x="7" y="2"/>
                  <a:pt x="7" y="1"/>
                  <a:pt x="6" y="1"/>
                </a:cubicBezTo>
                <a:cubicBezTo>
                  <a:pt x="6" y="0"/>
                  <a:pt x="5" y="0"/>
                  <a:pt x="5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CustomShape 21"/>
          <p:cNvSpPr/>
          <p:nvPr/>
        </p:nvSpPr>
        <p:spPr>
          <a:xfrm>
            <a:off x="7491600" y="7256520"/>
            <a:ext cx="33840" cy="24840"/>
          </a:xfrm>
          <a:custGeom>
            <a:avLst/>
            <a:gdLst/>
            <a:ahLst/>
            <a:rect l="l" t="t" r="r" b="b"/>
            <a:pathLst>
              <a:path w="8" h="6">
                <a:moveTo>
                  <a:pt x="2" y="0"/>
                </a:moveTo>
                <a:cubicBezTo>
                  <a:pt x="2" y="0"/>
                  <a:pt x="2" y="0"/>
                  <a:pt x="1" y="0"/>
                </a:cubicBezTo>
                <a:cubicBezTo>
                  <a:pt x="1" y="1"/>
                  <a:pt x="0" y="2"/>
                  <a:pt x="1" y="2"/>
                </a:cubicBezTo>
                <a:cubicBezTo>
                  <a:pt x="2" y="3"/>
                  <a:pt x="2" y="4"/>
                  <a:pt x="3" y="5"/>
                </a:cubicBezTo>
                <a:cubicBezTo>
                  <a:pt x="3" y="5"/>
                  <a:pt x="4" y="6"/>
                  <a:pt x="5" y="6"/>
                </a:cubicBezTo>
                <a:cubicBezTo>
                  <a:pt x="5" y="6"/>
                  <a:pt x="6" y="6"/>
                  <a:pt x="6" y="6"/>
                </a:cubicBezTo>
                <a:cubicBezTo>
                  <a:pt x="6" y="6"/>
                  <a:pt x="7" y="6"/>
                  <a:pt x="7" y="5"/>
                </a:cubicBezTo>
                <a:cubicBezTo>
                  <a:pt x="8" y="5"/>
                  <a:pt x="7" y="4"/>
                  <a:pt x="7" y="3"/>
                </a:cubicBezTo>
                <a:cubicBezTo>
                  <a:pt x="6" y="3"/>
                  <a:pt x="5" y="2"/>
                  <a:pt x="5" y="2"/>
                </a:cubicBezTo>
                <a:cubicBezTo>
                  <a:pt x="5" y="2"/>
                  <a:pt x="4" y="1"/>
                  <a:pt x="4" y="0"/>
                </a:cubicBezTo>
                <a:cubicBezTo>
                  <a:pt x="3" y="0"/>
                  <a:pt x="3" y="0"/>
                  <a:pt x="2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CustomShape 22"/>
          <p:cNvSpPr/>
          <p:nvPr/>
        </p:nvSpPr>
        <p:spPr>
          <a:xfrm>
            <a:off x="7563240" y="7188120"/>
            <a:ext cx="37440" cy="24840"/>
          </a:xfrm>
          <a:custGeom>
            <a:avLst/>
            <a:gdLst/>
            <a:ahLst/>
            <a:rect l="l" t="t" r="r" b="b"/>
            <a:pathLst>
              <a:path w="9" h="6">
                <a:moveTo>
                  <a:pt x="2" y="0"/>
                </a:moveTo>
                <a:cubicBezTo>
                  <a:pt x="2" y="0"/>
                  <a:pt x="1" y="0"/>
                  <a:pt x="1" y="0"/>
                </a:cubicBezTo>
                <a:cubicBezTo>
                  <a:pt x="0" y="1"/>
                  <a:pt x="1" y="2"/>
                  <a:pt x="1" y="3"/>
                </a:cubicBezTo>
                <a:cubicBezTo>
                  <a:pt x="3" y="3"/>
                  <a:pt x="3" y="4"/>
                  <a:pt x="4" y="4"/>
                </a:cubicBezTo>
                <a:cubicBezTo>
                  <a:pt x="4" y="5"/>
                  <a:pt x="5" y="5"/>
                  <a:pt x="7" y="6"/>
                </a:cubicBezTo>
                <a:cubicBezTo>
                  <a:pt x="7" y="6"/>
                  <a:pt x="7" y="6"/>
                  <a:pt x="8" y="6"/>
                </a:cubicBezTo>
                <a:cubicBezTo>
                  <a:pt x="8" y="6"/>
                  <a:pt x="9" y="6"/>
                  <a:pt x="9" y="5"/>
                </a:cubicBezTo>
                <a:cubicBezTo>
                  <a:pt x="9" y="5"/>
                  <a:pt x="9" y="4"/>
                  <a:pt x="8" y="3"/>
                </a:cubicBezTo>
                <a:cubicBezTo>
                  <a:pt x="7" y="2"/>
                  <a:pt x="6" y="2"/>
                  <a:pt x="6" y="2"/>
                </a:cubicBezTo>
                <a:cubicBezTo>
                  <a:pt x="5" y="1"/>
                  <a:pt x="5" y="1"/>
                  <a:pt x="3" y="0"/>
                </a:cubicBezTo>
                <a:cubicBezTo>
                  <a:pt x="3" y="0"/>
                  <a:pt x="2" y="0"/>
                  <a:pt x="2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CustomShape 23"/>
          <p:cNvSpPr/>
          <p:nvPr/>
        </p:nvSpPr>
        <p:spPr>
          <a:xfrm>
            <a:off x="7219080" y="7002000"/>
            <a:ext cx="46080" cy="28440"/>
          </a:xfrm>
          <a:custGeom>
            <a:avLst/>
            <a:gdLst/>
            <a:ahLst/>
            <a:rect l="l" t="t" r="r" b="b"/>
            <a:pathLst>
              <a:path w="11" h="7">
                <a:moveTo>
                  <a:pt x="1" y="0"/>
                </a:moveTo>
                <a:cubicBezTo>
                  <a:pt x="1" y="0"/>
                  <a:pt x="0" y="0"/>
                  <a:pt x="0" y="1"/>
                </a:cubicBezTo>
                <a:cubicBezTo>
                  <a:pt x="0" y="1"/>
                  <a:pt x="0" y="2"/>
                  <a:pt x="0" y="3"/>
                </a:cubicBezTo>
                <a:cubicBezTo>
                  <a:pt x="2" y="4"/>
                  <a:pt x="3" y="4"/>
                  <a:pt x="4" y="5"/>
                </a:cubicBezTo>
                <a:cubicBezTo>
                  <a:pt x="5" y="6"/>
                  <a:pt x="7" y="6"/>
                  <a:pt x="8" y="7"/>
                </a:cubicBezTo>
                <a:cubicBezTo>
                  <a:pt x="8" y="7"/>
                  <a:pt x="9" y="7"/>
                  <a:pt x="9" y="7"/>
                </a:cubicBezTo>
                <a:cubicBezTo>
                  <a:pt x="9" y="7"/>
                  <a:pt x="10" y="7"/>
                  <a:pt x="10" y="6"/>
                </a:cubicBezTo>
                <a:cubicBezTo>
                  <a:pt x="11" y="6"/>
                  <a:pt x="11" y="5"/>
                  <a:pt x="10" y="4"/>
                </a:cubicBezTo>
                <a:cubicBezTo>
                  <a:pt x="8" y="3"/>
                  <a:pt x="7" y="3"/>
                  <a:pt x="5" y="2"/>
                </a:cubicBezTo>
                <a:cubicBezTo>
                  <a:pt x="4" y="1"/>
                  <a:pt x="3" y="1"/>
                  <a:pt x="2" y="0"/>
                </a:cubicBezTo>
                <a:cubicBezTo>
                  <a:pt x="2" y="0"/>
                  <a:pt x="2" y="0"/>
                  <a:pt x="1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CustomShape 24"/>
          <p:cNvSpPr/>
          <p:nvPr/>
        </p:nvSpPr>
        <p:spPr>
          <a:xfrm>
            <a:off x="7491600" y="6906960"/>
            <a:ext cx="33840" cy="38880"/>
          </a:xfrm>
          <a:custGeom>
            <a:avLst/>
            <a:gdLst/>
            <a:ahLst/>
            <a:rect l="l" t="t" r="r" b="b"/>
            <a:pathLst>
              <a:path w="8" h="9">
                <a:moveTo>
                  <a:pt x="6" y="0"/>
                </a:moveTo>
                <a:cubicBezTo>
                  <a:pt x="5" y="0"/>
                  <a:pt x="5" y="0"/>
                  <a:pt x="5" y="1"/>
                </a:cubicBezTo>
                <a:cubicBezTo>
                  <a:pt x="4" y="2"/>
                  <a:pt x="3" y="3"/>
                  <a:pt x="3" y="3"/>
                </a:cubicBezTo>
                <a:cubicBezTo>
                  <a:pt x="2" y="4"/>
                  <a:pt x="1" y="5"/>
                  <a:pt x="0" y="7"/>
                </a:cubicBezTo>
                <a:cubicBezTo>
                  <a:pt x="0" y="7"/>
                  <a:pt x="0" y="8"/>
                  <a:pt x="1" y="9"/>
                </a:cubicBezTo>
                <a:cubicBezTo>
                  <a:pt x="1" y="9"/>
                  <a:pt x="1" y="9"/>
                  <a:pt x="2" y="9"/>
                </a:cubicBezTo>
                <a:cubicBezTo>
                  <a:pt x="2" y="9"/>
                  <a:pt x="3" y="9"/>
                  <a:pt x="3" y="8"/>
                </a:cubicBezTo>
                <a:cubicBezTo>
                  <a:pt x="4" y="7"/>
                  <a:pt x="4" y="6"/>
                  <a:pt x="5" y="6"/>
                </a:cubicBezTo>
                <a:cubicBezTo>
                  <a:pt x="6" y="5"/>
                  <a:pt x="6" y="4"/>
                  <a:pt x="7" y="2"/>
                </a:cubicBezTo>
                <a:cubicBezTo>
                  <a:pt x="8" y="2"/>
                  <a:pt x="8" y="1"/>
                  <a:pt x="7" y="0"/>
                </a:cubicBezTo>
                <a:cubicBezTo>
                  <a:pt x="7" y="0"/>
                  <a:pt x="6" y="0"/>
                  <a:pt x="6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CustomShape 25"/>
          <p:cNvSpPr/>
          <p:nvPr/>
        </p:nvSpPr>
        <p:spPr>
          <a:xfrm>
            <a:off x="7563240" y="6962400"/>
            <a:ext cx="33840" cy="33840"/>
          </a:xfrm>
          <a:custGeom>
            <a:avLst/>
            <a:gdLst/>
            <a:ahLst/>
            <a:rect l="l" t="t" r="r" b="b"/>
            <a:pathLst>
              <a:path w="8" h="8">
                <a:moveTo>
                  <a:pt x="7" y="0"/>
                </a:moveTo>
                <a:cubicBezTo>
                  <a:pt x="6" y="0"/>
                  <a:pt x="5" y="1"/>
                  <a:pt x="5" y="1"/>
                </a:cubicBezTo>
                <a:cubicBezTo>
                  <a:pt x="4" y="3"/>
                  <a:pt x="3" y="4"/>
                  <a:pt x="2" y="5"/>
                </a:cubicBezTo>
                <a:cubicBezTo>
                  <a:pt x="1" y="5"/>
                  <a:pt x="0" y="6"/>
                  <a:pt x="1" y="7"/>
                </a:cubicBezTo>
                <a:cubicBezTo>
                  <a:pt x="1" y="8"/>
                  <a:pt x="2" y="8"/>
                  <a:pt x="2" y="8"/>
                </a:cubicBezTo>
                <a:cubicBezTo>
                  <a:pt x="3" y="8"/>
                  <a:pt x="3" y="8"/>
                  <a:pt x="3" y="8"/>
                </a:cubicBezTo>
                <a:cubicBezTo>
                  <a:pt x="5" y="6"/>
                  <a:pt x="7" y="5"/>
                  <a:pt x="8" y="3"/>
                </a:cubicBezTo>
                <a:cubicBezTo>
                  <a:pt x="8" y="2"/>
                  <a:pt x="8" y="1"/>
                  <a:pt x="7" y="1"/>
                </a:cubicBezTo>
                <a:cubicBezTo>
                  <a:pt x="7" y="0"/>
                  <a:pt x="7" y="0"/>
                  <a:pt x="7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CustomShape 26"/>
          <p:cNvSpPr/>
          <p:nvPr/>
        </p:nvSpPr>
        <p:spPr>
          <a:xfrm>
            <a:off x="7292520" y="6937560"/>
            <a:ext cx="282960" cy="207360"/>
          </a:xfrm>
          <a:custGeom>
            <a:avLst/>
            <a:gdLst/>
            <a:ahLst/>
            <a:rect l="l" t="t" r="r" b="b"/>
            <a:pathLst>
              <a:path w="67" h="49">
                <a:moveTo>
                  <a:pt x="30" y="43"/>
                </a:moveTo>
                <a:cubicBezTo>
                  <a:pt x="29" y="43"/>
                  <a:pt x="28" y="43"/>
                  <a:pt x="27" y="41"/>
                </a:cubicBezTo>
                <a:cubicBezTo>
                  <a:pt x="26" y="40"/>
                  <a:pt x="28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1" y="37"/>
                  <a:pt x="33" y="38"/>
                  <a:pt x="33" y="39"/>
                </a:cubicBezTo>
                <a:cubicBezTo>
                  <a:pt x="34" y="40"/>
                  <a:pt x="33" y="42"/>
                  <a:pt x="32" y="42"/>
                </a:cubicBezTo>
                <a:cubicBezTo>
                  <a:pt x="32" y="43"/>
                  <a:pt x="31" y="43"/>
                  <a:pt x="30" y="43"/>
                </a:cubicBezTo>
                <a:moveTo>
                  <a:pt x="4" y="0"/>
                </a:moveTo>
                <a:cubicBezTo>
                  <a:pt x="4" y="0"/>
                  <a:pt x="3" y="0"/>
                  <a:pt x="3" y="0"/>
                </a:cubicBezTo>
                <a:cubicBezTo>
                  <a:pt x="0" y="2"/>
                  <a:pt x="6" y="11"/>
                  <a:pt x="6" y="11"/>
                </a:cubicBezTo>
                <a:cubicBezTo>
                  <a:pt x="13" y="23"/>
                  <a:pt x="24" y="45"/>
                  <a:pt x="28" y="48"/>
                </a:cubicBezTo>
                <a:cubicBezTo>
                  <a:pt x="28" y="48"/>
                  <a:pt x="29" y="49"/>
                  <a:pt x="29" y="49"/>
                </a:cubicBezTo>
                <a:cubicBezTo>
                  <a:pt x="35" y="49"/>
                  <a:pt x="65" y="25"/>
                  <a:pt x="65" y="25"/>
                </a:cubicBezTo>
                <a:cubicBezTo>
                  <a:pt x="67" y="20"/>
                  <a:pt x="62" y="19"/>
                  <a:pt x="60" y="19"/>
                </a:cubicBezTo>
                <a:cubicBezTo>
                  <a:pt x="60" y="19"/>
                  <a:pt x="37" y="32"/>
                  <a:pt x="32" y="34"/>
                </a:cubicBezTo>
                <a:cubicBezTo>
                  <a:pt x="28" y="32"/>
                  <a:pt x="17" y="14"/>
                  <a:pt x="11" y="6"/>
                </a:cubicBezTo>
                <a:cubicBezTo>
                  <a:pt x="11" y="6"/>
                  <a:pt x="6" y="0"/>
                  <a:pt x="4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CustomShape 27"/>
          <p:cNvSpPr/>
          <p:nvPr/>
        </p:nvSpPr>
        <p:spPr>
          <a:xfrm>
            <a:off x="6604200" y="3909240"/>
            <a:ext cx="788400" cy="806040"/>
          </a:xfrm>
          <a:custGeom>
            <a:avLst/>
            <a:gdLst/>
            <a:ahLst/>
            <a:rect l="l" t="t" r="r" b="b"/>
            <a:pathLst>
              <a:path w="186" h="190">
                <a:moveTo>
                  <a:pt x="112" y="184"/>
                </a:moveTo>
                <a:cubicBezTo>
                  <a:pt x="112" y="183"/>
                  <a:pt x="112" y="183"/>
                  <a:pt x="112" y="182"/>
                </a:cubicBezTo>
                <a:cubicBezTo>
                  <a:pt x="112" y="183"/>
                  <a:pt x="112" y="183"/>
                  <a:pt x="112" y="183"/>
                </a:cubicBezTo>
                <a:cubicBezTo>
                  <a:pt x="112" y="184"/>
                  <a:pt x="112" y="184"/>
                  <a:pt x="112" y="184"/>
                </a:cubicBezTo>
                <a:cubicBezTo>
                  <a:pt x="112" y="184"/>
                  <a:pt x="112" y="184"/>
                  <a:pt x="112" y="184"/>
                </a:cubicBezTo>
                <a:moveTo>
                  <a:pt x="124" y="178"/>
                </a:moveTo>
                <a:cubicBezTo>
                  <a:pt x="124" y="177"/>
                  <a:pt x="123" y="177"/>
                  <a:pt x="123" y="176"/>
                </a:cubicBezTo>
                <a:cubicBezTo>
                  <a:pt x="123" y="175"/>
                  <a:pt x="124" y="175"/>
                  <a:pt x="124" y="174"/>
                </a:cubicBezTo>
                <a:cubicBezTo>
                  <a:pt x="124" y="175"/>
                  <a:pt x="124" y="176"/>
                  <a:pt x="124" y="178"/>
                </a:cubicBezTo>
                <a:moveTo>
                  <a:pt x="91" y="167"/>
                </a:moveTo>
                <a:cubicBezTo>
                  <a:pt x="92" y="167"/>
                  <a:pt x="92" y="167"/>
                  <a:pt x="92" y="167"/>
                </a:cubicBezTo>
                <a:cubicBezTo>
                  <a:pt x="94" y="167"/>
                  <a:pt x="96" y="167"/>
                  <a:pt x="98" y="167"/>
                </a:cubicBezTo>
                <a:cubicBezTo>
                  <a:pt x="95" y="173"/>
                  <a:pt x="92" y="180"/>
                  <a:pt x="90" y="186"/>
                </a:cubicBezTo>
                <a:cubicBezTo>
                  <a:pt x="89" y="186"/>
                  <a:pt x="89" y="186"/>
                  <a:pt x="89" y="186"/>
                </a:cubicBezTo>
                <a:cubicBezTo>
                  <a:pt x="87" y="186"/>
                  <a:pt x="85" y="186"/>
                  <a:pt x="83" y="186"/>
                </a:cubicBezTo>
                <a:cubicBezTo>
                  <a:pt x="86" y="179"/>
                  <a:pt x="88" y="173"/>
                  <a:pt x="90" y="167"/>
                </a:cubicBezTo>
                <a:cubicBezTo>
                  <a:pt x="91" y="167"/>
                  <a:pt x="91" y="167"/>
                  <a:pt x="91" y="167"/>
                </a:cubicBezTo>
                <a:moveTo>
                  <a:pt x="79" y="185"/>
                </a:moveTo>
                <a:cubicBezTo>
                  <a:pt x="77" y="185"/>
                  <a:pt x="75" y="185"/>
                  <a:pt x="73" y="184"/>
                </a:cubicBezTo>
                <a:cubicBezTo>
                  <a:pt x="75" y="178"/>
                  <a:pt x="77" y="172"/>
                  <a:pt x="80" y="167"/>
                </a:cubicBezTo>
                <a:cubicBezTo>
                  <a:pt x="82" y="167"/>
                  <a:pt x="84" y="167"/>
                  <a:pt x="86" y="167"/>
                </a:cubicBezTo>
                <a:cubicBezTo>
                  <a:pt x="84" y="173"/>
                  <a:pt x="81" y="179"/>
                  <a:pt x="79" y="185"/>
                </a:cubicBezTo>
                <a:moveTo>
                  <a:pt x="94" y="186"/>
                </a:moveTo>
                <a:cubicBezTo>
                  <a:pt x="97" y="179"/>
                  <a:pt x="100" y="173"/>
                  <a:pt x="102" y="167"/>
                </a:cubicBezTo>
                <a:cubicBezTo>
                  <a:pt x="104" y="166"/>
                  <a:pt x="106" y="166"/>
                  <a:pt x="108" y="166"/>
                </a:cubicBezTo>
                <a:cubicBezTo>
                  <a:pt x="106" y="172"/>
                  <a:pt x="103" y="179"/>
                  <a:pt x="101" y="185"/>
                </a:cubicBezTo>
                <a:cubicBezTo>
                  <a:pt x="98" y="185"/>
                  <a:pt x="96" y="186"/>
                  <a:pt x="94" y="186"/>
                </a:cubicBezTo>
                <a:moveTo>
                  <a:pt x="69" y="184"/>
                </a:moveTo>
                <a:cubicBezTo>
                  <a:pt x="67" y="183"/>
                  <a:pt x="65" y="183"/>
                  <a:pt x="62" y="182"/>
                </a:cubicBezTo>
                <a:cubicBezTo>
                  <a:pt x="65" y="176"/>
                  <a:pt x="67" y="170"/>
                  <a:pt x="70" y="165"/>
                </a:cubicBezTo>
                <a:cubicBezTo>
                  <a:pt x="72" y="165"/>
                  <a:pt x="74" y="166"/>
                  <a:pt x="76" y="166"/>
                </a:cubicBezTo>
                <a:cubicBezTo>
                  <a:pt x="73" y="172"/>
                  <a:pt x="71" y="178"/>
                  <a:pt x="69" y="184"/>
                </a:cubicBezTo>
                <a:moveTo>
                  <a:pt x="105" y="185"/>
                </a:moveTo>
                <a:cubicBezTo>
                  <a:pt x="107" y="178"/>
                  <a:pt x="110" y="172"/>
                  <a:pt x="113" y="165"/>
                </a:cubicBezTo>
                <a:cubicBezTo>
                  <a:pt x="113" y="165"/>
                  <a:pt x="114" y="165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4" y="167"/>
                  <a:pt x="114" y="169"/>
                  <a:pt x="114" y="170"/>
                </a:cubicBezTo>
                <a:cubicBezTo>
                  <a:pt x="113" y="171"/>
                  <a:pt x="113" y="171"/>
                  <a:pt x="113" y="171"/>
                </a:cubicBezTo>
                <a:cubicBezTo>
                  <a:pt x="111" y="176"/>
                  <a:pt x="109" y="180"/>
                  <a:pt x="107" y="184"/>
                </a:cubicBezTo>
                <a:cubicBezTo>
                  <a:pt x="106" y="185"/>
                  <a:pt x="106" y="185"/>
                  <a:pt x="105" y="185"/>
                </a:cubicBezTo>
                <a:moveTo>
                  <a:pt x="59" y="181"/>
                </a:moveTo>
                <a:cubicBezTo>
                  <a:pt x="55" y="180"/>
                  <a:pt x="52" y="178"/>
                  <a:pt x="50" y="177"/>
                </a:cubicBezTo>
                <a:cubicBezTo>
                  <a:pt x="50" y="176"/>
                  <a:pt x="50" y="176"/>
                  <a:pt x="50" y="176"/>
                </a:cubicBezTo>
                <a:cubicBezTo>
                  <a:pt x="53" y="171"/>
                  <a:pt x="55" y="166"/>
                  <a:pt x="58" y="161"/>
                </a:cubicBezTo>
                <a:cubicBezTo>
                  <a:pt x="61" y="162"/>
                  <a:pt x="64" y="163"/>
                  <a:pt x="66" y="164"/>
                </a:cubicBezTo>
                <a:cubicBezTo>
                  <a:pt x="63" y="169"/>
                  <a:pt x="61" y="175"/>
                  <a:pt x="59" y="181"/>
                </a:cubicBezTo>
                <a:moveTo>
                  <a:pt x="120" y="173"/>
                </a:moveTo>
                <a:cubicBezTo>
                  <a:pt x="120" y="172"/>
                  <a:pt x="120" y="172"/>
                  <a:pt x="120" y="172"/>
                </a:cubicBezTo>
                <a:cubicBezTo>
                  <a:pt x="120" y="171"/>
                  <a:pt x="120" y="171"/>
                  <a:pt x="120" y="171"/>
                </a:cubicBezTo>
                <a:cubicBezTo>
                  <a:pt x="121" y="168"/>
                  <a:pt x="122" y="165"/>
                  <a:pt x="123" y="162"/>
                </a:cubicBezTo>
                <a:cubicBezTo>
                  <a:pt x="124" y="161"/>
                  <a:pt x="125" y="160"/>
                  <a:pt x="126" y="159"/>
                </a:cubicBezTo>
                <a:cubicBezTo>
                  <a:pt x="126" y="159"/>
                  <a:pt x="126" y="159"/>
                  <a:pt x="126" y="159"/>
                </a:cubicBezTo>
                <a:cubicBezTo>
                  <a:pt x="126" y="159"/>
                  <a:pt x="126" y="159"/>
                  <a:pt x="126" y="159"/>
                </a:cubicBezTo>
                <a:cubicBezTo>
                  <a:pt x="126" y="160"/>
                  <a:pt x="125" y="162"/>
                  <a:pt x="125" y="165"/>
                </a:cubicBezTo>
                <a:cubicBezTo>
                  <a:pt x="125" y="165"/>
                  <a:pt x="124" y="165"/>
                  <a:pt x="124" y="166"/>
                </a:cubicBezTo>
                <a:cubicBezTo>
                  <a:pt x="123" y="168"/>
                  <a:pt x="122" y="170"/>
                  <a:pt x="120" y="173"/>
                </a:cubicBezTo>
                <a:moveTo>
                  <a:pt x="128" y="179"/>
                </a:moveTo>
                <a:cubicBezTo>
                  <a:pt x="128" y="177"/>
                  <a:pt x="128" y="174"/>
                  <a:pt x="129" y="171"/>
                </a:cubicBezTo>
                <a:cubicBezTo>
                  <a:pt x="129" y="167"/>
                  <a:pt x="129" y="164"/>
                  <a:pt x="129" y="161"/>
                </a:cubicBezTo>
                <a:cubicBezTo>
                  <a:pt x="132" y="160"/>
                  <a:pt x="134" y="160"/>
                  <a:pt x="136" y="159"/>
                </a:cubicBezTo>
                <a:cubicBezTo>
                  <a:pt x="134" y="165"/>
                  <a:pt x="132" y="172"/>
                  <a:pt x="130" y="178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29" y="179"/>
                  <a:pt x="128" y="179"/>
                  <a:pt x="128" y="179"/>
                </a:cubicBezTo>
                <a:moveTo>
                  <a:pt x="46" y="175"/>
                </a:moveTo>
                <a:cubicBezTo>
                  <a:pt x="44" y="174"/>
                  <a:pt x="42" y="172"/>
                  <a:pt x="40" y="171"/>
                </a:cubicBezTo>
                <a:cubicBezTo>
                  <a:pt x="42" y="166"/>
                  <a:pt x="44" y="161"/>
                  <a:pt x="47" y="157"/>
                </a:cubicBezTo>
                <a:cubicBezTo>
                  <a:pt x="50" y="158"/>
                  <a:pt x="52" y="159"/>
                  <a:pt x="54" y="160"/>
                </a:cubicBezTo>
                <a:cubicBezTo>
                  <a:pt x="52" y="165"/>
                  <a:pt x="49" y="170"/>
                  <a:pt x="47" y="174"/>
                </a:cubicBezTo>
                <a:cubicBezTo>
                  <a:pt x="46" y="175"/>
                  <a:pt x="46" y="175"/>
                  <a:pt x="46" y="175"/>
                </a:cubicBezTo>
                <a:moveTo>
                  <a:pt x="134" y="177"/>
                </a:moveTo>
                <a:cubicBezTo>
                  <a:pt x="136" y="170"/>
                  <a:pt x="138" y="163"/>
                  <a:pt x="141" y="157"/>
                </a:cubicBezTo>
                <a:cubicBezTo>
                  <a:pt x="141" y="156"/>
                  <a:pt x="141" y="156"/>
                  <a:pt x="141" y="156"/>
                </a:cubicBezTo>
                <a:cubicBezTo>
                  <a:pt x="141" y="156"/>
                  <a:pt x="142" y="156"/>
                  <a:pt x="143" y="155"/>
                </a:cubicBezTo>
                <a:cubicBezTo>
                  <a:pt x="141" y="162"/>
                  <a:pt x="139" y="169"/>
                  <a:pt x="137" y="175"/>
                </a:cubicBezTo>
                <a:cubicBezTo>
                  <a:pt x="136" y="176"/>
                  <a:pt x="135" y="176"/>
                  <a:pt x="134" y="177"/>
                </a:cubicBezTo>
                <a:moveTo>
                  <a:pt x="36" y="169"/>
                </a:moveTo>
                <a:cubicBezTo>
                  <a:pt x="35" y="167"/>
                  <a:pt x="33" y="166"/>
                  <a:pt x="31" y="164"/>
                </a:cubicBezTo>
                <a:cubicBezTo>
                  <a:pt x="33" y="160"/>
                  <a:pt x="35" y="156"/>
                  <a:pt x="38" y="152"/>
                </a:cubicBezTo>
                <a:cubicBezTo>
                  <a:pt x="40" y="153"/>
                  <a:pt x="42" y="154"/>
                  <a:pt x="44" y="155"/>
                </a:cubicBezTo>
                <a:cubicBezTo>
                  <a:pt x="41" y="159"/>
                  <a:pt x="38" y="164"/>
                  <a:pt x="36" y="169"/>
                </a:cubicBezTo>
                <a:moveTo>
                  <a:pt x="142" y="173"/>
                </a:moveTo>
                <a:cubicBezTo>
                  <a:pt x="144" y="166"/>
                  <a:pt x="146" y="159"/>
                  <a:pt x="148" y="153"/>
                </a:cubicBezTo>
                <a:cubicBezTo>
                  <a:pt x="148" y="152"/>
                  <a:pt x="148" y="152"/>
                  <a:pt x="148" y="152"/>
                </a:cubicBezTo>
                <a:cubicBezTo>
                  <a:pt x="149" y="152"/>
                  <a:pt x="150" y="151"/>
                  <a:pt x="152" y="150"/>
                </a:cubicBezTo>
                <a:cubicBezTo>
                  <a:pt x="150" y="157"/>
                  <a:pt x="148" y="164"/>
                  <a:pt x="145" y="171"/>
                </a:cubicBezTo>
                <a:cubicBezTo>
                  <a:pt x="144" y="171"/>
                  <a:pt x="143" y="172"/>
                  <a:pt x="142" y="173"/>
                </a:cubicBezTo>
                <a:moveTo>
                  <a:pt x="118" y="165"/>
                </a:moveTo>
                <a:cubicBezTo>
                  <a:pt x="118" y="164"/>
                  <a:pt x="118" y="163"/>
                  <a:pt x="118" y="162"/>
                </a:cubicBezTo>
                <a:cubicBezTo>
                  <a:pt x="118" y="161"/>
                  <a:pt x="117" y="160"/>
                  <a:pt x="116" y="160"/>
                </a:cubicBezTo>
                <a:cubicBezTo>
                  <a:pt x="116" y="160"/>
                  <a:pt x="116" y="160"/>
                  <a:pt x="116" y="160"/>
                </a:cubicBezTo>
                <a:cubicBezTo>
                  <a:pt x="116" y="160"/>
                  <a:pt x="116" y="160"/>
                  <a:pt x="116" y="160"/>
                </a:cubicBezTo>
                <a:cubicBezTo>
                  <a:pt x="118" y="156"/>
                  <a:pt x="119" y="153"/>
                  <a:pt x="121" y="150"/>
                </a:cubicBezTo>
                <a:cubicBezTo>
                  <a:pt x="122" y="150"/>
                  <a:pt x="122" y="150"/>
                  <a:pt x="122" y="150"/>
                </a:cubicBezTo>
                <a:cubicBezTo>
                  <a:pt x="122" y="151"/>
                  <a:pt x="123" y="152"/>
                  <a:pt x="123" y="153"/>
                </a:cubicBezTo>
                <a:cubicBezTo>
                  <a:pt x="123" y="154"/>
                  <a:pt x="123" y="154"/>
                  <a:pt x="123" y="154"/>
                </a:cubicBezTo>
                <a:cubicBezTo>
                  <a:pt x="123" y="154"/>
                  <a:pt x="123" y="154"/>
                  <a:pt x="123" y="154"/>
                </a:cubicBezTo>
                <a:cubicBezTo>
                  <a:pt x="123" y="155"/>
                  <a:pt x="123" y="156"/>
                  <a:pt x="122" y="157"/>
                </a:cubicBezTo>
                <a:cubicBezTo>
                  <a:pt x="122" y="158"/>
                  <a:pt x="121" y="159"/>
                  <a:pt x="120" y="160"/>
                </a:cubicBezTo>
                <a:cubicBezTo>
                  <a:pt x="119" y="162"/>
                  <a:pt x="118" y="163"/>
                  <a:pt x="118" y="165"/>
                </a:cubicBezTo>
                <a:moveTo>
                  <a:pt x="28" y="161"/>
                </a:moveTo>
                <a:cubicBezTo>
                  <a:pt x="28" y="161"/>
                  <a:pt x="27" y="161"/>
                  <a:pt x="27" y="160"/>
                </a:cubicBezTo>
                <a:cubicBezTo>
                  <a:pt x="26" y="159"/>
                  <a:pt x="26" y="159"/>
                  <a:pt x="25" y="158"/>
                </a:cubicBezTo>
                <a:cubicBezTo>
                  <a:pt x="27" y="154"/>
                  <a:pt x="28" y="150"/>
                  <a:pt x="30" y="146"/>
                </a:cubicBezTo>
                <a:cubicBezTo>
                  <a:pt x="31" y="147"/>
                  <a:pt x="33" y="148"/>
                  <a:pt x="34" y="149"/>
                </a:cubicBezTo>
                <a:cubicBezTo>
                  <a:pt x="32" y="153"/>
                  <a:pt x="30" y="157"/>
                  <a:pt x="28" y="161"/>
                </a:cubicBezTo>
                <a:moveTo>
                  <a:pt x="151" y="167"/>
                </a:moveTo>
                <a:cubicBezTo>
                  <a:pt x="153" y="160"/>
                  <a:pt x="155" y="154"/>
                  <a:pt x="156" y="147"/>
                </a:cubicBezTo>
                <a:cubicBezTo>
                  <a:pt x="157" y="147"/>
                  <a:pt x="157" y="147"/>
                  <a:pt x="157" y="147"/>
                </a:cubicBezTo>
                <a:cubicBezTo>
                  <a:pt x="158" y="146"/>
                  <a:pt x="159" y="145"/>
                  <a:pt x="160" y="144"/>
                </a:cubicBezTo>
                <a:cubicBezTo>
                  <a:pt x="159" y="150"/>
                  <a:pt x="157" y="157"/>
                  <a:pt x="154" y="163"/>
                </a:cubicBezTo>
                <a:cubicBezTo>
                  <a:pt x="154" y="163"/>
                  <a:pt x="154" y="163"/>
                  <a:pt x="154" y="163"/>
                </a:cubicBezTo>
                <a:cubicBezTo>
                  <a:pt x="153" y="165"/>
                  <a:pt x="152" y="166"/>
                  <a:pt x="151" y="167"/>
                </a:cubicBezTo>
                <a:moveTo>
                  <a:pt x="114" y="155"/>
                </a:moveTo>
                <a:cubicBezTo>
                  <a:pt x="114" y="153"/>
                  <a:pt x="113" y="152"/>
                  <a:pt x="112" y="150"/>
                </a:cubicBezTo>
                <a:cubicBezTo>
                  <a:pt x="113" y="150"/>
                  <a:pt x="113" y="150"/>
                  <a:pt x="113" y="150"/>
                </a:cubicBezTo>
                <a:cubicBezTo>
                  <a:pt x="114" y="147"/>
                  <a:pt x="115" y="144"/>
                  <a:pt x="117" y="142"/>
                </a:cubicBezTo>
                <a:cubicBezTo>
                  <a:pt x="118" y="143"/>
                  <a:pt x="118" y="144"/>
                  <a:pt x="119" y="146"/>
                </a:cubicBezTo>
                <a:cubicBezTo>
                  <a:pt x="117" y="149"/>
                  <a:pt x="116" y="152"/>
                  <a:pt x="114" y="155"/>
                </a:cubicBezTo>
                <a:moveTo>
                  <a:pt x="22" y="154"/>
                </a:moveTo>
                <a:cubicBezTo>
                  <a:pt x="21" y="153"/>
                  <a:pt x="20" y="151"/>
                  <a:pt x="18" y="149"/>
                </a:cubicBezTo>
                <a:cubicBezTo>
                  <a:pt x="20" y="146"/>
                  <a:pt x="21" y="144"/>
                  <a:pt x="23" y="141"/>
                </a:cubicBezTo>
                <a:cubicBezTo>
                  <a:pt x="24" y="142"/>
                  <a:pt x="25" y="143"/>
                  <a:pt x="27" y="144"/>
                </a:cubicBezTo>
                <a:cubicBezTo>
                  <a:pt x="25" y="148"/>
                  <a:pt x="24" y="151"/>
                  <a:pt x="22" y="154"/>
                </a:cubicBezTo>
                <a:moveTo>
                  <a:pt x="16" y="145"/>
                </a:moveTo>
                <a:cubicBezTo>
                  <a:pt x="15" y="145"/>
                  <a:pt x="15" y="144"/>
                  <a:pt x="14" y="143"/>
                </a:cubicBezTo>
                <a:cubicBezTo>
                  <a:pt x="16" y="140"/>
                  <a:pt x="17" y="138"/>
                  <a:pt x="18" y="136"/>
                </a:cubicBezTo>
                <a:cubicBezTo>
                  <a:pt x="19" y="136"/>
                  <a:pt x="19" y="137"/>
                  <a:pt x="20" y="138"/>
                </a:cubicBezTo>
                <a:cubicBezTo>
                  <a:pt x="18" y="140"/>
                  <a:pt x="17" y="143"/>
                  <a:pt x="16" y="145"/>
                </a:cubicBezTo>
                <a:moveTo>
                  <a:pt x="161" y="157"/>
                </a:moveTo>
                <a:cubicBezTo>
                  <a:pt x="163" y="151"/>
                  <a:pt x="164" y="145"/>
                  <a:pt x="165" y="139"/>
                </a:cubicBezTo>
                <a:cubicBezTo>
                  <a:pt x="167" y="138"/>
                  <a:pt x="168" y="136"/>
                  <a:pt x="169" y="135"/>
                </a:cubicBezTo>
                <a:cubicBezTo>
                  <a:pt x="169" y="137"/>
                  <a:pt x="169" y="138"/>
                  <a:pt x="168" y="140"/>
                </a:cubicBezTo>
                <a:cubicBezTo>
                  <a:pt x="168" y="142"/>
                  <a:pt x="168" y="144"/>
                  <a:pt x="168" y="145"/>
                </a:cubicBezTo>
                <a:cubicBezTo>
                  <a:pt x="168" y="146"/>
                  <a:pt x="168" y="146"/>
                  <a:pt x="168" y="146"/>
                </a:cubicBezTo>
                <a:cubicBezTo>
                  <a:pt x="168" y="146"/>
                  <a:pt x="168" y="146"/>
                  <a:pt x="168" y="146"/>
                </a:cubicBezTo>
                <a:cubicBezTo>
                  <a:pt x="166" y="150"/>
                  <a:pt x="164" y="153"/>
                  <a:pt x="161" y="157"/>
                </a:cubicBezTo>
                <a:moveTo>
                  <a:pt x="111" y="145"/>
                </a:moveTo>
                <a:cubicBezTo>
                  <a:pt x="110" y="143"/>
                  <a:pt x="109" y="142"/>
                  <a:pt x="109" y="140"/>
                </a:cubicBezTo>
                <a:cubicBezTo>
                  <a:pt x="110" y="137"/>
                  <a:pt x="111" y="135"/>
                  <a:pt x="112" y="132"/>
                </a:cubicBezTo>
                <a:cubicBezTo>
                  <a:pt x="112" y="132"/>
                  <a:pt x="112" y="132"/>
                  <a:pt x="112" y="132"/>
                </a:cubicBezTo>
                <a:cubicBezTo>
                  <a:pt x="113" y="134"/>
                  <a:pt x="114" y="136"/>
                  <a:pt x="115" y="138"/>
                </a:cubicBezTo>
                <a:cubicBezTo>
                  <a:pt x="113" y="140"/>
                  <a:pt x="112" y="142"/>
                  <a:pt x="111" y="145"/>
                </a:cubicBezTo>
                <a:moveTo>
                  <a:pt x="12" y="139"/>
                </a:moveTo>
                <a:cubicBezTo>
                  <a:pt x="11" y="137"/>
                  <a:pt x="11" y="135"/>
                  <a:pt x="10" y="134"/>
                </a:cubicBezTo>
                <a:cubicBezTo>
                  <a:pt x="11" y="132"/>
                  <a:pt x="12" y="131"/>
                  <a:pt x="13" y="129"/>
                </a:cubicBezTo>
                <a:cubicBezTo>
                  <a:pt x="14" y="130"/>
                  <a:pt x="15" y="131"/>
                  <a:pt x="15" y="132"/>
                </a:cubicBezTo>
                <a:cubicBezTo>
                  <a:pt x="14" y="134"/>
                  <a:pt x="13" y="136"/>
                  <a:pt x="12" y="139"/>
                </a:cubicBezTo>
                <a:moveTo>
                  <a:pt x="107" y="134"/>
                </a:moveTo>
                <a:cubicBezTo>
                  <a:pt x="106" y="133"/>
                  <a:pt x="106" y="131"/>
                  <a:pt x="105" y="130"/>
                </a:cubicBezTo>
                <a:cubicBezTo>
                  <a:pt x="105" y="130"/>
                  <a:pt x="105" y="130"/>
                  <a:pt x="105" y="130"/>
                </a:cubicBezTo>
                <a:cubicBezTo>
                  <a:pt x="106" y="128"/>
                  <a:pt x="107" y="126"/>
                  <a:pt x="108" y="124"/>
                </a:cubicBezTo>
                <a:cubicBezTo>
                  <a:pt x="108" y="126"/>
                  <a:pt x="109" y="127"/>
                  <a:pt x="110" y="128"/>
                </a:cubicBezTo>
                <a:cubicBezTo>
                  <a:pt x="109" y="130"/>
                  <a:pt x="108" y="132"/>
                  <a:pt x="107" y="134"/>
                </a:cubicBezTo>
                <a:moveTo>
                  <a:pt x="8" y="129"/>
                </a:moveTo>
                <a:cubicBezTo>
                  <a:pt x="8" y="127"/>
                  <a:pt x="7" y="125"/>
                  <a:pt x="7" y="123"/>
                </a:cubicBezTo>
                <a:cubicBezTo>
                  <a:pt x="7" y="122"/>
                  <a:pt x="8" y="121"/>
                  <a:pt x="8" y="120"/>
                </a:cubicBezTo>
                <a:cubicBezTo>
                  <a:pt x="9" y="122"/>
                  <a:pt x="10" y="123"/>
                  <a:pt x="11" y="125"/>
                </a:cubicBezTo>
                <a:cubicBezTo>
                  <a:pt x="11" y="125"/>
                  <a:pt x="11" y="125"/>
                  <a:pt x="11" y="125"/>
                </a:cubicBezTo>
                <a:cubicBezTo>
                  <a:pt x="10" y="126"/>
                  <a:pt x="9" y="128"/>
                  <a:pt x="8" y="129"/>
                </a:cubicBezTo>
                <a:moveTo>
                  <a:pt x="170" y="124"/>
                </a:moveTo>
                <a:cubicBezTo>
                  <a:pt x="169" y="124"/>
                  <a:pt x="169" y="124"/>
                  <a:pt x="168" y="123"/>
                </a:cubicBezTo>
                <a:cubicBezTo>
                  <a:pt x="169" y="121"/>
                  <a:pt x="170" y="120"/>
                  <a:pt x="171" y="118"/>
                </a:cubicBezTo>
                <a:cubicBezTo>
                  <a:pt x="172" y="119"/>
                  <a:pt x="173" y="119"/>
                  <a:pt x="174" y="119"/>
                </a:cubicBezTo>
                <a:cubicBezTo>
                  <a:pt x="174" y="120"/>
                  <a:pt x="174" y="120"/>
                  <a:pt x="174" y="120"/>
                </a:cubicBezTo>
                <a:cubicBezTo>
                  <a:pt x="174" y="120"/>
                  <a:pt x="174" y="120"/>
                  <a:pt x="174" y="120"/>
                </a:cubicBezTo>
                <a:cubicBezTo>
                  <a:pt x="172" y="122"/>
                  <a:pt x="171" y="123"/>
                  <a:pt x="170" y="124"/>
                </a:cubicBezTo>
                <a:moveTo>
                  <a:pt x="103" y="125"/>
                </a:moveTo>
                <a:cubicBezTo>
                  <a:pt x="103" y="123"/>
                  <a:pt x="103" y="122"/>
                  <a:pt x="102" y="121"/>
                </a:cubicBezTo>
                <a:cubicBezTo>
                  <a:pt x="103" y="121"/>
                  <a:pt x="103" y="121"/>
                  <a:pt x="103" y="121"/>
                </a:cubicBezTo>
                <a:cubicBezTo>
                  <a:pt x="103" y="120"/>
                  <a:pt x="104" y="119"/>
                  <a:pt x="104" y="118"/>
                </a:cubicBezTo>
                <a:cubicBezTo>
                  <a:pt x="105" y="119"/>
                  <a:pt x="105" y="119"/>
                  <a:pt x="106" y="120"/>
                </a:cubicBezTo>
                <a:cubicBezTo>
                  <a:pt x="105" y="122"/>
                  <a:pt x="104" y="123"/>
                  <a:pt x="103" y="125"/>
                </a:cubicBezTo>
                <a:moveTo>
                  <a:pt x="164" y="122"/>
                </a:moveTo>
                <a:cubicBezTo>
                  <a:pt x="163" y="121"/>
                  <a:pt x="161" y="121"/>
                  <a:pt x="159" y="120"/>
                </a:cubicBezTo>
                <a:cubicBezTo>
                  <a:pt x="160" y="118"/>
                  <a:pt x="161" y="117"/>
                  <a:pt x="162" y="115"/>
                </a:cubicBezTo>
                <a:cubicBezTo>
                  <a:pt x="162" y="115"/>
                  <a:pt x="162" y="115"/>
                  <a:pt x="162" y="115"/>
                </a:cubicBezTo>
                <a:cubicBezTo>
                  <a:pt x="164" y="116"/>
                  <a:pt x="166" y="116"/>
                  <a:pt x="167" y="117"/>
                </a:cubicBezTo>
                <a:cubicBezTo>
                  <a:pt x="166" y="118"/>
                  <a:pt x="165" y="120"/>
                  <a:pt x="164" y="122"/>
                </a:cubicBezTo>
                <a:moveTo>
                  <a:pt x="101" y="116"/>
                </a:moveTo>
                <a:cubicBezTo>
                  <a:pt x="100" y="115"/>
                  <a:pt x="100" y="115"/>
                  <a:pt x="100" y="114"/>
                </a:cubicBezTo>
                <a:cubicBezTo>
                  <a:pt x="100" y="113"/>
                  <a:pt x="101" y="112"/>
                  <a:pt x="101" y="112"/>
                </a:cubicBezTo>
                <a:cubicBezTo>
                  <a:pt x="102" y="113"/>
                  <a:pt x="102" y="113"/>
                  <a:pt x="102" y="113"/>
                </a:cubicBezTo>
                <a:cubicBezTo>
                  <a:pt x="101" y="114"/>
                  <a:pt x="101" y="115"/>
                  <a:pt x="101" y="116"/>
                </a:cubicBezTo>
                <a:moveTo>
                  <a:pt x="156" y="118"/>
                </a:moveTo>
                <a:cubicBezTo>
                  <a:pt x="154" y="117"/>
                  <a:pt x="151" y="116"/>
                  <a:pt x="149" y="115"/>
                </a:cubicBezTo>
                <a:cubicBezTo>
                  <a:pt x="150" y="114"/>
                  <a:pt x="150" y="113"/>
                  <a:pt x="151" y="111"/>
                </a:cubicBezTo>
                <a:cubicBezTo>
                  <a:pt x="154" y="112"/>
                  <a:pt x="156" y="113"/>
                  <a:pt x="158" y="114"/>
                </a:cubicBezTo>
                <a:cubicBezTo>
                  <a:pt x="157" y="115"/>
                  <a:pt x="156" y="117"/>
                  <a:pt x="156" y="118"/>
                </a:cubicBezTo>
                <a:moveTo>
                  <a:pt x="6" y="117"/>
                </a:moveTo>
                <a:cubicBezTo>
                  <a:pt x="5" y="115"/>
                  <a:pt x="5" y="112"/>
                  <a:pt x="5" y="110"/>
                </a:cubicBezTo>
                <a:cubicBezTo>
                  <a:pt x="5" y="112"/>
                  <a:pt x="6" y="114"/>
                  <a:pt x="6" y="115"/>
                </a:cubicBezTo>
                <a:cubicBezTo>
                  <a:pt x="6" y="116"/>
                  <a:pt x="6" y="117"/>
                  <a:pt x="6" y="117"/>
                </a:cubicBezTo>
                <a:moveTo>
                  <a:pt x="145" y="114"/>
                </a:moveTo>
                <a:cubicBezTo>
                  <a:pt x="144" y="113"/>
                  <a:pt x="144" y="113"/>
                  <a:pt x="143" y="113"/>
                </a:cubicBezTo>
                <a:cubicBezTo>
                  <a:pt x="143" y="112"/>
                  <a:pt x="144" y="110"/>
                  <a:pt x="144" y="109"/>
                </a:cubicBezTo>
                <a:cubicBezTo>
                  <a:pt x="145" y="109"/>
                  <a:pt x="146" y="110"/>
                  <a:pt x="147" y="110"/>
                </a:cubicBezTo>
                <a:cubicBezTo>
                  <a:pt x="147" y="111"/>
                  <a:pt x="146" y="113"/>
                  <a:pt x="145" y="114"/>
                </a:cubicBezTo>
                <a:moveTo>
                  <a:pt x="139" y="111"/>
                </a:moveTo>
                <a:cubicBezTo>
                  <a:pt x="137" y="110"/>
                  <a:pt x="135" y="110"/>
                  <a:pt x="133" y="109"/>
                </a:cubicBezTo>
                <a:cubicBezTo>
                  <a:pt x="133" y="109"/>
                  <a:pt x="133" y="109"/>
                  <a:pt x="133" y="109"/>
                </a:cubicBezTo>
                <a:cubicBezTo>
                  <a:pt x="133" y="108"/>
                  <a:pt x="134" y="107"/>
                  <a:pt x="134" y="106"/>
                </a:cubicBezTo>
                <a:cubicBezTo>
                  <a:pt x="136" y="106"/>
                  <a:pt x="139" y="107"/>
                  <a:pt x="141" y="108"/>
                </a:cubicBezTo>
                <a:cubicBezTo>
                  <a:pt x="140" y="109"/>
                  <a:pt x="140" y="110"/>
                  <a:pt x="139" y="111"/>
                </a:cubicBezTo>
                <a:moveTo>
                  <a:pt x="177" y="135"/>
                </a:moveTo>
                <a:cubicBezTo>
                  <a:pt x="177" y="130"/>
                  <a:pt x="178" y="125"/>
                  <a:pt x="178" y="119"/>
                </a:cubicBezTo>
                <a:cubicBezTo>
                  <a:pt x="179" y="119"/>
                  <a:pt x="179" y="119"/>
                  <a:pt x="179" y="119"/>
                </a:cubicBezTo>
                <a:cubicBezTo>
                  <a:pt x="180" y="114"/>
                  <a:pt x="181" y="109"/>
                  <a:pt x="182" y="103"/>
                </a:cubicBezTo>
                <a:cubicBezTo>
                  <a:pt x="182" y="114"/>
                  <a:pt x="181" y="125"/>
                  <a:pt x="177" y="135"/>
                </a:cubicBezTo>
                <a:moveTo>
                  <a:pt x="129" y="107"/>
                </a:moveTo>
                <a:cubicBezTo>
                  <a:pt x="128" y="106"/>
                  <a:pt x="126" y="106"/>
                  <a:pt x="125" y="105"/>
                </a:cubicBezTo>
                <a:cubicBezTo>
                  <a:pt x="126" y="104"/>
                  <a:pt x="126" y="104"/>
                  <a:pt x="126" y="103"/>
                </a:cubicBezTo>
                <a:cubicBezTo>
                  <a:pt x="128" y="103"/>
                  <a:pt x="129" y="104"/>
                  <a:pt x="131" y="104"/>
                </a:cubicBezTo>
                <a:cubicBezTo>
                  <a:pt x="130" y="105"/>
                  <a:pt x="130" y="106"/>
                  <a:pt x="129" y="107"/>
                </a:cubicBezTo>
                <a:moveTo>
                  <a:pt x="98" y="109"/>
                </a:moveTo>
                <a:cubicBezTo>
                  <a:pt x="97" y="106"/>
                  <a:pt x="97" y="104"/>
                  <a:pt x="96" y="102"/>
                </a:cubicBezTo>
                <a:cubicBezTo>
                  <a:pt x="97" y="104"/>
                  <a:pt x="98" y="106"/>
                  <a:pt x="99" y="107"/>
                </a:cubicBezTo>
                <a:cubicBezTo>
                  <a:pt x="99" y="108"/>
                  <a:pt x="99" y="108"/>
                  <a:pt x="99" y="108"/>
                </a:cubicBezTo>
                <a:cubicBezTo>
                  <a:pt x="98" y="108"/>
                  <a:pt x="98" y="108"/>
                  <a:pt x="98" y="109"/>
                </a:cubicBezTo>
                <a:moveTo>
                  <a:pt x="121" y="104"/>
                </a:moveTo>
                <a:cubicBezTo>
                  <a:pt x="120" y="103"/>
                  <a:pt x="118" y="102"/>
                  <a:pt x="117" y="102"/>
                </a:cubicBezTo>
                <a:cubicBezTo>
                  <a:pt x="117" y="101"/>
                  <a:pt x="117" y="100"/>
                  <a:pt x="117" y="100"/>
                </a:cubicBezTo>
                <a:cubicBezTo>
                  <a:pt x="119" y="100"/>
                  <a:pt x="121" y="101"/>
                  <a:pt x="123" y="102"/>
                </a:cubicBezTo>
                <a:cubicBezTo>
                  <a:pt x="122" y="102"/>
                  <a:pt x="122" y="103"/>
                  <a:pt x="121" y="104"/>
                </a:cubicBezTo>
                <a:moveTo>
                  <a:pt x="129" y="157"/>
                </a:moveTo>
                <a:cubicBezTo>
                  <a:pt x="129" y="156"/>
                  <a:pt x="129" y="156"/>
                  <a:pt x="129" y="156"/>
                </a:cubicBezTo>
                <a:cubicBezTo>
                  <a:pt x="128" y="154"/>
                  <a:pt x="126" y="150"/>
                  <a:pt x="124" y="146"/>
                </a:cubicBezTo>
                <a:cubicBezTo>
                  <a:pt x="123" y="145"/>
                  <a:pt x="123" y="145"/>
                  <a:pt x="123" y="145"/>
                </a:cubicBezTo>
                <a:cubicBezTo>
                  <a:pt x="123" y="144"/>
                  <a:pt x="123" y="144"/>
                  <a:pt x="123" y="144"/>
                </a:cubicBezTo>
                <a:cubicBezTo>
                  <a:pt x="118" y="135"/>
                  <a:pt x="111" y="123"/>
                  <a:pt x="105" y="112"/>
                </a:cubicBezTo>
                <a:cubicBezTo>
                  <a:pt x="105" y="111"/>
                  <a:pt x="105" y="111"/>
                  <a:pt x="105" y="111"/>
                </a:cubicBezTo>
                <a:cubicBezTo>
                  <a:pt x="103" y="106"/>
                  <a:pt x="100" y="102"/>
                  <a:pt x="98" y="98"/>
                </a:cubicBezTo>
                <a:cubicBezTo>
                  <a:pt x="101" y="99"/>
                  <a:pt x="103" y="100"/>
                  <a:pt x="106" y="101"/>
                </a:cubicBezTo>
                <a:cubicBezTo>
                  <a:pt x="115" y="105"/>
                  <a:pt x="127" y="110"/>
                  <a:pt x="138" y="115"/>
                </a:cubicBezTo>
                <a:cubicBezTo>
                  <a:pt x="138" y="115"/>
                  <a:pt x="139" y="116"/>
                  <a:pt x="139" y="116"/>
                </a:cubicBezTo>
                <a:cubicBezTo>
                  <a:pt x="139" y="116"/>
                  <a:pt x="140" y="116"/>
                  <a:pt x="140" y="116"/>
                </a:cubicBezTo>
                <a:cubicBezTo>
                  <a:pt x="140" y="116"/>
                  <a:pt x="140" y="116"/>
                  <a:pt x="140" y="116"/>
                </a:cubicBezTo>
                <a:cubicBezTo>
                  <a:pt x="149" y="120"/>
                  <a:pt x="158" y="123"/>
                  <a:pt x="164" y="126"/>
                </a:cubicBezTo>
                <a:cubicBezTo>
                  <a:pt x="164" y="126"/>
                  <a:pt x="164" y="126"/>
                  <a:pt x="165" y="127"/>
                </a:cubicBezTo>
                <a:cubicBezTo>
                  <a:pt x="165" y="127"/>
                  <a:pt x="165" y="127"/>
                  <a:pt x="165" y="127"/>
                </a:cubicBezTo>
                <a:cubicBezTo>
                  <a:pt x="166" y="127"/>
                  <a:pt x="167" y="127"/>
                  <a:pt x="168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68" y="129"/>
                  <a:pt x="168" y="130"/>
                  <a:pt x="168" y="130"/>
                </a:cubicBezTo>
                <a:cubicBezTo>
                  <a:pt x="167" y="132"/>
                  <a:pt x="165" y="134"/>
                  <a:pt x="163" y="136"/>
                </a:cubicBezTo>
                <a:cubicBezTo>
                  <a:pt x="162" y="137"/>
                  <a:pt x="162" y="137"/>
                  <a:pt x="162" y="137"/>
                </a:cubicBezTo>
                <a:cubicBezTo>
                  <a:pt x="155" y="144"/>
                  <a:pt x="144" y="152"/>
                  <a:pt x="129" y="157"/>
                </a:cubicBezTo>
                <a:moveTo>
                  <a:pt x="113" y="100"/>
                </a:moveTo>
                <a:cubicBezTo>
                  <a:pt x="112" y="100"/>
                  <a:pt x="111" y="99"/>
                  <a:pt x="110" y="99"/>
                </a:cubicBezTo>
                <a:cubicBezTo>
                  <a:pt x="110" y="98"/>
                  <a:pt x="110" y="98"/>
                  <a:pt x="110" y="98"/>
                </a:cubicBezTo>
                <a:cubicBezTo>
                  <a:pt x="110" y="98"/>
                  <a:pt x="110" y="98"/>
                  <a:pt x="110" y="97"/>
                </a:cubicBezTo>
                <a:cubicBezTo>
                  <a:pt x="111" y="97"/>
                  <a:pt x="111" y="97"/>
                  <a:pt x="111" y="97"/>
                </a:cubicBezTo>
                <a:cubicBezTo>
                  <a:pt x="112" y="98"/>
                  <a:pt x="113" y="98"/>
                  <a:pt x="114" y="98"/>
                </a:cubicBezTo>
                <a:cubicBezTo>
                  <a:pt x="113" y="99"/>
                  <a:pt x="113" y="100"/>
                  <a:pt x="113" y="100"/>
                </a:cubicBezTo>
                <a:moveTo>
                  <a:pt x="106" y="97"/>
                </a:moveTo>
                <a:cubicBezTo>
                  <a:pt x="103" y="96"/>
                  <a:pt x="100" y="94"/>
                  <a:pt x="97" y="93"/>
                </a:cubicBezTo>
                <a:cubicBezTo>
                  <a:pt x="97" y="92"/>
                  <a:pt x="97" y="92"/>
                  <a:pt x="97" y="92"/>
                </a:cubicBezTo>
                <a:cubicBezTo>
                  <a:pt x="97" y="92"/>
                  <a:pt x="97" y="92"/>
                  <a:pt x="97" y="92"/>
                </a:cubicBezTo>
                <a:cubicBezTo>
                  <a:pt x="98" y="92"/>
                  <a:pt x="98" y="92"/>
                  <a:pt x="98" y="92"/>
                </a:cubicBezTo>
                <a:cubicBezTo>
                  <a:pt x="99" y="93"/>
                  <a:pt x="102" y="94"/>
                  <a:pt x="107" y="96"/>
                </a:cubicBezTo>
                <a:cubicBezTo>
                  <a:pt x="106" y="96"/>
                  <a:pt x="106" y="97"/>
                  <a:pt x="106" y="97"/>
                </a:cubicBezTo>
                <a:moveTo>
                  <a:pt x="98" y="89"/>
                </a:moveTo>
                <a:cubicBezTo>
                  <a:pt x="98" y="87"/>
                  <a:pt x="98" y="85"/>
                  <a:pt x="98" y="83"/>
                </a:cubicBezTo>
                <a:cubicBezTo>
                  <a:pt x="99" y="83"/>
                  <a:pt x="99" y="83"/>
                  <a:pt x="99" y="83"/>
                </a:cubicBezTo>
                <a:cubicBezTo>
                  <a:pt x="100" y="82"/>
                  <a:pt x="102" y="81"/>
                  <a:pt x="106" y="79"/>
                </a:cubicBezTo>
                <a:cubicBezTo>
                  <a:pt x="104" y="82"/>
                  <a:pt x="103" y="85"/>
                  <a:pt x="103" y="88"/>
                </a:cubicBezTo>
                <a:cubicBezTo>
                  <a:pt x="101" y="88"/>
                  <a:pt x="99" y="89"/>
                  <a:pt x="99" y="89"/>
                </a:cubicBezTo>
                <a:cubicBezTo>
                  <a:pt x="99" y="89"/>
                  <a:pt x="99" y="89"/>
                  <a:pt x="99" y="89"/>
                </a:cubicBezTo>
                <a:cubicBezTo>
                  <a:pt x="99" y="89"/>
                  <a:pt x="99" y="89"/>
                  <a:pt x="99" y="89"/>
                </a:cubicBezTo>
                <a:cubicBezTo>
                  <a:pt x="99" y="89"/>
                  <a:pt x="99" y="89"/>
                  <a:pt x="99" y="89"/>
                </a:cubicBezTo>
                <a:cubicBezTo>
                  <a:pt x="98" y="89"/>
                  <a:pt x="98" y="89"/>
                  <a:pt x="98" y="89"/>
                </a:cubicBezTo>
                <a:cubicBezTo>
                  <a:pt x="98" y="89"/>
                  <a:pt x="98" y="89"/>
                  <a:pt x="98" y="89"/>
                </a:cubicBezTo>
                <a:cubicBezTo>
                  <a:pt x="98" y="89"/>
                  <a:pt x="98" y="89"/>
                  <a:pt x="98" y="89"/>
                </a:cubicBezTo>
                <a:moveTo>
                  <a:pt x="107" y="86"/>
                </a:moveTo>
                <a:cubicBezTo>
                  <a:pt x="108" y="83"/>
                  <a:pt x="109" y="80"/>
                  <a:pt x="111" y="76"/>
                </a:cubicBezTo>
                <a:cubicBezTo>
                  <a:pt x="111" y="75"/>
                  <a:pt x="111" y="75"/>
                  <a:pt x="111" y="75"/>
                </a:cubicBezTo>
                <a:cubicBezTo>
                  <a:pt x="113" y="74"/>
                  <a:pt x="116" y="73"/>
                  <a:pt x="118" y="71"/>
                </a:cubicBezTo>
                <a:cubicBezTo>
                  <a:pt x="117" y="75"/>
                  <a:pt x="115" y="79"/>
                  <a:pt x="114" y="83"/>
                </a:cubicBezTo>
                <a:cubicBezTo>
                  <a:pt x="113" y="84"/>
                  <a:pt x="112" y="84"/>
                  <a:pt x="111" y="84"/>
                </a:cubicBezTo>
                <a:cubicBezTo>
                  <a:pt x="110" y="85"/>
                  <a:pt x="110" y="85"/>
                  <a:pt x="110" y="85"/>
                </a:cubicBezTo>
                <a:cubicBezTo>
                  <a:pt x="109" y="86"/>
                  <a:pt x="108" y="86"/>
                  <a:pt x="107" y="86"/>
                </a:cubicBezTo>
                <a:moveTo>
                  <a:pt x="123" y="85"/>
                </a:moveTo>
                <a:cubicBezTo>
                  <a:pt x="124" y="85"/>
                  <a:pt x="124" y="85"/>
                  <a:pt x="124" y="84"/>
                </a:cubicBezTo>
                <a:cubicBezTo>
                  <a:pt x="129" y="83"/>
                  <a:pt x="134" y="81"/>
                  <a:pt x="140" y="79"/>
                </a:cubicBezTo>
                <a:cubicBezTo>
                  <a:pt x="153" y="73"/>
                  <a:pt x="167" y="68"/>
                  <a:pt x="178" y="66"/>
                </a:cubicBezTo>
                <a:cubicBezTo>
                  <a:pt x="179" y="72"/>
                  <a:pt x="180" y="79"/>
                  <a:pt x="180" y="86"/>
                </a:cubicBezTo>
                <a:cubicBezTo>
                  <a:pt x="180" y="96"/>
                  <a:pt x="178" y="106"/>
                  <a:pt x="176" y="115"/>
                </a:cubicBezTo>
                <a:cubicBezTo>
                  <a:pt x="175" y="115"/>
                  <a:pt x="175" y="115"/>
                  <a:pt x="175" y="115"/>
                </a:cubicBezTo>
                <a:cubicBezTo>
                  <a:pt x="169" y="113"/>
                  <a:pt x="161" y="110"/>
                  <a:pt x="151" y="107"/>
                </a:cubicBezTo>
                <a:cubicBezTo>
                  <a:pt x="151" y="107"/>
                  <a:pt x="151" y="107"/>
                  <a:pt x="151" y="107"/>
                </a:cubicBezTo>
                <a:cubicBezTo>
                  <a:pt x="150" y="107"/>
                  <a:pt x="150" y="107"/>
                  <a:pt x="150" y="107"/>
                </a:cubicBezTo>
                <a:cubicBezTo>
                  <a:pt x="145" y="105"/>
                  <a:pt x="139" y="103"/>
                  <a:pt x="134" y="101"/>
                </a:cubicBezTo>
                <a:cubicBezTo>
                  <a:pt x="128" y="99"/>
                  <a:pt x="123" y="97"/>
                  <a:pt x="118" y="96"/>
                </a:cubicBezTo>
                <a:cubicBezTo>
                  <a:pt x="118" y="95"/>
                  <a:pt x="117" y="95"/>
                  <a:pt x="117" y="95"/>
                </a:cubicBezTo>
                <a:cubicBezTo>
                  <a:pt x="116" y="95"/>
                  <a:pt x="116" y="95"/>
                  <a:pt x="116" y="95"/>
                </a:cubicBezTo>
                <a:cubicBezTo>
                  <a:pt x="116" y="95"/>
                  <a:pt x="116" y="95"/>
                  <a:pt x="115" y="95"/>
                </a:cubicBezTo>
                <a:cubicBezTo>
                  <a:pt x="114" y="94"/>
                  <a:pt x="113" y="94"/>
                  <a:pt x="112" y="94"/>
                </a:cubicBezTo>
                <a:cubicBezTo>
                  <a:pt x="111" y="93"/>
                  <a:pt x="111" y="93"/>
                  <a:pt x="111" y="93"/>
                </a:cubicBezTo>
                <a:cubicBezTo>
                  <a:pt x="111" y="93"/>
                  <a:pt x="111" y="93"/>
                  <a:pt x="111" y="93"/>
                </a:cubicBezTo>
                <a:cubicBezTo>
                  <a:pt x="111" y="92"/>
                  <a:pt x="110" y="92"/>
                  <a:pt x="110" y="92"/>
                </a:cubicBezTo>
                <a:cubicBezTo>
                  <a:pt x="109" y="92"/>
                  <a:pt x="109" y="92"/>
                  <a:pt x="109" y="92"/>
                </a:cubicBezTo>
                <a:cubicBezTo>
                  <a:pt x="108" y="92"/>
                  <a:pt x="106" y="92"/>
                  <a:pt x="105" y="91"/>
                </a:cubicBezTo>
                <a:cubicBezTo>
                  <a:pt x="110" y="90"/>
                  <a:pt x="116" y="88"/>
                  <a:pt x="123" y="85"/>
                </a:cubicBezTo>
                <a:cubicBezTo>
                  <a:pt x="123" y="85"/>
                  <a:pt x="123" y="85"/>
                  <a:pt x="123" y="85"/>
                </a:cubicBezTo>
                <a:moveTo>
                  <a:pt x="119" y="81"/>
                </a:moveTo>
                <a:cubicBezTo>
                  <a:pt x="120" y="77"/>
                  <a:pt x="122" y="73"/>
                  <a:pt x="123" y="69"/>
                </a:cubicBezTo>
                <a:cubicBezTo>
                  <a:pt x="123" y="68"/>
                  <a:pt x="123" y="68"/>
                  <a:pt x="123" y="68"/>
                </a:cubicBezTo>
                <a:cubicBezTo>
                  <a:pt x="125" y="67"/>
                  <a:pt x="126" y="66"/>
                  <a:pt x="128" y="65"/>
                </a:cubicBezTo>
                <a:cubicBezTo>
                  <a:pt x="126" y="70"/>
                  <a:pt x="124" y="75"/>
                  <a:pt x="122" y="79"/>
                </a:cubicBezTo>
                <a:cubicBezTo>
                  <a:pt x="121" y="80"/>
                  <a:pt x="120" y="80"/>
                  <a:pt x="119" y="81"/>
                </a:cubicBezTo>
                <a:moveTo>
                  <a:pt x="127" y="77"/>
                </a:moveTo>
                <a:cubicBezTo>
                  <a:pt x="129" y="73"/>
                  <a:pt x="131" y="69"/>
                  <a:pt x="133" y="65"/>
                </a:cubicBezTo>
                <a:cubicBezTo>
                  <a:pt x="133" y="64"/>
                  <a:pt x="133" y="63"/>
                  <a:pt x="132" y="63"/>
                </a:cubicBezTo>
                <a:cubicBezTo>
                  <a:pt x="134" y="62"/>
                  <a:pt x="136" y="61"/>
                  <a:pt x="138" y="60"/>
                </a:cubicBezTo>
                <a:cubicBezTo>
                  <a:pt x="136" y="65"/>
                  <a:pt x="134" y="70"/>
                  <a:pt x="132" y="75"/>
                </a:cubicBezTo>
                <a:cubicBezTo>
                  <a:pt x="130" y="76"/>
                  <a:pt x="129" y="76"/>
                  <a:pt x="127" y="77"/>
                </a:cubicBezTo>
                <a:moveTo>
                  <a:pt x="137" y="72"/>
                </a:moveTo>
                <a:cubicBezTo>
                  <a:pt x="139" y="67"/>
                  <a:pt x="141" y="62"/>
                  <a:pt x="143" y="57"/>
                </a:cubicBezTo>
                <a:cubicBezTo>
                  <a:pt x="143" y="57"/>
                  <a:pt x="143" y="57"/>
                  <a:pt x="143" y="57"/>
                </a:cubicBezTo>
                <a:cubicBezTo>
                  <a:pt x="146" y="55"/>
                  <a:pt x="148" y="54"/>
                  <a:pt x="150" y="53"/>
                </a:cubicBezTo>
                <a:cubicBezTo>
                  <a:pt x="149" y="58"/>
                  <a:pt x="147" y="63"/>
                  <a:pt x="146" y="68"/>
                </a:cubicBezTo>
                <a:cubicBezTo>
                  <a:pt x="143" y="70"/>
                  <a:pt x="140" y="71"/>
                  <a:pt x="137" y="72"/>
                </a:cubicBezTo>
                <a:moveTo>
                  <a:pt x="151" y="66"/>
                </a:moveTo>
                <a:cubicBezTo>
                  <a:pt x="152" y="61"/>
                  <a:pt x="154" y="55"/>
                  <a:pt x="155" y="50"/>
                </a:cubicBezTo>
                <a:cubicBezTo>
                  <a:pt x="157" y="49"/>
                  <a:pt x="159" y="48"/>
                  <a:pt x="161" y="47"/>
                </a:cubicBezTo>
                <a:cubicBezTo>
                  <a:pt x="159" y="52"/>
                  <a:pt x="157" y="57"/>
                  <a:pt x="155" y="63"/>
                </a:cubicBezTo>
                <a:cubicBezTo>
                  <a:pt x="155" y="63"/>
                  <a:pt x="155" y="63"/>
                  <a:pt x="155" y="63"/>
                </a:cubicBezTo>
                <a:cubicBezTo>
                  <a:pt x="155" y="64"/>
                  <a:pt x="155" y="64"/>
                  <a:pt x="155" y="64"/>
                </a:cubicBezTo>
                <a:cubicBezTo>
                  <a:pt x="154" y="65"/>
                  <a:pt x="152" y="65"/>
                  <a:pt x="151" y="66"/>
                </a:cubicBezTo>
                <a:moveTo>
                  <a:pt x="168" y="58"/>
                </a:moveTo>
                <a:cubicBezTo>
                  <a:pt x="170" y="53"/>
                  <a:pt x="172" y="48"/>
                  <a:pt x="174" y="43"/>
                </a:cubicBezTo>
                <a:cubicBezTo>
                  <a:pt x="172" y="47"/>
                  <a:pt x="171" y="52"/>
                  <a:pt x="171" y="57"/>
                </a:cubicBezTo>
                <a:cubicBezTo>
                  <a:pt x="170" y="57"/>
                  <a:pt x="169" y="57"/>
                  <a:pt x="168" y="58"/>
                </a:cubicBezTo>
                <a:moveTo>
                  <a:pt x="160" y="62"/>
                </a:moveTo>
                <a:cubicBezTo>
                  <a:pt x="162" y="56"/>
                  <a:pt x="164" y="50"/>
                  <a:pt x="166" y="44"/>
                </a:cubicBezTo>
                <a:cubicBezTo>
                  <a:pt x="167" y="44"/>
                  <a:pt x="168" y="43"/>
                  <a:pt x="169" y="43"/>
                </a:cubicBezTo>
                <a:cubicBezTo>
                  <a:pt x="168" y="49"/>
                  <a:pt x="166" y="54"/>
                  <a:pt x="163" y="60"/>
                </a:cubicBezTo>
                <a:cubicBezTo>
                  <a:pt x="162" y="61"/>
                  <a:pt x="161" y="61"/>
                  <a:pt x="160" y="62"/>
                </a:cubicBezTo>
                <a:moveTo>
                  <a:pt x="46" y="152"/>
                </a:moveTo>
                <a:cubicBezTo>
                  <a:pt x="41" y="149"/>
                  <a:pt x="35" y="145"/>
                  <a:pt x="29" y="141"/>
                </a:cubicBezTo>
                <a:cubicBezTo>
                  <a:pt x="21" y="135"/>
                  <a:pt x="15" y="126"/>
                  <a:pt x="11" y="116"/>
                </a:cubicBezTo>
                <a:cubicBezTo>
                  <a:pt x="11" y="115"/>
                  <a:pt x="11" y="114"/>
                  <a:pt x="10" y="114"/>
                </a:cubicBezTo>
                <a:cubicBezTo>
                  <a:pt x="7" y="106"/>
                  <a:pt x="6" y="98"/>
                  <a:pt x="6" y="90"/>
                </a:cubicBezTo>
                <a:cubicBezTo>
                  <a:pt x="6" y="90"/>
                  <a:pt x="6" y="89"/>
                  <a:pt x="6" y="89"/>
                </a:cubicBezTo>
                <a:cubicBezTo>
                  <a:pt x="6" y="88"/>
                  <a:pt x="6" y="88"/>
                  <a:pt x="6" y="87"/>
                </a:cubicBezTo>
                <a:cubicBezTo>
                  <a:pt x="6" y="73"/>
                  <a:pt x="10" y="59"/>
                  <a:pt x="18" y="48"/>
                </a:cubicBezTo>
                <a:cubicBezTo>
                  <a:pt x="33" y="26"/>
                  <a:pt x="60" y="13"/>
                  <a:pt x="90" y="11"/>
                </a:cubicBezTo>
                <a:cubicBezTo>
                  <a:pt x="89" y="12"/>
                  <a:pt x="89" y="15"/>
                  <a:pt x="89" y="17"/>
                </a:cubicBezTo>
                <a:cubicBezTo>
                  <a:pt x="89" y="31"/>
                  <a:pt x="89" y="54"/>
                  <a:pt x="89" y="71"/>
                </a:cubicBezTo>
                <a:cubicBezTo>
                  <a:pt x="89" y="81"/>
                  <a:pt x="89" y="88"/>
                  <a:pt x="89" y="91"/>
                </a:cubicBezTo>
                <a:cubicBezTo>
                  <a:pt x="89" y="92"/>
                  <a:pt x="89" y="92"/>
                  <a:pt x="89" y="92"/>
                </a:cubicBezTo>
                <a:cubicBezTo>
                  <a:pt x="89" y="93"/>
                  <a:pt x="89" y="93"/>
                  <a:pt x="89" y="93"/>
                </a:cubicBezTo>
                <a:cubicBezTo>
                  <a:pt x="90" y="95"/>
                  <a:pt x="92" y="104"/>
                  <a:pt x="96" y="114"/>
                </a:cubicBezTo>
                <a:cubicBezTo>
                  <a:pt x="95" y="114"/>
                  <a:pt x="95" y="114"/>
                  <a:pt x="95" y="114"/>
                </a:cubicBezTo>
                <a:cubicBezTo>
                  <a:pt x="95" y="115"/>
                  <a:pt x="95" y="117"/>
                  <a:pt x="96" y="117"/>
                </a:cubicBezTo>
                <a:cubicBezTo>
                  <a:pt x="97" y="117"/>
                  <a:pt x="97" y="117"/>
                  <a:pt x="97" y="117"/>
                </a:cubicBezTo>
                <a:cubicBezTo>
                  <a:pt x="99" y="124"/>
                  <a:pt x="102" y="132"/>
                  <a:pt x="105" y="140"/>
                </a:cubicBezTo>
                <a:cubicBezTo>
                  <a:pt x="104" y="140"/>
                  <a:pt x="105" y="141"/>
                  <a:pt x="105" y="141"/>
                </a:cubicBezTo>
                <a:cubicBezTo>
                  <a:pt x="108" y="149"/>
                  <a:pt x="110" y="156"/>
                  <a:pt x="113" y="161"/>
                </a:cubicBezTo>
                <a:cubicBezTo>
                  <a:pt x="112" y="161"/>
                  <a:pt x="112" y="161"/>
                  <a:pt x="112" y="161"/>
                </a:cubicBezTo>
                <a:cubicBezTo>
                  <a:pt x="112" y="161"/>
                  <a:pt x="112" y="161"/>
                  <a:pt x="111" y="161"/>
                </a:cubicBezTo>
                <a:cubicBezTo>
                  <a:pt x="111" y="161"/>
                  <a:pt x="111" y="161"/>
                  <a:pt x="110" y="162"/>
                </a:cubicBezTo>
                <a:cubicBezTo>
                  <a:pt x="104" y="163"/>
                  <a:pt x="98" y="163"/>
                  <a:pt x="92" y="163"/>
                </a:cubicBezTo>
                <a:cubicBezTo>
                  <a:pt x="91" y="163"/>
                  <a:pt x="91" y="163"/>
                  <a:pt x="91" y="163"/>
                </a:cubicBezTo>
                <a:cubicBezTo>
                  <a:pt x="91" y="163"/>
                  <a:pt x="90" y="163"/>
                  <a:pt x="90" y="162"/>
                </a:cubicBezTo>
                <a:cubicBezTo>
                  <a:pt x="90" y="162"/>
                  <a:pt x="89" y="162"/>
                  <a:pt x="89" y="162"/>
                </a:cubicBezTo>
                <a:cubicBezTo>
                  <a:pt x="89" y="162"/>
                  <a:pt x="88" y="163"/>
                  <a:pt x="88" y="163"/>
                </a:cubicBezTo>
                <a:cubicBezTo>
                  <a:pt x="82" y="163"/>
                  <a:pt x="77" y="162"/>
                  <a:pt x="71" y="161"/>
                </a:cubicBezTo>
                <a:cubicBezTo>
                  <a:pt x="71" y="161"/>
                  <a:pt x="71" y="160"/>
                  <a:pt x="71" y="160"/>
                </a:cubicBezTo>
                <a:cubicBezTo>
                  <a:pt x="70" y="160"/>
                  <a:pt x="70" y="160"/>
                  <a:pt x="70" y="160"/>
                </a:cubicBezTo>
                <a:cubicBezTo>
                  <a:pt x="69" y="160"/>
                  <a:pt x="69" y="160"/>
                  <a:pt x="68" y="160"/>
                </a:cubicBezTo>
                <a:cubicBezTo>
                  <a:pt x="62" y="159"/>
                  <a:pt x="55" y="156"/>
                  <a:pt x="49" y="153"/>
                </a:cubicBezTo>
                <a:cubicBezTo>
                  <a:pt x="49" y="153"/>
                  <a:pt x="48" y="153"/>
                  <a:pt x="48" y="152"/>
                </a:cubicBezTo>
                <a:cubicBezTo>
                  <a:pt x="48" y="152"/>
                  <a:pt x="47" y="152"/>
                  <a:pt x="47" y="152"/>
                </a:cubicBezTo>
                <a:cubicBezTo>
                  <a:pt x="47" y="152"/>
                  <a:pt x="47" y="152"/>
                  <a:pt x="46" y="152"/>
                </a:cubicBezTo>
                <a:moveTo>
                  <a:pt x="99" y="78"/>
                </a:moveTo>
                <a:cubicBezTo>
                  <a:pt x="101" y="51"/>
                  <a:pt x="104" y="32"/>
                  <a:pt x="108" y="4"/>
                </a:cubicBezTo>
                <a:cubicBezTo>
                  <a:pt x="111" y="4"/>
                  <a:pt x="114" y="4"/>
                  <a:pt x="117" y="5"/>
                </a:cubicBezTo>
                <a:cubicBezTo>
                  <a:pt x="138" y="7"/>
                  <a:pt x="158" y="15"/>
                  <a:pt x="170" y="29"/>
                </a:cubicBezTo>
                <a:cubicBezTo>
                  <a:pt x="172" y="32"/>
                  <a:pt x="173" y="34"/>
                  <a:pt x="174" y="36"/>
                </a:cubicBezTo>
                <a:cubicBezTo>
                  <a:pt x="172" y="37"/>
                  <a:pt x="168" y="39"/>
                  <a:pt x="165" y="40"/>
                </a:cubicBezTo>
                <a:cubicBezTo>
                  <a:pt x="165" y="40"/>
                  <a:pt x="165" y="40"/>
                  <a:pt x="165" y="40"/>
                </a:cubicBezTo>
                <a:cubicBezTo>
                  <a:pt x="164" y="40"/>
                  <a:pt x="164" y="41"/>
                  <a:pt x="163" y="41"/>
                </a:cubicBezTo>
                <a:cubicBezTo>
                  <a:pt x="151" y="47"/>
                  <a:pt x="138" y="55"/>
                  <a:pt x="126" y="62"/>
                </a:cubicBezTo>
                <a:cubicBezTo>
                  <a:pt x="117" y="67"/>
                  <a:pt x="110" y="72"/>
                  <a:pt x="105" y="75"/>
                </a:cubicBezTo>
                <a:cubicBezTo>
                  <a:pt x="102" y="76"/>
                  <a:pt x="100" y="77"/>
                  <a:pt x="99" y="78"/>
                </a:cubicBezTo>
                <a:moveTo>
                  <a:pt x="107" y="0"/>
                </a:moveTo>
                <a:cubicBezTo>
                  <a:pt x="106" y="0"/>
                  <a:pt x="106" y="0"/>
                  <a:pt x="105" y="1"/>
                </a:cubicBezTo>
                <a:cubicBezTo>
                  <a:pt x="105" y="1"/>
                  <a:pt x="104" y="2"/>
                  <a:pt x="104" y="3"/>
                </a:cubicBezTo>
                <a:cubicBezTo>
                  <a:pt x="101" y="32"/>
                  <a:pt x="97" y="50"/>
                  <a:pt x="95" y="79"/>
                </a:cubicBezTo>
                <a:cubicBezTo>
                  <a:pt x="95" y="79"/>
                  <a:pt x="94" y="80"/>
                  <a:pt x="94" y="80"/>
                </a:cubicBezTo>
                <a:cubicBezTo>
                  <a:pt x="94" y="83"/>
                  <a:pt x="94" y="88"/>
                  <a:pt x="94" y="91"/>
                </a:cubicBezTo>
                <a:cubicBezTo>
                  <a:pt x="93" y="91"/>
                  <a:pt x="93" y="91"/>
                  <a:pt x="93" y="91"/>
                </a:cubicBezTo>
                <a:cubicBezTo>
                  <a:pt x="93" y="91"/>
                  <a:pt x="93" y="91"/>
                  <a:pt x="93" y="91"/>
                </a:cubicBezTo>
                <a:cubicBezTo>
                  <a:pt x="93" y="88"/>
                  <a:pt x="92" y="81"/>
                  <a:pt x="92" y="71"/>
                </a:cubicBezTo>
                <a:cubicBezTo>
                  <a:pt x="92" y="60"/>
                  <a:pt x="93" y="46"/>
                  <a:pt x="93" y="33"/>
                </a:cubicBezTo>
                <a:cubicBezTo>
                  <a:pt x="93" y="27"/>
                  <a:pt x="93" y="22"/>
                  <a:pt x="93" y="18"/>
                </a:cubicBezTo>
                <a:cubicBezTo>
                  <a:pt x="93" y="13"/>
                  <a:pt x="94" y="10"/>
                  <a:pt x="94" y="9"/>
                </a:cubicBezTo>
                <a:cubicBezTo>
                  <a:pt x="94" y="9"/>
                  <a:pt x="94" y="9"/>
                  <a:pt x="94" y="9"/>
                </a:cubicBezTo>
                <a:cubicBezTo>
                  <a:pt x="94" y="8"/>
                  <a:pt x="94" y="8"/>
                  <a:pt x="94" y="8"/>
                </a:cubicBezTo>
                <a:cubicBezTo>
                  <a:pt x="94" y="8"/>
                  <a:pt x="94" y="8"/>
                  <a:pt x="94" y="8"/>
                </a:cubicBezTo>
                <a:cubicBezTo>
                  <a:pt x="94" y="8"/>
                  <a:pt x="94" y="8"/>
                  <a:pt x="94" y="8"/>
                </a:cubicBezTo>
                <a:cubicBezTo>
                  <a:pt x="93" y="7"/>
                  <a:pt x="93" y="7"/>
                  <a:pt x="93" y="7"/>
                </a:cubicBezTo>
                <a:cubicBezTo>
                  <a:pt x="93" y="7"/>
                  <a:pt x="93" y="7"/>
                  <a:pt x="93" y="7"/>
                </a:cubicBezTo>
                <a:cubicBezTo>
                  <a:pt x="93" y="7"/>
                  <a:pt x="93" y="7"/>
                  <a:pt x="93" y="7"/>
                </a:cubicBezTo>
                <a:cubicBezTo>
                  <a:pt x="93" y="7"/>
                  <a:pt x="93" y="7"/>
                  <a:pt x="93" y="7"/>
                </a:cubicBezTo>
                <a:cubicBezTo>
                  <a:pt x="92" y="7"/>
                  <a:pt x="92" y="7"/>
                  <a:pt x="92" y="7"/>
                </a:cubicBezTo>
                <a:cubicBezTo>
                  <a:pt x="92" y="6"/>
                  <a:pt x="92" y="6"/>
                  <a:pt x="92" y="6"/>
                </a:cubicBezTo>
                <a:cubicBezTo>
                  <a:pt x="92" y="6"/>
                  <a:pt x="92" y="6"/>
                  <a:pt x="92" y="6"/>
                </a:cubicBezTo>
                <a:cubicBezTo>
                  <a:pt x="92" y="6"/>
                  <a:pt x="92" y="6"/>
                  <a:pt x="92" y="6"/>
                </a:cubicBezTo>
                <a:cubicBezTo>
                  <a:pt x="61" y="9"/>
                  <a:pt x="31" y="22"/>
                  <a:pt x="14" y="46"/>
                </a:cubicBezTo>
                <a:cubicBezTo>
                  <a:pt x="6" y="58"/>
                  <a:pt x="2" y="74"/>
                  <a:pt x="2" y="89"/>
                </a:cubicBezTo>
                <a:cubicBezTo>
                  <a:pt x="2" y="90"/>
                  <a:pt x="2" y="90"/>
                  <a:pt x="2" y="90"/>
                </a:cubicBezTo>
                <a:cubicBezTo>
                  <a:pt x="1" y="95"/>
                  <a:pt x="0" y="99"/>
                  <a:pt x="0" y="104"/>
                </a:cubicBezTo>
                <a:cubicBezTo>
                  <a:pt x="0" y="111"/>
                  <a:pt x="1" y="117"/>
                  <a:pt x="3" y="123"/>
                </a:cubicBezTo>
                <a:cubicBezTo>
                  <a:pt x="2" y="123"/>
                  <a:pt x="2" y="123"/>
                  <a:pt x="2" y="123"/>
                </a:cubicBezTo>
                <a:cubicBezTo>
                  <a:pt x="2" y="124"/>
                  <a:pt x="2" y="125"/>
                  <a:pt x="3" y="126"/>
                </a:cubicBezTo>
                <a:cubicBezTo>
                  <a:pt x="3" y="126"/>
                  <a:pt x="3" y="126"/>
                  <a:pt x="3" y="126"/>
                </a:cubicBezTo>
                <a:cubicBezTo>
                  <a:pt x="4" y="129"/>
                  <a:pt x="5" y="131"/>
                  <a:pt x="6" y="134"/>
                </a:cubicBezTo>
                <a:cubicBezTo>
                  <a:pt x="6" y="134"/>
                  <a:pt x="6" y="135"/>
                  <a:pt x="6" y="135"/>
                </a:cubicBezTo>
                <a:cubicBezTo>
                  <a:pt x="8" y="138"/>
                  <a:pt x="9" y="140"/>
                  <a:pt x="10" y="143"/>
                </a:cubicBezTo>
                <a:cubicBezTo>
                  <a:pt x="10" y="144"/>
                  <a:pt x="10" y="145"/>
                  <a:pt x="11" y="145"/>
                </a:cubicBezTo>
                <a:cubicBezTo>
                  <a:pt x="11" y="146"/>
                  <a:pt x="11" y="146"/>
                  <a:pt x="11" y="146"/>
                </a:cubicBezTo>
                <a:cubicBezTo>
                  <a:pt x="12" y="147"/>
                  <a:pt x="13" y="149"/>
                  <a:pt x="14" y="150"/>
                </a:cubicBezTo>
                <a:cubicBezTo>
                  <a:pt x="14" y="151"/>
                  <a:pt x="14" y="151"/>
                  <a:pt x="14" y="151"/>
                </a:cubicBezTo>
                <a:cubicBezTo>
                  <a:pt x="14" y="151"/>
                  <a:pt x="15" y="152"/>
                  <a:pt x="16" y="152"/>
                </a:cubicBezTo>
                <a:cubicBezTo>
                  <a:pt x="17" y="154"/>
                  <a:pt x="19" y="156"/>
                  <a:pt x="20" y="158"/>
                </a:cubicBezTo>
                <a:cubicBezTo>
                  <a:pt x="20" y="159"/>
                  <a:pt x="21" y="160"/>
                  <a:pt x="21" y="161"/>
                </a:cubicBezTo>
                <a:cubicBezTo>
                  <a:pt x="22" y="161"/>
                  <a:pt x="22" y="161"/>
                  <a:pt x="22" y="161"/>
                </a:cubicBezTo>
                <a:cubicBezTo>
                  <a:pt x="23" y="161"/>
                  <a:pt x="24" y="162"/>
                  <a:pt x="24" y="163"/>
                </a:cubicBezTo>
                <a:cubicBezTo>
                  <a:pt x="29" y="168"/>
                  <a:pt x="36" y="174"/>
                  <a:pt x="46" y="179"/>
                </a:cubicBezTo>
                <a:cubicBezTo>
                  <a:pt x="46" y="180"/>
                  <a:pt x="46" y="180"/>
                  <a:pt x="46" y="180"/>
                </a:cubicBezTo>
                <a:cubicBezTo>
                  <a:pt x="46" y="181"/>
                  <a:pt x="47" y="181"/>
                  <a:pt x="48" y="181"/>
                </a:cubicBezTo>
                <a:cubicBezTo>
                  <a:pt x="48" y="181"/>
                  <a:pt x="48" y="181"/>
                  <a:pt x="48" y="181"/>
                </a:cubicBezTo>
                <a:cubicBezTo>
                  <a:pt x="48" y="181"/>
                  <a:pt x="48" y="181"/>
                  <a:pt x="48" y="181"/>
                </a:cubicBezTo>
                <a:cubicBezTo>
                  <a:pt x="51" y="182"/>
                  <a:pt x="54" y="183"/>
                  <a:pt x="57" y="184"/>
                </a:cubicBezTo>
                <a:cubicBezTo>
                  <a:pt x="57" y="185"/>
                  <a:pt x="58" y="186"/>
                  <a:pt x="59" y="186"/>
                </a:cubicBezTo>
                <a:cubicBezTo>
                  <a:pt x="59" y="186"/>
                  <a:pt x="59" y="186"/>
                  <a:pt x="59" y="186"/>
                </a:cubicBezTo>
                <a:cubicBezTo>
                  <a:pt x="60" y="186"/>
                  <a:pt x="61" y="186"/>
                  <a:pt x="61" y="186"/>
                </a:cubicBezTo>
                <a:cubicBezTo>
                  <a:pt x="63" y="186"/>
                  <a:pt x="65" y="187"/>
                  <a:pt x="68" y="187"/>
                </a:cubicBezTo>
                <a:cubicBezTo>
                  <a:pt x="68" y="188"/>
                  <a:pt x="68" y="189"/>
                  <a:pt x="69" y="190"/>
                </a:cubicBezTo>
                <a:cubicBezTo>
                  <a:pt x="69" y="190"/>
                  <a:pt x="70" y="190"/>
                  <a:pt x="70" y="190"/>
                </a:cubicBezTo>
                <a:cubicBezTo>
                  <a:pt x="71" y="190"/>
                  <a:pt x="71" y="189"/>
                  <a:pt x="72" y="188"/>
                </a:cubicBezTo>
                <a:cubicBezTo>
                  <a:pt x="72" y="188"/>
                  <a:pt x="72" y="188"/>
                  <a:pt x="72" y="188"/>
                </a:cubicBezTo>
                <a:cubicBezTo>
                  <a:pt x="74" y="189"/>
                  <a:pt x="76" y="189"/>
                  <a:pt x="78" y="189"/>
                </a:cubicBezTo>
                <a:cubicBezTo>
                  <a:pt x="79" y="189"/>
                  <a:pt x="79" y="190"/>
                  <a:pt x="79" y="190"/>
                </a:cubicBezTo>
                <a:cubicBezTo>
                  <a:pt x="80" y="190"/>
                  <a:pt x="80" y="190"/>
                  <a:pt x="80" y="190"/>
                </a:cubicBezTo>
                <a:cubicBezTo>
                  <a:pt x="81" y="190"/>
                  <a:pt x="81" y="190"/>
                  <a:pt x="82" y="189"/>
                </a:cubicBezTo>
                <a:cubicBezTo>
                  <a:pt x="84" y="190"/>
                  <a:pt x="87" y="190"/>
                  <a:pt x="89" y="190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93" y="190"/>
                  <a:pt x="97" y="189"/>
                  <a:pt x="100" y="189"/>
                </a:cubicBezTo>
                <a:cubicBezTo>
                  <a:pt x="100" y="190"/>
                  <a:pt x="101" y="190"/>
                  <a:pt x="102" y="190"/>
                </a:cubicBezTo>
                <a:cubicBezTo>
                  <a:pt x="102" y="190"/>
                  <a:pt x="102" y="190"/>
                  <a:pt x="102" y="190"/>
                </a:cubicBezTo>
                <a:cubicBezTo>
                  <a:pt x="103" y="190"/>
                  <a:pt x="103" y="190"/>
                  <a:pt x="104" y="189"/>
                </a:cubicBezTo>
                <a:cubicBezTo>
                  <a:pt x="104" y="189"/>
                  <a:pt x="104" y="189"/>
                  <a:pt x="104" y="189"/>
                </a:cubicBezTo>
                <a:cubicBezTo>
                  <a:pt x="108" y="188"/>
                  <a:pt x="111" y="188"/>
                  <a:pt x="115" y="187"/>
                </a:cubicBezTo>
                <a:cubicBezTo>
                  <a:pt x="116" y="187"/>
                  <a:pt x="117" y="186"/>
                  <a:pt x="117" y="185"/>
                </a:cubicBezTo>
                <a:cubicBezTo>
                  <a:pt x="117" y="184"/>
                  <a:pt x="117" y="184"/>
                  <a:pt x="116" y="184"/>
                </a:cubicBezTo>
                <a:cubicBezTo>
                  <a:pt x="117" y="181"/>
                  <a:pt x="117" y="178"/>
                  <a:pt x="117" y="175"/>
                </a:cubicBezTo>
                <a:cubicBezTo>
                  <a:pt x="118" y="176"/>
                  <a:pt x="118" y="177"/>
                  <a:pt x="119" y="178"/>
                </a:cubicBezTo>
                <a:cubicBezTo>
                  <a:pt x="121" y="180"/>
                  <a:pt x="122" y="182"/>
                  <a:pt x="124" y="184"/>
                </a:cubicBezTo>
                <a:cubicBezTo>
                  <a:pt x="124" y="184"/>
                  <a:pt x="124" y="184"/>
                  <a:pt x="124" y="184"/>
                </a:cubicBezTo>
                <a:cubicBezTo>
                  <a:pt x="124" y="184"/>
                  <a:pt x="124" y="184"/>
                  <a:pt x="124" y="184"/>
                </a:cubicBezTo>
                <a:cubicBezTo>
                  <a:pt x="124" y="184"/>
                  <a:pt x="124" y="184"/>
                  <a:pt x="124" y="184"/>
                </a:cubicBezTo>
                <a:cubicBezTo>
                  <a:pt x="125" y="184"/>
                  <a:pt x="125" y="184"/>
                  <a:pt x="125" y="184"/>
                </a:cubicBezTo>
                <a:cubicBezTo>
                  <a:pt x="125" y="184"/>
                  <a:pt x="125" y="184"/>
                  <a:pt x="125" y="184"/>
                </a:cubicBezTo>
                <a:cubicBezTo>
                  <a:pt x="126" y="184"/>
                  <a:pt x="126" y="184"/>
                  <a:pt x="126" y="184"/>
                </a:cubicBezTo>
                <a:cubicBezTo>
                  <a:pt x="126" y="184"/>
                  <a:pt x="126" y="184"/>
                  <a:pt x="126" y="184"/>
                </a:cubicBezTo>
                <a:cubicBezTo>
                  <a:pt x="126" y="184"/>
                  <a:pt x="126" y="184"/>
                  <a:pt x="126" y="184"/>
                </a:cubicBezTo>
                <a:cubicBezTo>
                  <a:pt x="126" y="184"/>
                  <a:pt x="126" y="184"/>
                  <a:pt x="126" y="184"/>
                </a:cubicBezTo>
                <a:cubicBezTo>
                  <a:pt x="131" y="183"/>
                  <a:pt x="135" y="181"/>
                  <a:pt x="139" y="179"/>
                </a:cubicBezTo>
                <a:cubicBezTo>
                  <a:pt x="139" y="179"/>
                  <a:pt x="139" y="179"/>
                  <a:pt x="140" y="178"/>
                </a:cubicBezTo>
                <a:cubicBezTo>
                  <a:pt x="142" y="177"/>
                  <a:pt x="144" y="176"/>
                  <a:pt x="147" y="174"/>
                </a:cubicBezTo>
                <a:cubicBezTo>
                  <a:pt x="147" y="174"/>
                  <a:pt x="147" y="174"/>
                  <a:pt x="147" y="174"/>
                </a:cubicBezTo>
                <a:cubicBezTo>
                  <a:pt x="148" y="174"/>
                  <a:pt x="148" y="174"/>
                  <a:pt x="149" y="173"/>
                </a:cubicBezTo>
                <a:cubicBezTo>
                  <a:pt x="149" y="173"/>
                  <a:pt x="149" y="173"/>
                  <a:pt x="149" y="173"/>
                </a:cubicBezTo>
                <a:cubicBezTo>
                  <a:pt x="158" y="166"/>
                  <a:pt x="166" y="159"/>
                  <a:pt x="170" y="149"/>
                </a:cubicBezTo>
                <a:cubicBezTo>
                  <a:pt x="171" y="149"/>
                  <a:pt x="171" y="149"/>
                  <a:pt x="171" y="149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2" y="147"/>
                </a:cubicBezTo>
                <a:cubicBezTo>
                  <a:pt x="172" y="145"/>
                  <a:pt x="172" y="142"/>
                  <a:pt x="173" y="139"/>
                </a:cubicBezTo>
                <a:cubicBezTo>
                  <a:pt x="173" y="139"/>
                  <a:pt x="173" y="139"/>
                  <a:pt x="173" y="139"/>
                </a:cubicBezTo>
                <a:cubicBezTo>
                  <a:pt x="173" y="140"/>
                  <a:pt x="173" y="141"/>
                  <a:pt x="174" y="141"/>
                </a:cubicBezTo>
                <a:cubicBezTo>
                  <a:pt x="175" y="142"/>
                  <a:pt x="175" y="142"/>
                  <a:pt x="176" y="142"/>
                </a:cubicBezTo>
                <a:cubicBezTo>
                  <a:pt x="176" y="142"/>
                  <a:pt x="177" y="142"/>
                  <a:pt x="177" y="142"/>
                </a:cubicBezTo>
                <a:cubicBezTo>
                  <a:pt x="178" y="142"/>
                  <a:pt x="178" y="141"/>
                  <a:pt x="179" y="141"/>
                </a:cubicBezTo>
                <a:cubicBezTo>
                  <a:pt x="184" y="129"/>
                  <a:pt x="186" y="116"/>
                  <a:pt x="186" y="103"/>
                </a:cubicBezTo>
                <a:cubicBezTo>
                  <a:pt x="186" y="103"/>
                  <a:pt x="186" y="102"/>
                  <a:pt x="186" y="102"/>
                </a:cubicBezTo>
                <a:cubicBezTo>
                  <a:pt x="186" y="89"/>
                  <a:pt x="184" y="76"/>
                  <a:pt x="182" y="63"/>
                </a:cubicBezTo>
                <a:cubicBezTo>
                  <a:pt x="182" y="62"/>
                  <a:pt x="181" y="62"/>
                  <a:pt x="180" y="62"/>
                </a:cubicBezTo>
                <a:cubicBezTo>
                  <a:pt x="180" y="61"/>
                  <a:pt x="180" y="61"/>
                  <a:pt x="179" y="61"/>
                </a:cubicBezTo>
                <a:cubicBezTo>
                  <a:pt x="179" y="61"/>
                  <a:pt x="179" y="61"/>
                  <a:pt x="179" y="61"/>
                </a:cubicBezTo>
                <a:cubicBezTo>
                  <a:pt x="179" y="61"/>
                  <a:pt x="179" y="61"/>
                  <a:pt x="179" y="61"/>
                </a:cubicBezTo>
                <a:cubicBezTo>
                  <a:pt x="171" y="63"/>
                  <a:pt x="162" y="66"/>
                  <a:pt x="152" y="70"/>
                </a:cubicBezTo>
                <a:cubicBezTo>
                  <a:pt x="160" y="66"/>
                  <a:pt x="167" y="63"/>
                  <a:pt x="173" y="60"/>
                </a:cubicBezTo>
                <a:cubicBezTo>
                  <a:pt x="174" y="60"/>
                  <a:pt x="174" y="59"/>
                  <a:pt x="174" y="58"/>
                </a:cubicBezTo>
                <a:cubicBezTo>
                  <a:pt x="175" y="52"/>
                  <a:pt x="177" y="46"/>
                  <a:pt x="178" y="39"/>
                </a:cubicBezTo>
                <a:cubicBezTo>
                  <a:pt x="179" y="39"/>
                  <a:pt x="180" y="38"/>
                  <a:pt x="179" y="37"/>
                </a:cubicBezTo>
                <a:cubicBezTo>
                  <a:pt x="177" y="33"/>
                  <a:pt x="175" y="30"/>
                  <a:pt x="173" y="27"/>
                </a:cubicBezTo>
                <a:cubicBezTo>
                  <a:pt x="160" y="11"/>
                  <a:pt x="139" y="3"/>
                  <a:pt x="118" y="1"/>
                </a:cubicBezTo>
                <a:cubicBezTo>
                  <a:pt x="114" y="0"/>
                  <a:pt x="111" y="0"/>
                  <a:pt x="107" y="0"/>
                </a:cubicBezTo>
                <a:cubicBezTo>
                  <a:pt x="107" y="0"/>
                  <a:pt x="107" y="0"/>
                  <a:pt x="107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CustomShape 28"/>
          <p:cNvSpPr/>
          <p:nvPr/>
        </p:nvSpPr>
        <p:spPr>
          <a:xfrm>
            <a:off x="6629400" y="3443400"/>
            <a:ext cx="89280" cy="114480"/>
          </a:xfrm>
          <a:custGeom>
            <a:avLst/>
            <a:gdLst/>
            <a:ahLst/>
            <a:rect l="l" t="t" r="r" b="b"/>
            <a:pathLst>
              <a:path w="21" h="27">
                <a:moveTo>
                  <a:pt x="9" y="24"/>
                </a:moveTo>
                <a:cubicBezTo>
                  <a:pt x="9" y="24"/>
                  <a:pt x="9" y="24"/>
                  <a:pt x="9" y="24"/>
                </a:cubicBezTo>
                <a:cubicBezTo>
                  <a:pt x="8" y="24"/>
                  <a:pt x="7" y="24"/>
                  <a:pt x="6" y="23"/>
                </a:cubicBezTo>
                <a:cubicBezTo>
                  <a:pt x="5" y="23"/>
                  <a:pt x="5" y="22"/>
                  <a:pt x="4" y="21"/>
                </a:cubicBezTo>
                <a:cubicBezTo>
                  <a:pt x="4" y="20"/>
                  <a:pt x="4" y="20"/>
                  <a:pt x="4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6" y="17"/>
                  <a:pt x="7" y="14"/>
                  <a:pt x="10" y="12"/>
                </a:cubicBezTo>
                <a:cubicBezTo>
                  <a:pt x="10" y="12"/>
                  <a:pt x="12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4" y="12"/>
                  <a:pt x="15" y="12"/>
                </a:cubicBezTo>
                <a:cubicBezTo>
                  <a:pt x="16" y="12"/>
                  <a:pt x="16" y="13"/>
                  <a:pt x="16" y="13"/>
                </a:cubicBezTo>
                <a:cubicBezTo>
                  <a:pt x="17" y="14"/>
                  <a:pt x="17" y="15"/>
                  <a:pt x="17" y="15"/>
                </a:cubicBezTo>
                <a:cubicBezTo>
                  <a:pt x="16" y="17"/>
                  <a:pt x="16" y="19"/>
                  <a:pt x="15" y="20"/>
                </a:cubicBezTo>
                <a:cubicBezTo>
                  <a:pt x="14" y="22"/>
                  <a:pt x="11" y="24"/>
                  <a:pt x="9" y="24"/>
                </a:cubicBezTo>
                <a:moveTo>
                  <a:pt x="5" y="12"/>
                </a:moveTo>
                <a:cubicBezTo>
                  <a:pt x="5" y="12"/>
                  <a:pt x="5" y="12"/>
                  <a:pt x="5" y="12"/>
                </a:cubicBezTo>
                <a:cubicBezTo>
                  <a:pt x="5" y="11"/>
                  <a:pt x="6" y="10"/>
                  <a:pt x="6" y="9"/>
                </a:cubicBezTo>
                <a:cubicBezTo>
                  <a:pt x="6" y="9"/>
                  <a:pt x="6" y="10"/>
                  <a:pt x="6" y="11"/>
                </a:cubicBezTo>
                <a:cubicBezTo>
                  <a:pt x="5" y="12"/>
                  <a:pt x="5" y="12"/>
                  <a:pt x="5" y="12"/>
                </a:cubicBezTo>
                <a:moveTo>
                  <a:pt x="17" y="9"/>
                </a:moveTo>
                <a:cubicBezTo>
                  <a:pt x="17" y="9"/>
                  <a:pt x="17" y="9"/>
                  <a:pt x="17" y="9"/>
                </a:cubicBezTo>
                <a:cubicBezTo>
                  <a:pt x="17" y="9"/>
                  <a:pt x="17" y="8"/>
                  <a:pt x="17" y="7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9"/>
                  <a:pt x="17" y="9"/>
                  <a:pt x="17" y="9"/>
                </a:cubicBezTo>
                <a:moveTo>
                  <a:pt x="9" y="9"/>
                </a:moveTo>
                <a:cubicBezTo>
                  <a:pt x="9" y="7"/>
                  <a:pt x="10" y="6"/>
                  <a:pt x="10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5"/>
                  <a:pt x="10" y="7"/>
                  <a:pt x="10" y="9"/>
                </a:cubicBezTo>
                <a:cubicBezTo>
                  <a:pt x="9" y="9"/>
                  <a:pt x="9" y="9"/>
                  <a:pt x="9" y="9"/>
                </a:cubicBezTo>
                <a:moveTo>
                  <a:pt x="14" y="8"/>
                </a:moveTo>
                <a:cubicBezTo>
                  <a:pt x="14" y="8"/>
                  <a:pt x="13" y="8"/>
                  <a:pt x="13" y="8"/>
                </a:cubicBezTo>
                <a:cubicBezTo>
                  <a:pt x="13" y="6"/>
                  <a:pt x="14" y="5"/>
                  <a:pt x="14" y="3"/>
                </a:cubicBezTo>
                <a:cubicBezTo>
                  <a:pt x="15" y="4"/>
                  <a:pt x="15" y="4"/>
                  <a:pt x="15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5" y="5"/>
                  <a:pt x="15" y="7"/>
                  <a:pt x="14" y="8"/>
                </a:cubicBezTo>
                <a:moveTo>
                  <a:pt x="13" y="0"/>
                </a:moveTo>
                <a:cubicBezTo>
                  <a:pt x="11" y="0"/>
                  <a:pt x="10" y="0"/>
                  <a:pt x="8" y="1"/>
                </a:cubicBezTo>
                <a:cubicBezTo>
                  <a:pt x="5" y="3"/>
                  <a:pt x="3" y="7"/>
                  <a:pt x="2" y="11"/>
                </a:cubicBezTo>
                <a:cubicBezTo>
                  <a:pt x="1" y="13"/>
                  <a:pt x="0" y="15"/>
                  <a:pt x="0" y="18"/>
                </a:cubicBezTo>
                <a:cubicBezTo>
                  <a:pt x="0" y="19"/>
                  <a:pt x="1" y="21"/>
                  <a:pt x="1" y="22"/>
                </a:cubicBezTo>
                <a:cubicBezTo>
                  <a:pt x="2" y="24"/>
                  <a:pt x="3" y="25"/>
                  <a:pt x="4" y="26"/>
                </a:cubicBezTo>
                <a:cubicBezTo>
                  <a:pt x="6" y="27"/>
                  <a:pt x="7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12" y="27"/>
                  <a:pt x="16" y="25"/>
                  <a:pt x="18" y="22"/>
                </a:cubicBezTo>
                <a:cubicBezTo>
                  <a:pt x="20" y="18"/>
                  <a:pt x="21" y="13"/>
                  <a:pt x="21" y="9"/>
                </a:cubicBezTo>
                <a:cubicBezTo>
                  <a:pt x="19" y="9"/>
                  <a:pt x="19" y="9"/>
                  <a:pt x="19" y="9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8"/>
                  <a:pt x="21" y="8"/>
                  <a:pt x="21" y="8"/>
                </a:cubicBezTo>
                <a:cubicBezTo>
                  <a:pt x="21" y="7"/>
                  <a:pt x="21" y="5"/>
                  <a:pt x="20" y="4"/>
                </a:cubicBezTo>
                <a:cubicBezTo>
                  <a:pt x="19" y="2"/>
                  <a:pt x="18" y="1"/>
                  <a:pt x="17" y="1"/>
                </a:cubicBezTo>
                <a:cubicBezTo>
                  <a:pt x="16" y="0"/>
                  <a:pt x="14" y="0"/>
                  <a:pt x="13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CustomShape 29"/>
          <p:cNvSpPr/>
          <p:nvPr/>
        </p:nvSpPr>
        <p:spPr>
          <a:xfrm>
            <a:off x="6579360" y="3393360"/>
            <a:ext cx="186120" cy="254160"/>
          </a:xfrm>
          <a:custGeom>
            <a:avLst/>
            <a:gdLst/>
            <a:ahLst/>
            <a:rect l="l" t="t" r="r" b="b"/>
            <a:pathLst>
              <a:path w="44" h="60">
                <a:moveTo>
                  <a:pt x="20" y="56"/>
                </a:moveTo>
                <a:cubicBezTo>
                  <a:pt x="18" y="56"/>
                  <a:pt x="17" y="56"/>
                  <a:pt x="16" y="56"/>
                </a:cubicBezTo>
                <a:cubicBezTo>
                  <a:pt x="17" y="54"/>
                  <a:pt x="17" y="52"/>
                  <a:pt x="18" y="51"/>
                </a:cubicBezTo>
                <a:cubicBezTo>
                  <a:pt x="19" y="51"/>
                  <a:pt x="20" y="51"/>
                  <a:pt x="21" y="51"/>
                </a:cubicBezTo>
                <a:cubicBezTo>
                  <a:pt x="22" y="51"/>
                  <a:pt x="22" y="51"/>
                  <a:pt x="22" y="51"/>
                </a:cubicBezTo>
                <a:cubicBezTo>
                  <a:pt x="21" y="53"/>
                  <a:pt x="21" y="54"/>
                  <a:pt x="20" y="56"/>
                </a:cubicBezTo>
                <a:cubicBezTo>
                  <a:pt x="20" y="56"/>
                  <a:pt x="20" y="56"/>
                  <a:pt x="20" y="56"/>
                </a:cubicBezTo>
                <a:moveTo>
                  <a:pt x="23" y="56"/>
                </a:moveTo>
                <a:cubicBezTo>
                  <a:pt x="24" y="54"/>
                  <a:pt x="24" y="53"/>
                  <a:pt x="25" y="51"/>
                </a:cubicBezTo>
                <a:cubicBezTo>
                  <a:pt x="25" y="51"/>
                  <a:pt x="25" y="51"/>
                  <a:pt x="25" y="51"/>
                </a:cubicBezTo>
                <a:cubicBezTo>
                  <a:pt x="26" y="50"/>
                  <a:pt x="26" y="50"/>
                  <a:pt x="27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7" y="51"/>
                  <a:pt x="27" y="53"/>
                  <a:pt x="26" y="54"/>
                </a:cubicBezTo>
                <a:cubicBezTo>
                  <a:pt x="26" y="55"/>
                  <a:pt x="26" y="55"/>
                  <a:pt x="26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5" y="55"/>
                  <a:pt x="24" y="55"/>
                  <a:pt x="23" y="56"/>
                </a:cubicBezTo>
                <a:moveTo>
                  <a:pt x="13" y="55"/>
                </a:moveTo>
                <a:cubicBezTo>
                  <a:pt x="13" y="55"/>
                  <a:pt x="12" y="54"/>
                  <a:pt x="12" y="54"/>
                </a:cubicBezTo>
                <a:cubicBezTo>
                  <a:pt x="12" y="54"/>
                  <a:pt x="12" y="54"/>
                  <a:pt x="12" y="54"/>
                </a:cubicBezTo>
                <a:cubicBezTo>
                  <a:pt x="12" y="52"/>
                  <a:pt x="13" y="51"/>
                  <a:pt x="13" y="50"/>
                </a:cubicBezTo>
                <a:cubicBezTo>
                  <a:pt x="14" y="50"/>
                  <a:pt x="15" y="50"/>
                  <a:pt x="15" y="50"/>
                </a:cubicBezTo>
                <a:cubicBezTo>
                  <a:pt x="15" y="52"/>
                  <a:pt x="14" y="53"/>
                  <a:pt x="13" y="55"/>
                </a:cubicBezTo>
                <a:moveTo>
                  <a:pt x="9" y="53"/>
                </a:moveTo>
                <a:cubicBezTo>
                  <a:pt x="9" y="52"/>
                  <a:pt x="8" y="52"/>
                  <a:pt x="8" y="51"/>
                </a:cubicBezTo>
                <a:cubicBezTo>
                  <a:pt x="8" y="50"/>
                  <a:pt x="9" y="48"/>
                  <a:pt x="9" y="47"/>
                </a:cubicBezTo>
                <a:cubicBezTo>
                  <a:pt x="10" y="47"/>
                  <a:pt x="10" y="48"/>
                  <a:pt x="11" y="48"/>
                </a:cubicBezTo>
                <a:cubicBezTo>
                  <a:pt x="11" y="50"/>
                  <a:pt x="10" y="51"/>
                  <a:pt x="9" y="53"/>
                </a:cubicBezTo>
                <a:moveTo>
                  <a:pt x="29" y="53"/>
                </a:moveTo>
                <a:cubicBezTo>
                  <a:pt x="30" y="51"/>
                  <a:pt x="31" y="50"/>
                  <a:pt x="31" y="48"/>
                </a:cubicBezTo>
                <a:cubicBezTo>
                  <a:pt x="32" y="47"/>
                  <a:pt x="33" y="47"/>
                  <a:pt x="33" y="47"/>
                </a:cubicBezTo>
                <a:cubicBezTo>
                  <a:pt x="33" y="48"/>
                  <a:pt x="33" y="49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2"/>
                  <a:pt x="31" y="53"/>
                  <a:pt x="29" y="53"/>
                </a:cubicBezTo>
                <a:moveTo>
                  <a:pt x="6" y="49"/>
                </a:moveTo>
                <a:cubicBezTo>
                  <a:pt x="6" y="48"/>
                  <a:pt x="5" y="48"/>
                  <a:pt x="5" y="47"/>
                </a:cubicBezTo>
                <a:cubicBezTo>
                  <a:pt x="6" y="46"/>
                  <a:pt x="6" y="45"/>
                  <a:pt x="6" y="44"/>
                </a:cubicBezTo>
                <a:cubicBezTo>
                  <a:pt x="7" y="45"/>
                  <a:pt x="7" y="45"/>
                  <a:pt x="7" y="45"/>
                </a:cubicBezTo>
                <a:cubicBezTo>
                  <a:pt x="7" y="46"/>
                  <a:pt x="6" y="47"/>
                  <a:pt x="6" y="49"/>
                </a:cubicBezTo>
                <a:moveTo>
                  <a:pt x="36" y="46"/>
                </a:moveTo>
                <a:cubicBezTo>
                  <a:pt x="37" y="45"/>
                  <a:pt x="37" y="44"/>
                  <a:pt x="37" y="43"/>
                </a:cubicBezTo>
                <a:cubicBezTo>
                  <a:pt x="38" y="42"/>
                  <a:pt x="38" y="42"/>
                  <a:pt x="38" y="41"/>
                </a:cubicBezTo>
                <a:cubicBezTo>
                  <a:pt x="38" y="42"/>
                  <a:pt x="38" y="42"/>
                  <a:pt x="38" y="43"/>
                </a:cubicBezTo>
                <a:cubicBezTo>
                  <a:pt x="37" y="44"/>
                  <a:pt x="37" y="45"/>
                  <a:pt x="36" y="46"/>
                </a:cubicBezTo>
                <a:moveTo>
                  <a:pt x="4" y="41"/>
                </a:moveTo>
                <a:cubicBezTo>
                  <a:pt x="4" y="41"/>
                  <a:pt x="4" y="41"/>
                  <a:pt x="4" y="41"/>
                </a:cubicBezTo>
                <a:cubicBezTo>
                  <a:pt x="4" y="41"/>
                  <a:pt x="4" y="41"/>
                  <a:pt x="4" y="41"/>
                </a:cubicBezTo>
                <a:cubicBezTo>
                  <a:pt x="4" y="41"/>
                  <a:pt x="4" y="41"/>
                  <a:pt x="4" y="41"/>
                </a:cubicBezTo>
                <a:moveTo>
                  <a:pt x="21" y="47"/>
                </a:moveTo>
                <a:cubicBezTo>
                  <a:pt x="17" y="47"/>
                  <a:pt x="13" y="46"/>
                  <a:pt x="10" y="43"/>
                </a:cubicBezTo>
                <a:cubicBezTo>
                  <a:pt x="6" y="39"/>
                  <a:pt x="5" y="35"/>
                  <a:pt x="5" y="30"/>
                </a:cubicBezTo>
                <a:cubicBezTo>
                  <a:pt x="5" y="26"/>
                  <a:pt x="6" y="23"/>
                  <a:pt x="7" y="20"/>
                </a:cubicBezTo>
                <a:cubicBezTo>
                  <a:pt x="9" y="14"/>
                  <a:pt x="12" y="8"/>
                  <a:pt x="17" y="5"/>
                </a:cubicBezTo>
                <a:cubicBezTo>
                  <a:pt x="20" y="4"/>
                  <a:pt x="23" y="3"/>
                  <a:pt x="25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9" y="3"/>
                  <a:pt x="32" y="4"/>
                  <a:pt x="34" y="7"/>
                </a:cubicBezTo>
                <a:cubicBezTo>
                  <a:pt x="35" y="8"/>
                  <a:pt x="36" y="9"/>
                  <a:pt x="37" y="11"/>
                </a:cubicBezTo>
                <a:cubicBezTo>
                  <a:pt x="37" y="11"/>
                  <a:pt x="37" y="11"/>
                  <a:pt x="37" y="11"/>
                </a:cubicBezTo>
                <a:cubicBezTo>
                  <a:pt x="39" y="15"/>
                  <a:pt x="40" y="19"/>
                  <a:pt x="40" y="24"/>
                </a:cubicBezTo>
                <a:cubicBezTo>
                  <a:pt x="40" y="27"/>
                  <a:pt x="39" y="31"/>
                  <a:pt x="38" y="34"/>
                </a:cubicBezTo>
                <a:cubicBezTo>
                  <a:pt x="36" y="40"/>
                  <a:pt x="31" y="45"/>
                  <a:pt x="26" y="47"/>
                </a:cubicBezTo>
                <a:cubicBezTo>
                  <a:pt x="24" y="47"/>
                  <a:pt x="23" y="47"/>
                  <a:pt x="21" y="47"/>
                </a:cubicBezTo>
                <a:cubicBezTo>
                  <a:pt x="21" y="47"/>
                  <a:pt x="21" y="47"/>
                  <a:pt x="21" y="47"/>
                </a:cubicBezTo>
                <a:moveTo>
                  <a:pt x="25" y="0"/>
                </a:moveTo>
                <a:cubicBezTo>
                  <a:pt x="22" y="0"/>
                  <a:pt x="19" y="1"/>
                  <a:pt x="16" y="2"/>
                </a:cubicBezTo>
                <a:cubicBezTo>
                  <a:pt x="9" y="6"/>
                  <a:pt x="5" y="12"/>
                  <a:pt x="3" y="19"/>
                </a:cubicBezTo>
                <a:cubicBezTo>
                  <a:pt x="2" y="22"/>
                  <a:pt x="2" y="25"/>
                  <a:pt x="1" y="28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33"/>
                  <a:pt x="0" y="36"/>
                  <a:pt x="0" y="40"/>
                </a:cubicBezTo>
                <a:cubicBezTo>
                  <a:pt x="0" y="44"/>
                  <a:pt x="1" y="49"/>
                  <a:pt x="4" y="52"/>
                </a:cubicBezTo>
                <a:cubicBezTo>
                  <a:pt x="8" y="58"/>
                  <a:pt x="14" y="60"/>
                  <a:pt x="20" y="60"/>
                </a:cubicBezTo>
                <a:cubicBezTo>
                  <a:pt x="20" y="60"/>
                  <a:pt x="20" y="60"/>
                  <a:pt x="20" y="60"/>
                </a:cubicBezTo>
                <a:cubicBezTo>
                  <a:pt x="20" y="60"/>
                  <a:pt x="20" y="59"/>
                  <a:pt x="21" y="59"/>
                </a:cubicBezTo>
                <a:cubicBezTo>
                  <a:pt x="21" y="59"/>
                  <a:pt x="21" y="59"/>
                  <a:pt x="21" y="59"/>
                </a:cubicBezTo>
                <a:cubicBezTo>
                  <a:pt x="23" y="59"/>
                  <a:pt x="25" y="59"/>
                  <a:pt x="27" y="58"/>
                </a:cubicBezTo>
                <a:cubicBezTo>
                  <a:pt x="34" y="56"/>
                  <a:pt x="39" y="50"/>
                  <a:pt x="41" y="44"/>
                </a:cubicBezTo>
                <a:cubicBezTo>
                  <a:pt x="43" y="39"/>
                  <a:pt x="44" y="31"/>
                  <a:pt x="44" y="23"/>
                </a:cubicBezTo>
                <a:cubicBezTo>
                  <a:pt x="44" y="23"/>
                  <a:pt x="44" y="22"/>
                  <a:pt x="43" y="22"/>
                </a:cubicBezTo>
                <a:cubicBezTo>
                  <a:pt x="43" y="17"/>
                  <a:pt x="42" y="13"/>
                  <a:pt x="40" y="9"/>
                </a:cubicBezTo>
                <a:cubicBezTo>
                  <a:pt x="39" y="7"/>
                  <a:pt x="38" y="6"/>
                  <a:pt x="36" y="4"/>
                </a:cubicBezTo>
                <a:cubicBezTo>
                  <a:pt x="33" y="1"/>
                  <a:pt x="29" y="0"/>
                  <a:pt x="25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2" name="CustomShape 30"/>
          <p:cNvSpPr/>
          <p:nvPr/>
        </p:nvSpPr>
        <p:spPr>
          <a:xfrm>
            <a:off x="6905520" y="3688920"/>
            <a:ext cx="83880" cy="114480"/>
          </a:xfrm>
          <a:custGeom>
            <a:avLst/>
            <a:gdLst/>
            <a:ahLst/>
            <a:rect l="l" t="t" r="r" b="b"/>
            <a:pathLst>
              <a:path w="20" h="27">
                <a:moveTo>
                  <a:pt x="8" y="24"/>
                </a:moveTo>
                <a:cubicBezTo>
                  <a:pt x="8" y="24"/>
                  <a:pt x="8" y="24"/>
                  <a:pt x="8" y="24"/>
                </a:cubicBezTo>
                <a:cubicBezTo>
                  <a:pt x="7" y="24"/>
                  <a:pt x="7" y="24"/>
                  <a:pt x="6" y="23"/>
                </a:cubicBezTo>
                <a:cubicBezTo>
                  <a:pt x="5" y="23"/>
                  <a:pt x="4" y="22"/>
                  <a:pt x="4" y="21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5" y="17"/>
                  <a:pt x="7" y="14"/>
                  <a:pt x="9" y="12"/>
                </a:cubicBezTo>
                <a:cubicBezTo>
                  <a:pt x="10" y="12"/>
                  <a:pt x="11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2"/>
                  <a:pt x="14" y="12"/>
                </a:cubicBezTo>
                <a:cubicBezTo>
                  <a:pt x="15" y="12"/>
                  <a:pt x="15" y="13"/>
                  <a:pt x="16" y="13"/>
                </a:cubicBezTo>
                <a:cubicBezTo>
                  <a:pt x="16" y="14"/>
                  <a:pt x="16" y="14"/>
                  <a:pt x="16" y="15"/>
                </a:cubicBezTo>
                <a:cubicBezTo>
                  <a:pt x="16" y="17"/>
                  <a:pt x="15" y="19"/>
                  <a:pt x="14" y="20"/>
                </a:cubicBezTo>
                <a:cubicBezTo>
                  <a:pt x="13" y="22"/>
                  <a:pt x="10" y="24"/>
                  <a:pt x="8" y="24"/>
                </a:cubicBezTo>
                <a:moveTo>
                  <a:pt x="4" y="12"/>
                </a:moveTo>
                <a:cubicBezTo>
                  <a:pt x="5" y="12"/>
                  <a:pt x="5" y="12"/>
                  <a:pt x="5" y="12"/>
                </a:cubicBezTo>
                <a:cubicBezTo>
                  <a:pt x="5" y="10"/>
                  <a:pt x="5" y="9"/>
                  <a:pt x="6" y="8"/>
                </a:cubicBezTo>
                <a:cubicBezTo>
                  <a:pt x="6" y="9"/>
                  <a:pt x="6" y="10"/>
                  <a:pt x="5" y="11"/>
                </a:cubicBezTo>
                <a:cubicBezTo>
                  <a:pt x="4" y="12"/>
                  <a:pt x="4" y="12"/>
                  <a:pt x="4" y="12"/>
                </a:cubicBezTo>
                <a:moveTo>
                  <a:pt x="17" y="9"/>
                </a:moveTo>
                <a:cubicBezTo>
                  <a:pt x="16" y="9"/>
                  <a:pt x="16" y="9"/>
                  <a:pt x="16" y="9"/>
                </a:cubicBezTo>
                <a:cubicBezTo>
                  <a:pt x="16" y="8"/>
                  <a:pt x="17" y="8"/>
                  <a:pt x="17" y="7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9"/>
                  <a:pt x="17" y="9"/>
                  <a:pt x="17" y="9"/>
                </a:cubicBezTo>
                <a:moveTo>
                  <a:pt x="9" y="9"/>
                </a:moveTo>
                <a:cubicBezTo>
                  <a:pt x="9" y="7"/>
                  <a:pt x="9" y="5"/>
                  <a:pt x="10" y="4"/>
                </a:cubicBezTo>
                <a:cubicBezTo>
                  <a:pt x="11" y="3"/>
                  <a:pt x="11" y="3"/>
                  <a:pt x="11" y="3"/>
                </a:cubicBezTo>
                <a:cubicBezTo>
                  <a:pt x="10" y="5"/>
                  <a:pt x="10" y="7"/>
                  <a:pt x="9" y="8"/>
                </a:cubicBezTo>
                <a:cubicBezTo>
                  <a:pt x="9" y="9"/>
                  <a:pt x="9" y="9"/>
                  <a:pt x="9" y="9"/>
                </a:cubicBezTo>
                <a:moveTo>
                  <a:pt x="14" y="8"/>
                </a:moveTo>
                <a:cubicBezTo>
                  <a:pt x="13" y="8"/>
                  <a:pt x="13" y="8"/>
                  <a:pt x="12" y="8"/>
                </a:cubicBezTo>
                <a:cubicBezTo>
                  <a:pt x="13" y="6"/>
                  <a:pt x="13" y="5"/>
                  <a:pt x="14" y="3"/>
                </a:cubicBezTo>
                <a:cubicBezTo>
                  <a:pt x="14" y="3"/>
                  <a:pt x="15" y="3"/>
                  <a:pt x="15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5"/>
                  <a:pt x="14" y="7"/>
                  <a:pt x="14" y="8"/>
                </a:cubicBezTo>
                <a:moveTo>
                  <a:pt x="13" y="0"/>
                </a:moveTo>
                <a:cubicBezTo>
                  <a:pt x="11" y="0"/>
                  <a:pt x="9" y="0"/>
                  <a:pt x="8" y="1"/>
                </a:cubicBezTo>
                <a:cubicBezTo>
                  <a:pt x="4" y="3"/>
                  <a:pt x="2" y="7"/>
                  <a:pt x="1" y="10"/>
                </a:cubicBezTo>
                <a:cubicBezTo>
                  <a:pt x="0" y="13"/>
                  <a:pt x="0" y="15"/>
                  <a:pt x="0" y="18"/>
                </a:cubicBezTo>
                <a:cubicBezTo>
                  <a:pt x="0" y="19"/>
                  <a:pt x="0" y="21"/>
                  <a:pt x="1" y="22"/>
                </a:cubicBezTo>
                <a:cubicBezTo>
                  <a:pt x="1" y="24"/>
                  <a:pt x="2" y="25"/>
                  <a:pt x="4" y="26"/>
                </a:cubicBezTo>
                <a:cubicBezTo>
                  <a:pt x="5" y="27"/>
                  <a:pt x="7" y="27"/>
                  <a:pt x="8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12" y="27"/>
                  <a:pt x="15" y="25"/>
                  <a:pt x="17" y="22"/>
                </a:cubicBezTo>
                <a:cubicBezTo>
                  <a:pt x="20" y="18"/>
                  <a:pt x="20" y="13"/>
                  <a:pt x="20" y="9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7"/>
                  <a:pt x="20" y="5"/>
                  <a:pt x="19" y="3"/>
                </a:cubicBezTo>
                <a:cubicBezTo>
                  <a:pt x="19" y="2"/>
                  <a:pt x="18" y="1"/>
                  <a:pt x="16" y="0"/>
                </a:cubicBezTo>
                <a:cubicBezTo>
                  <a:pt x="15" y="0"/>
                  <a:pt x="14" y="0"/>
                  <a:pt x="13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3" name="CustomShape 31"/>
          <p:cNvSpPr/>
          <p:nvPr/>
        </p:nvSpPr>
        <p:spPr>
          <a:xfrm>
            <a:off x="6855120" y="3638880"/>
            <a:ext cx="180720" cy="248760"/>
          </a:xfrm>
          <a:custGeom>
            <a:avLst/>
            <a:gdLst/>
            <a:ahLst/>
            <a:rect l="l" t="t" r="r" b="b"/>
            <a:pathLst>
              <a:path w="43" h="59">
                <a:moveTo>
                  <a:pt x="19" y="56"/>
                </a:moveTo>
                <a:cubicBezTo>
                  <a:pt x="18" y="56"/>
                  <a:pt x="17" y="56"/>
                  <a:pt x="16" y="56"/>
                </a:cubicBezTo>
                <a:cubicBezTo>
                  <a:pt x="16" y="54"/>
                  <a:pt x="17" y="52"/>
                  <a:pt x="18" y="51"/>
                </a:cubicBezTo>
                <a:cubicBezTo>
                  <a:pt x="19" y="51"/>
                  <a:pt x="20" y="51"/>
                  <a:pt x="21" y="51"/>
                </a:cubicBezTo>
                <a:cubicBezTo>
                  <a:pt x="22" y="51"/>
                  <a:pt x="22" y="51"/>
                  <a:pt x="22" y="51"/>
                </a:cubicBezTo>
                <a:cubicBezTo>
                  <a:pt x="21" y="52"/>
                  <a:pt x="20" y="54"/>
                  <a:pt x="20" y="56"/>
                </a:cubicBezTo>
                <a:cubicBezTo>
                  <a:pt x="19" y="56"/>
                  <a:pt x="19" y="56"/>
                  <a:pt x="19" y="56"/>
                </a:cubicBezTo>
                <a:moveTo>
                  <a:pt x="23" y="55"/>
                </a:moveTo>
                <a:cubicBezTo>
                  <a:pt x="23" y="54"/>
                  <a:pt x="24" y="53"/>
                  <a:pt x="24" y="51"/>
                </a:cubicBezTo>
                <a:cubicBezTo>
                  <a:pt x="25" y="50"/>
                  <a:pt x="25" y="50"/>
                  <a:pt x="25" y="50"/>
                </a:cubicBezTo>
                <a:cubicBezTo>
                  <a:pt x="25" y="50"/>
                  <a:pt x="26" y="50"/>
                  <a:pt x="26" y="50"/>
                </a:cubicBezTo>
                <a:cubicBezTo>
                  <a:pt x="27" y="50"/>
                  <a:pt x="27" y="50"/>
                  <a:pt x="27" y="50"/>
                </a:cubicBezTo>
                <a:cubicBezTo>
                  <a:pt x="27" y="51"/>
                  <a:pt x="26" y="53"/>
                  <a:pt x="26" y="54"/>
                </a:cubicBezTo>
                <a:cubicBezTo>
                  <a:pt x="26" y="55"/>
                  <a:pt x="26" y="55"/>
                  <a:pt x="26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4" y="55"/>
                  <a:pt x="23" y="55"/>
                </a:cubicBezTo>
                <a:moveTo>
                  <a:pt x="13" y="55"/>
                </a:moveTo>
                <a:cubicBezTo>
                  <a:pt x="12" y="55"/>
                  <a:pt x="12" y="54"/>
                  <a:pt x="11" y="54"/>
                </a:cubicBezTo>
                <a:cubicBezTo>
                  <a:pt x="11" y="53"/>
                  <a:pt x="11" y="53"/>
                  <a:pt x="11" y="53"/>
                </a:cubicBezTo>
                <a:cubicBezTo>
                  <a:pt x="12" y="52"/>
                  <a:pt x="12" y="51"/>
                  <a:pt x="13" y="49"/>
                </a:cubicBezTo>
                <a:cubicBezTo>
                  <a:pt x="14" y="50"/>
                  <a:pt x="14" y="50"/>
                  <a:pt x="15" y="50"/>
                </a:cubicBezTo>
                <a:cubicBezTo>
                  <a:pt x="14" y="52"/>
                  <a:pt x="13" y="53"/>
                  <a:pt x="13" y="55"/>
                </a:cubicBezTo>
                <a:moveTo>
                  <a:pt x="9" y="53"/>
                </a:moveTo>
                <a:cubicBezTo>
                  <a:pt x="8" y="52"/>
                  <a:pt x="8" y="52"/>
                  <a:pt x="7" y="51"/>
                </a:cubicBezTo>
                <a:cubicBezTo>
                  <a:pt x="8" y="50"/>
                  <a:pt x="8" y="48"/>
                  <a:pt x="9" y="47"/>
                </a:cubicBezTo>
                <a:cubicBezTo>
                  <a:pt x="9" y="47"/>
                  <a:pt x="10" y="48"/>
                  <a:pt x="11" y="48"/>
                </a:cubicBezTo>
                <a:cubicBezTo>
                  <a:pt x="10" y="50"/>
                  <a:pt x="9" y="51"/>
                  <a:pt x="9" y="53"/>
                </a:cubicBezTo>
                <a:moveTo>
                  <a:pt x="29" y="53"/>
                </a:moveTo>
                <a:cubicBezTo>
                  <a:pt x="30" y="51"/>
                  <a:pt x="30" y="50"/>
                  <a:pt x="31" y="48"/>
                </a:cubicBezTo>
                <a:cubicBezTo>
                  <a:pt x="32" y="47"/>
                  <a:pt x="32" y="47"/>
                  <a:pt x="33" y="46"/>
                </a:cubicBezTo>
                <a:cubicBezTo>
                  <a:pt x="33" y="48"/>
                  <a:pt x="32" y="49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1" y="52"/>
                  <a:pt x="30" y="52"/>
                  <a:pt x="29" y="53"/>
                </a:cubicBezTo>
                <a:moveTo>
                  <a:pt x="5" y="48"/>
                </a:moveTo>
                <a:cubicBezTo>
                  <a:pt x="5" y="48"/>
                  <a:pt x="5" y="48"/>
                  <a:pt x="5" y="47"/>
                </a:cubicBezTo>
                <a:cubicBezTo>
                  <a:pt x="5" y="46"/>
                  <a:pt x="5" y="45"/>
                  <a:pt x="6" y="44"/>
                </a:cubicBezTo>
                <a:cubicBezTo>
                  <a:pt x="6" y="45"/>
                  <a:pt x="6" y="45"/>
                  <a:pt x="6" y="45"/>
                </a:cubicBezTo>
                <a:cubicBezTo>
                  <a:pt x="6" y="46"/>
                  <a:pt x="6" y="47"/>
                  <a:pt x="5" y="48"/>
                </a:cubicBezTo>
                <a:moveTo>
                  <a:pt x="36" y="46"/>
                </a:moveTo>
                <a:cubicBezTo>
                  <a:pt x="36" y="45"/>
                  <a:pt x="36" y="44"/>
                  <a:pt x="37" y="43"/>
                </a:cubicBezTo>
                <a:cubicBezTo>
                  <a:pt x="37" y="42"/>
                  <a:pt x="37" y="41"/>
                  <a:pt x="38" y="41"/>
                </a:cubicBezTo>
                <a:cubicBezTo>
                  <a:pt x="38" y="41"/>
                  <a:pt x="38" y="42"/>
                  <a:pt x="37" y="43"/>
                </a:cubicBezTo>
                <a:cubicBezTo>
                  <a:pt x="37" y="44"/>
                  <a:pt x="36" y="45"/>
                  <a:pt x="36" y="46"/>
                </a:cubicBezTo>
                <a:moveTo>
                  <a:pt x="3" y="41"/>
                </a:moveTo>
                <a:cubicBezTo>
                  <a:pt x="3" y="41"/>
                  <a:pt x="3" y="41"/>
                  <a:pt x="3" y="41"/>
                </a:cubicBezTo>
                <a:cubicBezTo>
                  <a:pt x="3" y="41"/>
                  <a:pt x="3" y="41"/>
                  <a:pt x="3" y="41"/>
                </a:cubicBezTo>
                <a:cubicBezTo>
                  <a:pt x="3" y="41"/>
                  <a:pt x="3" y="41"/>
                  <a:pt x="3" y="41"/>
                </a:cubicBezTo>
                <a:moveTo>
                  <a:pt x="21" y="47"/>
                </a:moveTo>
                <a:cubicBezTo>
                  <a:pt x="16" y="47"/>
                  <a:pt x="12" y="46"/>
                  <a:pt x="9" y="43"/>
                </a:cubicBezTo>
                <a:cubicBezTo>
                  <a:pt x="6" y="39"/>
                  <a:pt x="4" y="35"/>
                  <a:pt x="4" y="29"/>
                </a:cubicBezTo>
                <a:cubicBezTo>
                  <a:pt x="4" y="26"/>
                  <a:pt x="5" y="23"/>
                  <a:pt x="6" y="20"/>
                </a:cubicBezTo>
                <a:cubicBezTo>
                  <a:pt x="8" y="14"/>
                  <a:pt x="12" y="8"/>
                  <a:pt x="17" y="5"/>
                </a:cubicBezTo>
                <a:cubicBezTo>
                  <a:pt x="19" y="4"/>
                  <a:pt x="22" y="3"/>
                  <a:pt x="25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8" y="3"/>
                  <a:pt x="31" y="4"/>
                  <a:pt x="33" y="6"/>
                </a:cubicBezTo>
                <a:cubicBezTo>
                  <a:pt x="35" y="8"/>
                  <a:pt x="36" y="9"/>
                  <a:pt x="36" y="11"/>
                </a:cubicBezTo>
                <a:cubicBezTo>
                  <a:pt x="38" y="10"/>
                  <a:pt x="38" y="10"/>
                  <a:pt x="38" y="10"/>
                </a:cubicBezTo>
                <a:cubicBezTo>
                  <a:pt x="36" y="11"/>
                  <a:pt x="36" y="11"/>
                  <a:pt x="36" y="11"/>
                </a:cubicBezTo>
                <a:cubicBezTo>
                  <a:pt x="38" y="15"/>
                  <a:pt x="39" y="19"/>
                  <a:pt x="39" y="24"/>
                </a:cubicBezTo>
                <a:cubicBezTo>
                  <a:pt x="39" y="27"/>
                  <a:pt x="39" y="31"/>
                  <a:pt x="37" y="34"/>
                </a:cubicBezTo>
                <a:cubicBezTo>
                  <a:pt x="35" y="40"/>
                  <a:pt x="31" y="45"/>
                  <a:pt x="25" y="47"/>
                </a:cubicBezTo>
                <a:cubicBezTo>
                  <a:pt x="24" y="47"/>
                  <a:pt x="22" y="47"/>
                  <a:pt x="21" y="47"/>
                </a:cubicBezTo>
                <a:cubicBezTo>
                  <a:pt x="21" y="47"/>
                  <a:pt x="21" y="47"/>
                  <a:pt x="21" y="47"/>
                </a:cubicBezTo>
                <a:moveTo>
                  <a:pt x="25" y="0"/>
                </a:moveTo>
                <a:cubicBezTo>
                  <a:pt x="21" y="0"/>
                  <a:pt x="18" y="0"/>
                  <a:pt x="15" y="2"/>
                </a:cubicBezTo>
                <a:cubicBezTo>
                  <a:pt x="9" y="6"/>
                  <a:pt x="5" y="12"/>
                  <a:pt x="3" y="18"/>
                </a:cubicBezTo>
                <a:cubicBezTo>
                  <a:pt x="2" y="22"/>
                  <a:pt x="1" y="25"/>
                  <a:pt x="1" y="28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32"/>
                  <a:pt x="0" y="36"/>
                  <a:pt x="0" y="40"/>
                </a:cubicBezTo>
                <a:cubicBezTo>
                  <a:pt x="0" y="44"/>
                  <a:pt x="1" y="49"/>
                  <a:pt x="3" y="52"/>
                </a:cubicBezTo>
                <a:cubicBezTo>
                  <a:pt x="8" y="58"/>
                  <a:pt x="14" y="59"/>
                  <a:pt x="19" y="59"/>
                </a:cubicBezTo>
                <a:cubicBezTo>
                  <a:pt x="19" y="59"/>
                  <a:pt x="19" y="59"/>
                  <a:pt x="19" y="59"/>
                </a:cubicBezTo>
                <a:cubicBezTo>
                  <a:pt x="20" y="59"/>
                  <a:pt x="20" y="59"/>
                  <a:pt x="20" y="59"/>
                </a:cubicBezTo>
                <a:cubicBezTo>
                  <a:pt x="21" y="59"/>
                  <a:pt x="21" y="59"/>
                  <a:pt x="21" y="59"/>
                </a:cubicBezTo>
                <a:cubicBezTo>
                  <a:pt x="23" y="59"/>
                  <a:pt x="25" y="59"/>
                  <a:pt x="26" y="58"/>
                </a:cubicBezTo>
                <a:cubicBezTo>
                  <a:pt x="33" y="56"/>
                  <a:pt x="38" y="50"/>
                  <a:pt x="41" y="44"/>
                </a:cubicBezTo>
                <a:cubicBezTo>
                  <a:pt x="43" y="39"/>
                  <a:pt x="43" y="31"/>
                  <a:pt x="43" y="23"/>
                </a:cubicBezTo>
                <a:cubicBezTo>
                  <a:pt x="43" y="22"/>
                  <a:pt x="43" y="22"/>
                  <a:pt x="43" y="22"/>
                </a:cubicBezTo>
                <a:cubicBezTo>
                  <a:pt x="43" y="17"/>
                  <a:pt x="42" y="13"/>
                  <a:pt x="40" y="9"/>
                </a:cubicBezTo>
                <a:cubicBezTo>
                  <a:pt x="39" y="7"/>
                  <a:pt x="38" y="5"/>
                  <a:pt x="36" y="4"/>
                </a:cubicBezTo>
                <a:cubicBezTo>
                  <a:pt x="33" y="1"/>
                  <a:pt x="29" y="0"/>
                  <a:pt x="25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4" name="CustomShape 32"/>
          <p:cNvSpPr/>
          <p:nvPr/>
        </p:nvSpPr>
        <p:spPr>
          <a:xfrm>
            <a:off x="6647400" y="3393360"/>
            <a:ext cx="316800" cy="494280"/>
          </a:xfrm>
          <a:custGeom>
            <a:avLst/>
            <a:gdLst/>
            <a:ahLst/>
            <a:rect l="l" t="t" r="r" b="b"/>
            <a:pathLst>
              <a:path w="75" h="117">
                <a:moveTo>
                  <a:pt x="14" y="111"/>
                </a:moveTo>
                <a:cubicBezTo>
                  <a:pt x="14" y="111"/>
                  <a:pt x="13" y="110"/>
                  <a:pt x="13" y="109"/>
                </a:cubicBezTo>
                <a:cubicBezTo>
                  <a:pt x="13" y="109"/>
                  <a:pt x="13" y="109"/>
                  <a:pt x="13" y="109"/>
                </a:cubicBezTo>
                <a:cubicBezTo>
                  <a:pt x="13" y="109"/>
                  <a:pt x="13" y="109"/>
                  <a:pt x="13" y="108"/>
                </a:cubicBezTo>
                <a:cubicBezTo>
                  <a:pt x="13" y="107"/>
                  <a:pt x="14" y="105"/>
                  <a:pt x="15" y="103"/>
                </a:cubicBezTo>
                <a:cubicBezTo>
                  <a:pt x="15" y="106"/>
                  <a:pt x="14" y="108"/>
                  <a:pt x="14" y="111"/>
                </a:cubicBezTo>
                <a:moveTo>
                  <a:pt x="10" y="107"/>
                </a:moveTo>
                <a:cubicBezTo>
                  <a:pt x="10" y="107"/>
                  <a:pt x="9" y="106"/>
                  <a:pt x="8" y="106"/>
                </a:cubicBezTo>
                <a:cubicBezTo>
                  <a:pt x="9" y="103"/>
                  <a:pt x="10" y="101"/>
                  <a:pt x="11" y="99"/>
                </a:cubicBezTo>
                <a:cubicBezTo>
                  <a:pt x="12" y="99"/>
                  <a:pt x="12" y="100"/>
                  <a:pt x="13" y="100"/>
                </a:cubicBezTo>
                <a:cubicBezTo>
                  <a:pt x="12" y="103"/>
                  <a:pt x="11" y="105"/>
                  <a:pt x="10" y="107"/>
                </a:cubicBezTo>
                <a:moveTo>
                  <a:pt x="6" y="104"/>
                </a:moveTo>
                <a:cubicBezTo>
                  <a:pt x="5" y="104"/>
                  <a:pt x="5" y="103"/>
                  <a:pt x="5" y="103"/>
                </a:cubicBezTo>
                <a:cubicBezTo>
                  <a:pt x="5" y="103"/>
                  <a:pt x="5" y="103"/>
                  <a:pt x="5" y="103"/>
                </a:cubicBezTo>
                <a:cubicBezTo>
                  <a:pt x="6" y="100"/>
                  <a:pt x="7" y="98"/>
                  <a:pt x="8" y="96"/>
                </a:cubicBezTo>
                <a:cubicBezTo>
                  <a:pt x="8" y="96"/>
                  <a:pt x="9" y="97"/>
                  <a:pt x="9" y="97"/>
                </a:cubicBezTo>
                <a:cubicBezTo>
                  <a:pt x="8" y="99"/>
                  <a:pt x="7" y="102"/>
                  <a:pt x="6" y="104"/>
                </a:cubicBezTo>
                <a:moveTo>
                  <a:pt x="4" y="97"/>
                </a:moveTo>
                <a:cubicBezTo>
                  <a:pt x="4" y="96"/>
                  <a:pt x="4" y="96"/>
                  <a:pt x="4" y="95"/>
                </a:cubicBezTo>
                <a:cubicBezTo>
                  <a:pt x="4" y="94"/>
                  <a:pt x="4" y="94"/>
                  <a:pt x="4" y="93"/>
                </a:cubicBezTo>
                <a:cubicBezTo>
                  <a:pt x="5" y="93"/>
                  <a:pt x="5" y="94"/>
                  <a:pt x="6" y="94"/>
                </a:cubicBezTo>
                <a:cubicBezTo>
                  <a:pt x="5" y="95"/>
                  <a:pt x="5" y="96"/>
                  <a:pt x="4" y="97"/>
                </a:cubicBezTo>
                <a:moveTo>
                  <a:pt x="18" y="110"/>
                </a:moveTo>
                <a:cubicBezTo>
                  <a:pt x="18" y="107"/>
                  <a:pt x="18" y="104"/>
                  <a:pt x="18" y="102"/>
                </a:cubicBezTo>
                <a:cubicBezTo>
                  <a:pt x="36" y="75"/>
                  <a:pt x="55" y="44"/>
                  <a:pt x="71" y="16"/>
                </a:cubicBezTo>
                <a:cubicBezTo>
                  <a:pt x="71" y="18"/>
                  <a:pt x="71" y="19"/>
                  <a:pt x="71" y="21"/>
                </a:cubicBezTo>
                <a:cubicBezTo>
                  <a:pt x="71" y="22"/>
                  <a:pt x="71" y="23"/>
                  <a:pt x="71" y="24"/>
                </a:cubicBezTo>
                <a:cubicBezTo>
                  <a:pt x="55" y="51"/>
                  <a:pt x="36" y="82"/>
                  <a:pt x="18" y="110"/>
                </a:cubicBezTo>
                <a:moveTo>
                  <a:pt x="16" y="98"/>
                </a:moveTo>
                <a:cubicBezTo>
                  <a:pt x="13" y="95"/>
                  <a:pt x="9" y="92"/>
                  <a:pt x="5" y="89"/>
                </a:cubicBezTo>
                <a:cubicBezTo>
                  <a:pt x="16" y="76"/>
                  <a:pt x="25" y="62"/>
                  <a:pt x="33" y="48"/>
                </a:cubicBezTo>
                <a:cubicBezTo>
                  <a:pt x="42" y="34"/>
                  <a:pt x="52" y="19"/>
                  <a:pt x="61" y="4"/>
                </a:cubicBezTo>
                <a:cubicBezTo>
                  <a:pt x="63" y="5"/>
                  <a:pt x="64" y="5"/>
                  <a:pt x="65" y="6"/>
                </a:cubicBezTo>
                <a:cubicBezTo>
                  <a:pt x="67" y="7"/>
                  <a:pt x="68" y="9"/>
                  <a:pt x="71" y="10"/>
                </a:cubicBezTo>
                <a:cubicBezTo>
                  <a:pt x="54" y="39"/>
                  <a:pt x="34" y="71"/>
                  <a:pt x="16" y="98"/>
                </a:cubicBezTo>
                <a:moveTo>
                  <a:pt x="60" y="0"/>
                </a:moveTo>
                <a:cubicBezTo>
                  <a:pt x="59" y="0"/>
                  <a:pt x="59" y="1"/>
                  <a:pt x="58" y="1"/>
                </a:cubicBezTo>
                <a:cubicBezTo>
                  <a:pt x="49" y="16"/>
                  <a:pt x="40" y="31"/>
                  <a:pt x="30" y="46"/>
                </a:cubicBezTo>
                <a:cubicBezTo>
                  <a:pt x="21" y="61"/>
                  <a:pt x="12" y="75"/>
                  <a:pt x="1" y="87"/>
                </a:cubicBezTo>
                <a:cubicBezTo>
                  <a:pt x="1" y="88"/>
                  <a:pt x="1" y="88"/>
                  <a:pt x="1" y="88"/>
                </a:cubicBezTo>
                <a:cubicBezTo>
                  <a:pt x="1" y="88"/>
                  <a:pt x="1" y="88"/>
                  <a:pt x="1" y="88"/>
                </a:cubicBezTo>
                <a:cubicBezTo>
                  <a:pt x="1" y="88"/>
                  <a:pt x="1" y="88"/>
                  <a:pt x="1" y="88"/>
                </a:cubicBezTo>
                <a:cubicBezTo>
                  <a:pt x="1" y="88"/>
                  <a:pt x="1" y="88"/>
                  <a:pt x="1" y="88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89"/>
                  <a:pt x="0" y="89"/>
                  <a:pt x="0" y="89"/>
                </a:cubicBezTo>
                <a:cubicBezTo>
                  <a:pt x="1" y="91"/>
                  <a:pt x="1" y="93"/>
                  <a:pt x="1" y="95"/>
                </a:cubicBezTo>
                <a:cubicBezTo>
                  <a:pt x="1" y="97"/>
                  <a:pt x="1" y="99"/>
                  <a:pt x="0" y="103"/>
                </a:cubicBezTo>
                <a:cubicBezTo>
                  <a:pt x="0" y="104"/>
                  <a:pt x="1" y="104"/>
                  <a:pt x="1" y="104"/>
                </a:cubicBezTo>
                <a:cubicBezTo>
                  <a:pt x="1" y="105"/>
                  <a:pt x="1" y="105"/>
                  <a:pt x="1" y="106"/>
                </a:cubicBezTo>
                <a:cubicBezTo>
                  <a:pt x="2" y="106"/>
                  <a:pt x="2" y="106"/>
                  <a:pt x="2" y="106"/>
                </a:cubicBezTo>
                <a:cubicBezTo>
                  <a:pt x="7" y="109"/>
                  <a:pt x="11" y="113"/>
                  <a:pt x="15" y="117"/>
                </a:cubicBezTo>
                <a:cubicBezTo>
                  <a:pt x="15" y="117"/>
                  <a:pt x="15" y="117"/>
                  <a:pt x="15" y="117"/>
                </a:cubicBezTo>
                <a:cubicBezTo>
                  <a:pt x="15" y="117"/>
                  <a:pt x="15" y="117"/>
                  <a:pt x="15" y="117"/>
                </a:cubicBezTo>
                <a:cubicBezTo>
                  <a:pt x="16" y="117"/>
                  <a:pt x="16" y="117"/>
                  <a:pt x="16" y="117"/>
                </a:cubicBezTo>
                <a:cubicBezTo>
                  <a:pt x="16" y="117"/>
                  <a:pt x="16" y="117"/>
                  <a:pt x="16" y="117"/>
                </a:cubicBezTo>
                <a:cubicBezTo>
                  <a:pt x="16" y="117"/>
                  <a:pt x="16" y="117"/>
                  <a:pt x="16" y="117"/>
                </a:cubicBezTo>
                <a:cubicBezTo>
                  <a:pt x="17" y="117"/>
                  <a:pt x="17" y="117"/>
                  <a:pt x="17" y="117"/>
                </a:cubicBezTo>
                <a:cubicBezTo>
                  <a:pt x="17" y="117"/>
                  <a:pt x="17" y="117"/>
                  <a:pt x="17" y="117"/>
                </a:cubicBezTo>
                <a:cubicBezTo>
                  <a:pt x="17" y="117"/>
                  <a:pt x="17" y="117"/>
                  <a:pt x="17" y="117"/>
                </a:cubicBezTo>
                <a:cubicBezTo>
                  <a:pt x="18" y="117"/>
                  <a:pt x="18" y="117"/>
                  <a:pt x="18" y="117"/>
                </a:cubicBezTo>
                <a:cubicBezTo>
                  <a:pt x="18" y="117"/>
                  <a:pt x="18" y="117"/>
                  <a:pt x="18" y="117"/>
                </a:cubicBezTo>
                <a:cubicBezTo>
                  <a:pt x="18" y="117"/>
                  <a:pt x="18" y="117"/>
                  <a:pt x="18" y="117"/>
                </a:cubicBezTo>
                <a:cubicBezTo>
                  <a:pt x="18" y="116"/>
                  <a:pt x="18" y="116"/>
                  <a:pt x="18" y="116"/>
                </a:cubicBezTo>
                <a:cubicBezTo>
                  <a:pt x="36" y="88"/>
                  <a:pt x="58" y="55"/>
                  <a:pt x="75" y="25"/>
                </a:cubicBezTo>
                <a:cubicBezTo>
                  <a:pt x="75" y="25"/>
                  <a:pt x="75" y="24"/>
                  <a:pt x="75" y="24"/>
                </a:cubicBezTo>
                <a:cubicBezTo>
                  <a:pt x="75" y="23"/>
                  <a:pt x="75" y="22"/>
                  <a:pt x="75" y="21"/>
                </a:cubicBezTo>
                <a:cubicBezTo>
                  <a:pt x="75" y="19"/>
                  <a:pt x="75" y="17"/>
                  <a:pt x="75" y="13"/>
                </a:cubicBezTo>
                <a:cubicBezTo>
                  <a:pt x="75" y="12"/>
                  <a:pt x="75" y="11"/>
                  <a:pt x="75" y="10"/>
                </a:cubicBezTo>
                <a:cubicBezTo>
                  <a:pt x="75" y="9"/>
                  <a:pt x="75" y="9"/>
                  <a:pt x="75" y="9"/>
                </a:cubicBezTo>
                <a:cubicBezTo>
                  <a:pt x="75" y="9"/>
                  <a:pt x="75" y="9"/>
                  <a:pt x="75" y="9"/>
                </a:cubicBezTo>
                <a:cubicBezTo>
                  <a:pt x="75" y="9"/>
                  <a:pt x="75" y="9"/>
                  <a:pt x="75" y="9"/>
                </a:cubicBezTo>
                <a:cubicBezTo>
                  <a:pt x="74" y="9"/>
                  <a:pt x="74" y="9"/>
                  <a:pt x="74" y="9"/>
                </a:cubicBezTo>
                <a:cubicBezTo>
                  <a:pt x="74" y="8"/>
                  <a:pt x="74" y="8"/>
                  <a:pt x="74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1" y="6"/>
                  <a:pt x="69" y="5"/>
                  <a:pt x="67" y="4"/>
                </a:cubicBezTo>
                <a:cubicBezTo>
                  <a:pt x="65" y="2"/>
                  <a:pt x="63" y="1"/>
                  <a:pt x="60" y="0"/>
                </a:cubicBezTo>
                <a:cubicBezTo>
                  <a:pt x="60" y="0"/>
                  <a:pt x="60" y="0"/>
                  <a:pt x="60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5" name="CustomShape 33"/>
          <p:cNvSpPr/>
          <p:nvPr/>
        </p:nvSpPr>
        <p:spPr>
          <a:xfrm>
            <a:off x="7495200" y="7048440"/>
            <a:ext cx="607320" cy="788040"/>
          </a:xfrm>
          <a:custGeom>
            <a:avLst/>
            <a:gdLst/>
            <a:ahLst/>
            <a:rect l="l" t="t" r="r" b="b"/>
            <a:pathLst>
              <a:path w="143" h="186">
                <a:moveTo>
                  <a:pt x="42" y="182"/>
                </a:moveTo>
                <a:cubicBezTo>
                  <a:pt x="48" y="176"/>
                  <a:pt x="53" y="170"/>
                  <a:pt x="59" y="165"/>
                </a:cubicBezTo>
                <a:cubicBezTo>
                  <a:pt x="60" y="164"/>
                  <a:pt x="60" y="164"/>
                  <a:pt x="60" y="163"/>
                </a:cubicBezTo>
                <a:cubicBezTo>
                  <a:pt x="63" y="164"/>
                  <a:pt x="65" y="164"/>
                  <a:pt x="68" y="164"/>
                </a:cubicBezTo>
                <a:cubicBezTo>
                  <a:pt x="63" y="169"/>
                  <a:pt x="58" y="174"/>
                  <a:pt x="52" y="179"/>
                </a:cubicBezTo>
                <a:cubicBezTo>
                  <a:pt x="52" y="180"/>
                  <a:pt x="52" y="180"/>
                  <a:pt x="52" y="181"/>
                </a:cubicBezTo>
                <a:cubicBezTo>
                  <a:pt x="49" y="181"/>
                  <a:pt x="45" y="181"/>
                  <a:pt x="42" y="182"/>
                </a:cubicBezTo>
                <a:moveTo>
                  <a:pt x="55" y="181"/>
                </a:moveTo>
                <a:cubicBezTo>
                  <a:pt x="60" y="175"/>
                  <a:pt x="66" y="170"/>
                  <a:pt x="72" y="165"/>
                </a:cubicBezTo>
                <a:cubicBezTo>
                  <a:pt x="72" y="164"/>
                  <a:pt x="72" y="164"/>
                  <a:pt x="72" y="164"/>
                </a:cubicBezTo>
                <a:cubicBezTo>
                  <a:pt x="75" y="164"/>
                  <a:pt x="78" y="164"/>
                  <a:pt x="81" y="163"/>
                </a:cubicBezTo>
                <a:cubicBezTo>
                  <a:pt x="76" y="169"/>
                  <a:pt x="71" y="174"/>
                  <a:pt x="66" y="179"/>
                </a:cubicBezTo>
                <a:cubicBezTo>
                  <a:pt x="65" y="180"/>
                  <a:pt x="65" y="180"/>
                  <a:pt x="65" y="180"/>
                </a:cubicBezTo>
                <a:cubicBezTo>
                  <a:pt x="62" y="180"/>
                  <a:pt x="58" y="181"/>
                  <a:pt x="55" y="181"/>
                </a:cubicBezTo>
                <a:moveTo>
                  <a:pt x="33" y="182"/>
                </a:moveTo>
                <a:cubicBezTo>
                  <a:pt x="33" y="182"/>
                  <a:pt x="33" y="182"/>
                  <a:pt x="33" y="182"/>
                </a:cubicBezTo>
                <a:cubicBezTo>
                  <a:pt x="31" y="182"/>
                  <a:pt x="30" y="182"/>
                  <a:pt x="29" y="182"/>
                </a:cubicBezTo>
                <a:cubicBezTo>
                  <a:pt x="36" y="175"/>
                  <a:pt x="44" y="169"/>
                  <a:pt x="51" y="163"/>
                </a:cubicBezTo>
                <a:cubicBezTo>
                  <a:pt x="53" y="163"/>
                  <a:pt x="55" y="163"/>
                  <a:pt x="57" y="163"/>
                </a:cubicBezTo>
                <a:cubicBezTo>
                  <a:pt x="50" y="169"/>
                  <a:pt x="44" y="175"/>
                  <a:pt x="38" y="181"/>
                </a:cubicBezTo>
                <a:cubicBezTo>
                  <a:pt x="38" y="181"/>
                  <a:pt x="38" y="181"/>
                  <a:pt x="37" y="181"/>
                </a:cubicBezTo>
                <a:cubicBezTo>
                  <a:pt x="37" y="181"/>
                  <a:pt x="37" y="181"/>
                  <a:pt x="36" y="182"/>
                </a:cubicBezTo>
                <a:cubicBezTo>
                  <a:pt x="35" y="182"/>
                  <a:pt x="34" y="182"/>
                  <a:pt x="33" y="182"/>
                </a:cubicBezTo>
                <a:moveTo>
                  <a:pt x="70" y="180"/>
                </a:moveTo>
                <a:cubicBezTo>
                  <a:pt x="75" y="174"/>
                  <a:pt x="80" y="169"/>
                  <a:pt x="86" y="163"/>
                </a:cubicBezTo>
                <a:cubicBezTo>
                  <a:pt x="86" y="163"/>
                  <a:pt x="86" y="163"/>
                  <a:pt x="86" y="163"/>
                </a:cubicBezTo>
                <a:cubicBezTo>
                  <a:pt x="89" y="162"/>
                  <a:pt x="91" y="162"/>
                  <a:pt x="94" y="161"/>
                </a:cubicBezTo>
                <a:cubicBezTo>
                  <a:pt x="88" y="167"/>
                  <a:pt x="83" y="173"/>
                  <a:pt x="77" y="178"/>
                </a:cubicBezTo>
                <a:cubicBezTo>
                  <a:pt x="77" y="179"/>
                  <a:pt x="77" y="179"/>
                  <a:pt x="77" y="179"/>
                </a:cubicBezTo>
                <a:cubicBezTo>
                  <a:pt x="74" y="179"/>
                  <a:pt x="72" y="179"/>
                  <a:pt x="70" y="180"/>
                </a:cubicBezTo>
                <a:moveTo>
                  <a:pt x="24" y="181"/>
                </a:moveTo>
                <a:cubicBezTo>
                  <a:pt x="23" y="181"/>
                  <a:pt x="22" y="181"/>
                  <a:pt x="21" y="181"/>
                </a:cubicBezTo>
                <a:cubicBezTo>
                  <a:pt x="19" y="181"/>
                  <a:pt x="16" y="181"/>
                  <a:pt x="14" y="181"/>
                </a:cubicBezTo>
                <a:cubicBezTo>
                  <a:pt x="19" y="176"/>
                  <a:pt x="32" y="166"/>
                  <a:pt x="38" y="161"/>
                </a:cubicBezTo>
                <a:cubicBezTo>
                  <a:pt x="39" y="160"/>
                  <a:pt x="39" y="160"/>
                  <a:pt x="39" y="160"/>
                </a:cubicBezTo>
                <a:cubicBezTo>
                  <a:pt x="42" y="161"/>
                  <a:pt x="45" y="162"/>
                  <a:pt x="47" y="162"/>
                </a:cubicBezTo>
                <a:cubicBezTo>
                  <a:pt x="40" y="169"/>
                  <a:pt x="32" y="175"/>
                  <a:pt x="24" y="181"/>
                </a:cubicBezTo>
                <a:moveTo>
                  <a:pt x="92" y="176"/>
                </a:moveTo>
                <a:cubicBezTo>
                  <a:pt x="97" y="171"/>
                  <a:pt x="102" y="166"/>
                  <a:pt x="108" y="161"/>
                </a:cubicBezTo>
                <a:cubicBezTo>
                  <a:pt x="108" y="160"/>
                  <a:pt x="108" y="160"/>
                  <a:pt x="109" y="160"/>
                </a:cubicBezTo>
                <a:cubicBezTo>
                  <a:pt x="105" y="164"/>
                  <a:pt x="102" y="169"/>
                  <a:pt x="99" y="174"/>
                </a:cubicBezTo>
                <a:cubicBezTo>
                  <a:pt x="97" y="174"/>
                  <a:pt x="94" y="175"/>
                  <a:pt x="92" y="176"/>
                </a:cubicBezTo>
                <a:moveTo>
                  <a:pt x="82" y="178"/>
                </a:moveTo>
                <a:cubicBezTo>
                  <a:pt x="88" y="172"/>
                  <a:pt x="94" y="166"/>
                  <a:pt x="99" y="160"/>
                </a:cubicBezTo>
                <a:cubicBezTo>
                  <a:pt x="102" y="159"/>
                  <a:pt x="105" y="158"/>
                  <a:pt x="107" y="157"/>
                </a:cubicBezTo>
                <a:cubicBezTo>
                  <a:pt x="107" y="158"/>
                  <a:pt x="106" y="158"/>
                  <a:pt x="106" y="159"/>
                </a:cubicBezTo>
                <a:cubicBezTo>
                  <a:pt x="100" y="164"/>
                  <a:pt x="94" y="170"/>
                  <a:pt x="88" y="175"/>
                </a:cubicBezTo>
                <a:cubicBezTo>
                  <a:pt x="88" y="176"/>
                  <a:pt x="88" y="176"/>
                  <a:pt x="88" y="177"/>
                </a:cubicBezTo>
                <a:cubicBezTo>
                  <a:pt x="86" y="177"/>
                  <a:pt x="84" y="177"/>
                  <a:pt x="82" y="178"/>
                </a:cubicBezTo>
                <a:moveTo>
                  <a:pt x="10" y="180"/>
                </a:moveTo>
                <a:cubicBezTo>
                  <a:pt x="8" y="180"/>
                  <a:pt x="7" y="179"/>
                  <a:pt x="5" y="179"/>
                </a:cubicBezTo>
                <a:cubicBezTo>
                  <a:pt x="5" y="179"/>
                  <a:pt x="5" y="179"/>
                  <a:pt x="5" y="179"/>
                </a:cubicBezTo>
                <a:cubicBezTo>
                  <a:pt x="8" y="175"/>
                  <a:pt x="10" y="172"/>
                  <a:pt x="13" y="168"/>
                </a:cubicBezTo>
                <a:cubicBezTo>
                  <a:pt x="15" y="163"/>
                  <a:pt x="18" y="159"/>
                  <a:pt x="20" y="156"/>
                </a:cubicBezTo>
                <a:cubicBezTo>
                  <a:pt x="21" y="156"/>
                  <a:pt x="21" y="156"/>
                  <a:pt x="21" y="156"/>
                </a:cubicBezTo>
                <a:cubicBezTo>
                  <a:pt x="21" y="156"/>
                  <a:pt x="21" y="156"/>
                  <a:pt x="21" y="156"/>
                </a:cubicBezTo>
                <a:cubicBezTo>
                  <a:pt x="25" y="157"/>
                  <a:pt x="30" y="159"/>
                  <a:pt x="35" y="160"/>
                </a:cubicBezTo>
                <a:cubicBezTo>
                  <a:pt x="31" y="163"/>
                  <a:pt x="25" y="168"/>
                  <a:pt x="20" y="172"/>
                </a:cubicBezTo>
                <a:cubicBezTo>
                  <a:pt x="17" y="174"/>
                  <a:pt x="14" y="176"/>
                  <a:pt x="12" y="178"/>
                </a:cubicBezTo>
                <a:cubicBezTo>
                  <a:pt x="12" y="179"/>
                  <a:pt x="11" y="179"/>
                  <a:pt x="10" y="180"/>
                </a:cubicBezTo>
                <a:cubicBezTo>
                  <a:pt x="10" y="180"/>
                  <a:pt x="10" y="180"/>
                  <a:pt x="10" y="180"/>
                </a:cubicBezTo>
                <a:moveTo>
                  <a:pt x="16" y="155"/>
                </a:moveTo>
                <a:cubicBezTo>
                  <a:pt x="18" y="151"/>
                  <a:pt x="20" y="146"/>
                  <a:pt x="23" y="141"/>
                </a:cubicBezTo>
                <a:cubicBezTo>
                  <a:pt x="23" y="140"/>
                  <a:pt x="24" y="139"/>
                  <a:pt x="24" y="139"/>
                </a:cubicBezTo>
                <a:cubicBezTo>
                  <a:pt x="25" y="138"/>
                  <a:pt x="26" y="137"/>
                  <a:pt x="28" y="136"/>
                </a:cubicBezTo>
                <a:cubicBezTo>
                  <a:pt x="27" y="137"/>
                  <a:pt x="27" y="138"/>
                  <a:pt x="27" y="138"/>
                </a:cubicBezTo>
                <a:cubicBezTo>
                  <a:pt x="25" y="142"/>
                  <a:pt x="23" y="145"/>
                  <a:pt x="21" y="148"/>
                </a:cubicBezTo>
                <a:cubicBezTo>
                  <a:pt x="21" y="149"/>
                  <a:pt x="20" y="150"/>
                  <a:pt x="20" y="151"/>
                </a:cubicBezTo>
                <a:cubicBezTo>
                  <a:pt x="19" y="152"/>
                  <a:pt x="19" y="152"/>
                  <a:pt x="19" y="152"/>
                </a:cubicBezTo>
                <a:cubicBezTo>
                  <a:pt x="19" y="152"/>
                  <a:pt x="19" y="152"/>
                  <a:pt x="19" y="152"/>
                </a:cubicBezTo>
                <a:cubicBezTo>
                  <a:pt x="19" y="152"/>
                  <a:pt x="18" y="152"/>
                  <a:pt x="18" y="153"/>
                </a:cubicBezTo>
                <a:cubicBezTo>
                  <a:pt x="17" y="153"/>
                  <a:pt x="17" y="154"/>
                  <a:pt x="16" y="155"/>
                </a:cubicBezTo>
                <a:moveTo>
                  <a:pt x="26" y="134"/>
                </a:moveTo>
                <a:cubicBezTo>
                  <a:pt x="27" y="132"/>
                  <a:pt x="28" y="131"/>
                  <a:pt x="29" y="129"/>
                </a:cubicBezTo>
                <a:cubicBezTo>
                  <a:pt x="30" y="128"/>
                  <a:pt x="31" y="127"/>
                  <a:pt x="33" y="127"/>
                </a:cubicBezTo>
                <a:cubicBezTo>
                  <a:pt x="32" y="129"/>
                  <a:pt x="31" y="131"/>
                  <a:pt x="30" y="133"/>
                </a:cubicBezTo>
                <a:cubicBezTo>
                  <a:pt x="29" y="133"/>
                  <a:pt x="29" y="133"/>
                  <a:pt x="29" y="133"/>
                </a:cubicBezTo>
                <a:cubicBezTo>
                  <a:pt x="29" y="133"/>
                  <a:pt x="28" y="133"/>
                  <a:pt x="28" y="133"/>
                </a:cubicBezTo>
                <a:cubicBezTo>
                  <a:pt x="28" y="133"/>
                  <a:pt x="27" y="133"/>
                  <a:pt x="26" y="134"/>
                </a:cubicBezTo>
                <a:moveTo>
                  <a:pt x="31" y="124"/>
                </a:moveTo>
                <a:cubicBezTo>
                  <a:pt x="31" y="124"/>
                  <a:pt x="31" y="124"/>
                  <a:pt x="31" y="124"/>
                </a:cubicBezTo>
                <a:cubicBezTo>
                  <a:pt x="32" y="122"/>
                  <a:pt x="33" y="120"/>
                  <a:pt x="33" y="118"/>
                </a:cubicBezTo>
                <a:cubicBezTo>
                  <a:pt x="35" y="118"/>
                  <a:pt x="36" y="117"/>
                  <a:pt x="38" y="116"/>
                </a:cubicBezTo>
                <a:cubicBezTo>
                  <a:pt x="37" y="118"/>
                  <a:pt x="36" y="120"/>
                  <a:pt x="35" y="123"/>
                </a:cubicBezTo>
                <a:cubicBezTo>
                  <a:pt x="35" y="122"/>
                  <a:pt x="34" y="122"/>
                  <a:pt x="34" y="122"/>
                </a:cubicBezTo>
                <a:cubicBezTo>
                  <a:pt x="34" y="122"/>
                  <a:pt x="33" y="123"/>
                  <a:pt x="33" y="123"/>
                </a:cubicBezTo>
                <a:cubicBezTo>
                  <a:pt x="32" y="123"/>
                  <a:pt x="32" y="124"/>
                  <a:pt x="31" y="124"/>
                </a:cubicBezTo>
                <a:moveTo>
                  <a:pt x="68" y="113"/>
                </a:moveTo>
                <a:cubicBezTo>
                  <a:pt x="69" y="111"/>
                  <a:pt x="70" y="110"/>
                  <a:pt x="71" y="109"/>
                </a:cubicBezTo>
                <a:cubicBezTo>
                  <a:pt x="72" y="109"/>
                  <a:pt x="72" y="109"/>
                  <a:pt x="72" y="109"/>
                </a:cubicBezTo>
                <a:cubicBezTo>
                  <a:pt x="74" y="108"/>
                  <a:pt x="76" y="107"/>
                  <a:pt x="78" y="107"/>
                </a:cubicBezTo>
                <a:cubicBezTo>
                  <a:pt x="77" y="108"/>
                  <a:pt x="75" y="110"/>
                  <a:pt x="73" y="112"/>
                </a:cubicBezTo>
                <a:cubicBezTo>
                  <a:pt x="73" y="112"/>
                  <a:pt x="73" y="112"/>
                  <a:pt x="73" y="112"/>
                </a:cubicBezTo>
                <a:cubicBezTo>
                  <a:pt x="73" y="112"/>
                  <a:pt x="73" y="112"/>
                  <a:pt x="73" y="112"/>
                </a:cubicBezTo>
                <a:cubicBezTo>
                  <a:pt x="71" y="112"/>
                  <a:pt x="69" y="112"/>
                  <a:pt x="68" y="113"/>
                </a:cubicBezTo>
                <a:moveTo>
                  <a:pt x="35" y="114"/>
                </a:moveTo>
                <a:cubicBezTo>
                  <a:pt x="37" y="111"/>
                  <a:pt x="40" y="108"/>
                  <a:pt x="42" y="105"/>
                </a:cubicBezTo>
                <a:cubicBezTo>
                  <a:pt x="41" y="107"/>
                  <a:pt x="40" y="109"/>
                  <a:pt x="40" y="112"/>
                </a:cubicBezTo>
                <a:cubicBezTo>
                  <a:pt x="38" y="112"/>
                  <a:pt x="37" y="113"/>
                  <a:pt x="35" y="114"/>
                </a:cubicBezTo>
                <a:moveTo>
                  <a:pt x="76" y="104"/>
                </a:moveTo>
                <a:cubicBezTo>
                  <a:pt x="78" y="102"/>
                  <a:pt x="80" y="99"/>
                  <a:pt x="82" y="96"/>
                </a:cubicBezTo>
                <a:cubicBezTo>
                  <a:pt x="84" y="95"/>
                  <a:pt x="87" y="95"/>
                  <a:pt x="89" y="94"/>
                </a:cubicBezTo>
                <a:cubicBezTo>
                  <a:pt x="87" y="96"/>
                  <a:pt x="85" y="99"/>
                  <a:pt x="83" y="101"/>
                </a:cubicBezTo>
                <a:cubicBezTo>
                  <a:pt x="80" y="102"/>
                  <a:pt x="78" y="103"/>
                  <a:pt x="76" y="104"/>
                </a:cubicBezTo>
                <a:moveTo>
                  <a:pt x="85" y="92"/>
                </a:moveTo>
                <a:cubicBezTo>
                  <a:pt x="87" y="89"/>
                  <a:pt x="89" y="86"/>
                  <a:pt x="91" y="83"/>
                </a:cubicBezTo>
                <a:cubicBezTo>
                  <a:pt x="93" y="82"/>
                  <a:pt x="95" y="82"/>
                  <a:pt x="97" y="81"/>
                </a:cubicBezTo>
                <a:cubicBezTo>
                  <a:pt x="96" y="84"/>
                  <a:pt x="94" y="86"/>
                  <a:pt x="92" y="89"/>
                </a:cubicBezTo>
                <a:cubicBezTo>
                  <a:pt x="92" y="89"/>
                  <a:pt x="92" y="89"/>
                  <a:pt x="92" y="89"/>
                </a:cubicBezTo>
                <a:cubicBezTo>
                  <a:pt x="90" y="90"/>
                  <a:pt x="88" y="91"/>
                  <a:pt x="85" y="92"/>
                </a:cubicBezTo>
                <a:moveTo>
                  <a:pt x="93" y="79"/>
                </a:moveTo>
                <a:cubicBezTo>
                  <a:pt x="94" y="77"/>
                  <a:pt x="95" y="76"/>
                  <a:pt x="95" y="74"/>
                </a:cubicBezTo>
                <a:cubicBezTo>
                  <a:pt x="97" y="73"/>
                  <a:pt x="99" y="73"/>
                  <a:pt x="101" y="72"/>
                </a:cubicBezTo>
                <a:cubicBezTo>
                  <a:pt x="101" y="74"/>
                  <a:pt x="100" y="76"/>
                  <a:pt x="99" y="77"/>
                </a:cubicBezTo>
                <a:cubicBezTo>
                  <a:pt x="98" y="77"/>
                  <a:pt x="98" y="77"/>
                  <a:pt x="98" y="77"/>
                </a:cubicBezTo>
                <a:cubicBezTo>
                  <a:pt x="97" y="78"/>
                  <a:pt x="95" y="79"/>
                  <a:pt x="93" y="79"/>
                </a:cubicBezTo>
                <a:moveTo>
                  <a:pt x="97" y="71"/>
                </a:moveTo>
                <a:cubicBezTo>
                  <a:pt x="98" y="68"/>
                  <a:pt x="99" y="66"/>
                  <a:pt x="100" y="63"/>
                </a:cubicBezTo>
                <a:cubicBezTo>
                  <a:pt x="100" y="63"/>
                  <a:pt x="100" y="63"/>
                  <a:pt x="100" y="63"/>
                </a:cubicBezTo>
                <a:cubicBezTo>
                  <a:pt x="102" y="62"/>
                  <a:pt x="104" y="61"/>
                  <a:pt x="106" y="61"/>
                </a:cubicBezTo>
                <a:cubicBezTo>
                  <a:pt x="105" y="63"/>
                  <a:pt x="104" y="66"/>
                  <a:pt x="103" y="69"/>
                </a:cubicBezTo>
                <a:cubicBezTo>
                  <a:pt x="101" y="69"/>
                  <a:pt x="99" y="70"/>
                  <a:pt x="97" y="71"/>
                </a:cubicBezTo>
                <a:moveTo>
                  <a:pt x="101" y="59"/>
                </a:moveTo>
                <a:cubicBezTo>
                  <a:pt x="102" y="57"/>
                  <a:pt x="102" y="55"/>
                  <a:pt x="103" y="53"/>
                </a:cubicBezTo>
                <a:cubicBezTo>
                  <a:pt x="103" y="52"/>
                  <a:pt x="103" y="52"/>
                  <a:pt x="103" y="52"/>
                </a:cubicBezTo>
                <a:cubicBezTo>
                  <a:pt x="105" y="52"/>
                  <a:pt x="107" y="51"/>
                  <a:pt x="108" y="51"/>
                </a:cubicBezTo>
                <a:cubicBezTo>
                  <a:pt x="108" y="53"/>
                  <a:pt x="107" y="55"/>
                  <a:pt x="107" y="58"/>
                </a:cubicBezTo>
                <a:cubicBezTo>
                  <a:pt x="106" y="58"/>
                  <a:pt x="106" y="58"/>
                  <a:pt x="106" y="58"/>
                </a:cubicBezTo>
                <a:cubicBezTo>
                  <a:pt x="105" y="58"/>
                  <a:pt x="103" y="58"/>
                  <a:pt x="101" y="59"/>
                </a:cubicBezTo>
                <a:moveTo>
                  <a:pt x="103" y="49"/>
                </a:moveTo>
                <a:cubicBezTo>
                  <a:pt x="104" y="47"/>
                  <a:pt x="104" y="44"/>
                  <a:pt x="104" y="42"/>
                </a:cubicBezTo>
                <a:cubicBezTo>
                  <a:pt x="106" y="42"/>
                  <a:pt x="108" y="41"/>
                  <a:pt x="110" y="40"/>
                </a:cubicBezTo>
                <a:cubicBezTo>
                  <a:pt x="110" y="43"/>
                  <a:pt x="109" y="45"/>
                  <a:pt x="109" y="47"/>
                </a:cubicBezTo>
                <a:cubicBezTo>
                  <a:pt x="107" y="48"/>
                  <a:pt x="105" y="48"/>
                  <a:pt x="103" y="49"/>
                </a:cubicBezTo>
                <a:moveTo>
                  <a:pt x="105" y="39"/>
                </a:moveTo>
                <a:cubicBezTo>
                  <a:pt x="105" y="37"/>
                  <a:pt x="105" y="35"/>
                  <a:pt x="105" y="33"/>
                </a:cubicBezTo>
                <a:cubicBezTo>
                  <a:pt x="107" y="32"/>
                  <a:pt x="109" y="32"/>
                  <a:pt x="111" y="31"/>
                </a:cubicBezTo>
                <a:cubicBezTo>
                  <a:pt x="110" y="33"/>
                  <a:pt x="110" y="35"/>
                  <a:pt x="110" y="37"/>
                </a:cubicBezTo>
                <a:cubicBezTo>
                  <a:pt x="108" y="38"/>
                  <a:pt x="106" y="38"/>
                  <a:pt x="105" y="39"/>
                </a:cubicBezTo>
                <a:moveTo>
                  <a:pt x="105" y="30"/>
                </a:moveTo>
                <a:cubicBezTo>
                  <a:pt x="105" y="29"/>
                  <a:pt x="105" y="28"/>
                  <a:pt x="105" y="27"/>
                </a:cubicBezTo>
                <a:cubicBezTo>
                  <a:pt x="107" y="26"/>
                  <a:pt x="109" y="25"/>
                  <a:pt x="110" y="24"/>
                </a:cubicBezTo>
                <a:cubicBezTo>
                  <a:pt x="110" y="25"/>
                  <a:pt x="111" y="27"/>
                  <a:pt x="111" y="28"/>
                </a:cubicBezTo>
                <a:cubicBezTo>
                  <a:pt x="109" y="29"/>
                  <a:pt x="107" y="29"/>
                  <a:pt x="105" y="30"/>
                </a:cubicBezTo>
                <a:moveTo>
                  <a:pt x="105" y="24"/>
                </a:moveTo>
                <a:cubicBezTo>
                  <a:pt x="105" y="22"/>
                  <a:pt x="104" y="21"/>
                  <a:pt x="104" y="20"/>
                </a:cubicBezTo>
                <a:cubicBezTo>
                  <a:pt x="106" y="19"/>
                  <a:pt x="108" y="19"/>
                  <a:pt x="110" y="18"/>
                </a:cubicBezTo>
                <a:cubicBezTo>
                  <a:pt x="110" y="19"/>
                  <a:pt x="110" y="20"/>
                  <a:pt x="110" y="21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110" y="21"/>
                  <a:pt x="109" y="21"/>
                  <a:pt x="109" y="21"/>
                </a:cubicBezTo>
                <a:cubicBezTo>
                  <a:pt x="108" y="22"/>
                  <a:pt x="106" y="23"/>
                  <a:pt x="105" y="24"/>
                </a:cubicBezTo>
                <a:moveTo>
                  <a:pt x="104" y="17"/>
                </a:moveTo>
                <a:cubicBezTo>
                  <a:pt x="104" y="16"/>
                  <a:pt x="103" y="14"/>
                  <a:pt x="103" y="13"/>
                </a:cubicBezTo>
                <a:cubicBezTo>
                  <a:pt x="104" y="12"/>
                  <a:pt x="105" y="11"/>
                  <a:pt x="106" y="9"/>
                </a:cubicBezTo>
                <a:cubicBezTo>
                  <a:pt x="107" y="8"/>
                  <a:pt x="107" y="7"/>
                  <a:pt x="108" y="6"/>
                </a:cubicBezTo>
                <a:cubicBezTo>
                  <a:pt x="109" y="9"/>
                  <a:pt x="109" y="12"/>
                  <a:pt x="110" y="15"/>
                </a:cubicBezTo>
                <a:cubicBezTo>
                  <a:pt x="108" y="16"/>
                  <a:pt x="106" y="16"/>
                  <a:pt x="104" y="17"/>
                </a:cubicBezTo>
                <a:moveTo>
                  <a:pt x="70" y="119"/>
                </a:moveTo>
                <a:cubicBezTo>
                  <a:pt x="71" y="119"/>
                  <a:pt x="71" y="119"/>
                  <a:pt x="72" y="119"/>
                </a:cubicBezTo>
                <a:cubicBezTo>
                  <a:pt x="107" y="87"/>
                  <a:pt x="115" y="53"/>
                  <a:pt x="114" y="29"/>
                </a:cubicBezTo>
                <a:cubicBezTo>
                  <a:pt x="114" y="19"/>
                  <a:pt x="113" y="11"/>
                  <a:pt x="112" y="5"/>
                </a:cubicBezTo>
                <a:cubicBezTo>
                  <a:pt x="113" y="5"/>
                  <a:pt x="113" y="5"/>
                  <a:pt x="113" y="5"/>
                </a:cubicBezTo>
                <a:cubicBezTo>
                  <a:pt x="118" y="7"/>
                  <a:pt x="126" y="7"/>
                  <a:pt x="131" y="7"/>
                </a:cubicBezTo>
                <a:cubicBezTo>
                  <a:pt x="133" y="14"/>
                  <a:pt x="139" y="32"/>
                  <a:pt x="139" y="53"/>
                </a:cubicBezTo>
                <a:cubicBezTo>
                  <a:pt x="139" y="80"/>
                  <a:pt x="130" y="113"/>
                  <a:pt x="98" y="140"/>
                </a:cubicBezTo>
                <a:cubicBezTo>
                  <a:pt x="98" y="140"/>
                  <a:pt x="97" y="141"/>
                  <a:pt x="97" y="141"/>
                </a:cubicBezTo>
                <a:cubicBezTo>
                  <a:pt x="97" y="142"/>
                  <a:pt x="98" y="142"/>
                  <a:pt x="98" y="143"/>
                </a:cubicBezTo>
                <a:cubicBezTo>
                  <a:pt x="103" y="145"/>
                  <a:pt x="107" y="148"/>
                  <a:pt x="112" y="151"/>
                </a:cubicBezTo>
                <a:cubicBezTo>
                  <a:pt x="100" y="157"/>
                  <a:pt x="86" y="160"/>
                  <a:pt x="70" y="160"/>
                </a:cubicBezTo>
                <a:cubicBezTo>
                  <a:pt x="56" y="160"/>
                  <a:pt x="40" y="158"/>
                  <a:pt x="23" y="153"/>
                </a:cubicBezTo>
                <a:cubicBezTo>
                  <a:pt x="23" y="152"/>
                  <a:pt x="24" y="152"/>
                  <a:pt x="24" y="151"/>
                </a:cubicBezTo>
                <a:cubicBezTo>
                  <a:pt x="26" y="147"/>
                  <a:pt x="32" y="137"/>
                  <a:pt x="37" y="127"/>
                </a:cubicBezTo>
                <a:cubicBezTo>
                  <a:pt x="40" y="122"/>
                  <a:pt x="42" y="117"/>
                  <a:pt x="44" y="112"/>
                </a:cubicBezTo>
                <a:cubicBezTo>
                  <a:pt x="45" y="108"/>
                  <a:pt x="46" y="105"/>
                  <a:pt x="47" y="102"/>
                </a:cubicBezTo>
                <a:cubicBezTo>
                  <a:pt x="51" y="105"/>
                  <a:pt x="57" y="110"/>
                  <a:pt x="62" y="114"/>
                </a:cubicBezTo>
                <a:cubicBezTo>
                  <a:pt x="62" y="114"/>
                  <a:pt x="62" y="114"/>
                  <a:pt x="63" y="115"/>
                </a:cubicBezTo>
                <a:cubicBezTo>
                  <a:pt x="63" y="115"/>
                  <a:pt x="64" y="115"/>
                  <a:pt x="64" y="115"/>
                </a:cubicBezTo>
                <a:cubicBezTo>
                  <a:pt x="64" y="115"/>
                  <a:pt x="64" y="115"/>
                  <a:pt x="64" y="115"/>
                </a:cubicBezTo>
                <a:cubicBezTo>
                  <a:pt x="65" y="115"/>
                  <a:pt x="65" y="116"/>
                  <a:pt x="66" y="116"/>
                </a:cubicBezTo>
                <a:cubicBezTo>
                  <a:pt x="66" y="116"/>
                  <a:pt x="66" y="116"/>
                  <a:pt x="66" y="116"/>
                </a:cubicBezTo>
                <a:cubicBezTo>
                  <a:pt x="67" y="117"/>
                  <a:pt x="68" y="118"/>
                  <a:pt x="69" y="119"/>
                </a:cubicBezTo>
                <a:cubicBezTo>
                  <a:pt x="70" y="119"/>
                  <a:pt x="70" y="119"/>
                  <a:pt x="70" y="119"/>
                </a:cubicBezTo>
                <a:moveTo>
                  <a:pt x="110" y="0"/>
                </a:moveTo>
                <a:cubicBezTo>
                  <a:pt x="109" y="0"/>
                  <a:pt x="109" y="0"/>
                  <a:pt x="109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08" y="1"/>
                  <a:pt x="108" y="1"/>
                  <a:pt x="108" y="1"/>
                </a:cubicBezTo>
                <a:cubicBezTo>
                  <a:pt x="106" y="3"/>
                  <a:pt x="104" y="5"/>
                  <a:pt x="103" y="7"/>
                </a:cubicBezTo>
                <a:cubicBezTo>
                  <a:pt x="101" y="9"/>
                  <a:pt x="100" y="11"/>
                  <a:pt x="100" y="11"/>
                </a:cubicBezTo>
                <a:cubicBezTo>
                  <a:pt x="100" y="12"/>
                  <a:pt x="100" y="12"/>
                  <a:pt x="100" y="12"/>
                </a:cubicBezTo>
                <a:cubicBezTo>
                  <a:pt x="99" y="12"/>
                  <a:pt x="99" y="12"/>
                  <a:pt x="99" y="12"/>
                </a:cubicBezTo>
                <a:cubicBezTo>
                  <a:pt x="99" y="12"/>
                  <a:pt x="99" y="12"/>
                  <a:pt x="99" y="12"/>
                </a:cubicBezTo>
                <a:cubicBezTo>
                  <a:pt x="99" y="13"/>
                  <a:pt x="99" y="13"/>
                  <a:pt x="99" y="13"/>
                </a:cubicBezTo>
                <a:cubicBezTo>
                  <a:pt x="99" y="13"/>
                  <a:pt x="99" y="13"/>
                  <a:pt x="99" y="13"/>
                </a:cubicBezTo>
                <a:cubicBezTo>
                  <a:pt x="99" y="13"/>
                  <a:pt x="99" y="13"/>
                  <a:pt x="99" y="13"/>
                </a:cubicBezTo>
                <a:cubicBezTo>
                  <a:pt x="100" y="15"/>
                  <a:pt x="101" y="19"/>
                  <a:pt x="101" y="25"/>
                </a:cubicBezTo>
                <a:cubicBezTo>
                  <a:pt x="101" y="25"/>
                  <a:pt x="100" y="26"/>
                  <a:pt x="101" y="26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28"/>
                  <a:pt x="101" y="29"/>
                  <a:pt x="101" y="31"/>
                </a:cubicBezTo>
                <a:cubicBezTo>
                  <a:pt x="101" y="50"/>
                  <a:pt x="95" y="81"/>
                  <a:pt x="64" y="110"/>
                </a:cubicBezTo>
                <a:cubicBezTo>
                  <a:pt x="58" y="105"/>
                  <a:pt x="51" y="100"/>
                  <a:pt x="46" y="96"/>
                </a:cubicBezTo>
                <a:cubicBezTo>
                  <a:pt x="46" y="96"/>
                  <a:pt x="46" y="96"/>
                  <a:pt x="46" y="96"/>
                </a:cubicBezTo>
                <a:cubicBezTo>
                  <a:pt x="45" y="96"/>
                  <a:pt x="45" y="96"/>
                  <a:pt x="45" y="96"/>
                </a:cubicBezTo>
                <a:cubicBezTo>
                  <a:pt x="45" y="96"/>
                  <a:pt x="45" y="96"/>
                  <a:pt x="45" y="96"/>
                </a:cubicBezTo>
                <a:cubicBezTo>
                  <a:pt x="44" y="96"/>
                  <a:pt x="44" y="96"/>
                  <a:pt x="44" y="96"/>
                </a:cubicBezTo>
                <a:cubicBezTo>
                  <a:pt x="44" y="96"/>
                  <a:pt x="44" y="96"/>
                  <a:pt x="44" y="96"/>
                </a:cubicBezTo>
                <a:cubicBezTo>
                  <a:pt x="44" y="96"/>
                  <a:pt x="44" y="96"/>
                  <a:pt x="44" y="96"/>
                </a:cubicBezTo>
                <a:cubicBezTo>
                  <a:pt x="43" y="97"/>
                  <a:pt x="43" y="97"/>
                  <a:pt x="43" y="97"/>
                </a:cubicBezTo>
                <a:cubicBezTo>
                  <a:pt x="37" y="104"/>
                  <a:pt x="32" y="112"/>
                  <a:pt x="27" y="120"/>
                </a:cubicBezTo>
                <a:cubicBezTo>
                  <a:pt x="26" y="121"/>
                  <a:pt x="26" y="122"/>
                  <a:pt x="27" y="122"/>
                </a:cubicBezTo>
                <a:cubicBezTo>
                  <a:pt x="27" y="122"/>
                  <a:pt x="27" y="122"/>
                  <a:pt x="27" y="122"/>
                </a:cubicBezTo>
                <a:cubicBezTo>
                  <a:pt x="24" y="130"/>
                  <a:pt x="19" y="140"/>
                  <a:pt x="14" y="150"/>
                </a:cubicBezTo>
                <a:cubicBezTo>
                  <a:pt x="11" y="157"/>
                  <a:pt x="7" y="164"/>
                  <a:pt x="5" y="169"/>
                </a:cubicBezTo>
                <a:cubicBezTo>
                  <a:pt x="5" y="170"/>
                  <a:pt x="4" y="170"/>
                  <a:pt x="4" y="171"/>
                </a:cubicBezTo>
                <a:cubicBezTo>
                  <a:pt x="4" y="171"/>
                  <a:pt x="4" y="171"/>
                  <a:pt x="4" y="171"/>
                </a:cubicBezTo>
                <a:cubicBezTo>
                  <a:pt x="3" y="172"/>
                  <a:pt x="3" y="172"/>
                  <a:pt x="3" y="172"/>
                </a:cubicBezTo>
                <a:cubicBezTo>
                  <a:pt x="3" y="172"/>
                  <a:pt x="3" y="173"/>
                  <a:pt x="3" y="173"/>
                </a:cubicBezTo>
                <a:cubicBezTo>
                  <a:pt x="2" y="174"/>
                  <a:pt x="2" y="176"/>
                  <a:pt x="1" y="177"/>
                </a:cubicBezTo>
                <a:cubicBezTo>
                  <a:pt x="1" y="177"/>
                  <a:pt x="1" y="177"/>
                  <a:pt x="1" y="178"/>
                </a:cubicBezTo>
                <a:cubicBezTo>
                  <a:pt x="1" y="178"/>
                  <a:pt x="1" y="178"/>
                  <a:pt x="1" y="178"/>
                </a:cubicBezTo>
                <a:cubicBezTo>
                  <a:pt x="1" y="179"/>
                  <a:pt x="1" y="179"/>
                  <a:pt x="1" y="179"/>
                </a:cubicBezTo>
                <a:cubicBezTo>
                  <a:pt x="1" y="179"/>
                  <a:pt x="0" y="179"/>
                  <a:pt x="0" y="179"/>
                </a:cubicBezTo>
                <a:cubicBezTo>
                  <a:pt x="1" y="180"/>
                  <a:pt x="1" y="180"/>
                  <a:pt x="1" y="180"/>
                </a:cubicBezTo>
                <a:cubicBezTo>
                  <a:pt x="1" y="180"/>
                  <a:pt x="1" y="181"/>
                  <a:pt x="1" y="181"/>
                </a:cubicBezTo>
                <a:cubicBezTo>
                  <a:pt x="1" y="182"/>
                  <a:pt x="2" y="182"/>
                  <a:pt x="2" y="182"/>
                </a:cubicBezTo>
                <a:cubicBezTo>
                  <a:pt x="3" y="183"/>
                  <a:pt x="3" y="183"/>
                  <a:pt x="4" y="183"/>
                </a:cubicBezTo>
                <a:cubicBezTo>
                  <a:pt x="9" y="184"/>
                  <a:pt x="15" y="185"/>
                  <a:pt x="21" y="185"/>
                </a:cubicBezTo>
                <a:cubicBezTo>
                  <a:pt x="22" y="185"/>
                  <a:pt x="23" y="185"/>
                  <a:pt x="23" y="185"/>
                </a:cubicBezTo>
                <a:cubicBezTo>
                  <a:pt x="24" y="185"/>
                  <a:pt x="24" y="185"/>
                  <a:pt x="24" y="185"/>
                </a:cubicBezTo>
                <a:cubicBezTo>
                  <a:pt x="27" y="186"/>
                  <a:pt x="30" y="186"/>
                  <a:pt x="33" y="186"/>
                </a:cubicBezTo>
                <a:cubicBezTo>
                  <a:pt x="33" y="186"/>
                  <a:pt x="34" y="186"/>
                  <a:pt x="35" y="186"/>
                </a:cubicBezTo>
                <a:cubicBezTo>
                  <a:pt x="35" y="186"/>
                  <a:pt x="35" y="186"/>
                  <a:pt x="35" y="186"/>
                </a:cubicBezTo>
                <a:cubicBezTo>
                  <a:pt x="35" y="186"/>
                  <a:pt x="36" y="186"/>
                  <a:pt x="36" y="186"/>
                </a:cubicBezTo>
                <a:cubicBezTo>
                  <a:pt x="36" y="186"/>
                  <a:pt x="37" y="186"/>
                  <a:pt x="37" y="186"/>
                </a:cubicBezTo>
                <a:cubicBezTo>
                  <a:pt x="37" y="186"/>
                  <a:pt x="37" y="186"/>
                  <a:pt x="37" y="186"/>
                </a:cubicBezTo>
                <a:cubicBezTo>
                  <a:pt x="58" y="185"/>
                  <a:pt x="84" y="183"/>
                  <a:pt x="100" y="177"/>
                </a:cubicBezTo>
                <a:cubicBezTo>
                  <a:pt x="101" y="177"/>
                  <a:pt x="101" y="177"/>
                  <a:pt x="101" y="177"/>
                </a:cubicBezTo>
                <a:cubicBezTo>
                  <a:pt x="107" y="169"/>
                  <a:pt x="113" y="160"/>
                  <a:pt x="119" y="152"/>
                </a:cubicBezTo>
                <a:cubicBezTo>
                  <a:pt x="119" y="151"/>
                  <a:pt x="119" y="150"/>
                  <a:pt x="118" y="149"/>
                </a:cubicBezTo>
                <a:cubicBezTo>
                  <a:pt x="118" y="149"/>
                  <a:pt x="117" y="149"/>
                  <a:pt x="117" y="149"/>
                </a:cubicBezTo>
                <a:cubicBezTo>
                  <a:pt x="117" y="149"/>
                  <a:pt x="117" y="149"/>
                  <a:pt x="117" y="149"/>
                </a:cubicBezTo>
                <a:cubicBezTo>
                  <a:pt x="112" y="146"/>
                  <a:pt x="107" y="143"/>
                  <a:pt x="103" y="141"/>
                </a:cubicBezTo>
                <a:cubicBezTo>
                  <a:pt x="134" y="113"/>
                  <a:pt x="143" y="80"/>
                  <a:pt x="143" y="53"/>
                </a:cubicBezTo>
                <a:cubicBezTo>
                  <a:pt x="143" y="30"/>
                  <a:pt x="137" y="11"/>
                  <a:pt x="134" y="5"/>
                </a:cubicBezTo>
                <a:cubicBezTo>
                  <a:pt x="134" y="4"/>
                  <a:pt x="133" y="4"/>
                  <a:pt x="132" y="4"/>
                </a:cubicBezTo>
                <a:cubicBezTo>
                  <a:pt x="130" y="3"/>
                  <a:pt x="125" y="3"/>
                  <a:pt x="120" y="3"/>
                </a:cubicBezTo>
                <a:cubicBezTo>
                  <a:pt x="118" y="2"/>
                  <a:pt x="116" y="2"/>
                  <a:pt x="114" y="2"/>
                </a:cubicBezTo>
                <a:cubicBezTo>
                  <a:pt x="112" y="1"/>
                  <a:pt x="111" y="1"/>
                  <a:pt x="111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0" y="0"/>
                  <a:pt x="110" y="0"/>
                  <a:pt x="110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6" name="CustomShape 34"/>
          <p:cNvSpPr/>
          <p:nvPr/>
        </p:nvSpPr>
        <p:spPr>
          <a:xfrm>
            <a:off x="4648680" y="3138840"/>
            <a:ext cx="601920" cy="583920"/>
          </a:xfrm>
          <a:custGeom>
            <a:avLst/>
            <a:gdLst/>
            <a:ahLst/>
            <a:rect l="l" t="t" r="r" b="b"/>
            <a:pathLst>
              <a:path w="142" h="138">
                <a:moveTo>
                  <a:pt x="90" y="131"/>
                </a:moveTo>
                <a:cubicBezTo>
                  <a:pt x="90" y="131"/>
                  <a:pt x="90" y="131"/>
                  <a:pt x="90" y="131"/>
                </a:cubicBezTo>
                <a:cubicBezTo>
                  <a:pt x="94" y="121"/>
                  <a:pt x="99" y="112"/>
                  <a:pt x="103" y="103"/>
                </a:cubicBezTo>
                <a:cubicBezTo>
                  <a:pt x="114" y="112"/>
                  <a:pt x="97" y="126"/>
                  <a:pt x="91" y="131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90" y="131"/>
                  <a:pt x="90" y="131"/>
                  <a:pt x="90" y="131"/>
                </a:cubicBezTo>
                <a:moveTo>
                  <a:pt x="80" y="133"/>
                </a:moveTo>
                <a:cubicBezTo>
                  <a:pt x="84" y="123"/>
                  <a:pt x="89" y="112"/>
                  <a:pt x="93" y="102"/>
                </a:cubicBezTo>
                <a:cubicBezTo>
                  <a:pt x="95" y="102"/>
                  <a:pt x="98" y="103"/>
                  <a:pt x="100" y="103"/>
                </a:cubicBezTo>
                <a:cubicBezTo>
                  <a:pt x="100" y="103"/>
                  <a:pt x="100" y="103"/>
                  <a:pt x="100" y="103"/>
                </a:cubicBezTo>
                <a:cubicBezTo>
                  <a:pt x="96" y="112"/>
                  <a:pt x="92" y="121"/>
                  <a:pt x="88" y="130"/>
                </a:cubicBezTo>
                <a:cubicBezTo>
                  <a:pt x="88" y="130"/>
                  <a:pt x="88" y="130"/>
                  <a:pt x="88" y="130"/>
                </a:cubicBezTo>
                <a:cubicBezTo>
                  <a:pt x="88" y="131"/>
                  <a:pt x="87" y="131"/>
                  <a:pt x="87" y="132"/>
                </a:cubicBezTo>
                <a:cubicBezTo>
                  <a:pt x="85" y="132"/>
                  <a:pt x="83" y="133"/>
                  <a:pt x="80" y="133"/>
                </a:cubicBezTo>
                <a:moveTo>
                  <a:pt x="71" y="133"/>
                </a:moveTo>
                <a:cubicBezTo>
                  <a:pt x="70" y="133"/>
                  <a:pt x="69" y="133"/>
                  <a:pt x="68" y="133"/>
                </a:cubicBezTo>
                <a:cubicBezTo>
                  <a:pt x="74" y="121"/>
                  <a:pt x="79" y="109"/>
                  <a:pt x="85" y="97"/>
                </a:cubicBezTo>
                <a:cubicBezTo>
                  <a:pt x="86" y="99"/>
                  <a:pt x="87" y="100"/>
                  <a:pt x="85" y="101"/>
                </a:cubicBezTo>
                <a:cubicBezTo>
                  <a:pt x="85" y="101"/>
                  <a:pt x="86" y="101"/>
                  <a:pt x="87" y="101"/>
                </a:cubicBezTo>
                <a:cubicBezTo>
                  <a:pt x="88" y="101"/>
                  <a:pt x="89" y="101"/>
                  <a:pt x="91" y="102"/>
                </a:cubicBezTo>
                <a:cubicBezTo>
                  <a:pt x="86" y="112"/>
                  <a:pt x="82" y="123"/>
                  <a:pt x="78" y="133"/>
                </a:cubicBezTo>
                <a:cubicBezTo>
                  <a:pt x="76" y="133"/>
                  <a:pt x="73" y="133"/>
                  <a:pt x="71" y="133"/>
                </a:cubicBezTo>
                <a:moveTo>
                  <a:pt x="66" y="133"/>
                </a:moveTo>
                <a:cubicBezTo>
                  <a:pt x="65" y="133"/>
                  <a:pt x="65" y="133"/>
                  <a:pt x="64" y="133"/>
                </a:cubicBezTo>
                <a:cubicBezTo>
                  <a:pt x="66" y="126"/>
                  <a:pt x="69" y="120"/>
                  <a:pt x="65" y="116"/>
                </a:cubicBezTo>
                <a:cubicBezTo>
                  <a:pt x="68" y="110"/>
                  <a:pt x="71" y="104"/>
                  <a:pt x="75" y="98"/>
                </a:cubicBezTo>
                <a:cubicBezTo>
                  <a:pt x="76" y="96"/>
                  <a:pt x="78" y="94"/>
                  <a:pt x="79" y="93"/>
                </a:cubicBezTo>
                <a:cubicBezTo>
                  <a:pt x="81" y="94"/>
                  <a:pt x="82" y="95"/>
                  <a:pt x="83" y="95"/>
                </a:cubicBezTo>
                <a:cubicBezTo>
                  <a:pt x="77" y="108"/>
                  <a:pt x="72" y="121"/>
                  <a:pt x="66" y="133"/>
                </a:cubicBezTo>
                <a:moveTo>
                  <a:pt x="63" y="115"/>
                </a:moveTo>
                <a:cubicBezTo>
                  <a:pt x="61" y="114"/>
                  <a:pt x="60" y="112"/>
                  <a:pt x="59" y="111"/>
                </a:cubicBezTo>
                <a:cubicBezTo>
                  <a:pt x="62" y="104"/>
                  <a:pt x="65" y="97"/>
                  <a:pt x="68" y="90"/>
                </a:cubicBezTo>
                <a:cubicBezTo>
                  <a:pt x="68" y="90"/>
                  <a:pt x="68" y="90"/>
                  <a:pt x="68" y="90"/>
                </a:cubicBezTo>
                <a:cubicBezTo>
                  <a:pt x="68" y="90"/>
                  <a:pt x="68" y="90"/>
                  <a:pt x="68" y="90"/>
                </a:cubicBezTo>
                <a:cubicBezTo>
                  <a:pt x="71" y="90"/>
                  <a:pt x="74" y="91"/>
                  <a:pt x="77" y="92"/>
                </a:cubicBezTo>
                <a:cubicBezTo>
                  <a:pt x="75" y="93"/>
                  <a:pt x="74" y="95"/>
                  <a:pt x="73" y="97"/>
                </a:cubicBezTo>
                <a:cubicBezTo>
                  <a:pt x="69" y="103"/>
                  <a:pt x="66" y="109"/>
                  <a:pt x="63" y="115"/>
                </a:cubicBezTo>
                <a:moveTo>
                  <a:pt x="50" y="75"/>
                </a:moveTo>
                <a:cubicBezTo>
                  <a:pt x="51" y="75"/>
                  <a:pt x="51" y="74"/>
                  <a:pt x="52" y="74"/>
                </a:cubicBezTo>
                <a:cubicBezTo>
                  <a:pt x="52" y="74"/>
                  <a:pt x="52" y="74"/>
                  <a:pt x="53" y="74"/>
                </a:cubicBezTo>
                <a:cubicBezTo>
                  <a:pt x="53" y="74"/>
                  <a:pt x="53" y="74"/>
                  <a:pt x="53" y="74"/>
                </a:cubicBezTo>
                <a:cubicBezTo>
                  <a:pt x="53" y="74"/>
                  <a:pt x="53" y="74"/>
                  <a:pt x="53" y="74"/>
                </a:cubicBezTo>
                <a:cubicBezTo>
                  <a:pt x="53" y="74"/>
                  <a:pt x="53" y="74"/>
                  <a:pt x="53" y="74"/>
                </a:cubicBezTo>
                <a:cubicBezTo>
                  <a:pt x="56" y="76"/>
                  <a:pt x="57" y="80"/>
                  <a:pt x="56" y="82"/>
                </a:cubicBezTo>
                <a:cubicBezTo>
                  <a:pt x="56" y="82"/>
                  <a:pt x="60" y="85"/>
                  <a:pt x="60" y="87"/>
                </a:cubicBezTo>
                <a:cubicBezTo>
                  <a:pt x="61" y="87"/>
                  <a:pt x="62" y="87"/>
                  <a:pt x="63" y="87"/>
                </a:cubicBezTo>
                <a:cubicBezTo>
                  <a:pt x="63" y="88"/>
                  <a:pt x="63" y="89"/>
                  <a:pt x="63" y="90"/>
                </a:cubicBezTo>
                <a:cubicBezTo>
                  <a:pt x="63" y="90"/>
                  <a:pt x="64" y="91"/>
                  <a:pt x="64" y="91"/>
                </a:cubicBezTo>
                <a:cubicBezTo>
                  <a:pt x="65" y="91"/>
                  <a:pt x="65" y="91"/>
                  <a:pt x="65" y="91"/>
                </a:cubicBezTo>
                <a:cubicBezTo>
                  <a:pt x="62" y="97"/>
                  <a:pt x="60" y="102"/>
                  <a:pt x="58" y="108"/>
                </a:cubicBezTo>
                <a:cubicBezTo>
                  <a:pt x="57" y="105"/>
                  <a:pt x="57" y="102"/>
                  <a:pt x="58" y="99"/>
                </a:cubicBezTo>
                <a:cubicBezTo>
                  <a:pt x="58" y="96"/>
                  <a:pt x="58" y="93"/>
                  <a:pt x="61" y="91"/>
                </a:cubicBezTo>
                <a:cubicBezTo>
                  <a:pt x="60" y="91"/>
                  <a:pt x="59" y="90"/>
                  <a:pt x="58" y="89"/>
                </a:cubicBezTo>
                <a:cubicBezTo>
                  <a:pt x="58" y="89"/>
                  <a:pt x="57" y="89"/>
                  <a:pt x="57" y="89"/>
                </a:cubicBezTo>
                <a:cubicBezTo>
                  <a:pt x="56" y="88"/>
                  <a:pt x="57" y="87"/>
                  <a:pt x="57" y="87"/>
                </a:cubicBezTo>
                <a:cubicBezTo>
                  <a:pt x="55" y="87"/>
                  <a:pt x="54" y="84"/>
                  <a:pt x="52" y="83"/>
                </a:cubicBezTo>
                <a:cubicBezTo>
                  <a:pt x="53" y="81"/>
                  <a:pt x="54" y="80"/>
                  <a:pt x="55" y="78"/>
                </a:cubicBezTo>
                <a:cubicBezTo>
                  <a:pt x="55" y="77"/>
                  <a:pt x="55" y="77"/>
                  <a:pt x="54" y="76"/>
                </a:cubicBezTo>
                <a:cubicBezTo>
                  <a:pt x="54" y="76"/>
                  <a:pt x="54" y="76"/>
                  <a:pt x="54" y="76"/>
                </a:cubicBezTo>
                <a:cubicBezTo>
                  <a:pt x="53" y="76"/>
                  <a:pt x="53" y="77"/>
                  <a:pt x="53" y="77"/>
                </a:cubicBezTo>
                <a:cubicBezTo>
                  <a:pt x="52" y="79"/>
                  <a:pt x="51" y="81"/>
                  <a:pt x="50" y="82"/>
                </a:cubicBezTo>
                <a:cubicBezTo>
                  <a:pt x="49" y="82"/>
                  <a:pt x="48" y="81"/>
                  <a:pt x="46" y="81"/>
                </a:cubicBezTo>
                <a:cubicBezTo>
                  <a:pt x="48" y="79"/>
                  <a:pt x="48" y="77"/>
                  <a:pt x="49" y="74"/>
                </a:cubicBezTo>
                <a:cubicBezTo>
                  <a:pt x="50" y="75"/>
                  <a:pt x="50" y="75"/>
                  <a:pt x="50" y="75"/>
                </a:cubicBezTo>
                <a:moveTo>
                  <a:pt x="128" y="82"/>
                </a:moveTo>
                <a:cubicBezTo>
                  <a:pt x="128" y="82"/>
                  <a:pt x="128" y="82"/>
                  <a:pt x="128" y="82"/>
                </a:cubicBezTo>
                <a:cubicBezTo>
                  <a:pt x="128" y="82"/>
                  <a:pt x="128" y="82"/>
                  <a:pt x="128" y="82"/>
                </a:cubicBezTo>
                <a:cubicBezTo>
                  <a:pt x="130" y="75"/>
                  <a:pt x="133" y="68"/>
                  <a:pt x="136" y="62"/>
                </a:cubicBezTo>
                <a:cubicBezTo>
                  <a:pt x="137" y="64"/>
                  <a:pt x="138" y="67"/>
                  <a:pt x="138" y="70"/>
                </a:cubicBezTo>
                <a:cubicBezTo>
                  <a:pt x="138" y="74"/>
                  <a:pt x="137" y="78"/>
                  <a:pt x="137" y="82"/>
                </a:cubicBezTo>
                <a:cubicBezTo>
                  <a:pt x="136" y="83"/>
                  <a:pt x="136" y="85"/>
                  <a:pt x="136" y="86"/>
                </a:cubicBezTo>
                <a:cubicBezTo>
                  <a:pt x="135" y="86"/>
                  <a:pt x="135" y="86"/>
                  <a:pt x="135" y="86"/>
                </a:cubicBezTo>
                <a:cubicBezTo>
                  <a:pt x="135" y="85"/>
                  <a:pt x="134" y="83"/>
                  <a:pt x="133" y="83"/>
                </a:cubicBezTo>
                <a:cubicBezTo>
                  <a:pt x="132" y="82"/>
                  <a:pt x="131" y="82"/>
                  <a:pt x="129" y="82"/>
                </a:cubicBezTo>
                <a:cubicBezTo>
                  <a:pt x="129" y="82"/>
                  <a:pt x="129" y="82"/>
                  <a:pt x="129" y="82"/>
                </a:cubicBezTo>
                <a:cubicBezTo>
                  <a:pt x="129" y="82"/>
                  <a:pt x="128" y="82"/>
                  <a:pt x="128" y="82"/>
                </a:cubicBezTo>
                <a:moveTo>
                  <a:pt x="124" y="83"/>
                </a:moveTo>
                <a:cubicBezTo>
                  <a:pt x="123" y="83"/>
                  <a:pt x="122" y="83"/>
                  <a:pt x="122" y="83"/>
                </a:cubicBezTo>
                <a:cubicBezTo>
                  <a:pt x="122" y="82"/>
                  <a:pt x="121" y="82"/>
                  <a:pt x="121" y="81"/>
                </a:cubicBezTo>
                <a:cubicBezTo>
                  <a:pt x="121" y="81"/>
                  <a:pt x="121" y="81"/>
                  <a:pt x="121" y="81"/>
                </a:cubicBezTo>
                <a:cubicBezTo>
                  <a:pt x="121" y="80"/>
                  <a:pt x="121" y="80"/>
                  <a:pt x="121" y="80"/>
                </a:cubicBezTo>
                <a:cubicBezTo>
                  <a:pt x="123" y="72"/>
                  <a:pt x="126" y="65"/>
                  <a:pt x="130" y="57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31" y="57"/>
                  <a:pt x="132" y="57"/>
                  <a:pt x="132" y="56"/>
                </a:cubicBezTo>
                <a:cubicBezTo>
                  <a:pt x="133" y="56"/>
                  <a:pt x="133" y="56"/>
                  <a:pt x="134" y="56"/>
                </a:cubicBezTo>
                <a:cubicBezTo>
                  <a:pt x="134" y="57"/>
                  <a:pt x="134" y="57"/>
                  <a:pt x="134" y="57"/>
                </a:cubicBezTo>
                <a:cubicBezTo>
                  <a:pt x="134" y="58"/>
                  <a:pt x="134" y="58"/>
                  <a:pt x="134" y="58"/>
                </a:cubicBezTo>
                <a:cubicBezTo>
                  <a:pt x="134" y="59"/>
                  <a:pt x="134" y="59"/>
                  <a:pt x="134" y="60"/>
                </a:cubicBezTo>
                <a:cubicBezTo>
                  <a:pt x="131" y="67"/>
                  <a:pt x="128" y="74"/>
                  <a:pt x="125" y="81"/>
                </a:cubicBezTo>
                <a:cubicBezTo>
                  <a:pt x="125" y="81"/>
                  <a:pt x="125" y="82"/>
                  <a:pt x="125" y="82"/>
                </a:cubicBezTo>
                <a:cubicBezTo>
                  <a:pt x="125" y="83"/>
                  <a:pt x="125" y="83"/>
                  <a:pt x="125" y="83"/>
                </a:cubicBezTo>
                <a:cubicBezTo>
                  <a:pt x="125" y="83"/>
                  <a:pt x="125" y="83"/>
                  <a:pt x="124" y="83"/>
                </a:cubicBezTo>
                <a:cubicBezTo>
                  <a:pt x="124" y="83"/>
                  <a:pt x="124" y="83"/>
                  <a:pt x="124" y="83"/>
                </a:cubicBezTo>
                <a:moveTo>
                  <a:pt x="120" y="76"/>
                </a:moveTo>
                <a:cubicBezTo>
                  <a:pt x="120" y="76"/>
                  <a:pt x="120" y="75"/>
                  <a:pt x="120" y="74"/>
                </a:cubicBezTo>
                <a:cubicBezTo>
                  <a:pt x="120" y="72"/>
                  <a:pt x="120" y="70"/>
                  <a:pt x="120" y="68"/>
                </a:cubicBezTo>
                <a:cubicBezTo>
                  <a:pt x="120" y="66"/>
                  <a:pt x="121" y="65"/>
                  <a:pt x="121" y="64"/>
                </a:cubicBezTo>
                <a:cubicBezTo>
                  <a:pt x="122" y="63"/>
                  <a:pt x="123" y="61"/>
                  <a:pt x="124" y="59"/>
                </a:cubicBezTo>
                <a:cubicBezTo>
                  <a:pt x="125" y="58"/>
                  <a:pt x="125" y="57"/>
                  <a:pt x="126" y="57"/>
                </a:cubicBezTo>
                <a:cubicBezTo>
                  <a:pt x="126" y="56"/>
                  <a:pt x="127" y="56"/>
                  <a:pt x="127" y="56"/>
                </a:cubicBezTo>
                <a:cubicBezTo>
                  <a:pt x="127" y="56"/>
                  <a:pt x="127" y="56"/>
                  <a:pt x="127" y="56"/>
                </a:cubicBezTo>
                <a:cubicBezTo>
                  <a:pt x="128" y="56"/>
                  <a:pt x="128" y="56"/>
                  <a:pt x="128" y="56"/>
                </a:cubicBezTo>
                <a:cubicBezTo>
                  <a:pt x="128" y="56"/>
                  <a:pt x="128" y="56"/>
                  <a:pt x="128" y="56"/>
                </a:cubicBezTo>
                <a:cubicBezTo>
                  <a:pt x="128" y="56"/>
                  <a:pt x="128" y="56"/>
                  <a:pt x="128" y="56"/>
                </a:cubicBezTo>
                <a:cubicBezTo>
                  <a:pt x="125" y="63"/>
                  <a:pt x="122" y="70"/>
                  <a:pt x="120" y="76"/>
                </a:cubicBezTo>
                <a:moveTo>
                  <a:pt x="75" y="48"/>
                </a:moveTo>
                <a:cubicBezTo>
                  <a:pt x="77" y="44"/>
                  <a:pt x="79" y="40"/>
                  <a:pt x="82" y="37"/>
                </a:cubicBezTo>
                <a:cubicBezTo>
                  <a:pt x="82" y="37"/>
                  <a:pt x="82" y="37"/>
                  <a:pt x="82" y="37"/>
                </a:cubicBezTo>
                <a:cubicBezTo>
                  <a:pt x="82" y="37"/>
                  <a:pt x="82" y="37"/>
                  <a:pt x="82" y="37"/>
                </a:cubicBezTo>
                <a:cubicBezTo>
                  <a:pt x="83" y="37"/>
                  <a:pt x="87" y="39"/>
                  <a:pt x="88" y="39"/>
                </a:cubicBezTo>
                <a:cubicBezTo>
                  <a:pt x="88" y="39"/>
                  <a:pt x="88" y="39"/>
                  <a:pt x="88" y="39"/>
                </a:cubicBezTo>
                <a:cubicBezTo>
                  <a:pt x="87" y="40"/>
                  <a:pt x="82" y="47"/>
                  <a:pt x="84" y="49"/>
                </a:cubicBezTo>
                <a:cubicBezTo>
                  <a:pt x="82" y="48"/>
                  <a:pt x="79" y="48"/>
                  <a:pt x="76" y="48"/>
                </a:cubicBezTo>
                <a:cubicBezTo>
                  <a:pt x="76" y="48"/>
                  <a:pt x="75" y="48"/>
                  <a:pt x="75" y="48"/>
                </a:cubicBezTo>
                <a:moveTo>
                  <a:pt x="44" y="80"/>
                </a:moveTo>
                <a:cubicBezTo>
                  <a:pt x="42" y="79"/>
                  <a:pt x="40" y="78"/>
                  <a:pt x="39" y="77"/>
                </a:cubicBezTo>
                <a:cubicBezTo>
                  <a:pt x="38" y="77"/>
                  <a:pt x="36" y="74"/>
                  <a:pt x="34" y="72"/>
                </a:cubicBezTo>
                <a:cubicBezTo>
                  <a:pt x="41" y="59"/>
                  <a:pt x="48" y="47"/>
                  <a:pt x="56" y="35"/>
                </a:cubicBezTo>
                <a:cubicBezTo>
                  <a:pt x="56" y="35"/>
                  <a:pt x="56" y="35"/>
                  <a:pt x="56" y="35"/>
                </a:cubicBezTo>
                <a:cubicBezTo>
                  <a:pt x="57" y="36"/>
                  <a:pt x="59" y="37"/>
                  <a:pt x="61" y="38"/>
                </a:cubicBezTo>
                <a:cubicBezTo>
                  <a:pt x="56" y="47"/>
                  <a:pt x="51" y="56"/>
                  <a:pt x="46" y="65"/>
                </a:cubicBezTo>
                <a:cubicBezTo>
                  <a:pt x="46" y="66"/>
                  <a:pt x="46" y="66"/>
                  <a:pt x="45" y="66"/>
                </a:cubicBezTo>
                <a:cubicBezTo>
                  <a:pt x="43" y="68"/>
                  <a:pt x="46" y="71"/>
                  <a:pt x="47" y="72"/>
                </a:cubicBezTo>
                <a:cubicBezTo>
                  <a:pt x="47" y="75"/>
                  <a:pt x="46" y="78"/>
                  <a:pt x="44" y="80"/>
                </a:cubicBezTo>
                <a:moveTo>
                  <a:pt x="124" y="37"/>
                </a:moveTo>
                <a:cubicBezTo>
                  <a:pt x="125" y="36"/>
                  <a:pt x="125" y="34"/>
                  <a:pt x="126" y="33"/>
                </a:cubicBezTo>
                <a:cubicBezTo>
                  <a:pt x="127" y="34"/>
                  <a:pt x="128" y="36"/>
                  <a:pt x="128" y="38"/>
                </a:cubicBezTo>
                <a:cubicBezTo>
                  <a:pt x="128" y="37"/>
                  <a:pt x="127" y="37"/>
                  <a:pt x="126" y="37"/>
                </a:cubicBezTo>
                <a:cubicBezTo>
                  <a:pt x="126" y="37"/>
                  <a:pt x="126" y="37"/>
                  <a:pt x="126" y="37"/>
                </a:cubicBezTo>
                <a:cubicBezTo>
                  <a:pt x="125" y="37"/>
                  <a:pt x="125" y="37"/>
                  <a:pt x="125" y="37"/>
                </a:cubicBezTo>
                <a:cubicBezTo>
                  <a:pt x="124" y="37"/>
                  <a:pt x="124" y="37"/>
                  <a:pt x="124" y="37"/>
                </a:cubicBezTo>
                <a:moveTo>
                  <a:pt x="33" y="70"/>
                </a:moveTo>
                <a:cubicBezTo>
                  <a:pt x="31" y="68"/>
                  <a:pt x="30" y="66"/>
                  <a:pt x="29" y="64"/>
                </a:cubicBezTo>
                <a:cubicBezTo>
                  <a:pt x="35" y="53"/>
                  <a:pt x="44" y="43"/>
                  <a:pt x="49" y="32"/>
                </a:cubicBezTo>
                <a:cubicBezTo>
                  <a:pt x="50" y="32"/>
                  <a:pt x="50" y="32"/>
                  <a:pt x="50" y="32"/>
                </a:cubicBezTo>
                <a:cubicBezTo>
                  <a:pt x="52" y="34"/>
                  <a:pt x="53" y="33"/>
                  <a:pt x="54" y="34"/>
                </a:cubicBezTo>
                <a:cubicBezTo>
                  <a:pt x="46" y="45"/>
                  <a:pt x="39" y="57"/>
                  <a:pt x="33" y="70"/>
                </a:cubicBezTo>
                <a:moveTo>
                  <a:pt x="59" y="69"/>
                </a:moveTo>
                <a:cubicBezTo>
                  <a:pt x="58" y="69"/>
                  <a:pt x="58" y="68"/>
                  <a:pt x="57" y="67"/>
                </a:cubicBezTo>
                <a:cubicBezTo>
                  <a:pt x="62" y="54"/>
                  <a:pt x="68" y="43"/>
                  <a:pt x="75" y="31"/>
                </a:cubicBezTo>
                <a:cubicBezTo>
                  <a:pt x="75" y="31"/>
                  <a:pt x="75" y="31"/>
                  <a:pt x="75" y="31"/>
                </a:cubicBezTo>
                <a:cubicBezTo>
                  <a:pt x="77" y="32"/>
                  <a:pt x="80" y="31"/>
                  <a:pt x="81" y="34"/>
                </a:cubicBezTo>
                <a:cubicBezTo>
                  <a:pt x="78" y="39"/>
                  <a:pt x="75" y="43"/>
                  <a:pt x="72" y="48"/>
                </a:cubicBezTo>
                <a:cubicBezTo>
                  <a:pt x="71" y="49"/>
                  <a:pt x="71" y="49"/>
                  <a:pt x="71" y="50"/>
                </a:cubicBezTo>
                <a:cubicBezTo>
                  <a:pt x="71" y="51"/>
                  <a:pt x="59" y="69"/>
                  <a:pt x="59" y="69"/>
                </a:cubicBezTo>
                <a:moveTo>
                  <a:pt x="111" y="30"/>
                </a:moveTo>
                <a:cubicBezTo>
                  <a:pt x="111" y="30"/>
                  <a:pt x="111" y="30"/>
                  <a:pt x="111" y="30"/>
                </a:cubicBezTo>
                <a:cubicBezTo>
                  <a:pt x="111" y="30"/>
                  <a:pt x="111" y="30"/>
                  <a:pt x="111" y="30"/>
                </a:cubicBezTo>
                <a:moveTo>
                  <a:pt x="61" y="32"/>
                </a:moveTo>
                <a:cubicBezTo>
                  <a:pt x="60" y="32"/>
                  <a:pt x="59" y="32"/>
                  <a:pt x="59" y="31"/>
                </a:cubicBezTo>
                <a:cubicBezTo>
                  <a:pt x="58" y="31"/>
                  <a:pt x="58" y="31"/>
                  <a:pt x="58" y="31"/>
                </a:cubicBezTo>
                <a:cubicBezTo>
                  <a:pt x="59" y="30"/>
                  <a:pt x="60" y="30"/>
                  <a:pt x="61" y="29"/>
                </a:cubicBezTo>
                <a:cubicBezTo>
                  <a:pt x="61" y="30"/>
                  <a:pt x="61" y="31"/>
                  <a:pt x="61" y="32"/>
                </a:cubicBezTo>
                <a:moveTo>
                  <a:pt x="50" y="66"/>
                </a:moveTo>
                <a:cubicBezTo>
                  <a:pt x="49" y="65"/>
                  <a:pt x="49" y="65"/>
                  <a:pt x="49" y="65"/>
                </a:cubicBezTo>
                <a:cubicBezTo>
                  <a:pt x="54" y="56"/>
                  <a:pt x="59" y="47"/>
                  <a:pt x="64" y="38"/>
                </a:cubicBezTo>
                <a:cubicBezTo>
                  <a:pt x="65" y="38"/>
                  <a:pt x="66" y="37"/>
                  <a:pt x="65" y="34"/>
                </a:cubicBezTo>
                <a:cubicBezTo>
                  <a:pt x="65" y="29"/>
                  <a:pt x="65" y="28"/>
                  <a:pt x="66" y="28"/>
                </a:cubicBezTo>
                <a:cubicBezTo>
                  <a:pt x="67" y="28"/>
                  <a:pt x="69" y="30"/>
                  <a:pt x="72" y="31"/>
                </a:cubicBezTo>
                <a:cubicBezTo>
                  <a:pt x="66" y="42"/>
                  <a:pt x="60" y="53"/>
                  <a:pt x="55" y="65"/>
                </a:cubicBezTo>
                <a:cubicBezTo>
                  <a:pt x="55" y="65"/>
                  <a:pt x="55" y="65"/>
                  <a:pt x="54" y="65"/>
                </a:cubicBezTo>
                <a:cubicBezTo>
                  <a:pt x="54" y="65"/>
                  <a:pt x="53" y="65"/>
                  <a:pt x="51" y="65"/>
                </a:cubicBezTo>
                <a:cubicBezTo>
                  <a:pt x="51" y="65"/>
                  <a:pt x="50" y="66"/>
                  <a:pt x="50" y="66"/>
                </a:cubicBezTo>
                <a:moveTo>
                  <a:pt x="25" y="47"/>
                </a:moveTo>
                <a:cubicBezTo>
                  <a:pt x="25" y="45"/>
                  <a:pt x="24" y="43"/>
                  <a:pt x="24" y="42"/>
                </a:cubicBezTo>
                <a:cubicBezTo>
                  <a:pt x="27" y="37"/>
                  <a:pt x="34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35" y="33"/>
                  <a:pt x="30" y="40"/>
                  <a:pt x="25" y="47"/>
                </a:cubicBezTo>
                <a:moveTo>
                  <a:pt x="121" y="40"/>
                </a:moveTo>
                <a:cubicBezTo>
                  <a:pt x="121" y="40"/>
                  <a:pt x="120" y="39"/>
                  <a:pt x="120" y="39"/>
                </a:cubicBezTo>
                <a:cubicBezTo>
                  <a:pt x="119" y="38"/>
                  <a:pt x="119" y="37"/>
                  <a:pt x="118" y="35"/>
                </a:cubicBezTo>
                <a:cubicBezTo>
                  <a:pt x="119" y="32"/>
                  <a:pt x="120" y="29"/>
                  <a:pt x="121" y="25"/>
                </a:cubicBezTo>
                <a:cubicBezTo>
                  <a:pt x="122" y="27"/>
                  <a:pt x="123" y="28"/>
                  <a:pt x="124" y="30"/>
                </a:cubicBezTo>
                <a:cubicBezTo>
                  <a:pt x="124" y="30"/>
                  <a:pt x="124" y="30"/>
                  <a:pt x="124" y="30"/>
                </a:cubicBezTo>
                <a:cubicBezTo>
                  <a:pt x="123" y="33"/>
                  <a:pt x="122" y="37"/>
                  <a:pt x="121" y="40"/>
                </a:cubicBezTo>
                <a:moveTo>
                  <a:pt x="28" y="61"/>
                </a:moveTo>
                <a:cubicBezTo>
                  <a:pt x="26" y="58"/>
                  <a:pt x="26" y="56"/>
                  <a:pt x="26" y="55"/>
                </a:cubicBezTo>
                <a:cubicBezTo>
                  <a:pt x="26" y="53"/>
                  <a:pt x="26" y="51"/>
                  <a:pt x="26" y="50"/>
                </a:cubicBezTo>
                <a:cubicBezTo>
                  <a:pt x="31" y="42"/>
                  <a:pt x="37" y="35"/>
                  <a:pt x="42" y="27"/>
                </a:cubicBezTo>
                <a:cubicBezTo>
                  <a:pt x="42" y="27"/>
                  <a:pt x="43" y="26"/>
                  <a:pt x="43" y="26"/>
                </a:cubicBezTo>
                <a:cubicBezTo>
                  <a:pt x="46" y="25"/>
                  <a:pt x="52" y="22"/>
                  <a:pt x="55" y="20"/>
                </a:cubicBezTo>
                <a:cubicBezTo>
                  <a:pt x="54" y="21"/>
                  <a:pt x="55" y="21"/>
                  <a:pt x="55" y="22"/>
                </a:cubicBezTo>
                <a:cubicBezTo>
                  <a:pt x="56" y="23"/>
                  <a:pt x="57" y="24"/>
                  <a:pt x="58" y="25"/>
                </a:cubicBezTo>
                <a:cubicBezTo>
                  <a:pt x="59" y="26"/>
                  <a:pt x="52" y="28"/>
                  <a:pt x="50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0" y="29"/>
                  <a:pt x="49" y="29"/>
                </a:cubicBezTo>
                <a:cubicBezTo>
                  <a:pt x="49" y="29"/>
                  <a:pt x="49" y="29"/>
                  <a:pt x="49" y="29"/>
                </a:cubicBezTo>
                <a:cubicBezTo>
                  <a:pt x="49" y="29"/>
                  <a:pt x="48" y="29"/>
                  <a:pt x="48" y="29"/>
                </a:cubicBezTo>
                <a:cubicBezTo>
                  <a:pt x="43" y="41"/>
                  <a:pt x="34" y="50"/>
                  <a:pt x="28" y="61"/>
                </a:cubicBezTo>
                <a:moveTo>
                  <a:pt x="117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116" y="31"/>
                  <a:pt x="116" y="30"/>
                  <a:pt x="115" y="29"/>
                </a:cubicBezTo>
                <a:cubicBezTo>
                  <a:pt x="115" y="28"/>
                  <a:pt x="115" y="28"/>
                  <a:pt x="115" y="28"/>
                </a:cubicBezTo>
                <a:cubicBezTo>
                  <a:pt x="115" y="27"/>
                  <a:pt x="115" y="25"/>
                  <a:pt x="115" y="24"/>
                </a:cubicBezTo>
                <a:cubicBezTo>
                  <a:pt x="115" y="22"/>
                  <a:pt x="115" y="21"/>
                  <a:pt x="115" y="19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116" y="20"/>
                  <a:pt x="118" y="22"/>
                  <a:pt x="119" y="23"/>
                </a:cubicBezTo>
                <a:cubicBezTo>
                  <a:pt x="119" y="23"/>
                  <a:pt x="119" y="23"/>
                  <a:pt x="119" y="23"/>
                </a:cubicBezTo>
                <a:cubicBezTo>
                  <a:pt x="119" y="24"/>
                  <a:pt x="119" y="24"/>
                  <a:pt x="119" y="24"/>
                </a:cubicBezTo>
                <a:cubicBezTo>
                  <a:pt x="118" y="27"/>
                  <a:pt x="118" y="30"/>
                  <a:pt x="117" y="32"/>
                </a:cubicBezTo>
                <a:moveTo>
                  <a:pt x="38" y="20"/>
                </a:moveTo>
                <a:cubicBezTo>
                  <a:pt x="42" y="20"/>
                  <a:pt x="45" y="18"/>
                  <a:pt x="48" y="17"/>
                </a:cubicBezTo>
                <a:cubicBezTo>
                  <a:pt x="53" y="13"/>
                  <a:pt x="59" y="12"/>
                  <a:pt x="65" y="12"/>
                </a:cubicBezTo>
                <a:cubicBezTo>
                  <a:pt x="65" y="12"/>
                  <a:pt x="65" y="12"/>
                  <a:pt x="65" y="12"/>
                </a:cubicBezTo>
                <a:cubicBezTo>
                  <a:pt x="71" y="12"/>
                  <a:pt x="76" y="13"/>
                  <a:pt x="81" y="15"/>
                </a:cubicBezTo>
                <a:cubicBezTo>
                  <a:pt x="81" y="15"/>
                  <a:pt x="81" y="16"/>
                  <a:pt x="81" y="16"/>
                </a:cubicBezTo>
                <a:cubicBezTo>
                  <a:pt x="81" y="17"/>
                  <a:pt x="81" y="17"/>
                  <a:pt x="82" y="18"/>
                </a:cubicBezTo>
                <a:cubicBezTo>
                  <a:pt x="82" y="18"/>
                  <a:pt x="82" y="18"/>
                  <a:pt x="82" y="18"/>
                </a:cubicBezTo>
                <a:cubicBezTo>
                  <a:pt x="83" y="18"/>
                  <a:pt x="83" y="17"/>
                  <a:pt x="83" y="17"/>
                </a:cubicBezTo>
                <a:cubicBezTo>
                  <a:pt x="84" y="16"/>
                  <a:pt x="84" y="16"/>
                  <a:pt x="84" y="16"/>
                </a:cubicBezTo>
                <a:cubicBezTo>
                  <a:pt x="84" y="16"/>
                  <a:pt x="84" y="16"/>
                  <a:pt x="84" y="16"/>
                </a:cubicBezTo>
                <a:cubicBezTo>
                  <a:pt x="85" y="16"/>
                  <a:pt x="85" y="16"/>
                  <a:pt x="85" y="16"/>
                </a:cubicBezTo>
                <a:cubicBezTo>
                  <a:pt x="87" y="18"/>
                  <a:pt x="89" y="19"/>
                  <a:pt x="91" y="20"/>
                </a:cubicBezTo>
                <a:cubicBezTo>
                  <a:pt x="92" y="20"/>
                  <a:pt x="93" y="20"/>
                  <a:pt x="93" y="21"/>
                </a:cubicBezTo>
                <a:cubicBezTo>
                  <a:pt x="94" y="21"/>
                  <a:pt x="94" y="22"/>
                  <a:pt x="95" y="23"/>
                </a:cubicBezTo>
                <a:cubicBezTo>
                  <a:pt x="95" y="23"/>
                  <a:pt x="96" y="24"/>
                  <a:pt x="97" y="24"/>
                </a:cubicBezTo>
                <a:cubicBezTo>
                  <a:pt x="97" y="24"/>
                  <a:pt x="97" y="24"/>
                  <a:pt x="97" y="24"/>
                </a:cubicBezTo>
                <a:cubicBezTo>
                  <a:pt x="98" y="23"/>
                  <a:pt x="98" y="23"/>
                  <a:pt x="98" y="23"/>
                </a:cubicBezTo>
                <a:cubicBezTo>
                  <a:pt x="98" y="23"/>
                  <a:pt x="99" y="23"/>
                  <a:pt x="99" y="22"/>
                </a:cubicBezTo>
                <a:cubicBezTo>
                  <a:pt x="99" y="22"/>
                  <a:pt x="101" y="20"/>
                  <a:pt x="102" y="18"/>
                </a:cubicBezTo>
                <a:cubicBezTo>
                  <a:pt x="104" y="17"/>
                  <a:pt x="106" y="16"/>
                  <a:pt x="108" y="15"/>
                </a:cubicBezTo>
                <a:cubicBezTo>
                  <a:pt x="108" y="15"/>
                  <a:pt x="108" y="15"/>
                  <a:pt x="108" y="15"/>
                </a:cubicBezTo>
                <a:cubicBezTo>
                  <a:pt x="109" y="15"/>
                  <a:pt x="110" y="16"/>
                  <a:pt x="110" y="16"/>
                </a:cubicBezTo>
                <a:cubicBezTo>
                  <a:pt x="110" y="17"/>
                  <a:pt x="110" y="18"/>
                  <a:pt x="110" y="19"/>
                </a:cubicBezTo>
                <a:cubicBezTo>
                  <a:pt x="110" y="19"/>
                  <a:pt x="110" y="19"/>
                  <a:pt x="110" y="19"/>
                </a:cubicBezTo>
                <a:cubicBezTo>
                  <a:pt x="110" y="19"/>
                  <a:pt x="110" y="19"/>
                  <a:pt x="111" y="20"/>
                </a:cubicBezTo>
                <a:cubicBezTo>
                  <a:pt x="111" y="22"/>
                  <a:pt x="111" y="23"/>
                  <a:pt x="111" y="24"/>
                </a:cubicBezTo>
                <a:cubicBezTo>
                  <a:pt x="111" y="25"/>
                  <a:pt x="111" y="27"/>
                  <a:pt x="110" y="27"/>
                </a:cubicBezTo>
                <a:cubicBezTo>
                  <a:pt x="110" y="28"/>
                  <a:pt x="110" y="29"/>
                  <a:pt x="111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11" y="30"/>
                  <a:pt x="111" y="30"/>
                  <a:pt x="111" y="31"/>
                </a:cubicBezTo>
                <a:cubicBezTo>
                  <a:pt x="112" y="32"/>
                  <a:pt x="113" y="35"/>
                  <a:pt x="114" y="38"/>
                </a:cubicBezTo>
                <a:cubicBezTo>
                  <a:pt x="115" y="39"/>
                  <a:pt x="116" y="40"/>
                  <a:pt x="116" y="41"/>
                </a:cubicBezTo>
                <a:cubicBezTo>
                  <a:pt x="117" y="43"/>
                  <a:pt x="118" y="44"/>
                  <a:pt x="118" y="44"/>
                </a:cubicBezTo>
                <a:cubicBezTo>
                  <a:pt x="119" y="45"/>
                  <a:pt x="119" y="45"/>
                  <a:pt x="120" y="46"/>
                </a:cubicBezTo>
                <a:cubicBezTo>
                  <a:pt x="121" y="46"/>
                  <a:pt x="121" y="46"/>
                  <a:pt x="122" y="46"/>
                </a:cubicBezTo>
                <a:cubicBezTo>
                  <a:pt x="122" y="46"/>
                  <a:pt x="122" y="46"/>
                  <a:pt x="122" y="46"/>
                </a:cubicBezTo>
                <a:cubicBezTo>
                  <a:pt x="123" y="46"/>
                  <a:pt x="123" y="46"/>
                  <a:pt x="124" y="46"/>
                </a:cubicBezTo>
                <a:cubicBezTo>
                  <a:pt x="125" y="45"/>
                  <a:pt x="125" y="44"/>
                  <a:pt x="125" y="44"/>
                </a:cubicBezTo>
                <a:cubicBezTo>
                  <a:pt x="126" y="43"/>
                  <a:pt x="126" y="42"/>
                  <a:pt x="126" y="42"/>
                </a:cubicBezTo>
                <a:cubicBezTo>
                  <a:pt x="127" y="42"/>
                  <a:pt x="128" y="42"/>
                  <a:pt x="129" y="43"/>
                </a:cubicBezTo>
                <a:cubicBezTo>
                  <a:pt x="131" y="44"/>
                  <a:pt x="132" y="46"/>
                  <a:pt x="133" y="47"/>
                </a:cubicBezTo>
                <a:cubicBezTo>
                  <a:pt x="134" y="48"/>
                  <a:pt x="134" y="48"/>
                  <a:pt x="135" y="48"/>
                </a:cubicBezTo>
                <a:cubicBezTo>
                  <a:pt x="135" y="49"/>
                  <a:pt x="135" y="51"/>
                  <a:pt x="136" y="52"/>
                </a:cubicBezTo>
                <a:cubicBezTo>
                  <a:pt x="135" y="52"/>
                  <a:pt x="134" y="52"/>
                  <a:pt x="134" y="52"/>
                </a:cubicBezTo>
                <a:cubicBezTo>
                  <a:pt x="133" y="52"/>
                  <a:pt x="132" y="52"/>
                  <a:pt x="132" y="52"/>
                </a:cubicBezTo>
                <a:cubicBezTo>
                  <a:pt x="131" y="52"/>
                  <a:pt x="130" y="52"/>
                  <a:pt x="130" y="52"/>
                </a:cubicBezTo>
                <a:cubicBezTo>
                  <a:pt x="130" y="52"/>
                  <a:pt x="130" y="52"/>
                  <a:pt x="130" y="52"/>
                </a:cubicBezTo>
                <a:cubicBezTo>
                  <a:pt x="129" y="52"/>
                  <a:pt x="129" y="52"/>
                  <a:pt x="129" y="52"/>
                </a:cubicBezTo>
                <a:cubicBezTo>
                  <a:pt x="129" y="52"/>
                  <a:pt x="129" y="52"/>
                  <a:pt x="129" y="52"/>
                </a:cubicBezTo>
                <a:cubicBezTo>
                  <a:pt x="129" y="52"/>
                  <a:pt x="128" y="52"/>
                  <a:pt x="127" y="52"/>
                </a:cubicBezTo>
                <a:cubicBezTo>
                  <a:pt x="127" y="52"/>
                  <a:pt x="127" y="52"/>
                  <a:pt x="127" y="52"/>
                </a:cubicBezTo>
                <a:cubicBezTo>
                  <a:pt x="126" y="52"/>
                  <a:pt x="124" y="52"/>
                  <a:pt x="123" y="53"/>
                </a:cubicBezTo>
                <a:cubicBezTo>
                  <a:pt x="122" y="55"/>
                  <a:pt x="120" y="56"/>
                  <a:pt x="119" y="58"/>
                </a:cubicBezTo>
                <a:cubicBezTo>
                  <a:pt x="118" y="60"/>
                  <a:pt x="117" y="61"/>
                  <a:pt x="117" y="63"/>
                </a:cubicBezTo>
                <a:cubicBezTo>
                  <a:pt x="116" y="64"/>
                  <a:pt x="116" y="65"/>
                  <a:pt x="116" y="67"/>
                </a:cubicBezTo>
                <a:cubicBezTo>
                  <a:pt x="115" y="69"/>
                  <a:pt x="115" y="72"/>
                  <a:pt x="115" y="74"/>
                </a:cubicBezTo>
                <a:cubicBezTo>
                  <a:pt x="115" y="77"/>
                  <a:pt x="116" y="80"/>
                  <a:pt x="117" y="83"/>
                </a:cubicBezTo>
                <a:cubicBezTo>
                  <a:pt x="117" y="84"/>
                  <a:pt x="118" y="85"/>
                  <a:pt x="119" y="86"/>
                </a:cubicBezTo>
                <a:cubicBezTo>
                  <a:pt x="121" y="87"/>
                  <a:pt x="122" y="88"/>
                  <a:pt x="124" y="88"/>
                </a:cubicBezTo>
                <a:cubicBezTo>
                  <a:pt x="124" y="88"/>
                  <a:pt x="124" y="88"/>
                  <a:pt x="124" y="88"/>
                </a:cubicBezTo>
                <a:cubicBezTo>
                  <a:pt x="125" y="87"/>
                  <a:pt x="125" y="87"/>
                  <a:pt x="125" y="87"/>
                </a:cubicBezTo>
                <a:cubicBezTo>
                  <a:pt x="125" y="87"/>
                  <a:pt x="125" y="87"/>
                  <a:pt x="125" y="87"/>
                </a:cubicBezTo>
                <a:cubicBezTo>
                  <a:pt x="126" y="87"/>
                  <a:pt x="128" y="87"/>
                  <a:pt x="128" y="86"/>
                </a:cubicBezTo>
                <a:cubicBezTo>
                  <a:pt x="129" y="86"/>
                  <a:pt x="129" y="86"/>
                  <a:pt x="129" y="86"/>
                </a:cubicBezTo>
                <a:cubicBezTo>
                  <a:pt x="129" y="86"/>
                  <a:pt x="129" y="86"/>
                  <a:pt x="129" y="86"/>
                </a:cubicBezTo>
                <a:cubicBezTo>
                  <a:pt x="129" y="86"/>
                  <a:pt x="129" y="86"/>
                  <a:pt x="129" y="86"/>
                </a:cubicBezTo>
                <a:cubicBezTo>
                  <a:pt x="129" y="86"/>
                  <a:pt x="130" y="86"/>
                  <a:pt x="131" y="87"/>
                </a:cubicBezTo>
                <a:cubicBezTo>
                  <a:pt x="131" y="87"/>
                  <a:pt x="131" y="87"/>
                  <a:pt x="131" y="87"/>
                </a:cubicBezTo>
                <a:cubicBezTo>
                  <a:pt x="131" y="88"/>
                  <a:pt x="132" y="88"/>
                  <a:pt x="132" y="89"/>
                </a:cubicBezTo>
                <a:cubicBezTo>
                  <a:pt x="132" y="91"/>
                  <a:pt x="131" y="94"/>
                  <a:pt x="130" y="97"/>
                </a:cubicBezTo>
                <a:cubicBezTo>
                  <a:pt x="130" y="99"/>
                  <a:pt x="129" y="102"/>
                  <a:pt x="128" y="103"/>
                </a:cubicBezTo>
                <a:cubicBezTo>
                  <a:pt x="128" y="104"/>
                  <a:pt x="128" y="104"/>
                  <a:pt x="128" y="104"/>
                </a:cubicBezTo>
                <a:cubicBezTo>
                  <a:pt x="128" y="104"/>
                  <a:pt x="128" y="104"/>
                  <a:pt x="128" y="104"/>
                </a:cubicBezTo>
                <a:cubicBezTo>
                  <a:pt x="122" y="114"/>
                  <a:pt x="113" y="122"/>
                  <a:pt x="102" y="127"/>
                </a:cubicBezTo>
                <a:cubicBezTo>
                  <a:pt x="107" y="122"/>
                  <a:pt x="111" y="117"/>
                  <a:pt x="111" y="111"/>
                </a:cubicBezTo>
                <a:cubicBezTo>
                  <a:pt x="111" y="106"/>
                  <a:pt x="109" y="102"/>
                  <a:pt x="106" y="99"/>
                </a:cubicBezTo>
                <a:cubicBezTo>
                  <a:pt x="105" y="99"/>
                  <a:pt x="104" y="98"/>
                  <a:pt x="103" y="98"/>
                </a:cubicBezTo>
                <a:cubicBezTo>
                  <a:pt x="102" y="98"/>
                  <a:pt x="102" y="98"/>
                  <a:pt x="102" y="98"/>
                </a:cubicBezTo>
                <a:cubicBezTo>
                  <a:pt x="101" y="98"/>
                  <a:pt x="101" y="98"/>
                  <a:pt x="100" y="98"/>
                </a:cubicBezTo>
                <a:cubicBezTo>
                  <a:pt x="98" y="98"/>
                  <a:pt x="96" y="98"/>
                  <a:pt x="94" y="98"/>
                </a:cubicBezTo>
                <a:cubicBezTo>
                  <a:pt x="92" y="97"/>
                  <a:pt x="91" y="97"/>
                  <a:pt x="90" y="97"/>
                </a:cubicBezTo>
                <a:cubicBezTo>
                  <a:pt x="87" y="90"/>
                  <a:pt x="74" y="85"/>
                  <a:pt x="68" y="85"/>
                </a:cubicBezTo>
                <a:cubicBezTo>
                  <a:pt x="67" y="85"/>
                  <a:pt x="67" y="85"/>
                  <a:pt x="67" y="85"/>
                </a:cubicBezTo>
                <a:cubicBezTo>
                  <a:pt x="67" y="84"/>
                  <a:pt x="65" y="83"/>
                  <a:pt x="63" y="83"/>
                </a:cubicBezTo>
                <a:cubicBezTo>
                  <a:pt x="63" y="83"/>
                  <a:pt x="63" y="83"/>
                  <a:pt x="63" y="83"/>
                </a:cubicBezTo>
                <a:cubicBezTo>
                  <a:pt x="63" y="83"/>
                  <a:pt x="63" y="83"/>
                  <a:pt x="63" y="83"/>
                </a:cubicBezTo>
                <a:cubicBezTo>
                  <a:pt x="62" y="82"/>
                  <a:pt x="61" y="81"/>
                  <a:pt x="61" y="80"/>
                </a:cubicBezTo>
                <a:cubicBezTo>
                  <a:pt x="61" y="79"/>
                  <a:pt x="61" y="78"/>
                  <a:pt x="61" y="77"/>
                </a:cubicBezTo>
                <a:cubicBezTo>
                  <a:pt x="60" y="76"/>
                  <a:pt x="60" y="74"/>
                  <a:pt x="59" y="73"/>
                </a:cubicBezTo>
                <a:cubicBezTo>
                  <a:pt x="59" y="73"/>
                  <a:pt x="59" y="73"/>
                  <a:pt x="59" y="73"/>
                </a:cubicBezTo>
                <a:cubicBezTo>
                  <a:pt x="62" y="73"/>
                  <a:pt x="63" y="72"/>
                  <a:pt x="64" y="70"/>
                </a:cubicBezTo>
                <a:cubicBezTo>
                  <a:pt x="65" y="68"/>
                  <a:pt x="68" y="63"/>
                  <a:pt x="70" y="60"/>
                </a:cubicBezTo>
                <a:cubicBezTo>
                  <a:pt x="73" y="56"/>
                  <a:pt x="74" y="54"/>
                  <a:pt x="75" y="52"/>
                </a:cubicBezTo>
                <a:cubicBezTo>
                  <a:pt x="75" y="52"/>
                  <a:pt x="76" y="52"/>
                  <a:pt x="76" y="52"/>
                </a:cubicBezTo>
                <a:cubicBezTo>
                  <a:pt x="79" y="52"/>
                  <a:pt x="82" y="53"/>
                  <a:pt x="83" y="53"/>
                </a:cubicBezTo>
                <a:cubicBezTo>
                  <a:pt x="84" y="53"/>
                  <a:pt x="84" y="53"/>
                  <a:pt x="84" y="53"/>
                </a:cubicBezTo>
                <a:cubicBezTo>
                  <a:pt x="85" y="53"/>
                  <a:pt x="87" y="52"/>
                  <a:pt x="87" y="51"/>
                </a:cubicBezTo>
                <a:cubicBezTo>
                  <a:pt x="88" y="50"/>
                  <a:pt x="88" y="49"/>
                  <a:pt x="88" y="48"/>
                </a:cubicBezTo>
                <a:cubicBezTo>
                  <a:pt x="88" y="47"/>
                  <a:pt x="89" y="45"/>
                  <a:pt x="91" y="42"/>
                </a:cubicBezTo>
                <a:cubicBezTo>
                  <a:pt x="91" y="42"/>
                  <a:pt x="92" y="41"/>
                  <a:pt x="92" y="41"/>
                </a:cubicBezTo>
                <a:cubicBezTo>
                  <a:pt x="93" y="39"/>
                  <a:pt x="92" y="37"/>
                  <a:pt x="91" y="36"/>
                </a:cubicBezTo>
                <a:cubicBezTo>
                  <a:pt x="90" y="35"/>
                  <a:pt x="89" y="35"/>
                  <a:pt x="88" y="34"/>
                </a:cubicBezTo>
                <a:cubicBezTo>
                  <a:pt x="88" y="34"/>
                  <a:pt x="87" y="34"/>
                  <a:pt x="87" y="34"/>
                </a:cubicBezTo>
                <a:cubicBezTo>
                  <a:pt x="86" y="34"/>
                  <a:pt x="86" y="34"/>
                  <a:pt x="86" y="33"/>
                </a:cubicBezTo>
                <a:cubicBezTo>
                  <a:pt x="84" y="28"/>
                  <a:pt x="80" y="27"/>
                  <a:pt x="77" y="27"/>
                </a:cubicBezTo>
                <a:cubicBezTo>
                  <a:pt x="76" y="27"/>
                  <a:pt x="75" y="27"/>
                  <a:pt x="74" y="27"/>
                </a:cubicBezTo>
                <a:cubicBezTo>
                  <a:pt x="73" y="26"/>
                  <a:pt x="72" y="26"/>
                  <a:pt x="71" y="25"/>
                </a:cubicBezTo>
                <a:cubicBezTo>
                  <a:pt x="69" y="24"/>
                  <a:pt x="68" y="23"/>
                  <a:pt x="66" y="23"/>
                </a:cubicBezTo>
                <a:cubicBezTo>
                  <a:pt x="66" y="23"/>
                  <a:pt x="66" y="23"/>
                  <a:pt x="66" y="23"/>
                </a:cubicBezTo>
                <a:cubicBezTo>
                  <a:pt x="65" y="23"/>
                  <a:pt x="64" y="24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2" y="23"/>
                  <a:pt x="62" y="22"/>
                  <a:pt x="61" y="22"/>
                </a:cubicBezTo>
                <a:cubicBezTo>
                  <a:pt x="60" y="21"/>
                  <a:pt x="60" y="20"/>
                  <a:pt x="59" y="20"/>
                </a:cubicBezTo>
                <a:cubicBezTo>
                  <a:pt x="59" y="18"/>
                  <a:pt x="58" y="17"/>
                  <a:pt x="57" y="17"/>
                </a:cubicBezTo>
                <a:cubicBezTo>
                  <a:pt x="56" y="16"/>
                  <a:pt x="56" y="16"/>
                  <a:pt x="55" y="16"/>
                </a:cubicBezTo>
                <a:cubicBezTo>
                  <a:pt x="54" y="16"/>
                  <a:pt x="53" y="16"/>
                  <a:pt x="52" y="17"/>
                </a:cubicBezTo>
                <a:cubicBezTo>
                  <a:pt x="49" y="19"/>
                  <a:pt x="41" y="22"/>
                  <a:pt x="39" y="22"/>
                </a:cubicBezTo>
                <a:cubicBezTo>
                  <a:pt x="39" y="22"/>
                  <a:pt x="39" y="22"/>
                  <a:pt x="39" y="22"/>
                </a:cubicBezTo>
                <a:cubicBezTo>
                  <a:pt x="32" y="22"/>
                  <a:pt x="26" y="30"/>
                  <a:pt x="21" y="39"/>
                </a:cubicBezTo>
                <a:cubicBezTo>
                  <a:pt x="20" y="40"/>
                  <a:pt x="20" y="40"/>
                  <a:pt x="20" y="41"/>
                </a:cubicBezTo>
                <a:cubicBezTo>
                  <a:pt x="20" y="43"/>
                  <a:pt x="20" y="45"/>
                  <a:pt x="21" y="48"/>
                </a:cubicBezTo>
                <a:cubicBezTo>
                  <a:pt x="21" y="49"/>
                  <a:pt x="21" y="51"/>
                  <a:pt x="22" y="52"/>
                </a:cubicBezTo>
                <a:cubicBezTo>
                  <a:pt x="21" y="52"/>
                  <a:pt x="21" y="52"/>
                  <a:pt x="21" y="52"/>
                </a:cubicBezTo>
                <a:cubicBezTo>
                  <a:pt x="21" y="53"/>
                  <a:pt x="21" y="53"/>
                  <a:pt x="22" y="53"/>
                </a:cubicBezTo>
                <a:cubicBezTo>
                  <a:pt x="22" y="54"/>
                  <a:pt x="22" y="54"/>
                  <a:pt x="22" y="54"/>
                </a:cubicBezTo>
                <a:cubicBezTo>
                  <a:pt x="21" y="57"/>
                  <a:pt x="22" y="61"/>
                  <a:pt x="25" y="66"/>
                </a:cubicBezTo>
                <a:cubicBezTo>
                  <a:pt x="25" y="67"/>
                  <a:pt x="25" y="68"/>
                  <a:pt x="24" y="68"/>
                </a:cubicBezTo>
                <a:cubicBezTo>
                  <a:pt x="24" y="69"/>
                  <a:pt x="24" y="69"/>
                  <a:pt x="25" y="70"/>
                </a:cubicBezTo>
                <a:cubicBezTo>
                  <a:pt x="25" y="70"/>
                  <a:pt x="25" y="70"/>
                  <a:pt x="25" y="70"/>
                </a:cubicBezTo>
                <a:cubicBezTo>
                  <a:pt x="26" y="70"/>
                  <a:pt x="26" y="69"/>
                  <a:pt x="26" y="69"/>
                </a:cubicBezTo>
                <a:cubicBezTo>
                  <a:pt x="27" y="69"/>
                  <a:pt x="27" y="69"/>
                  <a:pt x="27" y="69"/>
                </a:cubicBezTo>
                <a:cubicBezTo>
                  <a:pt x="27" y="69"/>
                  <a:pt x="27" y="69"/>
                  <a:pt x="27" y="69"/>
                </a:cubicBezTo>
                <a:cubicBezTo>
                  <a:pt x="28" y="71"/>
                  <a:pt x="33" y="79"/>
                  <a:pt x="37" y="81"/>
                </a:cubicBezTo>
                <a:cubicBezTo>
                  <a:pt x="40" y="83"/>
                  <a:pt x="46" y="86"/>
                  <a:pt x="50" y="87"/>
                </a:cubicBezTo>
                <a:cubicBezTo>
                  <a:pt x="51" y="88"/>
                  <a:pt x="51" y="88"/>
                  <a:pt x="51" y="88"/>
                </a:cubicBezTo>
                <a:cubicBezTo>
                  <a:pt x="51" y="89"/>
                  <a:pt x="52" y="89"/>
                  <a:pt x="52" y="90"/>
                </a:cubicBezTo>
                <a:cubicBezTo>
                  <a:pt x="53" y="90"/>
                  <a:pt x="53" y="91"/>
                  <a:pt x="53" y="92"/>
                </a:cubicBezTo>
                <a:cubicBezTo>
                  <a:pt x="54" y="92"/>
                  <a:pt x="54" y="92"/>
                  <a:pt x="54" y="93"/>
                </a:cubicBezTo>
                <a:cubicBezTo>
                  <a:pt x="54" y="94"/>
                  <a:pt x="54" y="96"/>
                  <a:pt x="54" y="97"/>
                </a:cubicBezTo>
                <a:cubicBezTo>
                  <a:pt x="54" y="97"/>
                  <a:pt x="53" y="98"/>
                  <a:pt x="53" y="99"/>
                </a:cubicBezTo>
                <a:cubicBezTo>
                  <a:pt x="53" y="101"/>
                  <a:pt x="52" y="108"/>
                  <a:pt x="55" y="114"/>
                </a:cubicBezTo>
                <a:cubicBezTo>
                  <a:pt x="55" y="114"/>
                  <a:pt x="55" y="114"/>
                  <a:pt x="55" y="114"/>
                </a:cubicBezTo>
                <a:cubicBezTo>
                  <a:pt x="55" y="115"/>
                  <a:pt x="55" y="115"/>
                  <a:pt x="55" y="116"/>
                </a:cubicBezTo>
                <a:cubicBezTo>
                  <a:pt x="55" y="116"/>
                  <a:pt x="55" y="117"/>
                  <a:pt x="56" y="117"/>
                </a:cubicBezTo>
                <a:cubicBezTo>
                  <a:pt x="56" y="117"/>
                  <a:pt x="56" y="117"/>
                  <a:pt x="56" y="117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7" y="118"/>
                  <a:pt x="57" y="117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59" y="117"/>
                  <a:pt x="60" y="118"/>
                  <a:pt x="61" y="119"/>
                </a:cubicBezTo>
                <a:cubicBezTo>
                  <a:pt x="61" y="119"/>
                  <a:pt x="60" y="120"/>
                  <a:pt x="60" y="121"/>
                </a:cubicBezTo>
                <a:cubicBezTo>
                  <a:pt x="60" y="121"/>
                  <a:pt x="60" y="122"/>
                  <a:pt x="61" y="122"/>
                </a:cubicBezTo>
                <a:cubicBezTo>
                  <a:pt x="61" y="122"/>
                  <a:pt x="61" y="122"/>
                  <a:pt x="61" y="122"/>
                </a:cubicBezTo>
                <a:cubicBezTo>
                  <a:pt x="61" y="122"/>
                  <a:pt x="62" y="122"/>
                  <a:pt x="62" y="121"/>
                </a:cubicBezTo>
                <a:cubicBezTo>
                  <a:pt x="62" y="121"/>
                  <a:pt x="62" y="121"/>
                  <a:pt x="62" y="121"/>
                </a:cubicBezTo>
                <a:cubicBezTo>
                  <a:pt x="63" y="122"/>
                  <a:pt x="62" y="124"/>
                  <a:pt x="61" y="127"/>
                </a:cubicBezTo>
                <a:cubicBezTo>
                  <a:pt x="61" y="129"/>
                  <a:pt x="60" y="131"/>
                  <a:pt x="60" y="132"/>
                </a:cubicBezTo>
                <a:cubicBezTo>
                  <a:pt x="31" y="128"/>
                  <a:pt x="5" y="107"/>
                  <a:pt x="5" y="69"/>
                </a:cubicBezTo>
                <a:cubicBezTo>
                  <a:pt x="5" y="46"/>
                  <a:pt x="15" y="29"/>
                  <a:pt x="29" y="18"/>
                </a:cubicBezTo>
                <a:cubicBezTo>
                  <a:pt x="30" y="19"/>
                  <a:pt x="30" y="19"/>
                  <a:pt x="30" y="19"/>
                </a:cubicBezTo>
                <a:cubicBezTo>
                  <a:pt x="31" y="19"/>
                  <a:pt x="32" y="19"/>
                  <a:pt x="33" y="19"/>
                </a:cubicBezTo>
                <a:cubicBezTo>
                  <a:pt x="34" y="19"/>
                  <a:pt x="35" y="19"/>
                  <a:pt x="35" y="20"/>
                </a:cubicBezTo>
                <a:cubicBezTo>
                  <a:pt x="36" y="20"/>
                  <a:pt x="37" y="20"/>
                  <a:pt x="38" y="20"/>
                </a:cubicBezTo>
                <a:moveTo>
                  <a:pt x="97" y="18"/>
                </a:moveTo>
                <a:cubicBezTo>
                  <a:pt x="96" y="17"/>
                  <a:pt x="96" y="17"/>
                  <a:pt x="96" y="17"/>
                </a:cubicBezTo>
                <a:cubicBezTo>
                  <a:pt x="95" y="17"/>
                  <a:pt x="94" y="16"/>
                  <a:pt x="93" y="16"/>
                </a:cubicBezTo>
                <a:cubicBezTo>
                  <a:pt x="94" y="14"/>
                  <a:pt x="95" y="12"/>
                  <a:pt x="96" y="10"/>
                </a:cubicBezTo>
                <a:cubicBezTo>
                  <a:pt x="98" y="11"/>
                  <a:pt x="100" y="12"/>
                  <a:pt x="102" y="13"/>
                </a:cubicBezTo>
                <a:cubicBezTo>
                  <a:pt x="101" y="14"/>
                  <a:pt x="99" y="15"/>
                  <a:pt x="98" y="16"/>
                </a:cubicBezTo>
                <a:cubicBezTo>
                  <a:pt x="98" y="17"/>
                  <a:pt x="97" y="17"/>
                  <a:pt x="97" y="18"/>
                </a:cubicBezTo>
                <a:moveTo>
                  <a:pt x="38" y="15"/>
                </a:moveTo>
                <a:cubicBezTo>
                  <a:pt x="38" y="15"/>
                  <a:pt x="38" y="15"/>
                  <a:pt x="38" y="15"/>
                </a:cubicBezTo>
                <a:cubicBezTo>
                  <a:pt x="38" y="15"/>
                  <a:pt x="37" y="15"/>
                  <a:pt x="37" y="15"/>
                </a:cubicBezTo>
                <a:cubicBezTo>
                  <a:pt x="36" y="15"/>
                  <a:pt x="35" y="15"/>
                  <a:pt x="34" y="15"/>
                </a:cubicBezTo>
                <a:cubicBezTo>
                  <a:pt x="38" y="12"/>
                  <a:pt x="43" y="10"/>
                  <a:pt x="47" y="9"/>
                </a:cubicBezTo>
                <a:cubicBezTo>
                  <a:pt x="47" y="10"/>
                  <a:pt x="46" y="11"/>
                  <a:pt x="46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3" y="14"/>
                  <a:pt x="41" y="15"/>
                  <a:pt x="38" y="15"/>
                </a:cubicBezTo>
                <a:moveTo>
                  <a:pt x="91" y="15"/>
                </a:moveTo>
                <a:cubicBezTo>
                  <a:pt x="89" y="14"/>
                  <a:pt x="88" y="13"/>
                  <a:pt x="87" y="12"/>
                </a:cubicBezTo>
                <a:cubicBezTo>
                  <a:pt x="87" y="12"/>
                  <a:pt x="86" y="12"/>
                  <a:pt x="85" y="12"/>
                </a:cubicBezTo>
                <a:cubicBezTo>
                  <a:pt x="85" y="12"/>
                  <a:pt x="85" y="12"/>
                  <a:pt x="85" y="12"/>
                </a:cubicBezTo>
                <a:cubicBezTo>
                  <a:pt x="86" y="10"/>
                  <a:pt x="87" y="9"/>
                  <a:pt x="88" y="7"/>
                </a:cubicBezTo>
                <a:cubicBezTo>
                  <a:pt x="90" y="8"/>
                  <a:pt x="92" y="8"/>
                  <a:pt x="94" y="9"/>
                </a:cubicBezTo>
                <a:cubicBezTo>
                  <a:pt x="93" y="11"/>
                  <a:pt x="92" y="13"/>
                  <a:pt x="91" y="15"/>
                </a:cubicBezTo>
                <a:moveTo>
                  <a:pt x="49" y="11"/>
                </a:moveTo>
                <a:cubicBezTo>
                  <a:pt x="49" y="10"/>
                  <a:pt x="49" y="9"/>
                  <a:pt x="49" y="8"/>
                </a:cubicBezTo>
                <a:cubicBezTo>
                  <a:pt x="52" y="7"/>
                  <a:pt x="55" y="7"/>
                  <a:pt x="58" y="6"/>
                </a:cubicBezTo>
                <a:cubicBezTo>
                  <a:pt x="58" y="7"/>
                  <a:pt x="58" y="7"/>
                  <a:pt x="58" y="8"/>
                </a:cubicBezTo>
                <a:cubicBezTo>
                  <a:pt x="55" y="9"/>
                  <a:pt x="52" y="10"/>
                  <a:pt x="49" y="11"/>
                </a:cubicBezTo>
                <a:moveTo>
                  <a:pt x="83" y="11"/>
                </a:moveTo>
                <a:cubicBezTo>
                  <a:pt x="81" y="10"/>
                  <a:pt x="78" y="9"/>
                  <a:pt x="75" y="8"/>
                </a:cubicBezTo>
                <a:cubicBezTo>
                  <a:pt x="75" y="7"/>
                  <a:pt x="76" y="6"/>
                  <a:pt x="77" y="5"/>
                </a:cubicBezTo>
                <a:cubicBezTo>
                  <a:pt x="79" y="6"/>
                  <a:pt x="82" y="6"/>
                  <a:pt x="84" y="7"/>
                </a:cubicBezTo>
                <a:cubicBezTo>
                  <a:pt x="84" y="7"/>
                  <a:pt x="84" y="7"/>
                  <a:pt x="84" y="7"/>
                </a:cubicBezTo>
                <a:cubicBezTo>
                  <a:pt x="84" y="7"/>
                  <a:pt x="85" y="7"/>
                  <a:pt x="86" y="7"/>
                </a:cubicBezTo>
                <a:cubicBezTo>
                  <a:pt x="85" y="8"/>
                  <a:pt x="84" y="10"/>
                  <a:pt x="83" y="11"/>
                </a:cubicBezTo>
                <a:moveTo>
                  <a:pt x="61" y="8"/>
                </a:moveTo>
                <a:cubicBezTo>
                  <a:pt x="61" y="7"/>
                  <a:pt x="61" y="6"/>
                  <a:pt x="62" y="6"/>
                </a:cubicBezTo>
                <a:cubicBezTo>
                  <a:pt x="63" y="5"/>
                  <a:pt x="64" y="5"/>
                  <a:pt x="65" y="5"/>
                </a:cubicBezTo>
                <a:cubicBezTo>
                  <a:pt x="66" y="5"/>
                  <a:pt x="68" y="5"/>
                  <a:pt x="69" y="5"/>
                </a:cubicBezTo>
                <a:cubicBezTo>
                  <a:pt x="71" y="5"/>
                  <a:pt x="73" y="5"/>
                  <a:pt x="74" y="5"/>
                </a:cubicBezTo>
                <a:cubicBezTo>
                  <a:pt x="74" y="6"/>
                  <a:pt x="73" y="7"/>
                  <a:pt x="73" y="8"/>
                </a:cubicBezTo>
                <a:cubicBezTo>
                  <a:pt x="70" y="8"/>
                  <a:pt x="67" y="7"/>
                  <a:pt x="65" y="7"/>
                </a:cubicBezTo>
                <a:cubicBezTo>
                  <a:pt x="64" y="7"/>
                  <a:pt x="62" y="7"/>
                  <a:pt x="61" y="8"/>
                </a:cubicBezTo>
                <a:moveTo>
                  <a:pt x="71" y="0"/>
                </a:moveTo>
                <a:cubicBezTo>
                  <a:pt x="69" y="0"/>
                  <a:pt x="68" y="1"/>
                  <a:pt x="66" y="1"/>
                </a:cubicBezTo>
                <a:cubicBezTo>
                  <a:pt x="65" y="1"/>
                  <a:pt x="65" y="1"/>
                  <a:pt x="65" y="1"/>
                </a:cubicBezTo>
                <a:cubicBezTo>
                  <a:pt x="64" y="1"/>
                  <a:pt x="64" y="1"/>
                  <a:pt x="64" y="1"/>
                </a:cubicBezTo>
                <a:cubicBezTo>
                  <a:pt x="53" y="2"/>
                  <a:pt x="41" y="5"/>
                  <a:pt x="27" y="13"/>
                </a:cubicBezTo>
                <a:cubicBezTo>
                  <a:pt x="27" y="14"/>
                  <a:pt x="27" y="14"/>
                  <a:pt x="27" y="14"/>
                </a:cubicBezTo>
                <a:cubicBezTo>
                  <a:pt x="26" y="14"/>
                  <a:pt x="26" y="15"/>
                  <a:pt x="26" y="15"/>
                </a:cubicBezTo>
                <a:cubicBezTo>
                  <a:pt x="25" y="16"/>
                  <a:pt x="24" y="17"/>
                  <a:pt x="23" y="18"/>
                </a:cubicBezTo>
                <a:cubicBezTo>
                  <a:pt x="8" y="30"/>
                  <a:pt x="0" y="48"/>
                  <a:pt x="0" y="69"/>
                </a:cubicBezTo>
                <a:cubicBezTo>
                  <a:pt x="0" y="110"/>
                  <a:pt x="30" y="133"/>
                  <a:pt x="62" y="137"/>
                </a:cubicBezTo>
                <a:cubicBezTo>
                  <a:pt x="62" y="138"/>
                  <a:pt x="63" y="138"/>
                  <a:pt x="64" y="138"/>
                </a:cubicBezTo>
                <a:cubicBezTo>
                  <a:pt x="64" y="138"/>
                  <a:pt x="67" y="138"/>
                  <a:pt x="72" y="138"/>
                </a:cubicBezTo>
                <a:cubicBezTo>
                  <a:pt x="85" y="138"/>
                  <a:pt x="90" y="136"/>
                  <a:pt x="92" y="135"/>
                </a:cubicBezTo>
                <a:cubicBezTo>
                  <a:pt x="103" y="132"/>
                  <a:pt x="112" y="127"/>
                  <a:pt x="120" y="121"/>
                </a:cubicBezTo>
                <a:cubicBezTo>
                  <a:pt x="131" y="111"/>
                  <a:pt x="138" y="98"/>
                  <a:pt x="141" y="82"/>
                </a:cubicBezTo>
                <a:cubicBezTo>
                  <a:pt x="142" y="79"/>
                  <a:pt x="142" y="75"/>
                  <a:pt x="142" y="72"/>
                </a:cubicBezTo>
                <a:cubicBezTo>
                  <a:pt x="142" y="71"/>
                  <a:pt x="142" y="71"/>
                  <a:pt x="142" y="70"/>
                </a:cubicBezTo>
                <a:cubicBezTo>
                  <a:pt x="142" y="69"/>
                  <a:pt x="142" y="69"/>
                  <a:pt x="142" y="69"/>
                </a:cubicBezTo>
                <a:cubicBezTo>
                  <a:pt x="142" y="49"/>
                  <a:pt x="135" y="32"/>
                  <a:pt x="122" y="20"/>
                </a:cubicBezTo>
                <a:cubicBezTo>
                  <a:pt x="122" y="19"/>
                  <a:pt x="122" y="19"/>
                  <a:pt x="122" y="19"/>
                </a:cubicBezTo>
                <a:cubicBezTo>
                  <a:pt x="120" y="18"/>
                  <a:pt x="119" y="17"/>
                  <a:pt x="118" y="16"/>
                </a:cubicBezTo>
                <a:cubicBezTo>
                  <a:pt x="118" y="15"/>
                  <a:pt x="117" y="15"/>
                  <a:pt x="117" y="15"/>
                </a:cubicBezTo>
                <a:cubicBezTo>
                  <a:pt x="104" y="6"/>
                  <a:pt x="88" y="0"/>
                  <a:pt x="71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7" name="CustomShape 35"/>
          <p:cNvSpPr/>
          <p:nvPr/>
        </p:nvSpPr>
        <p:spPr>
          <a:xfrm>
            <a:off x="5742360" y="2407680"/>
            <a:ext cx="582120" cy="777240"/>
          </a:xfrm>
          <a:custGeom>
            <a:avLst/>
            <a:gdLst/>
            <a:ahLst/>
            <a:rect l="l" t="t" r="r" b="b"/>
            <a:pathLst>
              <a:path w="137" h="183">
                <a:moveTo>
                  <a:pt x="41" y="66"/>
                </a:moveTo>
                <a:cubicBezTo>
                  <a:pt x="43" y="66"/>
                  <a:pt x="45" y="66"/>
                  <a:pt x="45" y="66"/>
                </a:cubicBezTo>
                <a:cubicBezTo>
                  <a:pt x="62" y="65"/>
                  <a:pt x="72" y="64"/>
                  <a:pt x="80" y="62"/>
                </a:cubicBezTo>
                <a:cubicBezTo>
                  <a:pt x="80" y="63"/>
                  <a:pt x="81" y="64"/>
                  <a:pt x="82" y="65"/>
                </a:cubicBezTo>
                <a:cubicBezTo>
                  <a:pt x="84" y="67"/>
                  <a:pt x="87" y="69"/>
                  <a:pt x="90" y="71"/>
                </a:cubicBezTo>
                <a:cubicBezTo>
                  <a:pt x="95" y="75"/>
                  <a:pt x="101" y="79"/>
                  <a:pt x="107" y="84"/>
                </a:cubicBezTo>
                <a:cubicBezTo>
                  <a:pt x="113" y="88"/>
                  <a:pt x="118" y="93"/>
                  <a:pt x="122" y="98"/>
                </a:cubicBezTo>
                <a:cubicBezTo>
                  <a:pt x="128" y="107"/>
                  <a:pt x="131" y="117"/>
                  <a:pt x="131" y="128"/>
                </a:cubicBezTo>
                <a:cubicBezTo>
                  <a:pt x="131" y="131"/>
                  <a:pt x="131" y="134"/>
                  <a:pt x="130" y="137"/>
                </a:cubicBezTo>
                <a:cubicBezTo>
                  <a:pt x="129" y="141"/>
                  <a:pt x="128" y="143"/>
                  <a:pt x="127" y="146"/>
                </a:cubicBezTo>
                <a:cubicBezTo>
                  <a:pt x="126" y="149"/>
                  <a:pt x="125" y="153"/>
                  <a:pt x="125" y="157"/>
                </a:cubicBezTo>
                <a:cubicBezTo>
                  <a:pt x="125" y="157"/>
                  <a:pt x="125" y="157"/>
                  <a:pt x="125" y="157"/>
                </a:cubicBezTo>
                <a:cubicBezTo>
                  <a:pt x="125" y="157"/>
                  <a:pt x="125" y="157"/>
                  <a:pt x="125" y="157"/>
                </a:cubicBezTo>
                <a:cubicBezTo>
                  <a:pt x="125" y="157"/>
                  <a:pt x="125" y="157"/>
                  <a:pt x="125" y="157"/>
                </a:cubicBezTo>
                <a:cubicBezTo>
                  <a:pt x="125" y="157"/>
                  <a:pt x="125" y="157"/>
                  <a:pt x="125" y="157"/>
                </a:cubicBezTo>
                <a:cubicBezTo>
                  <a:pt x="125" y="158"/>
                  <a:pt x="125" y="159"/>
                  <a:pt x="126" y="160"/>
                </a:cubicBezTo>
                <a:cubicBezTo>
                  <a:pt x="126" y="162"/>
                  <a:pt x="126" y="163"/>
                  <a:pt x="127" y="165"/>
                </a:cubicBezTo>
                <a:cubicBezTo>
                  <a:pt x="127" y="167"/>
                  <a:pt x="128" y="168"/>
                  <a:pt x="128" y="169"/>
                </a:cubicBezTo>
                <a:cubicBezTo>
                  <a:pt x="128" y="170"/>
                  <a:pt x="128" y="170"/>
                  <a:pt x="128" y="170"/>
                </a:cubicBezTo>
                <a:cubicBezTo>
                  <a:pt x="127" y="170"/>
                  <a:pt x="127" y="170"/>
                  <a:pt x="127" y="170"/>
                </a:cubicBezTo>
                <a:cubicBezTo>
                  <a:pt x="127" y="170"/>
                  <a:pt x="126" y="170"/>
                  <a:pt x="126" y="170"/>
                </a:cubicBezTo>
                <a:cubicBezTo>
                  <a:pt x="126" y="170"/>
                  <a:pt x="126" y="170"/>
                  <a:pt x="126" y="170"/>
                </a:cubicBezTo>
                <a:cubicBezTo>
                  <a:pt x="126" y="170"/>
                  <a:pt x="126" y="170"/>
                  <a:pt x="126" y="170"/>
                </a:cubicBezTo>
                <a:cubicBezTo>
                  <a:pt x="125" y="170"/>
                  <a:pt x="122" y="170"/>
                  <a:pt x="121" y="169"/>
                </a:cubicBezTo>
                <a:cubicBezTo>
                  <a:pt x="120" y="168"/>
                  <a:pt x="119" y="168"/>
                  <a:pt x="118" y="168"/>
                </a:cubicBezTo>
                <a:cubicBezTo>
                  <a:pt x="117" y="167"/>
                  <a:pt x="117" y="167"/>
                  <a:pt x="117" y="167"/>
                </a:cubicBezTo>
                <a:cubicBezTo>
                  <a:pt x="117" y="167"/>
                  <a:pt x="117" y="167"/>
                  <a:pt x="117" y="167"/>
                </a:cubicBezTo>
                <a:cubicBezTo>
                  <a:pt x="117" y="167"/>
                  <a:pt x="116" y="167"/>
                  <a:pt x="116" y="167"/>
                </a:cubicBezTo>
                <a:cubicBezTo>
                  <a:pt x="116" y="167"/>
                  <a:pt x="116" y="167"/>
                  <a:pt x="116" y="167"/>
                </a:cubicBezTo>
                <a:cubicBezTo>
                  <a:pt x="116" y="167"/>
                  <a:pt x="116" y="167"/>
                  <a:pt x="116" y="167"/>
                </a:cubicBezTo>
                <a:cubicBezTo>
                  <a:pt x="111" y="168"/>
                  <a:pt x="108" y="168"/>
                  <a:pt x="105" y="169"/>
                </a:cubicBezTo>
                <a:cubicBezTo>
                  <a:pt x="102" y="169"/>
                  <a:pt x="99" y="170"/>
                  <a:pt x="94" y="171"/>
                </a:cubicBezTo>
                <a:cubicBezTo>
                  <a:pt x="86" y="172"/>
                  <a:pt x="79" y="173"/>
                  <a:pt x="71" y="173"/>
                </a:cubicBezTo>
                <a:cubicBezTo>
                  <a:pt x="67" y="173"/>
                  <a:pt x="64" y="173"/>
                  <a:pt x="61" y="173"/>
                </a:cubicBezTo>
                <a:cubicBezTo>
                  <a:pt x="56" y="173"/>
                  <a:pt x="51" y="173"/>
                  <a:pt x="46" y="173"/>
                </a:cubicBezTo>
                <a:cubicBezTo>
                  <a:pt x="43" y="173"/>
                  <a:pt x="39" y="172"/>
                  <a:pt x="35" y="172"/>
                </a:cubicBezTo>
                <a:cubicBezTo>
                  <a:pt x="30" y="172"/>
                  <a:pt x="25" y="173"/>
                  <a:pt x="21" y="176"/>
                </a:cubicBezTo>
                <a:cubicBezTo>
                  <a:pt x="20" y="176"/>
                  <a:pt x="19" y="177"/>
                  <a:pt x="19" y="177"/>
                </a:cubicBezTo>
                <a:cubicBezTo>
                  <a:pt x="18" y="177"/>
                  <a:pt x="17" y="178"/>
                  <a:pt x="17" y="178"/>
                </a:cubicBezTo>
                <a:cubicBezTo>
                  <a:pt x="17" y="178"/>
                  <a:pt x="17" y="178"/>
                  <a:pt x="17" y="178"/>
                </a:cubicBezTo>
                <a:cubicBezTo>
                  <a:pt x="16" y="178"/>
                  <a:pt x="16" y="178"/>
                  <a:pt x="16" y="178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16" y="176"/>
                  <a:pt x="16" y="174"/>
                  <a:pt x="16" y="173"/>
                </a:cubicBezTo>
                <a:cubicBezTo>
                  <a:pt x="16" y="172"/>
                  <a:pt x="16" y="172"/>
                  <a:pt x="16" y="171"/>
                </a:cubicBezTo>
                <a:cubicBezTo>
                  <a:pt x="16" y="170"/>
                  <a:pt x="16" y="170"/>
                  <a:pt x="16" y="170"/>
                </a:cubicBezTo>
                <a:cubicBezTo>
                  <a:pt x="16" y="170"/>
                  <a:pt x="16" y="170"/>
                  <a:pt x="16" y="169"/>
                </a:cubicBezTo>
                <a:cubicBezTo>
                  <a:pt x="13" y="162"/>
                  <a:pt x="11" y="157"/>
                  <a:pt x="9" y="151"/>
                </a:cubicBezTo>
                <a:cubicBezTo>
                  <a:pt x="7" y="146"/>
                  <a:pt x="6" y="140"/>
                  <a:pt x="5" y="133"/>
                </a:cubicBezTo>
                <a:cubicBezTo>
                  <a:pt x="5" y="132"/>
                  <a:pt x="5" y="131"/>
                  <a:pt x="5" y="130"/>
                </a:cubicBezTo>
                <a:cubicBezTo>
                  <a:pt x="5" y="117"/>
                  <a:pt x="9" y="103"/>
                  <a:pt x="16" y="92"/>
                </a:cubicBezTo>
                <a:cubicBezTo>
                  <a:pt x="20" y="88"/>
                  <a:pt x="24" y="84"/>
                  <a:pt x="28" y="81"/>
                </a:cubicBezTo>
                <a:cubicBezTo>
                  <a:pt x="33" y="77"/>
                  <a:pt x="37" y="72"/>
                  <a:pt x="39" y="66"/>
                </a:cubicBezTo>
                <a:cubicBezTo>
                  <a:pt x="40" y="66"/>
                  <a:pt x="41" y="66"/>
                  <a:pt x="41" y="66"/>
                </a:cubicBezTo>
                <a:moveTo>
                  <a:pt x="39" y="62"/>
                </a:moveTo>
                <a:cubicBezTo>
                  <a:pt x="39" y="62"/>
                  <a:pt x="38" y="62"/>
                  <a:pt x="38" y="62"/>
                </a:cubicBezTo>
                <a:cubicBezTo>
                  <a:pt x="37" y="61"/>
                  <a:pt x="36" y="61"/>
                  <a:pt x="36" y="61"/>
                </a:cubicBezTo>
                <a:cubicBezTo>
                  <a:pt x="36" y="60"/>
                  <a:pt x="36" y="60"/>
                  <a:pt x="36" y="60"/>
                </a:cubicBezTo>
                <a:cubicBezTo>
                  <a:pt x="35" y="59"/>
                  <a:pt x="35" y="59"/>
                  <a:pt x="35" y="59"/>
                </a:cubicBezTo>
                <a:cubicBezTo>
                  <a:pt x="35" y="59"/>
                  <a:pt x="35" y="59"/>
                  <a:pt x="35" y="59"/>
                </a:cubicBezTo>
                <a:cubicBezTo>
                  <a:pt x="35" y="59"/>
                  <a:pt x="35" y="59"/>
                  <a:pt x="35" y="59"/>
                </a:cubicBezTo>
                <a:cubicBezTo>
                  <a:pt x="36" y="59"/>
                  <a:pt x="37" y="59"/>
                  <a:pt x="38" y="59"/>
                </a:cubicBezTo>
                <a:cubicBezTo>
                  <a:pt x="38" y="59"/>
                  <a:pt x="39" y="59"/>
                  <a:pt x="39" y="59"/>
                </a:cubicBezTo>
                <a:cubicBezTo>
                  <a:pt x="40" y="59"/>
                  <a:pt x="40" y="59"/>
                  <a:pt x="41" y="59"/>
                </a:cubicBezTo>
                <a:cubicBezTo>
                  <a:pt x="40" y="60"/>
                  <a:pt x="40" y="61"/>
                  <a:pt x="39" y="62"/>
                </a:cubicBezTo>
                <a:moveTo>
                  <a:pt x="124" y="64"/>
                </a:moveTo>
                <a:cubicBezTo>
                  <a:pt x="123" y="64"/>
                  <a:pt x="123" y="64"/>
                  <a:pt x="122" y="64"/>
                </a:cubicBezTo>
                <a:cubicBezTo>
                  <a:pt x="123" y="62"/>
                  <a:pt x="125" y="60"/>
                  <a:pt x="126" y="58"/>
                </a:cubicBezTo>
                <a:cubicBezTo>
                  <a:pt x="127" y="58"/>
                  <a:pt x="129" y="58"/>
                  <a:pt x="130" y="58"/>
                </a:cubicBezTo>
                <a:cubicBezTo>
                  <a:pt x="130" y="58"/>
                  <a:pt x="131" y="58"/>
                  <a:pt x="131" y="58"/>
                </a:cubicBezTo>
                <a:cubicBezTo>
                  <a:pt x="131" y="60"/>
                  <a:pt x="131" y="62"/>
                  <a:pt x="131" y="64"/>
                </a:cubicBezTo>
                <a:cubicBezTo>
                  <a:pt x="129" y="64"/>
                  <a:pt x="127" y="64"/>
                  <a:pt x="124" y="64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24" y="64"/>
                  <a:pt x="124" y="64"/>
                  <a:pt x="124" y="64"/>
                </a:cubicBezTo>
                <a:moveTo>
                  <a:pt x="44" y="62"/>
                </a:moveTo>
                <a:cubicBezTo>
                  <a:pt x="45" y="61"/>
                  <a:pt x="46" y="60"/>
                  <a:pt x="46" y="59"/>
                </a:cubicBezTo>
                <a:cubicBezTo>
                  <a:pt x="46" y="59"/>
                  <a:pt x="46" y="59"/>
                  <a:pt x="46" y="59"/>
                </a:cubicBezTo>
                <a:cubicBezTo>
                  <a:pt x="48" y="58"/>
                  <a:pt x="51" y="58"/>
                  <a:pt x="54" y="58"/>
                </a:cubicBezTo>
                <a:cubicBezTo>
                  <a:pt x="53" y="59"/>
                  <a:pt x="53" y="59"/>
                  <a:pt x="52" y="60"/>
                </a:cubicBezTo>
                <a:cubicBezTo>
                  <a:pt x="52" y="61"/>
                  <a:pt x="52" y="61"/>
                  <a:pt x="52" y="61"/>
                </a:cubicBezTo>
                <a:cubicBezTo>
                  <a:pt x="50" y="61"/>
                  <a:pt x="48" y="61"/>
                  <a:pt x="45" y="62"/>
                </a:cubicBezTo>
                <a:cubicBezTo>
                  <a:pt x="44" y="62"/>
                  <a:pt x="44" y="62"/>
                  <a:pt x="44" y="62"/>
                </a:cubicBezTo>
                <a:moveTo>
                  <a:pt x="117" y="64"/>
                </a:moveTo>
                <a:cubicBezTo>
                  <a:pt x="115" y="64"/>
                  <a:pt x="113" y="63"/>
                  <a:pt x="111" y="63"/>
                </a:cubicBezTo>
                <a:cubicBezTo>
                  <a:pt x="112" y="61"/>
                  <a:pt x="113" y="59"/>
                  <a:pt x="115" y="57"/>
                </a:cubicBezTo>
                <a:cubicBezTo>
                  <a:pt x="117" y="58"/>
                  <a:pt x="119" y="58"/>
                  <a:pt x="121" y="58"/>
                </a:cubicBezTo>
                <a:cubicBezTo>
                  <a:pt x="119" y="60"/>
                  <a:pt x="118" y="62"/>
                  <a:pt x="117" y="64"/>
                </a:cubicBezTo>
                <a:moveTo>
                  <a:pt x="57" y="61"/>
                </a:moveTo>
                <a:cubicBezTo>
                  <a:pt x="58" y="60"/>
                  <a:pt x="58" y="58"/>
                  <a:pt x="59" y="57"/>
                </a:cubicBezTo>
                <a:cubicBezTo>
                  <a:pt x="61" y="57"/>
                  <a:pt x="63" y="56"/>
                  <a:pt x="65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5" y="57"/>
                  <a:pt x="64" y="58"/>
                  <a:pt x="64" y="59"/>
                </a:cubicBezTo>
                <a:cubicBezTo>
                  <a:pt x="64" y="60"/>
                  <a:pt x="64" y="60"/>
                  <a:pt x="64" y="60"/>
                </a:cubicBezTo>
                <a:cubicBezTo>
                  <a:pt x="62" y="60"/>
                  <a:pt x="59" y="61"/>
                  <a:pt x="57" y="61"/>
                </a:cubicBezTo>
                <a:moveTo>
                  <a:pt x="106" y="62"/>
                </a:moveTo>
                <a:cubicBezTo>
                  <a:pt x="104" y="62"/>
                  <a:pt x="102" y="61"/>
                  <a:pt x="100" y="61"/>
                </a:cubicBezTo>
                <a:cubicBezTo>
                  <a:pt x="102" y="59"/>
                  <a:pt x="103" y="57"/>
                  <a:pt x="104" y="56"/>
                </a:cubicBezTo>
                <a:cubicBezTo>
                  <a:pt x="106" y="56"/>
                  <a:pt x="108" y="57"/>
                  <a:pt x="110" y="57"/>
                </a:cubicBezTo>
                <a:cubicBezTo>
                  <a:pt x="109" y="59"/>
                  <a:pt x="107" y="60"/>
                  <a:pt x="106" y="62"/>
                </a:cubicBezTo>
                <a:moveTo>
                  <a:pt x="69" y="60"/>
                </a:moveTo>
                <a:cubicBezTo>
                  <a:pt x="69" y="58"/>
                  <a:pt x="70" y="57"/>
                  <a:pt x="71" y="56"/>
                </a:cubicBezTo>
                <a:cubicBezTo>
                  <a:pt x="71" y="55"/>
                  <a:pt x="71" y="55"/>
                  <a:pt x="71" y="55"/>
                </a:cubicBezTo>
                <a:cubicBezTo>
                  <a:pt x="73" y="55"/>
                  <a:pt x="74" y="55"/>
                  <a:pt x="76" y="54"/>
                </a:cubicBezTo>
                <a:cubicBezTo>
                  <a:pt x="75" y="56"/>
                  <a:pt x="74" y="57"/>
                  <a:pt x="73" y="58"/>
                </a:cubicBezTo>
                <a:cubicBezTo>
                  <a:pt x="73" y="59"/>
                  <a:pt x="73" y="59"/>
                  <a:pt x="73" y="59"/>
                </a:cubicBezTo>
                <a:cubicBezTo>
                  <a:pt x="72" y="59"/>
                  <a:pt x="70" y="59"/>
                  <a:pt x="69" y="60"/>
                </a:cubicBezTo>
                <a:moveTo>
                  <a:pt x="96" y="60"/>
                </a:moveTo>
                <a:cubicBezTo>
                  <a:pt x="95" y="59"/>
                  <a:pt x="94" y="59"/>
                  <a:pt x="93" y="59"/>
                </a:cubicBezTo>
                <a:cubicBezTo>
                  <a:pt x="94" y="57"/>
                  <a:pt x="95" y="55"/>
                  <a:pt x="96" y="54"/>
                </a:cubicBezTo>
                <a:cubicBezTo>
                  <a:pt x="97" y="54"/>
                  <a:pt x="97" y="54"/>
                  <a:pt x="97" y="54"/>
                </a:cubicBezTo>
                <a:cubicBezTo>
                  <a:pt x="97" y="54"/>
                  <a:pt x="98" y="55"/>
                  <a:pt x="99" y="55"/>
                </a:cubicBezTo>
                <a:cubicBezTo>
                  <a:pt x="98" y="56"/>
                  <a:pt x="97" y="58"/>
                  <a:pt x="96" y="60"/>
                </a:cubicBezTo>
                <a:moveTo>
                  <a:pt x="79" y="58"/>
                </a:moveTo>
                <a:cubicBezTo>
                  <a:pt x="79" y="56"/>
                  <a:pt x="80" y="55"/>
                  <a:pt x="81" y="54"/>
                </a:cubicBezTo>
                <a:cubicBezTo>
                  <a:pt x="82" y="53"/>
                  <a:pt x="82" y="53"/>
                  <a:pt x="82" y="53"/>
                </a:cubicBezTo>
                <a:cubicBezTo>
                  <a:pt x="82" y="53"/>
                  <a:pt x="83" y="53"/>
                  <a:pt x="83" y="53"/>
                </a:cubicBezTo>
                <a:cubicBezTo>
                  <a:pt x="83" y="54"/>
                  <a:pt x="84" y="55"/>
                  <a:pt x="84" y="55"/>
                </a:cubicBezTo>
                <a:cubicBezTo>
                  <a:pt x="84" y="56"/>
                  <a:pt x="83" y="56"/>
                  <a:pt x="83" y="56"/>
                </a:cubicBezTo>
                <a:cubicBezTo>
                  <a:pt x="83" y="57"/>
                  <a:pt x="83" y="57"/>
                  <a:pt x="82" y="57"/>
                </a:cubicBezTo>
                <a:cubicBezTo>
                  <a:pt x="82" y="57"/>
                  <a:pt x="82" y="57"/>
                  <a:pt x="82" y="57"/>
                </a:cubicBezTo>
                <a:cubicBezTo>
                  <a:pt x="81" y="57"/>
                  <a:pt x="81" y="57"/>
                  <a:pt x="81" y="57"/>
                </a:cubicBezTo>
                <a:cubicBezTo>
                  <a:pt x="81" y="57"/>
                  <a:pt x="81" y="57"/>
                  <a:pt x="81" y="57"/>
                </a:cubicBezTo>
                <a:cubicBezTo>
                  <a:pt x="80" y="57"/>
                  <a:pt x="80" y="57"/>
                  <a:pt x="80" y="57"/>
                </a:cubicBezTo>
                <a:cubicBezTo>
                  <a:pt x="80" y="58"/>
                  <a:pt x="79" y="58"/>
                  <a:pt x="79" y="58"/>
                </a:cubicBezTo>
                <a:moveTo>
                  <a:pt x="89" y="57"/>
                </a:moveTo>
                <a:cubicBezTo>
                  <a:pt x="88" y="57"/>
                  <a:pt x="88" y="57"/>
                  <a:pt x="88" y="57"/>
                </a:cubicBezTo>
                <a:cubicBezTo>
                  <a:pt x="88" y="56"/>
                  <a:pt x="88" y="56"/>
                  <a:pt x="88" y="55"/>
                </a:cubicBezTo>
                <a:cubicBezTo>
                  <a:pt x="88" y="54"/>
                  <a:pt x="87" y="52"/>
                  <a:pt x="87" y="51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51"/>
                  <a:pt x="88" y="51"/>
                  <a:pt x="88" y="51"/>
                </a:cubicBezTo>
                <a:cubicBezTo>
                  <a:pt x="89" y="52"/>
                  <a:pt x="90" y="52"/>
                  <a:pt x="91" y="52"/>
                </a:cubicBezTo>
                <a:cubicBezTo>
                  <a:pt x="90" y="54"/>
                  <a:pt x="89" y="55"/>
                  <a:pt x="89" y="57"/>
                </a:cubicBezTo>
                <a:moveTo>
                  <a:pt x="37" y="48"/>
                </a:moveTo>
                <a:cubicBezTo>
                  <a:pt x="38" y="48"/>
                  <a:pt x="38" y="48"/>
                  <a:pt x="39" y="48"/>
                </a:cubicBezTo>
                <a:cubicBezTo>
                  <a:pt x="39" y="47"/>
                  <a:pt x="39" y="47"/>
                  <a:pt x="40" y="47"/>
                </a:cubicBezTo>
                <a:cubicBezTo>
                  <a:pt x="40" y="47"/>
                  <a:pt x="41" y="47"/>
                  <a:pt x="41" y="47"/>
                </a:cubicBezTo>
                <a:cubicBezTo>
                  <a:pt x="40" y="50"/>
                  <a:pt x="40" y="52"/>
                  <a:pt x="38" y="54"/>
                </a:cubicBezTo>
                <a:cubicBezTo>
                  <a:pt x="38" y="55"/>
                  <a:pt x="38" y="55"/>
                  <a:pt x="38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37" y="55"/>
                  <a:pt x="36" y="55"/>
                  <a:pt x="35" y="54"/>
                </a:cubicBezTo>
                <a:cubicBezTo>
                  <a:pt x="35" y="54"/>
                  <a:pt x="34" y="54"/>
                  <a:pt x="34" y="52"/>
                </a:cubicBezTo>
                <a:cubicBezTo>
                  <a:pt x="34" y="51"/>
                  <a:pt x="34" y="51"/>
                  <a:pt x="34" y="51"/>
                </a:cubicBezTo>
                <a:cubicBezTo>
                  <a:pt x="34" y="51"/>
                  <a:pt x="34" y="50"/>
                  <a:pt x="35" y="49"/>
                </a:cubicBezTo>
                <a:cubicBezTo>
                  <a:pt x="35" y="49"/>
                  <a:pt x="36" y="48"/>
                  <a:pt x="37" y="48"/>
                </a:cubicBezTo>
                <a:cubicBezTo>
                  <a:pt x="37" y="48"/>
                  <a:pt x="37" y="48"/>
                  <a:pt x="37" y="48"/>
                </a:cubicBezTo>
                <a:moveTo>
                  <a:pt x="91" y="48"/>
                </a:moveTo>
                <a:cubicBezTo>
                  <a:pt x="91" y="48"/>
                  <a:pt x="90" y="48"/>
                  <a:pt x="89" y="47"/>
                </a:cubicBezTo>
                <a:cubicBezTo>
                  <a:pt x="89" y="47"/>
                  <a:pt x="89" y="47"/>
                  <a:pt x="89" y="47"/>
                </a:cubicBezTo>
                <a:cubicBezTo>
                  <a:pt x="89" y="46"/>
                  <a:pt x="89" y="46"/>
                  <a:pt x="89" y="46"/>
                </a:cubicBezTo>
                <a:cubicBezTo>
                  <a:pt x="90" y="46"/>
                  <a:pt x="90" y="46"/>
                  <a:pt x="91" y="46"/>
                </a:cubicBezTo>
                <a:cubicBezTo>
                  <a:pt x="91" y="47"/>
                  <a:pt x="91" y="47"/>
                  <a:pt x="91" y="48"/>
                </a:cubicBezTo>
                <a:moveTo>
                  <a:pt x="43" y="55"/>
                </a:moveTo>
                <a:cubicBezTo>
                  <a:pt x="44" y="52"/>
                  <a:pt x="45" y="49"/>
                  <a:pt x="45" y="47"/>
                </a:cubicBezTo>
                <a:cubicBezTo>
                  <a:pt x="48" y="46"/>
                  <a:pt x="51" y="46"/>
                  <a:pt x="54" y="45"/>
                </a:cubicBezTo>
                <a:cubicBezTo>
                  <a:pt x="53" y="48"/>
                  <a:pt x="52" y="51"/>
                  <a:pt x="51" y="53"/>
                </a:cubicBezTo>
                <a:cubicBezTo>
                  <a:pt x="51" y="54"/>
                  <a:pt x="51" y="54"/>
                  <a:pt x="51" y="54"/>
                </a:cubicBezTo>
                <a:cubicBezTo>
                  <a:pt x="48" y="54"/>
                  <a:pt x="45" y="54"/>
                  <a:pt x="43" y="55"/>
                </a:cubicBezTo>
                <a:moveTo>
                  <a:pt x="56" y="53"/>
                </a:moveTo>
                <a:cubicBezTo>
                  <a:pt x="57" y="50"/>
                  <a:pt x="58" y="48"/>
                  <a:pt x="59" y="45"/>
                </a:cubicBezTo>
                <a:cubicBezTo>
                  <a:pt x="61" y="45"/>
                  <a:pt x="64" y="44"/>
                  <a:pt x="66" y="44"/>
                </a:cubicBezTo>
                <a:cubicBezTo>
                  <a:pt x="65" y="47"/>
                  <a:pt x="64" y="49"/>
                  <a:pt x="63" y="52"/>
                </a:cubicBezTo>
                <a:cubicBezTo>
                  <a:pt x="61" y="52"/>
                  <a:pt x="58" y="53"/>
                  <a:pt x="56" y="53"/>
                </a:cubicBezTo>
                <a:moveTo>
                  <a:pt x="96" y="49"/>
                </a:moveTo>
                <a:cubicBezTo>
                  <a:pt x="95" y="49"/>
                  <a:pt x="95" y="49"/>
                  <a:pt x="95" y="49"/>
                </a:cubicBezTo>
                <a:cubicBezTo>
                  <a:pt x="95" y="49"/>
                  <a:pt x="95" y="48"/>
                  <a:pt x="95" y="48"/>
                </a:cubicBezTo>
                <a:cubicBezTo>
                  <a:pt x="95" y="47"/>
                  <a:pt x="96" y="46"/>
                  <a:pt x="96" y="45"/>
                </a:cubicBezTo>
                <a:cubicBezTo>
                  <a:pt x="97" y="44"/>
                  <a:pt x="99" y="44"/>
                  <a:pt x="100" y="43"/>
                </a:cubicBezTo>
                <a:cubicBezTo>
                  <a:pt x="100" y="45"/>
                  <a:pt x="100" y="46"/>
                  <a:pt x="100" y="48"/>
                </a:cubicBezTo>
                <a:cubicBezTo>
                  <a:pt x="99" y="48"/>
                  <a:pt x="98" y="49"/>
                  <a:pt x="96" y="49"/>
                </a:cubicBezTo>
                <a:moveTo>
                  <a:pt x="68" y="51"/>
                </a:moveTo>
                <a:cubicBezTo>
                  <a:pt x="69" y="49"/>
                  <a:pt x="70" y="46"/>
                  <a:pt x="71" y="43"/>
                </a:cubicBezTo>
                <a:cubicBezTo>
                  <a:pt x="73" y="43"/>
                  <a:pt x="75" y="43"/>
                  <a:pt x="76" y="43"/>
                </a:cubicBezTo>
                <a:cubicBezTo>
                  <a:pt x="75" y="45"/>
                  <a:pt x="74" y="48"/>
                  <a:pt x="73" y="50"/>
                </a:cubicBezTo>
                <a:cubicBezTo>
                  <a:pt x="72" y="51"/>
                  <a:pt x="70" y="51"/>
                  <a:pt x="68" y="51"/>
                </a:cubicBezTo>
                <a:moveTo>
                  <a:pt x="78" y="50"/>
                </a:moveTo>
                <a:cubicBezTo>
                  <a:pt x="79" y="47"/>
                  <a:pt x="80" y="45"/>
                  <a:pt x="81" y="43"/>
                </a:cubicBezTo>
                <a:cubicBezTo>
                  <a:pt x="81" y="43"/>
                  <a:pt x="82" y="43"/>
                  <a:pt x="83" y="43"/>
                </a:cubicBezTo>
                <a:cubicBezTo>
                  <a:pt x="83" y="43"/>
                  <a:pt x="84" y="43"/>
                  <a:pt x="84" y="44"/>
                </a:cubicBezTo>
                <a:cubicBezTo>
                  <a:pt x="85" y="44"/>
                  <a:pt x="85" y="44"/>
                  <a:pt x="85" y="45"/>
                </a:cubicBezTo>
                <a:cubicBezTo>
                  <a:pt x="85" y="45"/>
                  <a:pt x="85" y="45"/>
                  <a:pt x="85" y="45"/>
                </a:cubicBezTo>
                <a:cubicBezTo>
                  <a:pt x="85" y="46"/>
                  <a:pt x="85" y="46"/>
                  <a:pt x="8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84" y="47"/>
                  <a:pt x="84" y="47"/>
                  <a:pt x="84" y="47"/>
                </a:cubicBezTo>
                <a:cubicBezTo>
                  <a:pt x="84" y="47"/>
                  <a:pt x="84" y="47"/>
                  <a:pt x="84" y="47"/>
                </a:cubicBezTo>
                <a:cubicBezTo>
                  <a:pt x="83" y="48"/>
                  <a:pt x="83" y="49"/>
                  <a:pt x="82" y="49"/>
                </a:cubicBezTo>
                <a:cubicBezTo>
                  <a:pt x="82" y="49"/>
                  <a:pt x="82" y="49"/>
                  <a:pt x="81" y="49"/>
                </a:cubicBezTo>
                <a:cubicBezTo>
                  <a:pt x="80" y="49"/>
                  <a:pt x="79" y="49"/>
                  <a:pt x="78" y="50"/>
                </a:cubicBezTo>
                <a:moveTo>
                  <a:pt x="104" y="45"/>
                </a:moveTo>
                <a:cubicBezTo>
                  <a:pt x="105" y="44"/>
                  <a:pt x="105" y="42"/>
                  <a:pt x="105" y="41"/>
                </a:cubicBezTo>
                <a:cubicBezTo>
                  <a:pt x="107" y="40"/>
                  <a:pt x="109" y="39"/>
                  <a:pt x="110" y="37"/>
                </a:cubicBezTo>
                <a:cubicBezTo>
                  <a:pt x="111" y="38"/>
                  <a:pt x="111" y="39"/>
                  <a:pt x="111" y="40"/>
                </a:cubicBezTo>
                <a:cubicBezTo>
                  <a:pt x="109" y="42"/>
                  <a:pt x="107" y="44"/>
                  <a:pt x="104" y="45"/>
                </a:cubicBezTo>
                <a:moveTo>
                  <a:pt x="47" y="35"/>
                </a:moveTo>
                <a:cubicBezTo>
                  <a:pt x="48" y="35"/>
                  <a:pt x="48" y="35"/>
                  <a:pt x="48" y="35"/>
                </a:cubicBezTo>
                <a:cubicBezTo>
                  <a:pt x="49" y="35"/>
                  <a:pt x="50" y="35"/>
                  <a:pt x="50" y="34"/>
                </a:cubicBezTo>
                <a:cubicBezTo>
                  <a:pt x="50" y="33"/>
                  <a:pt x="50" y="32"/>
                  <a:pt x="50" y="32"/>
                </a:cubicBezTo>
                <a:cubicBezTo>
                  <a:pt x="50" y="30"/>
                  <a:pt x="50" y="29"/>
                  <a:pt x="49" y="28"/>
                </a:cubicBezTo>
                <a:cubicBezTo>
                  <a:pt x="46" y="21"/>
                  <a:pt x="41" y="14"/>
                  <a:pt x="39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7"/>
                  <a:pt x="39" y="7"/>
                  <a:pt x="40" y="7"/>
                </a:cubicBezTo>
                <a:cubicBezTo>
                  <a:pt x="50" y="7"/>
                  <a:pt x="56" y="5"/>
                  <a:pt x="65" y="5"/>
                </a:cubicBezTo>
                <a:cubicBezTo>
                  <a:pt x="65" y="5"/>
                  <a:pt x="65" y="5"/>
                  <a:pt x="65" y="5"/>
                </a:cubicBezTo>
                <a:cubicBezTo>
                  <a:pt x="65" y="5"/>
                  <a:pt x="65" y="5"/>
                  <a:pt x="65" y="5"/>
                </a:cubicBezTo>
                <a:cubicBezTo>
                  <a:pt x="65" y="5"/>
                  <a:pt x="65" y="5"/>
                  <a:pt x="65" y="5"/>
                </a:cubicBezTo>
                <a:cubicBezTo>
                  <a:pt x="65" y="6"/>
                  <a:pt x="65" y="6"/>
                  <a:pt x="65" y="6"/>
                </a:cubicBezTo>
                <a:cubicBezTo>
                  <a:pt x="65" y="6"/>
                  <a:pt x="65" y="6"/>
                  <a:pt x="65" y="6"/>
                </a:cubicBezTo>
                <a:cubicBezTo>
                  <a:pt x="64" y="8"/>
                  <a:pt x="62" y="11"/>
                  <a:pt x="61" y="14"/>
                </a:cubicBezTo>
                <a:cubicBezTo>
                  <a:pt x="61" y="16"/>
                  <a:pt x="60" y="19"/>
                  <a:pt x="60" y="21"/>
                </a:cubicBezTo>
                <a:cubicBezTo>
                  <a:pt x="60" y="24"/>
                  <a:pt x="61" y="27"/>
                  <a:pt x="63" y="30"/>
                </a:cubicBezTo>
                <a:cubicBezTo>
                  <a:pt x="63" y="31"/>
                  <a:pt x="64" y="32"/>
                  <a:pt x="65" y="32"/>
                </a:cubicBezTo>
                <a:cubicBezTo>
                  <a:pt x="65" y="32"/>
                  <a:pt x="65" y="32"/>
                  <a:pt x="65" y="32"/>
                </a:cubicBezTo>
                <a:cubicBezTo>
                  <a:pt x="66" y="31"/>
                  <a:pt x="67" y="31"/>
                  <a:pt x="67" y="30"/>
                </a:cubicBezTo>
                <a:cubicBezTo>
                  <a:pt x="69" y="26"/>
                  <a:pt x="69" y="23"/>
                  <a:pt x="70" y="19"/>
                </a:cubicBezTo>
                <a:cubicBezTo>
                  <a:pt x="71" y="16"/>
                  <a:pt x="72" y="13"/>
                  <a:pt x="74" y="10"/>
                </a:cubicBezTo>
                <a:cubicBezTo>
                  <a:pt x="75" y="9"/>
                  <a:pt x="76" y="9"/>
                  <a:pt x="78" y="8"/>
                </a:cubicBezTo>
                <a:cubicBezTo>
                  <a:pt x="79" y="9"/>
                  <a:pt x="79" y="9"/>
                  <a:pt x="80" y="10"/>
                </a:cubicBezTo>
                <a:cubicBezTo>
                  <a:pt x="85" y="10"/>
                  <a:pt x="90" y="11"/>
                  <a:pt x="94" y="13"/>
                </a:cubicBezTo>
                <a:cubicBezTo>
                  <a:pt x="86" y="19"/>
                  <a:pt x="80" y="29"/>
                  <a:pt x="79" y="38"/>
                </a:cubicBezTo>
                <a:cubicBezTo>
                  <a:pt x="78" y="38"/>
                  <a:pt x="78" y="38"/>
                  <a:pt x="78" y="38"/>
                </a:cubicBezTo>
                <a:cubicBezTo>
                  <a:pt x="75" y="39"/>
                  <a:pt x="65" y="40"/>
                  <a:pt x="56" y="41"/>
                </a:cubicBezTo>
                <a:cubicBezTo>
                  <a:pt x="52" y="41"/>
                  <a:pt x="47" y="42"/>
                  <a:pt x="44" y="42"/>
                </a:cubicBezTo>
                <a:cubicBezTo>
                  <a:pt x="42" y="43"/>
                  <a:pt x="40" y="43"/>
                  <a:pt x="39" y="43"/>
                </a:cubicBezTo>
                <a:cubicBezTo>
                  <a:pt x="39" y="42"/>
                  <a:pt x="39" y="41"/>
                  <a:pt x="39" y="40"/>
                </a:cubicBezTo>
                <a:cubicBezTo>
                  <a:pt x="37" y="35"/>
                  <a:pt x="35" y="31"/>
                  <a:pt x="31" y="27"/>
                </a:cubicBezTo>
                <a:cubicBezTo>
                  <a:pt x="29" y="24"/>
                  <a:pt x="25" y="22"/>
                  <a:pt x="21" y="20"/>
                </a:cubicBezTo>
                <a:cubicBezTo>
                  <a:pt x="24" y="17"/>
                  <a:pt x="27" y="16"/>
                  <a:pt x="31" y="15"/>
                </a:cubicBezTo>
                <a:cubicBezTo>
                  <a:pt x="33" y="18"/>
                  <a:pt x="36" y="24"/>
                  <a:pt x="41" y="32"/>
                </a:cubicBezTo>
                <a:cubicBezTo>
                  <a:pt x="42" y="33"/>
                  <a:pt x="43" y="34"/>
                  <a:pt x="44" y="34"/>
                </a:cubicBezTo>
                <a:cubicBezTo>
                  <a:pt x="45" y="35"/>
                  <a:pt x="46" y="35"/>
                  <a:pt x="47" y="35"/>
                </a:cubicBezTo>
                <a:moveTo>
                  <a:pt x="65" y="0"/>
                </a:moveTo>
                <a:cubicBezTo>
                  <a:pt x="65" y="0"/>
                  <a:pt x="65" y="0"/>
                  <a:pt x="6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55" y="0"/>
                  <a:pt x="49" y="1"/>
                  <a:pt x="40" y="1"/>
                </a:cubicBezTo>
                <a:cubicBezTo>
                  <a:pt x="36" y="1"/>
                  <a:pt x="33" y="4"/>
                  <a:pt x="33" y="8"/>
                </a:cubicBezTo>
                <a:cubicBezTo>
                  <a:pt x="33" y="9"/>
                  <a:pt x="33" y="9"/>
                  <a:pt x="34" y="10"/>
                </a:cubicBezTo>
                <a:cubicBezTo>
                  <a:pt x="34" y="11"/>
                  <a:pt x="34" y="11"/>
                  <a:pt x="34" y="11"/>
                </a:cubicBezTo>
                <a:cubicBezTo>
                  <a:pt x="34" y="10"/>
                  <a:pt x="33" y="10"/>
                  <a:pt x="32" y="10"/>
                </a:cubicBezTo>
                <a:cubicBezTo>
                  <a:pt x="32" y="10"/>
                  <a:pt x="32" y="10"/>
                  <a:pt x="31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25" y="10"/>
                  <a:pt x="19" y="14"/>
                  <a:pt x="15" y="19"/>
                </a:cubicBezTo>
                <a:cubicBezTo>
                  <a:pt x="15" y="20"/>
                  <a:pt x="15" y="21"/>
                  <a:pt x="16" y="22"/>
                </a:cubicBezTo>
                <a:cubicBezTo>
                  <a:pt x="16" y="23"/>
                  <a:pt x="16" y="23"/>
                  <a:pt x="17" y="24"/>
                </a:cubicBezTo>
                <a:cubicBezTo>
                  <a:pt x="21" y="26"/>
                  <a:pt x="25" y="28"/>
                  <a:pt x="28" y="31"/>
                </a:cubicBezTo>
                <a:cubicBezTo>
                  <a:pt x="30" y="34"/>
                  <a:pt x="32" y="37"/>
                  <a:pt x="34" y="42"/>
                </a:cubicBezTo>
                <a:cubicBezTo>
                  <a:pt x="34" y="42"/>
                  <a:pt x="34" y="43"/>
                  <a:pt x="34" y="44"/>
                </a:cubicBezTo>
                <a:cubicBezTo>
                  <a:pt x="33" y="45"/>
                  <a:pt x="33" y="46"/>
                  <a:pt x="32" y="46"/>
                </a:cubicBezTo>
                <a:cubicBezTo>
                  <a:pt x="31" y="48"/>
                  <a:pt x="30" y="49"/>
                  <a:pt x="30" y="51"/>
                </a:cubicBezTo>
                <a:cubicBezTo>
                  <a:pt x="30" y="52"/>
                  <a:pt x="30" y="52"/>
                  <a:pt x="30" y="53"/>
                </a:cubicBezTo>
                <a:cubicBezTo>
                  <a:pt x="30" y="54"/>
                  <a:pt x="31" y="56"/>
                  <a:pt x="32" y="57"/>
                </a:cubicBezTo>
                <a:cubicBezTo>
                  <a:pt x="31" y="58"/>
                  <a:pt x="31" y="59"/>
                  <a:pt x="31" y="59"/>
                </a:cubicBezTo>
                <a:cubicBezTo>
                  <a:pt x="31" y="61"/>
                  <a:pt x="31" y="62"/>
                  <a:pt x="32" y="63"/>
                </a:cubicBezTo>
                <a:cubicBezTo>
                  <a:pt x="32" y="63"/>
                  <a:pt x="33" y="64"/>
                  <a:pt x="34" y="65"/>
                </a:cubicBezTo>
                <a:cubicBezTo>
                  <a:pt x="32" y="70"/>
                  <a:pt x="29" y="73"/>
                  <a:pt x="25" y="77"/>
                </a:cubicBezTo>
                <a:cubicBezTo>
                  <a:pt x="21" y="80"/>
                  <a:pt x="16" y="84"/>
                  <a:pt x="12" y="89"/>
                </a:cubicBezTo>
                <a:cubicBezTo>
                  <a:pt x="4" y="101"/>
                  <a:pt x="0" y="116"/>
                  <a:pt x="0" y="130"/>
                </a:cubicBezTo>
                <a:cubicBezTo>
                  <a:pt x="0" y="131"/>
                  <a:pt x="0" y="132"/>
                  <a:pt x="0" y="133"/>
                </a:cubicBezTo>
                <a:cubicBezTo>
                  <a:pt x="0" y="141"/>
                  <a:pt x="2" y="147"/>
                  <a:pt x="4" y="153"/>
                </a:cubicBezTo>
                <a:cubicBezTo>
                  <a:pt x="6" y="159"/>
                  <a:pt x="8" y="164"/>
                  <a:pt x="11" y="171"/>
                </a:cubicBezTo>
                <a:cubicBezTo>
                  <a:pt x="11" y="171"/>
                  <a:pt x="11" y="172"/>
                  <a:pt x="11" y="173"/>
                </a:cubicBezTo>
                <a:cubicBezTo>
                  <a:pt x="11" y="174"/>
                  <a:pt x="11" y="176"/>
                  <a:pt x="11" y="177"/>
                </a:cubicBezTo>
                <a:cubicBezTo>
                  <a:pt x="11" y="178"/>
                  <a:pt x="11" y="178"/>
                  <a:pt x="11" y="179"/>
                </a:cubicBezTo>
                <a:cubicBezTo>
                  <a:pt x="11" y="179"/>
                  <a:pt x="12" y="180"/>
                  <a:pt x="12" y="180"/>
                </a:cubicBezTo>
                <a:cubicBezTo>
                  <a:pt x="12" y="180"/>
                  <a:pt x="12" y="181"/>
                  <a:pt x="13" y="182"/>
                </a:cubicBezTo>
                <a:cubicBezTo>
                  <a:pt x="14" y="183"/>
                  <a:pt x="15" y="183"/>
                  <a:pt x="16" y="183"/>
                </a:cubicBezTo>
                <a:cubicBezTo>
                  <a:pt x="17" y="183"/>
                  <a:pt x="17" y="183"/>
                  <a:pt x="17" y="183"/>
                </a:cubicBezTo>
                <a:cubicBezTo>
                  <a:pt x="18" y="183"/>
                  <a:pt x="20" y="182"/>
                  <a:pt x="21" y="182"/>
                </a:cubicBezTo>
                <a:cubicBezTo>
                  <a:pt x="22" y="181"/>
                  <a:pt x="23" y="180"/>
                  <a:pt x="24" y="180"/>
                </a:cubicBezTo>
                <a:cubicBezTo>
                  <a:pt x="27" y="178"/>
                  <a:pt x="31" y="177"/>
                  <a:pt x="35" y="177"/>
                </a:cubicBezTo>
                <a:cubicBezTo>
                  <a:pt x="35" y="177"/>
                  <a:pt x="35" y="177"/>
                  <a:pt x="35" y="177"/>
                </a:cubicBezTo>
                <a:cubicBezTo>
                  <a:pt x="39" y="177"/>
                  <a:pt x="42" y="178"/>
                  <a:pt x="46" y="178"/>
                </a:cubicBezTo>
                <a:cubicBezTo>
                  <a:pt x="51" y="178"/>
                  <a:pt x="56" y="179"/>
                  <a:pt x="61" y="179"/>
                </a:cubicBezTo>
                <a:cubicBezTo>
                  <a:pt x="64" y="179"/>
                  <a:pt x="67" y="179"/>
                  <a:pt x="71" y="178"/>
                </a:cubicBezTo>
                <a:cubicBezTo>
                  <a:pt x="79" y="178"/>
                  <a:pt x="87" y="177"/>
                  <a:pt x="95" y="176"/>
                </a:cubicBezTo>
                <a:cubicBezTo>
                  <a:pt x="100" y="175"/>
                  <a:pt x="103" y="175"/>
                  <a:pt x="106" y="174"/>
                </a:cubicBezTo>
                <a:cubicBezTo>
                  <a:pt x="109" y="173"/>
                  <a:pt x="112" y="173"/>
                  <a:pt x="116" y="172"/>
                </a:cubicBezTo>
                <a:cubicBezTo>
                  <a:pt x="116" y="172"/>
                  <a:pt x="116" y="173"/>
                  <a:pt x="117" y="173"/>
                </a:cubicBezTo>
                <a:cubicBezTo>
                  <a:pt x="118" y="173"/>
                  <a:pt x="119" y="174"/>
                  <a:pt x="121" y="174"/>
                </a:cubicBezTo>
                <a:cubicBezTo>
                  <a:pt x="122" y="175"/>
                  <a:pt x="124" y="175"/>
                  <a:pt x="126" y="175"/>
                </a:cubicBezTo>
                <a:cubicBezTo>
                  <a:pt x="127" y="175"/>
                  <a:pt x="128" y="175"/>
                  <a:pt x="129" y="175"/>
                </a:cubicBezTo>
                <a:cubicBezTo>
                  <a:pt x="130" y="175"/>
                  <a:pt x="131" y="174"/>
                  <a:pt x="131" y="173"/>
                </a:cubicBezTo>
                <a:cubicBezTo>
                  <a:pt x="133" y="172"/>
                  <a:pt x="133" y="170"/>
                  <a:pt x="133" y="169"/>
                </a:cubicBezTo>
                <a:cubicBezTo>
                  <a:pt x="133" y="167"/>
                  <a:pt x="132" y="164"/>
                  <a:pt x="131" y="162"/>
                </a:cubicBezTo>
                <a:cubicBezTo>
                  <a:pt x="131" y="161"/>
                  <a:pt x="131" y="160"/>
                  <a:pt x="131" y="159"/>
                </a:cubicBezTo>
                <a:cubicBezTo>
                  <a:pt x="130" y="158"/>
                  <a:pt x="130" y="157"/>
                  <a:pt x="130" y="157"/>
                </a:cubicBezTo>
                <a:cubicBezTo>
                  <a:pt x="130" y="157"/>
                  <a:pt x="130" y="157"/>
                  <a:pt x="130" y="157"/>
                </a:cubicBezTo>
                <a:cubicBezTo>
                  <a:pt x="130" y="157"/>
                  <a:pt x="130" y="157"/>
                  <a:pt x="130" y="157"/>
                </a:cubicBezTo>
                <a:cubicBezTo>
                  <a:pt x="130" y="153"/>
                  <a:pt x="131" y="151"/>
                  <a:pt x="132" y="148"/>
                </a:cubicBezTo>
                <a:cubicBezTo>
                  <a:pt x="133" y="145"/>
                  <a:pt x="134" y="142"/>
                  <a:pt x="135" y="138"/>
                </a:cubicBezTo>
                <a:cubicBezTo>
                  <a:pt x="136" y="135"/>
                  <a:pt x="136" y="131"/>
                  <a:pt x="136" y="128"/>
                </a:cubicBezTo>
                <a:cubicBezTo>
                  <a:pt x="136" y="116"/>
                  <a:pt x="133" y="105"/>
                  <a:pt x="126" y="95"/>
                </a:cubicBezTo>
                <a:cubicBezTo>
                  <a:pt x="120" y="86"/>
                  <a:pt x="110" y="79"/>
                  <a:pt x="101" y="73"/>
                </a:cubicBezTo>
                <a:cubicBezTo>
                  <a:pt x="96" y="69"/>
                  <a:pt x="92" y="67"/>
                  <a:pt x="89" y="64"/>
                </a:cubicBezTo>
                <a:cubicBezTo>
                  <a:pt x="88" y="63"/>
                  <a:pt x="86" y="62"/>
                  <a:pt x="86" y="61"/>
                </a:cubicBezTo>
                <a:cubicBezTo>
                  <a:pt x="85" y="60"/>
                  <a:pt x="85" y="60"/>
                  <a:pt x="85" y="60"/>
                </a:cubicBezTo>
                <a:cubicBezTo>
                  <a:pt x="85" y="60"/>
                  <a:pt x="85" y="60"/>
                  <a:pt x="85" y="60"/>
                </a:cubicBezTo>
                <a:cubicBezTo>
                  <a:pt x="91" y="63"/>
                  <a:pt x="98" y="65"/>
                  <a:pt x="106" y="67"/>
                </a:cubicBezTo>
                <a:cubicBezTo>
                  <a:pt x="106" y="67"/>
                  <a:pt x="106" y="67"/>
                  <a:pt x="106" y="67"/>
                </a:cubicBezTo>
                <a:cubicBezTo>
                  <a:pt x="112" y="68"/>
                  <a:pt x="119" y="69"/>
                  <a:pt x="124" y="69"/>
                </a:cubicBezTo>
                <a:cubicBezTo>
                  <a:pt x="128" y="69"/>
                  <a:pt x="131" y="69"/>
                  <a:pt x="133" y="68"/>
                </a:cubicBezTo>
                <a:cubicBezTo>
                  <a:pt x="134" y="68"/>
                  <a:pt x="135" y="67"/>
                  <a:pt x="135" y="66"/>
                </a:cubicBezTo>
                <a:cubicBezTo>
                  <a:pt x="135" y="65"/>
                  <a:pt x="135" y="65"/>
                  <a:pt x="135" y="64"/>
                </a:cubicBezTo>
                <a:cubicBezTo>
                  <a:pt x="135" y="62"/>
                  <a:pt x="135" y="59"/>
                  <a:pt x="136" y="57"/>
                </a:cubicBezTo>
                <a:cubicBezTo>
                  <a:pt x="137" y="56"/>
                  <a:pt x="137" y="56"/>
                  <a:pt x="136" y="55"/>
                </a:cubicBezTo>
                <a:cubicBezTo>
                  <a:pt x="136" y="54"/>
                  <a:pt x="135" y="54"/>
                  <a:pt x="134" y="54"/>
                </a:cubicBezTo>
                <a:cubicBezTo>
                  <a:pt x="134" y="54"/>
                  <a:pt x="134" y="54"/>
                  <a:pt x="134" y="54"/>
                </a:cubicBezTo>
                <a:cubicBezTo>
                  <a:pt x="133" y="54"/>
                  <a:pt x="131" y="54"/>
                  <a:pt x="130" y="54"/>
                </a:cubicBezTo>
                <a:cubicBezTo>
                  <a:pt x="121" y="54"/>
                  <a:pt x="112" y="53"/>
                  <a:pt x="103" y="51"/>
                </a:cubicBezTo>
                <a:cubicBezTo>
                  <a:pt x="104" y="50"/>
                  <a:pt x="104" y="50"/>
                  <a:pt x="104" y="50"/>
                </a:cubicBezTo>
                <a:cubicBezTo>
                  <a:pt x="108" y="48"/>
                  <a:pt x="111" y="46"/>
                  <a:pt x="115" y="43"/>
                </a:cubicBezTo>
                <a:cubicBezTo>
                  <a:pt x="115" y="43"/>
                  <a:pt x="115" y="43"/>
                  <a:pt x="115" y="43"/>
                </a:cubicBezTo>
                <a:cubicBezTo>
                  <a:pt x="115" y="42"/>
                  <a:pt x="115" y="42"/>
                  <a:pt x="115" y="42"/>
                </a:cubicBezTo>
                <a:cubicBezTo>
                  <a:pt x="116" y="42"/>
                  <a:pt x="116" y="42"/>
                  <a:pt x="116" y="41"/>
                </a:cubicBezTo>
                <a:cubicBezTo>
                  <a:pt x="116" y="40"/>
                  <a:pt x="116" y="40"/>
                  <a:pt x="116" y="40"/>
                </a:cubicBezTo>
                <a:cubicBezTo>
                  <a:pt x="116" y="40"/>
                  <a:pt x="116" y="40"/>
                  <a:pt x="116" y="40"/>
                </a:cubicBezTo>
                <a:cubicBezTo>
                  <a:pt x="115" y="37"/>
                  <a:pt x="114" y="35"/>
                  <a:pt x="113" y="33"/>
                </a:cubicBezTo>
                <a:cubicBezTo>
                  <a:pt x="113" y="33"/>
                  <a:pt x="112" y="32"/>
                  <a:pt x="112" y="32"/>
                </a:cubicBezTo>
                <a:cubicBezTo>
                  <a:pt x="112" y="32"/>
                  <a:pt x="111" y="32"/>
                  <a:pt x="111" y="32"/>
                </a:cubicBezTo>
                <a:cubicBezTo>
                  <a:pt x="111" y="32"/>
                  <a:pt x="110" y="32"/>
                  <a:pt x="110" y="32"/>
                </a:cubicBezTo>
                <a:cubicBezTo>
                  <a:pt x="103" y="37"/>
                  <a:pt x="96" y="42"/>
                  <a:pt x="88" y="42"/>
                </a:cubicBezTo>
                <a:cubicBezTo>
                  <a:pt x="88" y="41"/>
                  <a:pt x="88" y="41"/>
                  <a:pt x="87" y="41"/>
                </a:cubicBezTo>
                <a:cubicBezTo>
                  <a:pt x="87" y="40"/>
                  <a:pt x="85" y="39"/>
                  <a:pt x="84" y="39"/>
                </a:cubicBezTo>
                <a:cubicBezTo>
                  <a:pt x="85" y="30"/>
                  <a:pt x="92" y="21"/>
                  <a:pt x="100" y="15"/>
                </a:cubicBezTo>
                <a:cubicBezTo>
                  <a:pt x="101" y="15"/>
                  <a:pt x="101" y="14"/>
                  <a:pt x="101" y="13"/>
                </a:cubicBezTo>
                <a:cubicBezTo>
                  <a:pt x="101" y="12"/>
                  <a:pt x="101" y="11"/>
                  <a:pt x="100" y="11"/>
                </a:cubicBezTo>
                <a:cubicBezTo>
                  <a:pt x="95" y="8"/>
                  <a:pt x="90" y="6"/>
                  <a:pt x="84" y="5"/>
                </a:cubicBezTo>
                <a:cubicBezTo>
                  <a:pt x="84" y="4"/>
                  <a:pt x="83" y="4"/>
                  <a:pt x="83" y="4"/>
                </a:cubicBezTo>
                <a:cubicBezTo>
                  <a:pt x="82" y="4"/>
                  <a:pt x="82" y="4"/>
                  <a:pt x="82" y="4"/>
                </a:cubicBezTo>
                <a:cubicBezTo>
                  <a:pt x="82" y="4"/>
                  <a:pt x="82" y="4"/>
                  <a:pt x="82" y="4"/>
                </a:cubicBezTo>
                <a:cubicBezTo>
                  <a:pt x="81" y="3"/>
                  <a:pt x="81" y="3"/>
                  <a:pt x="80" y="3"/>
                </a:cubicBezTo>
                <a:cubicBezTo>
                  <a:pt x="80" y="3"/>
                  <a:pt x="80" y="3"/>
                  <a:pt x="80" y="3"/>
                </a:cubicBezTo>
                <a:cubicBezTo>
                  <a:pt x="80" y="3"/>
                  <a:pt x="79" y="3"/>
                  <a:pt x="79" y="3"/>
                </a:cubicBezTo>
                <a:cubicBezTo>
                  <a:pt x="76" y="3"/>
                  <a:pt x="73" y="4"/>
                  <a:pt x="70" y="6"/>
                </a:cubicBezTo>
                <a:cubicBezTo>
                  <a:pt x="71" y="6"/>
                  <a:pt x="71" y="6"/>
                  <a:pt x="71" y="6"/>
                </a:cubicBezTo>
                <a:cubicBezTo>
                  <a:pt x="71" y="4"/>
                  <a:pt x="70" y="3"/>
                  <a:pt x="69" y="2"/>
                </a:cubicBezTo>
                <a:cubicBezTo>
                  <a:pt x="68" y="1"/>
                  <a:pt x="67" y="0"/>
                  <a:pt x="65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8" name="CustomShape 36"/>
          <p:cNvSpPr/>
          <p:nvPr/>
        </p:nvSpPr>
        <p:spPr>
          <a:xfrm>
            <a:off x="5916240" y="2760840"/>
            <a:ext cx="225360" cy="338400"/>
          </a:xfrm>
          <a:custGeom>
            <a:avLst/>
            <a:gdLst/>
            <a:ahLst/>
            <a:rect l="l" t="t" r="r" b="b"/>
            <a:pathLst>
              <a:path w="53" h="80">
                <a:moveTo>
                  <a:pt x="24" y="66"/>
                </a:moveTo>
                <a:cubicBezTo>
                  <a:pt x="25" y="66"/>
                  <a:pt x="25" y="66"/>
                  <a:pt x="26" y="65"/>
                </a:cubicBezTo>
                <a:cubicBezTo>
                  <a:pt x="26" y="65"/>
                  <a:pt x="27" y="64"/>
                  <a:pt x="27" y="63"/>
                </a:cubicBezTo>
                <a:cubicBezTo>
                  <a:pt x="26" y="57"/>
                  <a:pt x="25" y="50"/>
                  <a:pt x="24" y="43"/>
                </a:cubicBezTo>
                <a:cubicBezTo>
                  <a:pt x="24" y="42"/>
                  <a:pt x="23" y="41"/>
                  <a:pt x="22" y="41"/>
                </a:cubicBezTo>
                <a:cubicBezTo>
                  <a:pt x="16" y="39"/>
                  <a:pt x="12" y="37"/>
                  <a:pt x="10" y="34"/>
                </a:cubicBezTo>
                <a:cubicBezTo>
                  <a:pt x="7" y="32"/>
                  <a:pt x="7" y="29"/>
                  <a:pt x="7" y="27"/>
                </a:cubicBezTo>
                <a:cubicBezTo>
                  <a:pt x="7" y="25"/>
                  <a:pt x="7" y="24"/>
                  <a:pt x="8" y="22"/>
                </a:cubicBezTo>
                <a:cubicBezTo>
                  <a:pt x="8" y="21"/>
                  <a:pt x="9" y="20"/>
                  <a:pt x="10" y="19"/>
                </a:cubicBezTo>
                <a:cubicBezTo>
                  <a:pt x="12" y="16"/>
                  <a:pt x="16" y="15"/>
                  <a:pt x="20" y="13"/>
                </a:cubicBezTo>
                <a:cubicBezTo>
                  <a:pt x="21" y="13"/>
                  <a:pt x="22" y="12"/>
                  <a:pt x="22" y="11"/>
                </a:cubicBezTo>
                <a:cubicBezTo>
                  <a:pt x="22" y="9"/>
                  <a:pt x="21" y="7"/>
                  <a:pt x="21" y="5"/>
                </a:cubicBezTo>
                <a:cubicBezTo>
                  <a:pt x="23" y="4"/>
                  <a:pt x="24" y="4"/>
                  <a:pt x="25" y="4"/>
                </a:cubicBezTo>
                <a:cubicBezTo>
                  <a:pt x="25" y="6"/>
                  <a:pt x="25" y="8"/>
                  <a:pt x="25" y="9"/>
                </a:cubicBezTo>
                <a:cubicBezTo>
                  <a:pt x="25" y="10"/>
                  <a:pt x="26" y="11"/>
                  <a:pt x="26" y="11"/>
                </a:cubicBezTo>
                <a:cubicBezTo>
                  <a:pt x="27" y="11"/>
                  <a:pt x="27" y="11"/>
                  <a:pt x="2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28" y="11"/>
                  <a:pt x="30" y="12"/>
                  <a:pt x="31" y="12"/>
                </a:cubicBezTo>
                <a:cubicBezTo>
                  <a:pt x="33" y="13"/>
                  <a:pt x="36" y="13"/>
                  <a:pt x="39" y="14"/>
                </a:cubicBezTo>
                <a:cubicBezTo>
                  <a:pt x="41" y="15"/>
                  <a:pt x="43" y="16"/>
                  <a:pt x="45" y="17"/>
                </a:cubicBezTo>
                <a:cubicBezTo>
                  <a:pt x="44" y="18"/>
                  <a:pt x="44" y="18"/>
                  <a:pt x="44" y="18"/>
                </a:cubicBezTo>
                <a:cubicBezTo>
                  <a:pt x="43" y="19"/>
                  <a:pt x="42" y="21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39" y="22"/>
                  <a:pt x="37" y="20"/>
                  <a:pt x="35" y="19"/>
                </a:cubicBezTo>
                <a:cubicBezTo>
                  <a:pt x="34" y="18"/>
                  <a:pt x="32" y="18"/>
                  <a:pt x="31" y="17"/>
                </a:cubicBezTo>
                <a:cubicBezTo>
                  <a:pt x="30" y="17"/>
                  <a:pt x="29" y="16"/>
                  <a:pt x="29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6"/>
                  <a:pt x="27" y="16"/>
                  <a:pt x="27" y="17"/>
                </a:cubicBezTo>
                <a:cubicBezTo>
                  <a:pt x="26" y="17"/>
                  <a:pt x="26" y="18"/>
                  <a:pt x="26" y="18"/>
                </a:cubicBezTo>
                <a:cubicBezTo>
                  <a:pt x="26" y="25"/>
                  <a:pt x="27" y="31"/>
                  <a:pt x="27" y="37"/>
                </a:cubicBezTo>
                <a:cubicBezTo>
                  <a:pt x="27" y="38"/>
                  <a:pt x="28" y="39"/>
                  <a:pt x="29" y="39"/>
                </a:cubicBezTo>
                <a:cubicBezTo>
                  <a:pt x="30" y="39"/>
                  <a:pt x="30" y="39"/>
                  <a:pt x="30" y="39"/>
                </a:cubicBezTo>
                <a:cubicBezTo>
                  <a:pt x="34" y="41"/>
                  <a:pt x="38" y="43"/>
                  <a:pt x="42" y="46"/>
                </a:cubicBezTo>
                <a:cubicBezTo>
                  <a:pt x="45" y="48"/>
                  <a:pt x="47" y="50"/>
                  <a:pt x="48" y="52"/>
                </a:cubicBezTo>
                <a:cubicBezTo>
                  <a:pt x="48" y="53"/>
                  <a:pt x="49" y="54"/>
                  <a:pt x="49" y="55"/>
                </a:cubicBezTo>
                <a:cubicBezTo>
                  <a:pt x="49" y="58"/>
                  <a:pt x="48" y="61"/>
                  <a:pt x="46" y="63"/>
                </a:cubicBezTo>
                <a:cubicBezTo>
                  <a:pt x="43" y="66"/>
                  <a:pt x="40" y="68"/>
                  <a:pt x="35" y="69"/>
                </a:cubicBezTo>
                <a:cubicBezTo>
                  <a:pt x="35" y="69"/>
                  <a:pt x="34" y="69"/>
                  <a:pt x="33" y="69"/>
                </a:cubicBezTo>
                <a:cubicBezTo>
                  <a:pt x="32" y="69"/>
                  <a:pt x="31" y="71"/>
                  <a:pt x="31" y="72"/>
                </a:cubicBezTo>
                <a:cubicBezTo>
                  <a:pt x="31" y="73"/>
                  <a:pt x="31" y="74"/>
                  <a:pt x="31" y="75"/>
                </a:cubicBezTo>
                <a:cubicBezTo>
                  <a:pt x="30" y="75"/>
                  <a:pt x="29" y="76"/>
                  <a:pt x="28" y="76"/>
                </a:cubicBezTo>
                <a:cubicBezTo>
                  <a:pt x="28" y="74"/>
                  <a:pt x="28" y="73"/>
                  <a:pt x="28" y="71"/>
                </a:cubicBezTo>
                <a:cubicBezTo>
                  <a:pt x="28" y="70"/>
                  <a:pt x="27" y="69"/>
                  <a:pt x="26" y="69"/>
                </a:cubicBezTo>
                <a:cubicBezTo>
                  <a:pt x="25" y="69"/>
                  <a:pt x="24" y="69"/>
                  <a:pt x="23" y="69"/>
                </a:cubicBezTo>
                <a:cubicBezTo>
                  <a:pt x="19" y="69"/>
                  <a:pt x="12" y="68"/>
                  <a:pt x="6" y="66"/>
                </a:cubicBezTo>
                <a:cubicBezTo>
                  <a:pt x="7" y="64"/>
                  <a:pt x="8" y="62"/>
                  <a:pt x="9" y="60"/>
                </a:cubicBezTo>
                <a:cubicBezTo>
                  <a:pt x="14" y="63"/>
                  <a:pt x="19" y="65"/>
                  <a:pt x="24" y="66"/>
                </a:cubicBezTo>
                <a:cubicBezTo>
                  <a:pt x="24" y="66"/>
                  <a:pt x="24" y="66"/>
                  <a:pt x="24" y="66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4" y="0"/>
                  <a:pt x="22" y="0"/>
                  <a:pt x="19" y="1"/>
                </a:cubicBezTo>
                <a:cubicBezTo>
                  <a:pt x="18" y="1"/>
                  <a:pt x="17" y="2"/>
                  <a:pt x="17" y="3"/>
                </a:cubicBezTo>
                <a:cubicBezTo>
                  <a:pt x="17" y="5"/>
                  <a:pt x="17" y="7"/>
                  <a:pt x="17" y="10"/>
                </a:cubicBezTo>
                <a:cubicBezTo>
                  <a:pt x="13" y="11"/>
                  <a:pt x="10" y="13"/>
                  <a:pt x="7" y="16"/>
                </a:cubicBezTo>
                <a:cubicBezTo>
                  <a:pt x="6" y="17"/>
                  <a:pt x="5" y="19"/>
                  <a:pt x="4" y="20"/>
                </a:cubicBezTo>
                <a:cubicBezTo>
                  <a:pt x="3" y="22"/>
                  <a:pt x="2" y="25"/>
                  <a:pt x="2" y="27"/>
                </a:cubicBezTo>
                <a:cubicBezTo>
                  <a:pt x="2" y="30"/>
                  <a:pt x="3" y="34"/>
                  <a:pt x="6" y="37"/>
                </a:cubicBezTo>
                <a:cubicBezTo>
                  <a:pt x="9" y="40"/>
                  <a:pt x="14" y="43"/>
                  <a:pt x="20" y="45"/>
                </a:cubicBezTo>
                <a:cubicBezTo>
                  <a:pt x="20" y="50"/>
                  <a:pt x="21" y="56"/>
                  <a:pt x="22" y="61"/>
                </a:cubicBezTo>
                <a:cubicBezTo>
                  <a:pt x="17" y="60"/>
                  <a:pt x="13" y="58"/>
                  <a:pt x="9" y="56"/>
                </a:cubicBezTo>
                <a:cubicBezTo>
                  <a:pt x="9" y="55"/>
                  <a:pt x="8" y="55"/>
                  <a:pt x="8" y="55"/>
                </a:cubicBezTo>
                <a:cubicBezTo>
                  <a:pt x="8" y="55"/>
                  <a:pt x="8" y="55"/>
                  <a:pt x="7" y="55"/>
                </a:cubicBezTo>
                <a:cubicBezTo>
                  <a:pt x="7" y="56"/>
                  <a:pt x="6" y="56"/>
                  <a:pt x="6" y="57"/>
                </a:cubicBezTo>
                <a:cubicBezTo>
                  <a:pt x="5" y="60"/>
                  <a:pt x="3" y="62"/>
                  <a:pt x="0" y="65"/>
                </a:cubicBezTo>
                <a:cubicBezTo>
                  <a:pt x="0" y="65"/>
                  <a:pt x="0" y="66"/>
                  <a:pt x="0" y="67"/>
                </a:cubicBezTo>
                <a:cubicBezTo>
                  <a:pt x="0" y="67"/>
                  <a:pt x="0" y="68"/>
                  <a:pt x="1" y="68"/>
                </a:cubicBezTo>
                <a:cubicBezTo>
                  <a:pt x="7" y="71"/>
                  <a:pt x="12" y="72"/>
                  <a:pt x="17" y="73"/>
                </a:cubicBezTo>
                <a:cubicBezTo>
                  <a:pt x="19" y="73"/>
                  <a:pt x="21" y="73"/>
                  <a:pt x="22" y="73"/>
                </a:cubicBezTo>
                <a:cubicBezTo>
                  <a:pt x="23" y="73"/>
                  <a:pt x="23" y="73"/>
                  <a:pt x="24" y="74"/>
                </a:cubicBezTo>
                <a:cubicBezTo>
                  <a:pt x="24" y="75"/>
                  <a:pt x="24" y="77"/>
                  <a:pt x="25" y="78"/>
                </a:cubicBezTo>
                <a:cubicBezTo>
                  <a:pt x="25" y="80"/>
                  <a:pt x="26" y="80"/>
                  <a:pt x="27" y="80"/>
                </a:cubicBezTo>
                <a:cubicBezTo>
                  <a:pt x="27" y="80"/>
                  <a:pt x="27" y="80"/>
                  <a:pt x="27" y="80"/>
                </a:cubicBezTo>
                <a:cubicBezTo>
                  <a:pt x="29" y="80"/>
                  <a:pt x="32" y="80"/>
                  <a:pt x="34" y="79"/>
                </a:cubicBezTo>
                <a:cubicBezTo>
                  <a:pt x="35" y="79"/>
                  <a:pt x="36" y="78"/>
                  <a:pt x="36" y="77"/>
                </a:cubicBezTo>
                <a:cubicBezTo>
                  <a:pt x="36" y="76"/>
                  <a:pt x="36" y="74"/>
                  <a:pt x="35" y="73"/>
                </a:cubicBezTo>
                <a:cubicBezTo>
                  <a:pt x="36" y="73"/>
                  <a:pt x="36" y="73"/>
                  <a:pt x="36" y="73"/>
                </a:cubicBezTo>
                <a:cubicBezTo>
                  <a:pt x="41" y="72"/>
                  <a:pt x="46" y="69"/>
                  <a:pt x="49" y="65"/>
                </a:cubicBezTo>
                <a:cubicBezTo>
                  <a:pt x="52" y="63"/>
                  <a:pt x="53" y="59"/>
                  <a:pt x="53" y="55"/>
                </a:cubicBezTo>
                <a:cubicBezTo>
                  <a:pt x="53" y="54"/>
                  <a:pt x="53" y="52"/>
                  <a:pt x="52" y="50"/>
                </a:cubicBezTo>
                <a:cubicBezTo>
                  <a:pt x="50" y="47"/>
                  <a:pt x="47" y="44"/>
                  <a:pt x="45" y="42"/>
                </a:cubicBezTo>
                <a:cubicBezTo>
                  <a:pt x="41" y="39"/>
                  <a:pt x="36" y="37"/>
                  <a:pt x="32" y="35"/>
                </a:cubicBezTo>
                <a:cubicBezTo>
                  <a:pt x="31" y="31"/>
                  <a:pt x="31" y="26"/>
                  <a:pt x="31" y="22"/>
                </a:cubicBezTo>
                <a:cubicBezTo>
                  <a:pt x="33" y="23"/>
                  <a:pt x="37" y="25"/>
                  <a:pt x="38" y="26"/>
                </a:cubicBezTo>
                <a:cubicBezTo>
                  <a:pt x="39" y="27"/>
                  <a:pt x="39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2" y="27"/>
                  <a:pt x="43" y="27"/>
                  <a:pt x="43" y="26"/>
                </a:cubicBezTo>
                <a:cubicBezTo>
                  <a:pt x="44" y="26"/>
                  <a:pt x="44" y="26"/>
                  <a:pt x="44" y="25"/>
                </a:cubicBezTo>
                <a:cubicBezTo>
                  <a:pt x="45" y="24"/>
                  <a:pt x="47" y="22"/>
                  <a:pt x="48" y="20"/>
                </a:cubicBezTo>
                <a:cubicBezTo>
                  <a:pt x="48" y="20"/>
                  <a:pt x="48" y="20"/>
                  <a:pt x="49" y="19"/>
                </a:cubicBezTo>
                <a:cubicBezTo>
                  <a:pt x="49" y="18"/>
                  <a:pt x="49" y="18"/>
                  <a:pt x="49" y="17"/>
                </a:cubicBezTo>
                <a:cubicBezTo>
                  <a:pt x="49" y="16"/>
                  <a:pt x="49" y="15"/>
                  <a:pt x="48" y="14"/>
                </a:cubicBezTo>
                <a:cubicBezTo>
                  <a:pt x="46" y="12"/>
                  <a:pt x="42" y="11"/>
                  <a:pt x="38" y="9"/>
                </a:cubicBezTo>
                <a:cubicBezTo>
                  <a:pt x="36" y="9"/>
                  <a:pt x="34" y="8"/>
                  <a:pt x="32" y="8"/>
                </a:cubicBezTo>
                <a:cubicBezTo>
                  <a:pt x="31" y="8"/>
                  <a:pt x="30" y="7"/>
                  <a:pt x="30" y="7"/>
                </a:cubicBezTo>
                <a:cubicBezTo>
                  <a:pt x="29" y="5"/>
                  <a:pt x="29" y="3"/>
                  <a:pt x="29" y="2"/>
                </a:cubicBezTo>
                <a:cubicBezTo>
                  <a:pt x="29" y="1"/>
                  <a:pt x="29" y="0"/>
                  <a:pt x="28" y="0"/>
                </a:cubicBezTo>
                <a:cubicBezTo>
                  <a:pt x="28" y="0"/>
                  <a:pt x="28" y="0"/>
                  <a:pt x="27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CustomShape 37"/>
          <p:cNvSpPr/>
          <p:nvPr/>
        </p:nvSpPr>
        <p:spPr>
          <a:xfrm>
            <a:off x="5964480" y="2828880"/>
            <a:ext cx="49680" cy="83880"/>
          </a:xfrm>
          <a:custGeom>
            <a:avLst/>
            <a:gdLst/>
            <a:ahLst/>
            <a:rect l="l" t="t" r="r" b="b"/>
            <a:pathLst>
              <a:path w="12" h="20">
                <a:moveTo>
                  <a:pt x="7" y="14"/>
                </a:moveTo>
                <a:cubicBezTo>
                  <a:pt x="7" y="13"/>
                  <a:pt x="6" y="13"/>
                  <a:pt x="6" y="13"/>
                </a:cubicBezTo>
                <a:cubicBezTo>
                  <a:pt x="5" y="12"/>
                  <a:pt x="5" y="11"/>
                  <a:pt x="5" y="9"/>
                </a:cubicBezTo>
                <a:cubicBezTo>
                  <a:pt x="5" y="9"/>
                  <a:pt x="5" y="9"/>
                  <a:pt x="5" y="9"/>
                </a:cubicBezTo>
                <a:cubicBezTo>
                  <a:pt x="5" y="9"/>
                  <a:pt x="5" y="8"/>
                  <a:pt x="5" y="8"/>
                </a:cubicBezTo>
                <a:cubicBezTo>
                  <a:pt x="5" y="7"/>
                  <a:pt x="6" y="6"/>
                  <a:pt x="7" y="6"/>
                </a:cubicBezTo>
                <a:cubicBezTo>
                  <a:pt x="7" y="8"/>
                  <a:pt x="7" y="11"/>
                  <a:pt x="7" y="14"/>
                </a:cubicBezTo>
                <a:moveTo>
                  <a:pt x="9" y="0"/>
                </a:moveTo>
                <a:cubicBezTo>
                  <a:pt x="9" y="0"/>
                  <a:pt x="8" y="0"/>
                  <a:pt x="8" y="0"/>
                </a:cubicBezTo>
                <a:cubicBezTo>
                  <a:pt x="7" y="0"/>
                  <a:pt x="7" y="1"/>
                  <a:pt x="6" y="1"/>
                </a:cubicBezTo>
                <a:cubicBezTo>
                  <a:pt x="5" y="2"/>
                  <a:pt x="3" y="3"/>
                  <a:pt x="2" y="4"/>
                </a:cubicBezTo>
                <a:cubicBezTo>
                  <a:pt x="1" y="6"/>
                  <a:pt x="0" y="7"/>
                  <a:pt x="0" y="9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2"/>
                  <a:pt x="1" y="14"/>
                  <a:pt x="3" y="15"/>
                </a:cubicBezTo>
                <a:cubicBezTo>
                  <a:pt x="4" y="17"/>
                  <a:pt x="6" y="18"/>
                  <a:pt x="7" y="19"/>
                </a:cubicBezTo>
                <a:cubicBezTo>
                  <a:pt x="8" y="19"/>
                  <a:pt x="9" y="20"/>
                  <a:pt x="9" y="20"/>
                </a:cubicBezTo>
                <a:cubicBezTo>
                  <a:pt x="9" y="20"/>
                  <a:pt x="10" y="20"/>
                  <a:pt x="10" y="20"/>
                </a:cubicBezTo>
                <a:cubicBezTo>
                  <a:pt x="10" y="20"/>
                  <a:pt x="11" y="20"/>
                  <a:pt x="11" y="20"/>
                </a:cubicBezTo>
                <a:cubicBezTo>
                  <a:pt x="12" y="19"/>
                  <a:pt x="12" y="18"/>
                  <a:pt x="12" y="18"/>
                </a:cubicBezTo>
                <a:cubicBezTo>
                  <a:pt x="12" y="12"/>
                  <a:pt x="11" y="7"/>
                  <a:pt x="11" y="2"/>
                </a:cubicBezTo>
                <a:cubicBezTo>
                  <a:pt x="11" y="1"/>
                  <a:pt x="11" y="1"/>
                  <a:pt x="10" y="0"/>
                </a:cubicBezTo>
                <a:cubicBezTo>
                  <a:pt x="10" y="0"/>
                  <a:pt x="9" y="0"/>
                  <a:pt x="9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CustomShape 38"/>
          <p:cNvSpPr/>
          <p:nvPr/>
        </p:nvSpPr>
        <p:spPr>
          <a:xfrm>
            <a:off x="6036120" y="2946960"/>
            <a:ext cx="58680" cy="92880"/>
          </a:xfrm>
          <a:custGeom>
            <a:avLst/>
            <a:gdLst/>
            <a:ahLst/>
            <a:rect l="l" t="t" r="r" b="b"/>
            <a:pathLst>
              <a:path w="14" h="22">
                <a:moveTo>
                  <a:pt x="6" y="18"/>
                </a:moveTo>
                <a:cubicBezTo>
                  <a:pt x="6" y="14"/>
                  <a:pt x="5" y="10"/>
                  <a:pt x="5" y="7"/>
                </a:cubicBezTo>
                <a:cubicBezTo>
                  <a:pt x="6" y="7"/>
                  <a:pt x="7" y="8"/>
                  <a:pt x="7" y="9"/>
                </a:cubicBezTo>
                <a:cubicBezTo>
                  <a:pt x="9" y="10"/>
                  <a:pt x="10" y="12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9" y="15"/>
                  <a:pt x="9" y="16"/>
                  <a:pt x="8" y="16"/>
                </a:cubicBezTo>
                <a:cubicBezTo>
                  <a:pt x="8" y="17"/>
                  <a:pt x="7" y="17"/>
                  <a:pt x="6" y="18"/>
                </a:cubicBezTo>
                <a:moveTo>
                  <a:pt x="2" y="0"/>
                </a:moveTo>
                <a:cubicBezTo>
                  <a:pt x="2" y="0"/>
                  <a:pt x="2" y="1"/>
                  <a:pt x="1" y="1"/>
                </a:cubicBezTo>
                <a:cubicBezTo>
                  <a:pt x="1" y="1"/>
                  <a:pt x="0" y="2"/>
                  <a:pt x="0" y="3"/>
                </a:cubicBezTo>
                <a:cubicBezTo>
                  <a:pt x="1" y="9"/>
                  <a:pt x="1" y="15"/>
                  <a:pt x="2" y="21"/>
                </a:cubicBezTo>
                <a:cubicBezTo>
                  <a:pt x="2" y="21"/>
                  <a:pt x="2" y="22"/>
                  <a:pt x="3" y="22"/>
                </a:cubicBezTo>
                <a:cubicBezTo>
                  <a:pt x="3" y="22"/>
                  <a:pt x="4" y="22"/>
                  <a:pt x="4" y="22"/>
                </a:cubicBezTo>
                <a:cubicBezTo>
                  <a:pt x="4" y="22"/>
                  <a:pt x="4" y="22"/>
                  <a:pt x="5" y="22"/>
                </a:cubicBezTo>
                <a:cubicBezTo>
                  <a:pt x="5" y="22"/>
                  <a:pt x="6" y="22"/>
                  <a:pt x="7" y="22"/>
                </a:cubicBezTo>
                <a:cubicBezTo>
                  <a:pt x="9" y="21"/>
                  <a:pt x="10" y="21"/>
                  <a:pt x="11" y="19"/>
                </a:cubicBezTo>
                <a:cubicBezTo>
                  <a:pt x="13" y="18"/>
                  <a:pt x="13" y="17"/>
                  <a:pt x="14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4"/>
                  <a:pt x="14" y="14"/>
                </a:cubicBezTo>
                <a:cubicBezTo>
                  <a:pt x="14" y="10"/>
                  <a:pt x="12" y="8"/>
                  <a:pt x="10" y="6"/>
                </a:cubicBezTo>
                <a:cubicBezTo>
                  <a:pt x="8" y="3"/>
                  <a:pt x="6" y="2"/>
                  <a:pt x="3" y="1"/>
                </a:cubicBezTo>
                <a:cubicBezTo>
                  <a:pt x="3" y="1"/>
                  <a:pt x="3" y="0"/>
                  <a:pt x="2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CustomShape 39"/>
          <p:cNvSpPr/>
          <p:nvPr/>
        </p:nvSpPr>
        <p:spPr>
          <a:xfrm>
            <a:off x="3616200" y="6657840"/>
            <a:ext cx="340200" cy="338400"/>
          </a:xfrm>
          <a:custGeom>
            <a:avLst/>
            <a:gdLst/>
            <a:ahLst/>
            <a:rect l="l" t="t" r="r" b="b"/>
            <a:pathLst>
              <a:path w="80" h="80">
                <a:moveTo>
                  <a:pt x="46" y="77"/>
                </a:moveTo>
                <a:cubicBezTo>
                  <a:pt x="47" y="76"/>
                  <a:pt x="47" y="76"/>
                  <a:pt x="47" y="76"/>
                </a:cubicBezTo>
                <a:cubicBezTo>
                  <a:pt x="48" y="76"/>
                  <a:pt x="48" y="76"/>
                  <a:pt x="48" y="76"/>
                </a:cubicBezTo>
                <a:cubicBezTo>
                  <a:pt x="47" y="76"/>
                  <a:pt x="46" y="77"/>
                  <a:pt x="46" y="77"/>
                </a:cubicBezTo>
                <a:moveTo>
                  <a:pt x="41" y="77"/>
                </a:moveTo>
                <a:cubicBezTo>
                  <a:pt x="42" y="77"/>
                  <a:pt x="42" y="76"/>
                  <a:pt x="43" y="76"/>
                </a:cubicBezTo>
                <a:cubicBezTo>
                  <a:pt x="43" y="76"/>
                  <a:pt x="44" y="76"/>
                  <a:pt x="44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3" y="77"/>
                  <a:pt x="43" y="77"/>
                  <a:pt x="43" y="77"/>
                </a:cubicBezTo>
                <a:cubicBezTo>
                  <a:pt x="43" y="77"/>
                  <a:pt x="42" y="77"/>
                  <a:pt x="41" y="77"/>
                </a:cubicBezTo>
                <a:moveTo>
                  <a:pt x="39" y="77"/>
                </a:moveTo>
                <a:cubicBezTo>
                  <a:pt x="39" y="77"/>
                  <a:pt x="38" y="77"/>
                  <a:pt x="37" y="77"/>
                </a:cubicBezTo>
                <a:cubicBezTo>
                  <a:pt x="38" y="76"/>
                  <a:pt x="38" y="76"/>
                  <a:pt x="39" y="75"/>
                </a:cubicBezTo>
                <a:cubicBezTo>
                  <a:pt x="39" y="75"/>
                  <a:pt x="40" y="75"/>
                  <a:pt x="41" y="75"/>
                </a:cubicBezTo>
                <a:cubicBezTo>
                  <a:pt x="40" y="76"/>
                  <a:pt x="40" y="77"/>
                  <a:pt x="39" y="77"/>
                </a:cubicBezTo>
                <a:moveTo>
                  <a:pt x="35" y="77"/>
                </a:moveTo>
                <a:cubicBezTo>
                  <a:pt x="35" y="77"/>
                  <a:pt x="34" y="77"/>
                  <a:pt x="34" y="76"/>
                </a:cubicBezTo>
                <a:cubicBezTo>
                  <a:pt x="34" y="76"/>
                  <a:pt x="35" y="75"/>
                  <a:pt x="35" y="74"/>
                </a:cubicBezTo>
                <a:cubicBezTo>
                  <a:pt x="36" y="74"/>
                  <a:pt x="36" y="74"/>
                  <a:pt x="37" y="75"/>
                </a:cubicBezTo>
                <a:cubicBezTo>
                  <a:pt x="36" y="75"/>
                  <a:pt x="36" y="76"/>
                  <a:pt x="35" y="77"/>
                </a:cubicBezTo>
                <a:moveTo>
                  <a:pt x="32" y="76"/>
                </a:moveTo>
                <a:cubicBezTo>
                  <a:pt x="31" y="76"/>
                  <a:pt x="31" y="76"/>
                  <a:pt x="31" y="76"/>
                </a:cubicBezTo>
                <a:cubicBezTo>
                  <a:pt x="32" y="75"/>
                  <a:pt x="32" y="74"/>
                  <a:pt x="33" y="73"/>
                </a:cubicBezTo>
                <a:cubicBezTo>
                  <a:pt x="33" y="73"/>
                  <a:pt x="33" y="73"/>
                  <a:pt x="34" y="74"/>
                </a:cubicBezTo>
                <a:cubicBezTo>
                  <a:pt x="33" y="74"/>
                  <a:pt x="33" y="75"/>
                  <a:pt x="32" y="76"/>
                </a:cubicBezTo>
                <a:moveTo>
                  <a:pt x="29" y="75"/>
                </a:moveTo>
                <a:cubicBezTo>
                  <a:pt x="28" y="75"/>
                  <a:pt x="28" y="75"/>
                  <a:pt x="27" y="75"/>
                </a:cubicBezTo>
                <a:cubicBezTo>
                  <a:pt x="28" y="74"/>
                  <a:pt x="29" y="73"/>
                  <a:pt x="29" y="71"/>
                </a:cubicBezTo>
                <a:cubicBezTo>
                  <a:pt x="30" y="72"/>
                  <a:pt x="30" y="72"/>
                  <a:pt x="31" y="72"/>
                </a:cubicBezTo>
                <a:cubicBezTo>
                  <a:pt x="31" y="73"/>
                  <a:pt x="30" y="74"/>
                  <a:pt x="29" y="75"/>
                </a:cubicBezTo>
                <a:moveTo>
                  <a:pt x="25" y="74"/>
                </a:moveTo>
                <a:cubicBezTo>
                  <a:pt x="25" y="74"/>
                  <a:pt x="24" y="74"/>
                  <a:pt x="24" y="73"/>
                </a:cubicBezTo>
                <a:cubicBezTo>
                  <a:pt x="25" y="72"/>
                  <a:pt x="26" y="71"/>
                  <a:pt x="27" y="70"/>
                </a:cubicBezTo>
                <a:cubicBezTo>
                  <a:pt x="27" y="70"/>
                  <a:pt x="28" y="70"/>
                  <a:pt x="28" y="71"/>
                </a:cubicBezTo>
                <a:cubicBezTo>
                  <a:pt x="27" y="72"/>
                  <a:pt x="26" y="73"/>
                  <a:pt x="25" y="74"/>
                </a:cubicBezTo>
                <a:moveTo>
                  <a:pt x="23" y="73"/>
                </a:moveTo>
                <a:cubicBezTo>
                  <a:pt x="21" y="72"/>
                  <a:pt x="19" y="70"/>
                  <a:pt x="17" y="69"/>
                </a:cubicBezTo>
                <a:cubicBezTo>
                  <a:pt x="18" y="68"/>
                  <a:pt x="19" y="66"/>
                  <a:pt x="21" y="65"/>
                </a:cubicBezTo>
                <a:cubicBezTo>
                  <a:pt x="22" y="66"/>
                  <a:pt x="24" y="68"/>
                  <a:pt x="25" y="69"/>
                </a:cubicBezTo>
                <a:cubicBezTo>
                  <a:pt x="24" y="70"/>
                  <a:pt x="23" y="71"/>
                  <a:pt x="23" y="73"/>
                </a:cubicBezTo>
                <a:moveTo>
                  <a:pt x="16" y="68"/>
                </a:moveTo>
                <a:cubicBezTo>
                  <a:pt x="15" y="67"/>
                  <a:pt x="14" y="66"/>
                  <a:pt x="13" y="64"/>
                </a:cubicBezTo>
                <a:cubicBezTo>
                  <a:pt x="13" y="63"/>
                  <a:pt x="15" y="61"/>
                  <a:pt x="16" y="59"/>
                </a:cubicBezTo>
                <a:cubicBezTo>
                  <a:pt x="17" y="61"/>
                  <a:pt x="18" y="62"/>
                  <a:pt x="19" y="64"/>
                </a:cubicBezTo>
                <a:cubicBezTo>
                  <a:pt x="18" y="65"/>
                  <a:pt x="17" y="67"/>
                  <a:pt x="16" y="68"/>
                </a:cubicBezTo>
                <a:moveTo>
                  <a:pt x="11" y="63"/>
                </a:moveTo>
                <a:cubicBezTo>
                  <a:pt x="11" y="62"/>
                  <a:pt x="10" y="61"/>
                  <a:pt x="9" y="60"/>
                </a:cubicBezTo>
                <a:cubicBezTo>
                  <a:pt x="11" y="58"/>
                  <a:pt x="12" y="57"/>
                  <a:pt x="13" y="55"/>
                </a:cubicBezTo>
                <a:cubicBezTo>
                  <a:pt x="14" y="56"/>
                  <a:pt x="14" y="57"/>
                  <a:pt x="15" y="58"/>
                </a:cubicBezTo>
                <a:cubicBezTo>
                  <a:pt x="14" y="59"/>
                  <a:pt x="12" y="61"/>
                  <a:pt x="11" y="63"/>
                </a:cubicBezTo>
                <a:moveTo>
                  <a:pt x="9" y="58"/>
                </a:moveTo>
                <a:cubicBezTo>
                  <a:pt x="8" y="57"/>
                  <a:pt x="7" y="56"/>
                  <a:pt x="7" y="54"/>
                </a:cubicBezTo>
                <a:cubicBezTo>
                  <a:pt x="7" y="54"/>
                  <a:pt x="7" y="54"/>
                  <a:pt x="7" y="54"/>
                </a:cubicBezTo>
                <a:cubicBezTo>
                  <a:pt x="8" y="53"/>
                  <a:pt x="10" y="51"/>
                  <a:pt x="11" y="50"/>
                </a:cubicBezTo>
                <a:cubicBezTo>
                  <a:pt x="11" y="50"/>
                  <a:pt x="11" y="51"/>
                  <a:pt x="12" y="52"/>
                </a:cubicBezTo>
                <a:cubicBezTo>
                  <a:pt x="12" y="52"/>
                  <a:pt x="12" y="53"/>
                  <a:pt x="12" y="53"/>
                </a:cubicBezTo>
                <a:cubicBezTo>
                  <a:pt x="11" y="55"/>
                  <a:pt x="10" y="57"/>
                  <a:pt x="9" y="58"/>
                </a:cubicBezTo>
                <a:moveTo>
                  <a:pt x="6" y="53"/>
                </a:moveTo>
                <a:cubicBezTo>
                  <a:pt x="6" y="51"/>
                  <a:pt x="5" y="50"/>
                  <a:pt x="5" y="49"/>
                </a:cubicBezTo>
                <a:cubicBezTo>
                  <a:pt x="7" y="47"/>
                  <a:pt x="8" y="46"/>
                  <a:pt x="9" y="44"/>
                </a:cubicBezTo>
                <a:cubicBezTo>
                  <a:pt x="10" y="45"/>
                  <a:pt x="10" y="47"/>
                  <a:pt x="10" y="48"/>
                </a:cubicBezTo>
                <a:cubicBezTo>
                  <a:pt x="9" y="49"/>
                  <a:pt x="8" y="50"/>
                  <a:pt x="8" y="51"/>
                </a:cubicBezTo>
                <a:cubicBezTo>
                  <a:pt x="7" y="52"/>
                  <a:pt x="7" y="52"/>
                  <a:pt x="6" y="53"/>
                </a:cubicBezTo>
                <a:moveTo>
                  <a:pt x="5" y="47"/>
                </a:moveTo>
                <a:cubicBezTo>
                  <a:pt x="4" y="44"/>
                  <a:pt x="4" y="41"/>
                  <a:pt x="4" y="39"/>
                </a:cubicBezTo>
                <a:cubicBezTo>
                  <a:pt x="5" y="38"/>
                  <a:pt x="6" y="37"/>
                  <a:pt x="7" y="36"/>
                </a:cubicBezTo>
                <a:cubicBezTo>
                  <a:pt x="7" y="36"/>
                  <a:pt x="8" y="35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7"/>
                  <a:pt x="9" y="40"/>
                  <a:pt x="9" y="42"/>
                </a:cubicBezTo>
                <a:cubicBezTo>
                  <a:pt x="8" y="44"/>
                  <a:pt x="6" y="45"/>
                  <a:pt x="5" y="47"/>
                </a:cubicBezTo>
                <a:moveTo>
                  <a:pt x="4" y="37"/>
                </a:moveTo>
                <a:cubicBezTo>
                  <a:pt x="4" y="36"/>
                  <a:pt x="4" y="35"/>
                  <a:pt x="4" y="34"/>
                </a:cubicBezTo>
                <a:cubicBezTo>
                  <a:pt x="6" y="33"/>
                  <a:pt x="7" y="31"/>
                  <a:pt x="9" y="30"/>
                </a:cubicBezTo>
                <a:cubicBezTo>
                  <a:pt x="9" y="31"/>
                  <a:pt x="9" y="31"/>
                  <a:pt x="9" y="32"/>
                </a:cubicBezTo>
                <a:cubicBezTo>
                  <a:pt x="8" y="33"/>
                  <a:pt x="7" y="34"/>
                  <a:pt x="6" y="35"/>
                </a:cubicBezTo>
                <a:cubicBezTo>
                  <a:pt x="5" y="36"/>
                  <a:pt x="4" y="36"/>
                  <a:pt x="4" y="37"/>
                </a:cubicBezTo>
                <a:moveTo>
                  <a:pt x="4" y="31"/>
                </a:moveTo>
                <a:cubicBezTo>
                  <a:pt x="5" y="31"/>
                  <a:pt x="5" y="30"/>
                  <a:pt x="5" y="29"/>
                </a:cubicBezTo>
                <a:cubicBezTo>
                  <a:pt x="6" y="28"/>
                  <a:pt x="8" y="27"/>
                  <a:pt x="9" y="27"/>
                </a:cubicBezTo>
                <a:cubicBezTo>
                  <a:pt x="9" y="28"/>
                  <a:pt x="9" y="28"/>
                  <a:pt x="9" y="28"/>
                </a:cubicBezTo>
                <a:cubicBezTo>
                  <a:pt x="8" y="29"/>
                  <a:pt x="6" y="30"/>
                  <a:pt x="4" y="31"/>
                </a:cubicBezTo>
                <a:moveTo>
                  <a:pt x="5" y="27"/>
                </a:moveTo>
                <a:cubicBezTo>
                  <a:pt x="6" y="26"/>
                  <a:pt x="6" y="25"/>
                  <a:pt x="7" y="24"/>
                </a:cubicBezTo>
                <a:cubicBezTo>
                  <a:pt x="8" y="23"/>
                  <a:pt x="9" y="22"/>
                  <a:pt x="10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0" y="22"/>
                  <a:pt x="10" y="23"/>
                  <a:pt x="10" y="24"/>
                </a:cubicBezTo>
                <a:cubicBezTo>
                  <a:pt x="8" y="25"/>
                  <a:pt x="7" y="26"/>
                  <a:pt x="5" y="27"/>
                </a:cubicBezTo>
                <a:moveTo>
                  <a:pt x="8" y="21"/>
                </a:moveTo>
                <a:cubicBezTo>
                  <a:pt x="8" y="20"/>
                  <a:pt x="9" y="19"/>
                  <a:pt x="9" y="19"/>
                </a:cubicBezTo>
                <a:cubicBezTo>
                  <a:pt x="10" y="18"/>
                  <a:pt x="11" y="18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8"/>
                  <a:pt x="11" y="19"/>
                </a:cubicBezTo>
                <a:cubicBezTo>
                  <a:pt x="11" y="19"/>
                  <a:pt x="10" y="20"/>
                  <a:pt x="9" y="20"/>
                </a:cubicBezTo>
                <a:cubicBezTo>
                  <a:pt x="9" y="20"/>
                  <a:pt x="8" y="21"/>
                  <a:pt x="8" y="21"/>
                </a:cubicBezTo>
                <a:moveTo>
                  <a:pt x="47" y="73"/>
                </a:moveTo>
                <a:cubicBezTo>
                  <a:pt x="34" y="73"/>
                  <a:pt x="20" y="63"/>
                  <a:pt x="15" y="50"/>
                </a:cubicBezTo>
                <a:cubicBezTo>
                  <a:pt x="13" y="46"/>
                  <a:pt x="12" y="40"/>
                  <a:pt x="12" y="35"/>
                </a:cubicBezTo>
                <a:cubicBezTo>
                  <a:pt x="12" y="28"/>
                  <a:pt x="13" y="21"/>
                  <a:pt x="17" y="16"/>
                </a:cubicBezTo>
                <a:cubicBezTo>
                  <a:pt x="20" y="10"/>
                  <a:pt x="25" y="6"/>
                  <a:pt x="32" y="5"/>
                </a:cubicBezTo>
                <a:cubicBezTo>
                  <a:pt x="35" y="4"/>
                  <a:pt x="37" y="4"/>
                  <a:pt x="40" y="4"/>
                </a:cubicBezTo>
                <a:cubicBezTo>
                  <a:pt x="48" y="4"/>
                  <a:pt x="55" y="7"/>
                  <a:pt x="61" y="11"/>
                </a:cubicBezTo>
                <a:cubicBezTo>
                  <a:pt x="67" y="16"/>
                  <a:pt x="72" y="23"/>
                  <a:pt x="75" y="30"/>
                </a:cubicBezTo>
                <a:cubicBezTo>
                  <a:pt x="76" y="34"/>
                  <a:pt x="77" y="38"/>
                  <a:pt x="77" y="42"/>
                </a:cubicBezTo>
                <a:cubicBezTo>
                  <a:pt x="77" y="48"/>
                  <a:pt x="75" y="55"/>
                  <a:pt x="71" y="61"/>
                </a:cubicBezTo>
                <a:cubicBezTo>
                  <a:pt x="67" y="66"/>
                  <a:pt x="62" y="70"/>
                  <a:pt x="55" y="72"/>
                </a:cubicBezTo>
                <a:cubicBezTo>
                  <a:pt x="53" y="73"/>
                  <a:pt x="50" y="73"/>
                  <a:pt x="48" y="73"/>
                </a:cubicBezTo>
                <a:cubicBezTo>
                  <a:pt x="48" y="73"/>
                  <a:pt x="48" y="73"/>
                  <a:pt x="47" y="73"/>
                </a:cubicBezTo>
                <a:moveTo>
                  <a:pt x="40" y="0"/>
                </a:moveTo>
                <a:cubicBezTo>
                  <a:pt x="40" y="0"/>
                  <a:pt x="40" y="0"/>
                  <a:pt x="40" y="0"/>
                </a:cubicBezTo>
                <a:cubicBezTo>
                  <a:pt x="37" y="0"/>
                  <a:pt x="34" y="1"/>
                  <a:pt x="31" y="1"/>
                </a:cubicBezTo>
                <a:cubicBezTo>
                  <a:pt x="28" y="2"/>
                  <a:pt x="24" y="4"/>
                  <a:pt x="22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17" y="8"/>
                  <a:pt x="13" y="10"/>
                  <a:pt x="9" y="14"/>
                </a:cubicBezTo>
                <a:cubicBezTo>
                  <a:pt x="9" y="14"/>
                  <a:pt x="8" y="14"/>
                  <a:pt x="8" y="14"/>
                </a:cubicBezTo>
                <a:cubicBezTo>
                  <a:pt x="8" y="15"/>
                  <a:pt x="8" y="15"/>
                  <a:pt x="8" y="15"/>
                </a:cubicBezTo>
                <a:cubicBezTo>
                  <a:pt x="7" y="16"/>
                  <a:pt x="7" y="16"/>
                  <a:pt x="7" y="16"/>
                </a:cubicBezTo>
                <a:cubicBezTo>
                  <a:pt x="3" y="22"/>
                  <a:pt x="0" y="30"/>
                  <a:pt x="0" y="39"/>
                </a:cubicBezTo>
                <a:cubicBezTo>
                  <a:pt x="0" y="44"/>
                  <a:pt x="1" y="50"/>
                  <a:pt x="3" y="55"/>
                </a:cubicBezTo>
                <a:cubicBezTo>
                  <a:pt x="9" y="68"/>
                  <a:pt x="20" y="78"/>
                  <a:pt x="34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5" y="80"/>
                  <a:pt x="35" y="80"/>
                  <a:pt x="35" y="80"/>
                </a:cubicBezTo>
                <a:cubicBezTo>
                  <a:pt x="37" y="80"/>
                  <a:pt x="39" y="80"/>
                  <a:pt x="41" y="80"/>
                </a:cubicBezTo>
                <a:cubicBezTo>
                  <a:pt x="41" y="80"/>
                  <a:pt x="41" y="80"/>
                  <a:pt x="41" y="80"/>
                </a:cubicBezTo>
                <a:cubicBezTo>
                  <a:pt x="42" y="80"/>
                  <a:pt x="44" y="80"/>
                  <a:pt x="45" y="80"/>
                </a:cubicBezTo>
                <a:cubicBezTo>
                  <a:pt x="46" y="80"/>
                  <a:pt x="46" y="80"/>
                  <a:pt x="46" y="80"/>
                </a:cubicBezTo>
                <a:cubicBezTo>
                  <a:pt x="46" y="80"/>
                  <a:pt x="46" y="80"/>
                  <a:pt x="46" y="80"/>
                </a:cubicBezTo>
                <a:cubicBezTo>
                  <a:pt x="47" y="80"/>
                  <a:pt x="47" y="80"/>
                  <a:pt x="47" y="80"/>
                </a:cubicBezTo>
                <a:cubicBezTo>
                  <a:pt x="47" y="80"/>
                  <a:pt x="47" y="80"/>
                  <a:pt x="47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52" y="78"/>
                  <a:pt x="58" y="75"/>
                  <a:pt x="62" y="73"/>
                </a:cubicBezTo>
                <a:cubicBezTo>
                  <a:pt x="63" y="72"/>
                  <a:pt x="63" y="72"/>
                  <a:pt x="63" y="72"/>
                </a:cubicBezTo>
                <a:cubicBezTo>
                  <a:pt x="67" y="70"/>
                  <a:pt x="71" y="66"/>
                  <a:pt x="74" y="62"/>
                </a:cubicBezTo>
                <a:cubicBezTo>
                  <a:pt x="78" y="56"/>
                  <a:pt x="80" y="49"/>
                  <a:pt x="80" y="42"/>
                </a:cubicBezTo>
                <a:cubicBezTo>
                  <a:pt x="80" y="37"/>
                  <a:pt x="79" y="33"/>
                  <a:pt x="78" y="29"/>
                </a:cubicBezTo>
                <a:cubicBezTo>
                  <a:pt x="75" y="21"/>
                  <a:pt x="70" y="14"/>
                  <a:pt x="63" y="9"/>
                </a:cubicBezTo>
                <a:cubicBezTo>
                  <a:pt x="57" y="4"/>
                  <a:pt x="49" y="0"/>
                  <a:pt x="40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2" name="CustomShape 40"/>
          <p:cNvSpPr/>
          <p:nvPr/>
        </p:nvSpPr>
        <p:spPr>
          <a:xfrm>
            <a:off x="3681000" y="6686640"/>
            <a:ext cx="248760" cy="263160"/>
          </a:xfrm>
          <a:custGeom>
            <a:avLst/>
            <a:gdLst/>
            <a:ahLst/>
            <a:rect l="l" t="t" r="r" b="b"/>
            <a:pathLst>
              <a:path w="59" h="62">
                <a:moveTo>
                  <a:pt x="55" y="38"/>
                </a:move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8"/>
                  <a:pt x="55" y="38"/>
                  <a:pt x="55" y="38"/>
                </a:cubicBezTo>
                <a:moveTo>
                  <a:pt x="55" y="35"/>
                </a:moveTo>
                <a:cubicBezTo>
                  <a:pt x="55" y="34"/>
                  <a:pt x="55" y="33"/>
                  <a:pt x="55" y="32"/>
                </a:cubicBezTo>
                <a:cubicBezTo>
                  <a:pt x="55" y="31"/>
                  <a:pt x="55" y="31"/>
                  <a:pt x="55" y="31"/>
                </a:cubicBezTo>
                <a:cubicBezTo>
                  <a:pt x="55" y="32"/>
                  <a:pt x="55" y="33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5"/>
                  <a:pt x="55" y="35"/>
                  <a:pt x="55" y="35"/>
                </a:cubicBezTo>
                <a:moveTo>
                  <a:pt x="54" y="30"/>
                </a:moveTo>
                <a:cubicBezTo>
                  <a:pt x="54" y="29"/>
                  <a:pt x="54" y="28"/>
                  <a:pt x="53" y="27"/>
                </a:cubicBezTo>
                <a:cubicBezTo>
                  <a:pt x="54" y="26"/>
                  <a:pt x="54" y="26"/>
                  <a:pt x="54" y="26"/>
                </a:cubicBezTo>
                <a:cubicBezTo>
                  <a:pt x="54" y="27"/>
                  <a:pt x="55" y="28"/>
                  <a:pt x="55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30"/>
                  <a:pt x="54" y="30"/>
                  <a:pt x="54" y="30"/>
                </a:cubicBezTo>
                <a:moveTo>
                  <a:pt x="55" y="25"/>
                </a:moveTo>
                <a:cubicBezTo>
                  <a:pt x="55" y="24"/>
                  <a:pt x="55" y="24"/>
                  <a:pt x="55" y="24"/>
                </a:cubicBezTo>
                <a:cubicBezTo>
                  <a:pt x="55" y="25"/>
                  <a:pt x="55" y="25"/>
                  <a:pt x="55" y="25"/>
                </a:cubicBezTo>
                <a:moveTo>
                  <a:pt x="53" y="25"/>
                </a:moveTo>
                <a:cubicBezTo>
                  <a:pt x="52" y="24"/>
                  <a:pt x="52" y="23"/>
                  <a:pt x="51" y="22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2"/>
                  <a:pt x="53" y="23"/>
                  <a:pt x="53" y="24"/>
                </a:cubicBezTo>
                <a:cubicBezTo>
                  <a:pt x="53" y="25"/>
                  <a:pt x="53" y="25"/>
                  <a:pt x="53" y="25"/>
                </a:cubicBezTo>
                <a:moveTo>
                  <a:pt x="50" y="20"/>
                </a:moveTo>
                <a:cubicBezTo>
                  <a:pt x="49" y="19"/>
                  <a:pt x="49" y="18"/>
                  <a:pt x="48" y="17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7"/>
                  <a:pt x="50" y="18"/>
                  <a:pt x="51" y="20"/>
                </a:cubicBezTo>
                <a:cubicBezTo>
                  <a:pt x="50" y="20"/>
                  <a:pt x="50" y="20"/>
                  <a:pt x="50" y="20"/>
                </a:cubicBezTo>
                <a:moveTo>
                  <a:pt x="47" y="16"/>
                </a:moveTo>
                <a:cubicBezTo>
                  <a:pt x="46" y="14"/>
                  <a:pt x="45" y="13"/>
                  <a:pt x="44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6" y="13"/>
                  <a:pt x="47" y="14"/>
                  <a:pt x="48" y="15"/>
                </a:cubicBezTo>
                <a:cubicBezTo>
                  <a:pt x="47" y="16"/>
                  <a:pt x="47" y="16"/>
                  <a:pt x="47" y="16"/>
                </a:cubicBezTo>
                <a:moveTo>
                  <a:pt x="43" y="11"/>
                </a:moveTo>
                <a:cubicBezTo>
                  <a:pt x="42" y="11"/>
                  <a:pt x="42" y="10"/>
                  <a:pt x="41" y="10"/>
                </a:cubicBezTo>
                <a:cubicBezTo>
                  <a:pt x="40" y="9"/>
                  <a:pt x="40" y="9"/>
                  <a:pt x="40" y="9"/>
                </a:cubicBezTo>
                <a:cubicBezTo>
                  <a:pt x="41" y="8"/>
                  <a:pt x="41" y="8"/>
                  <a:pt x="41" y="8"/>
                </a:cubicBezTo>
                <a:cubicBezTo>
                  <a:pt x="41" y="9"/>
                  <a:pt x="42" y="9"/>
                  <a:pt x="43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3" y="11"/>
                  <a:pt x="43" y="11"/>
                  <a:pt x="43" y="11"/>
                </a:cubicBezTo>
                <a:moveTo>
                  <a:pt x="32" y="59"/>
                </a:moveTo>
                <a:cubicBezTo>
                  <a:pt x="21" y="59"/>
                  <a:pt x="9" y="51"/>
                  <a:pt x="5" y="41"/>
                </a:cubicBezTo>
                <a:cubicBezTo>
                  <a:pt x="4" y="37"/>
                  <a:pt x="3" y="33"/>
                  <a:pt x="3" y="28"/>
                </a:cubicBezTo>
                <a:cubicBezTo>
                  <a:pt x="3" y="23"/>
                  <a:pt x="4" y="17"/>
                  <a:pt x="7" y="13"/>
                </a:cubicBezTo>
                <a:cubicBezTo>
                  <a:pt x="8" y="11"/>
                  <a:pt x="10" y="10"/>
                  <a:pt x="11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3" y="8"/>
                  <a:pt x="14" y="7"/>
                  <a:pt x="16" y="7"/>
                </a:cubicBezTo>
                <a:cubicBezTo>
                  <a:pt x="18" y="6"/>
                  <a:pt x="20" y="6"/>
                  <a:pt x="22" y="6"/>
                </a:cubicBezTo>
                <a:cubicBezTo>
                  <a:pt x="28" y="6"/>
                  <a:pt x="34" y="8"/>
                  <a:pt x="39" y="12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14"/>
                  <a:pt x="40" y="14"/>
                  <a:pt x="40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5" y="18"/>
                  <a:pt x="48" y="22"/>
                  <a:pt x="50" y="28"/>
                </a:cubicBezTo>
                <a:cubicBezTo>
                  <a:pt x="51" y="30"/>
                  <a:pt x="52" y="33"/>
                  <a:pt x="52" y="36"/>
                </a:cubicBezTo>
                <a:cubicBezTo>
                  <a:pt x="52" y="44"/>
                  <a:pt x="49" y="51"/>
                  <a:pt x="44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7"/>
                  <a:pt x="40" y="58"/>
                  <a:pt x="38" y="58"/>
                </a:cubicBezTo>
                <a:cubicBezTo>
                  <a:pt x="36" y="59"/>
                  <a:pt x="34" y="59"/>
                  <a:pt x="32" y="59"/>
                </a:cubicBezTo>
                <a:cubicBezTo>
                  <a:pt x="32" y="59"/>
                  <a:pt x="32" y="59"/>
                  <a:pt x="32" y="59"/>
                </a:cubicBezTo>
                <a:moveTo>
                  <a:pt x="39" y="8"/>
                </a:moveTo>
                <a:cubicBezTo>
                  <a:pt x="38" y="7"/>
                  <a:pt x="37" y="7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7" y="6"/>
                  <a:pt x="38" y="7"/>
                  <a:pt x="39" y="7"/>
                </a:cubicBezTo>
                <a:cubicBezTo>
                  <a:pt x="39" y="8"/>
                  <a:pt x="39" y="8"/>
                  <a:pt x="39" y="8"/>
                </a:cubicBezTo>
                <a:moveTo>
                  <a:pt x="34" y="5"/>
                </a:moveTo>
                <a:cubicBezTo>
                  <a:pt x="33" y="5"/>
                  <a:pt x="33" y="5"/>
                  <a:pt x="32" y="4"/>
                </a:cubicBezTo>
                <a:cubicBezTo>
                  <a:pt x="32" y="4"/>
                  <a:pt x="32" y="4"/>
                  <a:pt x="32" y="4"/>
                </a:cubicBezTo>
                <a:cubicBezTo>
                  <a:pt x="33" y="5"/>
                  <a:pt x="34" y="5"/>
                  <a:pt x="34" y="5"/>
                </a:cubicBezTo>
                <a:cubicBezTo>
                  <a:pt x="34" y="5"/>
                  <a:pt x="34" y="5"/>
                  <a:pt x="34" y="5"/>
                </a:cubicBezTo>
                <a:moveTo>
                  <a:pt x="30" y="4"/>
                </a:move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moveTo>
                  <a:pt x="26" y="0"/>
                </a:moveTo>
                <a:cubicBezTo>
                  <a:pt x="26" y="0"/>
                  <a:pt x="26" y="0"/>
                  <a:pt x="26" y="0"/>
                </a:cubicBezTo>
                <a:cubicBezTo>
                  <a:pt x="23" y="0"/>
                  <a:pt x="21" y="0"/>
                  <a:pt x="19" y="1"/>
                </a:cubicBezTo>
                <a:cubicBezTo>
                  <a:pt x="12" y="2"/>
                  <a:pt x="7" y="6"/>
                  <a:pt x="4" y="11"/>
                </a:cubicBezTo>
                <a:cubicBezTo>
                  <a:pt x="1" y="16"/>
                  <a:pt x="0" y="22"/>
                  <a:pt x="0" y="28"/>
                </a:cubicBezTo>
                <a:cubicBezTo>
                  <a:pt x="0" y="33"/>
                  <a:pt x="1" y="38"/>
                  <a:pt x="2" y="42"/>
                </a:cubicBezTo>
                <a:cubicBezTo>
                  <a:pt x="7" y="54"/>
                  <a:pt x="19" y="62"/>
                  <a:pt x="32" y="62"/>
                </a:cubicBezTo>
                <a:cubicBezTo>
                  <a:pt x="34" y="62"/>
                  <a:pt x="37" y="62"/>
                  <a:pt x="39" y="62"/>
                </a:cubicBezTo>
                <a:cubicBezTo>
                  <a:pt x="45" y="60"/>
                  <a:pt x="50" y="56"/>
                  <a:pt x="53" y="51"/>
                </a:cubicBezTo>
                <a:cubicBezTo>
                  <a:pt x="57" y="46"/>
                  <a:pt x="59" y="40"/>
                  <a:pt x="59" y="34"/>
                </a:cubicBezTo>
                <a:cubicBezTo>
                  <a:pt x="59" y="31"/>
                  <a:pt x="58" y="27"/>
                  <a:pt x="57" y="24"/>
                </a:cubicBezTo>
                <a:cubicBezTo>
                  <a:pt x="54" y="17"/>
                  <a:pt x="50" y="11"/>
                  <a:pt x="45" y="7"/>
                </a:cubicBezTo>
                <a:cubicBezTo>
                  <a:pt x="39" y="3"/>
                  <a:pt x="33" y="0"/>
                  <a:pt x="26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3" name="CustomShape 41"/>
          <p:cNvSpPr/>
          <p:nvPr/>
        </p:nvSpPr>
        <p:spPr>
          <a:xfrm>
            <a:off x="3727440" y="6733080"/>
            <a:ext cx="139320" cy="182520"/>
          </a:xfrm>
          <a:custGeom>
            <a:avLst/>
            <a:gdLst/>
            <a:ahLst/>
            <a:rect l="l" t="t" r="r" b="b"/>
            <a:pathLst>
              <a:path w="33" h="43">
                <a:moveTo>
                  <a:pt x="12" y="23"/>
                </a:moveTo>
                <a:cubicBezTo>
                  <a:pt x="11" y="23"/>
                  <a:pt x="9" y="22"/>
                  <a:pt x="7" y="21"/>
                </a:cubicBezTo>
                <a:cubicBezTo>
                  <a:pt x="6" y="21"/>
                  <a:pt x="5" y="20"/>
                  <a:pt x="4" y="19"/>
                </a:cubicBezTo>
                <a:cubicBezTo>
                  <a:pt x="4" y="18"/>
                  <a:pt x="3" y="17"/>
                  <a:pt x="3" y="15"/>
                </a:cubicBezTo>
                <a:cubicBezTo>
                  <a:pt x="3" y="14"/>
                  <a:pt x="3" y="14"/>
                  <a:pt x="3" y="14"/>
                </a:cubicBezTo>
                <a:cubicBezTo>
                  <a:pt x="4" y="13"/>
                  <a:pt x="4" y="12"/>
                  <a:pt x="4" y="12"/>
                </a:cubicBezTo>
                <a:cubicBezTo>
                  <a:pt x="5" y="11"/>
                  <a:pt x="5" y="10"/>
                  <a:pt x="6" y="10"/>
                </a:cubicBezTo>
                <a:cubicBezTo>
                  <a:pt x="7" y="10"/>
                  <a:pt x="7" y="10"/>
                  <a:pt x="7" y="9"/>
                </a:cubicBezTo>
                <a:cubicBezTo>
                  <a:pt x="7" y="9"/>
                  <a:pt x="7" y="8"/>
                  <a:pt x="7" y="8"/>
                </a:cubicBezTo>
                <a:cubicBezTo>
                  <a:pt x="7" y="7"/>
                  <a:pt x="6" y="6"/>
                  <a:pt x="6" y="5"/>
                </a:cubicBezTo>
                <a:cubicBezTo>
                  <a:pt x="6" y="4"/>
                  <a:pt x="6" y="4"/>
                  <a:pt x="6" y="4"/>
                </a:cubicBezTo>
                <a:cubicBezTo>
                  <a:pt x="6" y="4"/>
                  <a:pt x="6" y="4"/>
                  <a:pt x="6" y="4"/>
                </a:cubicBezTo>
                <a:cubicBezTo>
                  <a:pt x="7" y="4"/>
                  <a:pt x="7" y="3"/>
                  <a:pt x="7" y="3"/>
                </a:cubicBezTo>
                <a:cubicBezTo>
                  <a:pt x="7" y="3"/>
                  <a:pt x="7" y="3"/>
                  <a:pt x="7" y="3"/>
                </a:cubicBezTo>
                <a:cubicBezTo>
                  <a:pt x="7" y="3"/>
                  <a:pt x="7" y="3"/>
                  <a:pt x="7" y="3"/>
                </a:cubicBezTo>
                <a:cubicBezTo>
                  <a:pt x="7" y="3"/>
                  <a:pt x="7" y="3"/>
                  <a:pt x="7" y="3"/>
                </a:cubicBezTo>
                <a:cubicBezTo>
                  <a:pt x="7" y="3"/>
                  <a:pt x="7" y="3"/>
                  <a:pt x="7" y="3"/>
                </a:cubicBezTo>
                <a:cubicBezTo>
                  <a:pt x="7" y="3"/>
                  <a:pt x="8" y="4"/>
                  <a:pt x="8" y="4"/>
                </a:cubicBezTo>
                <a:cubicBezTo>
                  <a:pt x="8" y="5"/>
                  <a:pt x="8" y="5"/>
                  <a:pt x="8" y="5"/>
                </a:cubicBezTo>
                <a:cubicBezTo>
                  <a:pt x="9" y="6"/>
                  <a:pt x="9" y="7"/>
                  <a:pt x="10" y="7"/>
                </a:cubicBezTo>
                <a:cubicBezTo>
                  <a:pt x="10" y="7"/>
                  <a:pt x="10" y="8"/>
                  <a:pt x="11" y="8"/>
                </a:cubicBezTo>
                <a:cubicBezTo>
                  <a:pt x="11" y="8"/>
                  <a:pt x="11" y="8"/>
                  <a:pt x="11" y="7"/>
                </a:cubicBezTo>
                <a:cubicBezTo>
                  <a:pt x="12" y="7"/>
                  <a:pt x="14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7" y="7"/>
                  <a:pt x="19" y="7"/>
                  <a:pt x="20" y="9"/>
                </a:cubicBezTo>
                <a:cubicBezTo>
                  <a:pt x="20" y="9"/>
                  <a:pt x="19" y="10"/>
                  <a:pt x="18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7" y="9"/>
                  <a:pt x="16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3" y="9"/>
                  <a:pt x="11" y="10"/>
                  <a:pt x="10" y="11"/>
                </a:cubicBezTo>
                <a:cubicBezTo>
                  <a:pt x="9" y="12"/>
                  <a:pt x="8" y="12"/>
                  <a:pt x="8" y="13"/>
                </a:cubicBezTo>
                <a:cubicBezTo>
                  <a:pt x="7" y="14"/>
                  <a:pt x="6" y="15"/>
                  <a:pt x="6" y="16"/>
                </a:cubicBezTo>
                <a:cubicBezTo>
                  <a:pt x="6" y="16"/>
                  <a:pt x="7" y="17"/>
                  <a:pt x="7" y="17"/>
                </a:cubicBezTo>
                <a:cubicBezTo>
                  <a:pt x="7" y="19"/>
                  <a:pt x="8" y="20"/>
                  <a:pt x="9" y="20"/>
                </a:cubicBezTo>
                <a:cubicBezTo>
                  <a:pt x="10" y="20"/>
                  <a:pt x="12" y="20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5" y="20"/>
                  <a:pt x="18" y="20"/>
                  <a:pt x="21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3" y="20"/>
                  <a:pt x="25" y="20"/>
                  <a:pt x="27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9" y="22"/>
                  <a:pt x="30" y="25"/>
                  <a:pt x="30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30" y="28"/>
                  <a:pt x="29" y="29"/>
                  <a:pt x="28" y="31"/>
                </a:cubicBezTo>
                <a:cubicBezTo>
                  <a:pt x="28" y="31"/>
                  <a:pt x="28" y="32"/>
                  <a:pt x="27" y="32"/>
                </a:cubicBezTo>
                <a:cubicBezTo>
                  <a:pt x="27" y="33"/>
                  <a:pt x="27" y="33"/>
                  <a:pt x="27" y="33"/>
                </a:cubicBezTo>
                <a:cubicBezTo>
                  <a:pt x="27" y="33"/>
                  <a:pt x="27" y="33"/>
                  <a:pt x="27" y="33"/>
                </a:cubicBezTo>
                <a:cubicBezTo>
                  <a:pt x="26" y="34"/>
                  <a:pt x="26" y="35"/>
                  <a:pt x="27" y="35"/>
                </a:cubicBezTo>
                <a:cubicBezTo>
                  <a:pt x="27" y="35"/>
                  <a:pt x="27" y="36"/>
                  <a:pt x="27" y="36"/>
                </a:cubicBezTo>
                <a:cubicBezTo>
                  <a:pt x="28" y="36"/>
                  <a:pt x="28" y="37"/>
                  <a:pt x="29" y="38"/>
                </a:cubicBezTo>
                <a:cubicBezTo>
                  <a:pt x="29" y="39"/>
                  <a:pt x="29" y="39"/>
                  <a:pt x="29" y="39"/>
                </a:cubicBezTo>
                <a:cubicBezTo>
                  <a:pt x="29" y="39"/>
                  <a:pt x="29" y="39"/>
                  <a:pt x="29" y="39"/>
                </a:cubicBezTo>
                <a:cubicBezTo>
                  <a:pt x="29" y="39"/>
                  <a:pt x="28" y="39"/>
                  <a:pt x="28" y="39"/>
                </a:cubicBezTo>
                <a:cubicBezTo>
                  <a:pt x="27" y="38"/>
                  <a:pt x="27" y="38"/>
                  <a:pt x="26" y="37"/>
                </a:cubicBezTo>
                <a:cubicBezTo>
                  <a:pt x="26" y="36"/>
                  <a:pt x="26" y="36"/>
                  <a:pt x="26" y="36"/>
                </a:cubicBezTo>
                <a:cubicBezTo>
                  <a:pt x="25" y="36"/>
                  <a:pt x="25" y="35"/>
                  <a:pt x="24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3" y="35"/>
                  <a:pt x="22" y="36"/>
                  <a:pt x="22" y="36"/>
                </a:cubicBezTo>
                <a:cubicBezTo>
                  <a:pt x="21" y="36"/>
                  <a:pt x="20" y="36"/>
                  <a:pt x="20" y="36"/>
                </a:cubicBezTo>
                <a:cubicBezTo>
                  <a:pt x="20" y="36"/>
                  <a:pt x="20" y="36"/>
                  <a:pt x="19" y="36"/>
                </a:cubicBezTo>
                <a:cubicBezTo>
                  <a:pt x="17" y="36"/>
                  <a:pt x="15" y="35"/>
                  <a:pt x="14" y="34"/>
                </a:cubicBezTo>
                <a:cubicBezTo>
                  <a:pt x="15" y="33"/>
                  <a:pt x="15" y="33"/>
                  <a:pt x="16" y="33"/>
                </a:cubicBezTo>
                <a:cubicBezTo>
                  <a:pt x="17" y="33"/>
                  <a:pt x="18" y="33"/>
                  <a:pt x="20" y="33"/>
                </a:cubicBezTo>
                <a:cubicBezTo>
                  <a:pt x="21" y="33"/>
                  <a:pt x="23" y="33"/>
                  <a:pt x="24" y="32"/>
                </a:cubicBezTo>
                <a:cubicBezTo>
                  <a:pt x="26" y="31"/>
                  <a:pt x="27" y="29"/>
                  <a:pt x="27" y="27"/>
                </a:cubicBezTo>
                <a:cubicBezTo>
                  <a:pt x="27" y="25"/>
                  <a:pt x="27" y="24"/>
                  <a:pt x="26" y="23"/>
                </a:cubicBezTo>
                <a:cubicBezTo>
                  <a:pt x="24" y="22"/>
                  <a:pt x="23" y="22"/>
                  <a:pt x="21" y="22"/>
                </a:cubicBezTo>
                <a:cubicBezTo>
                  <a:pt x="21" y="22"/>
                  <a:pt x="20" y="22"/>
                  <a:pt x="19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7" y="22"/>
                  <a:pt x="15" y="22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moveTo>
                  <a:pt x="7" y="0"/>
                </a:moveTo>
                <a:cubicBezTo>
                  <a:pt x="6" y="0"/>
                  <a:pt x="5" y="1"/>
                  <a:pt x="4" y="1"/>
                </a:cubicBezTo>
                <a:cubicBezTo>
                  <a:pt x="3" y="2"/>
                  <a:pt x="3" y="2"/>
                  <a:pt x="3" y="2"/>
                </a:cubicBezTo>
                <a:cubicBezTo>
                  <a:pt x="3" y="2"/>
                  <a:pt x="3" y="2"/>
                  <a:pt x="3" y="2"/>
                </a:cubicBezTo>
                <a:cubicBezTo>
                  <a:pt x="3" y="2"/>
                  <a:pt x="3" y="2"/>
                  <a:pt x="3" y="2"/>
                </a:cubicBezTo>
                <a:cubicBezTo>
                  <a:pt x="3" y="2"/>
                  <a:pt x="2" y="3"/>
                  <a:pt x="2" y="3"/>
                </a:cubicBezTo>
                <a:cubicBezTo>
                  <a:pt x="2" y="4"/>
                  <a:pt x="2" y="4"/>
                  <a:pt x="2" y="5"/>
                </a:cubicBezTo>
                <a:cubicBezTo>
                  <a:pt x="2" y="5"/>
                  <a:pt x="2" y="5"/>
                  <a:pt x="3" y="6"/>
                </a:cubicBezTo>
                <a:cubicBezTo>
                  <a:pt x="3" y="7"/>
                  <a:pt x="3" y="7"/>
                  <a:pt x="3" y="8"/>
                </a:cubicBezTo>
                <a:cubicBezTo>
                  <a:pt x="3" y="9"/>
                  <a:pt x="2" y="9"/>
                  <a:pt x="2" y="10"/>
                </a:cubicBezTo>
                <a:cubicBezTo>
                  <a:pt x="1" y="11"/>
                  <a:pt x="0" y="13"/>
                  <a:pt x="0" y="14"/>
                </a:cubicBezTo>
                <a:cubicBezTo>
                  <a:pt x="0" y="14"/>
                  <a:pt x="0" y="15"/>
                  <a:pt x="0" y="15"/>
                </a:cubicBezTo>
                <a:cubicBezTo>
                  <a:pt x="0" y="18"/>
                  <a:pt x="1" y="19"/>
                  <a:pt x="2" y="21"/>
                </a:cubicBezTo>
                <a:cubicBezTo>
                  <a:pt x="3" y="23"/>
                  <a:pt x="5" y="24"/>
                  <a:pt x="7" y="25"/>
                </a:cubicBezTo>
                <a:cubicBezTo>
                  <a:pt x="9" y="26"/>
                  <a:pt x="11" y="26"/>
                  <a:pt x="12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15" y="26"/>
                  <a:pt x="17" y="25"/>
                  <a:pt x="20" y="25"/>
                </a:cubicBezTo>
                <a:cubicBezTo>
                  <a:pt x="20" y="25"/>
                  <a:pt x="21" y="25"/>
                  <a:pt x="21" y="25"/>
                </a:cubicBezTo>
                <a:cubicBezTo>
                  <a:pt x="21" y="25"/>
                  <a:pt x="21" y="25"/>
                  <a:pt x="21" y="25"/>
                </a:cubicBezTo>
                <a:cubicBezTo>
                  <a:pt x="22" y="25"/>
                  <a:pt x="23" y="25"/>
                  <a:pt x="23" y="26"/>
                </a:cubicBezTo>
                <a:cubicBezTo>
                  <a:pt x="24" y="26"/>
                  <a:pt x="24" y="26"/>
                  <a:pt x="24" y="27"/>
                </a:cubicBezTo>
                <a:cubicBezTo>
                  <a:pt x="24" y="28"/>
                  <a:pt x="23" y="29"/>
                  <a:pt x="22" y="29"/>
                </a:cubicBezTo>
                <a:cubicBezTo>
                  <a:pt x="22" y="30"/>
                  <a:pt x="21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19" y="30"/>
                  <a:pt x="18" y="30"/>
                  <a:pt x="17" y="29"/>
                </a:cubicBezTo>
                <a:cubicBezTo>
                  <a:pt x="17" y="29"/>
                  <a:pt x="16" y="29"/>
                  <a:pt x="16" y="29"/>
                </a:cubicBezTo>
                <a:cubicBezTo>
                  <a:pt x="16" y="29"/>
                  <a:pt x="15" y="29"/>
                  <a:pt x="15" y="29"/>
                </a:cubicBezTo>
                <a:cubicBezTo>
                  <a:pt x="14" y="30"/>
                  <a:pt x="12" y="31"/>
                  <a:pt x="11" y="32"/>
                </a:cubicBezTo>
                <a:cubicBezTo>
                  <a:pt x="10" y="33"/>
                  <a:pt x="10" y="33"/>
                  <a:pt x="10" y="34"/>
                </a:cubicBezTo>
                <a:cubicBezTo>
                  <a:pt x="12" y="38"/>
                  <a:pt x="16" y="39"/>
                  <a:pt x="20" y="39"/>
                </a:cubicBezTo>
                <a:cubicBezTo>
                  <a:pt x="21" y="39"/>
                  <a:pt x="22" y="39"/>
                  <a:pt x="23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40"/>
                  <a:pt x="25" y="41"/>
                  <a:pt x="26" y="42"/>
                </a:cubicBezTo>
                <a:cubicBezTo>
                  <a:pt x="26" y="42"/>
                  <a:pt x="26" y="42"/>
                  <a:pt x="26" y="42"/>
                </a:cubicBezTo>
                <a:cubicBezTo>
                  <a:pt x="26" y="42"/>
                  <a:pt x="26" y="42"/>
                  <a:pt x="26" y="42"/>
                </a:cubicBezTo>
                <a:cubicBezTo>
                  <a:pt x="27" y="43"/>
                  <a:pt x="27" y="43"/>
                  <a:pt x="28" y="43"/>
                </a:cubicBezTo>
                <a:cubicBezTo>
                  <a:pt x="28" y="43"/>
                  <a:pt x="28" y="43"/>
                  <a:pt x="28" y="43"/>
                </a:cubicBezTo>
                <a:cubicBezTo>
                  <a:pt x="29" y="43"/>
                  <a:pt x="29" y="43"/>
                  <a:pt x="29" y="43"/>
                </a:cubicBezTo>
                <a:cubicBezTo>
                  <a:pt x="29" y="43"/>
                  <a:pt x="29" y="43"/>
                  <a:pt x="29" y="43"/>
                </a:cubicBezTo>
                <a:cubicBezTo>
                  <a:pt x="29" y="42"/>
                  <a:pt x="30" y="42"/>
                  <a:pt x="30" y="42"/>
                </a:cubicBezTo>
                <a:cubicBezTo>
                  <a:pt x="31" y="42"/>
                  <a:pt x="32" y="41"/>
                  <a:pt x="32" y="41"/>
                </a:cubicBezTo>
                <a:cubicBezTo>
                  <a:pt x="33" y="41"/>
                  <a:pt x="33" y="40"/>
                  <a:pt x="33" y="40"/>
                </a:cubicBezTo>
                <a:cubicBezTo>
                  <a:pt x="33" y="40"/>
                  <a:pt x="33" y="40"/>
                  <a:pt x="33" y="40"/>
                </a:cubicBezTo>
                <a:cubicBezTo>
                  <a:pt x="33" y="39"/>
                  <a:pt x="33" y="39"/>
                  <a:pt x="33" y="38"/>
                </a:cubicBezTo>
                <a:cubicBezTo>
                  <a:pt x="32" y="37"/>
                  <a:pt x="31" y="36"/>
                  <a:pt x="31" y="35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1" y="33"/>
                  <a:pt x="31" y="33"/>
                </a:cubicBezTo>
                <a:cubicBezTo>
                  <a:pt x="32" y="31"/>
                  <a:pt x="33" y="29"/>
                  <a:pt x="33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3" y="23"/>
                  <a:pt x="31" y="20"/>
                  <a:pt x="28" y="18"/>
                </a:cubicBezTo>
                <a:cubicBezTo>
                  <a:pt x="26" y="17"/>
                  <a:pt x="23" y="17"/>
                  <a:pt x="21" y="17"/>
                </a:cubicBezTo>
                <a:cubicBezTo>
                  <a:pt x="18" y="17"/>
                  <a:pt x="15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2" y="17"/>
                </a:cubicBezTo>
                <a:cubicBezTo>
                  <a:pt x="12" y="17"/>
                  <a:pt x="11" y="17"/>
                  <a:pt x="11" y="17"/>
                </a:cubicBezTo>
                <a:cubicBezTo>
                  <a:pt x="10" y="17"/>
                  <a:pt x="10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6"/>
                  <a:pt x="10" y="15"/>
                </a:cubicBezTo>
                <a:cubicBezTo>
                  <a:pt x="11" y="15"/>
                  <a:pt x="11" y="14"/>
                  <a:pt x="12" y="14"/>
                </a:cubicBezTo>
                <a:cubicBezTo>
                  <a:pt x="13" y="13"/>
                  <a:pt x="14" y="12"/>
                  <a:pt x="15" y="12"/>
                </a:cubicBezTo>
                <a:cubicBezTo>
                  <a:pt x="15" y="12"/>
                  <a:pt x="15" y="12"/>
                  <a:pt x="15" y="12"/>
                </a:cubicBezTo>
                <a:cubicBezTo>
                  <a:pt x="16" y="12"/>
                  <a:pt x="16" y="13"/>
                  <a:pt x="16" y="13"/>
                </a:cubicBezTo>
                <a:cubicBezTo>
                  <a:pt x="16" y="13"/>
                  <a:pt x="16" y="13"/>
                  <a:pt x="16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3"/>
                  <a:pt x="18" y="14"/>
                  <a:pt x="18" y="14"/>
                </a:cubicBezTo>
                <a:cubicBezTo>
                  <a:pt x="18" y="14"/>
                  <a:pt x="18" y="14"/>
                  <a:pt x="18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20" y="13"/>
                  <a:pt x="20" y="13"/>
                  <a:pt x="20" y="13"/>
                </a:cubicBezTo>
                <a:cubicBezTo>
                  <a:pt x="21" y="12"/>
                  <a:pt x="23" y="11"/>
                  <a:pt x="24" y="9"/>
                </a:cubicBezTo>
                <a:cubicBezTo>
                  <a:pt x="24" y="9"/>
                  <a:pt x="24" y="8"/>
                  <a:pt x="24" y="7"/>
                </a:cubicBezTo>
                <a:cubicBezTo>
                  <a:pt x="22" y="5"/>
                  <a:pt x="18" y="3"/>
                  <a:pt x="15" y="3"/>
                </a:cubicBezTo>
                <a:cubicBezTo>
                  <a:pt x="14" y="3"/>
                  <a:pt x="13" y="4"/>
                  <a:pt x="11" y="4"/>
                </a:cubicBezTo>
                <a:cubicBezTo>
                  <a:pt x="11" y="4"/>
                  <a:pt x="11" y="3"/>
                  <a:pt x="11" y="3"/>
                </a:cubicBezTo>
                <a:cubicBezTo>
                  <a:pt x="10" y="2"/>
                  <a:pt x="10" y="2"/>
                  <a:pt x="10" y="1"/>
                </a:cubicBezTo>
                <a:cubicBezTo>
                  <a:pt x="9" y="1"/>
                  <a:pt x="8" y="0"/>
                  <a:pt x="8" y="0"/>
                </a:cubicBezTo>
                <a:cubicBezTo>
                  <a:pt x="8" y="0"/>
                  <a:pt x="8" y="0"/>
                  <a:pt x="8" y="0"/>
                </a:cubicBezTo>
                <a:cubicBezTo>
                  <a:pt x="7" y="0"/>
                  <a:pt x="7" y="0"/>
                  <a:pt x="7" y="0"/>
                </a:cubicBezTo>
                <a:cubicBezTo>
                  <a:pt x="8" y="0"/>
                  <a:pt x="8" y="0"/>
                  <a:pt x="8" y="0"/>
                </a:cubicBezTo>
                <a:cubicBezTo>
                  <a:pt x="7" y="0"/>
                  <a:pt x="7" y="0"/>
                  <a:pt x="7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4" name="CustomShape 42"/>
          <p:cNvSpPr/>
          <p:nvPr/>
        </p:nvSpPr>
        <p:spPr>
          <a:xfrm>
            <a:off x="3395880" y="7148880"/>
            <a:ext cx="334800" cy="343800"/>
          </a:xfrm>
          <a:custGeom>
            <a:avLst/>
            <a:gdLst/>
            <a:ahLst/>
            <a:rect l="l" t="t" r="r" b="b"/>
            <a:pathLst>
              <a:path w="79" h="81">
                <a:moveTo>
                  <a:pt x="20" y="71"/>
                </a:moveTo>
                <a:cubicBezTo>
                  <a:pt x="19" y="71"/>
                  <a:pt x="19" y="71"/>
                  <a:pt x="18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20" y="71"/>
                  <a:pt x="20" y="71"/>
                  <a:pt x="20" y="71"/>
                </a:cubicBezTo>
                <a:moveTo>
                  <a:pt x="16" y="69"/>
                </a:moveTo>
                <a:cubicBezTo>
                  <a:pt x="16" y="68"/>
                  <a:pt x="15" y="68"/>
                  <a:pt x="15" y="67"/>
                </a:cubicBezTo>
                <a:cubicBezTo>
                  <a:pt x="15" y="67"/>
                  <a:pt x="16" y="67"/>
                  <a:pt x="16" y="67"/>
                </a:cubicBezTo>
                <a:cubicBezTo>
                  <a:pt x="17" y="68"/>
                  <a:pt x="17" y="68"/>
                  <a:pt x="18" y="69"/>
                </a:cubicBezTo>
                <a:cubicBezTo>
                  <a:pt x="17" y="69"/>
                  <a:pt x="17" y="69"/>
                  <a:pt x="17" y="69"/>
                </a:cubicBezTo>
                <a:cubicBezTo>
                  <a:pt x="17" y="69"/>
                  <a:pt x="17" y="69"/>
                  <a:pt x="17" y="69"/>
                </a:cubicBezTo>
                <a:cubicBezTo>
                  <a:pt x="17" y="69"/>
                  <a:pt x="17" y="69"/>
                  <a:pt x="17" y="69"/>
                </a:cubicBezTo>
                <a:cubicBezTo>
                  <a:pt x="16" y="69"/>
                  <a:pt x="16" y="69"/>
                  <a:pt x="16" y="69"/>
                </a:cubicBezTo>
                <a:moveTo>
                  <a:pt x="13" y="66"/>
                </a:moveTo>
                <a:cubicBezTo>
                  <a:pt x="13" y="65"/>
                  <a:pt x="12" y="65"/>
                  <a:pt x="12" y="64"/>
                </a:cubicBezTo>
                <a:cubicBezTo>
                  <a:pt x="13" y="64"/>
                  <a:pt x="14" y="64"/>
                  <a:pt x="14" y="64"/>
                </a:cubicBezTo>
                <a:cubicBezTo>
                  <a:pt x="15" y="65"/>
                  <a:pt x="15" y="65"/>
                  <a:pt x="15" y="66"/>
                </a:cubicBezTo>
                <a:cubicBezTo>
                  <a:pt x="15" y="66"/>
                  <a:pt x="14" y="66"/>
                  <a:pt x="13" y="66"/>
                </a:cubicBezTo>
                <a:moveTo>
                  <a:pt x="11" y="63"/>
                </a:moveTo>
                <a:cubicBezTo>
                  <a:pt x="10" y="62"/>
                  <a:pt x="10" y="62"/>
                  <a:pt x="10" y="61"/>
                </a:cubicBezTo>
                <a:cubicBezTo>
                  <a:pt x="11" y="61"/>
                  <a:pt x="12" y="61"/>
                  <a:pt x="13" y="61"/>
                </a:cubicBezTo>
                <a:cubicBezTo>
                  <a:pt x="13" y="61"/>
                  <a:pt x="13" y="62"/>
                  <a:pt x="13" y="62"/>
                </a:cubicBezTo>
                <a:cubicBezTo>
                  <a:pt x="13" y="62"/>
                  <a:pt x="12" y="63"/>
                  <a:pt x="11" y="63"/>
                </a:cubicBezTo>
                <a:moveTo>
                  <a:pt x="9" y="60"/>
                </a:moveTo>
                <a:cubicBezTo>
                  <a:pt x="8" y="59"/>
                  <a:pt x="8" y="59"/>
                  <a:pt x="8" y="59"/>
                </a:cubicBezTo>
                <a:cubicBezTo>
                  <a:pt x="9" y="59"/>
                  <a:pt x="10" y="58"/>
                  <a:pt x="12" y="58"/>
                </a:cubicBezTo>
                <a:cubicBezTo>
                  <a:pt x="12" y="59"/>
                  <a:pt x="12" y="59"/>
                  <a:pt x="12" y="59"/>
                </a:cubicBezTo>
                <a:cubicBezTo>
                  <a:pt x="11" y="60"/>
                  <a:pt x="10" y="60"/>
                  <a:pt x="9" y="60"/>
                </a:cubicBezTo>
                <a:moveTo>
                  <a:pt x="7" y="57"/>
                </a:moveTo>
                <a:cubicBezTo>
                  <a:pt x="7" y="57"/>
                  <a:pt x="7" y="56"/>
                  <a:pt x="6" y="55"/>
                </a:cubicBezTo>
                <a:cubicBezTo>
                  <a:pt x="8" y="55"/>
                  <a:pt x="9" y="55"/>
                  <a:pt x="11" y="55"/>
                </a:cubicBezTo>
                <a:cubicBezTo>
                  <a:pt x="11" y="55"/>
                  <a:pt x="11" y="56"/>
                  <a:pt x="11" y="56"/>
                </a:cubicBezTo>
                <a:cubicBezTo>
                  <a:pt x="10" y="57"/>
                  <a:pt x="9" y="57"/>
                  <a:pt x="7" y="57"/>
                </a:cubicBezTo>
                <a:moveTo>
                  <a:pt x="6" y="53"/>
                </a:moveTo>
                <a:cubicBezTo>
                  <a:pt x="6" y="53"/>
                  <a:pt x="5" y="53"/>
                  <a:pt x="5" y="52"/>
                </a:cubicBezTo>
                <a:cubicBezTo>
                  <a:pt x="7" y="52"/>
                  <a:pt x="8" y="52"/>
                  <a:pt x="10" y="52"/>
                </a:cubicBezTo>
                <a:cubicBezTo>
                  <a:pt x="10" y="52"/>
                  <a:pt x="10" y="53"/>
                  <a:pt x="10" y="53"/>
                </a:cubicBezTo>
                <a:cubicBezTo>
                  <a:pt x="9" y="53"/>
                  <a:pt x="7" y="53"/>
                  <a:pt x="6" y="53"/>
                </a:cubicBezTo>
                <a:moveTo>
                  <a:pt x="5" y="51"/>
                </a:moveTo>
                <a:cubicBezTo>
                  <a:pt x="4" y="49"/>
                  <a:pt x="4" y="47"/>
                  <a:pt x="4" y="45"/>
                </a:cubicBezTo>
                <a:cubicBezTo>
                  <a:pt x="6" y="44"/>
                  <a:pt x="7" y="44"/>
                  <a:pt x="9" y="44"/>
                </a:cubicBezTo>
                <a:cubicBezTo>
                  <a:pt x="9" y="44"/>
                  <a:pt x="9" y="44"/>
                  <a:pt x="9" y="44"/>
                </a:cubicBezTo>
                <a:cubicBezTo>
                  <a:pt x="9" y="46"/>
                  <a:pt x="9" y="48"/>
                  <a:pt x="9" y="50"/>
                </a:cubicBezTo>
                <a:cubicBezTo>
                  <a:pt x="8" y="50"/>
                  <a:pt x="6" y="50"/>
                  <a:pt x="5" y="51"/>
                </a:cubicBezTo>
                <a:moveTo>
                  <a:pt x="4" y="43"/>
                </a:moveTo>
                <a:cubicBezTo>
                  <a:pt x="4" y="42"/>
                  <a:pt x="4" y="42"/>
                  <a:pt x="4" y="42"/>
                </a:cubicBezTo>
                <a:cubicBezTo>
                  <a:pt x="4" y="40"/>
                  <a:pt x="4" y="39"/>
                  <a:pt x="4" y="38"/>
                </a:cubicBezTo>
                <a:cubicBezTo>
                  <a:pt x="6" y="37"/>
                  <a:pt x="8" y="37"/>
                  <a:pt x="10" y="36"/>
                </a:cubicBezTo>
                <a:cubicBezTo>
                  <a:pt x="9" y="38"/>
                  <a:pt x="9" y="40"/>
                  <a:pt x="9" y="42"/>
                </a:cubicBezTo>
                <a:cubicBezTo>
                  <a:pt x="7" y="42"/>
                  <a:pt x="6" y="43"/>
                  <a:pt x="4" y="43"/>
                </a:cubicBezTo>
                <a:moveTo>
                  <a:pt x="4" y="36"/>
                </a:moveTo>
                <a:cubicBezTo>
                  <a:pt x="4" y="35"/>
                  <a:pt x="5" y="33"/>
                  <a:pt x="5" y="32"/>
                </a:cubicBezTo>
                <a:cubicBezTo>
                  <a:pt x="7" y="32"/>
                  <a:pt x="9" y="32"/>
                  <a:pt x="11" y="32"/>
                </a:cubicBezTo>
                <a:cubicBezTo>
                  <a:pt x="11" y="33"/>
                  <a:pt x="10" y="34"/>
                  <a:pt x="10" y="35"/>
                </a:cubicBezTo>
                <a:cubicBezTo>
                  <a:pt x="8" y="35"/>
                  <a:pt x="6" y="35"/>
                  <a:pt x="4" y="36"/>
                </a:cubicBezTo>
                <a:moveTo>
                  <a:pt x="5" y="31"/>
                </a:moveTo>
                <a:cubicBezTo>
                  <a:pt x="6" y="29"/>
                  <a:pt x="6" y="28"/>
                  <a:pt x="7" y="27"/>
                </a:cubicBezTo>
                <a:cubicBezTo>
                  <a:pt x="8" y="27"/>
                  <a:pt x="9" y="26"/>
                  <a:pt x="11" y="26"/>
                </a:cubicBezTo>
                <a:cubicBezTo>
                  <a:pt x="11" y="26"/>
                  <a:pt x="12" y="26"/>
                  <a:pt x="13" y="26"/>
                </a:cubicBezTo>
                <a:cubicBezTo>
                  <a:pt x="13" y="27"/>
                  <a:pt x="13" y="28"/>
                  <a:pt x="12" y="28"/>
                </a:cubicBezTo>
                <a:cubicBezTo>
                  <a:pt x="12" y="29"/>
                  <a:pt x="12" y="29"/>
                  <a:pt x="12" y="30"/>
                </a:cubicBezTo>
                <a:cubicBezTo>
                  <a:pt x="9" y="30"/>
                  <a:pt x="7" y="30"/>
                  <a:pt x="5" y="31"/>
                </a:cubicBezTo>
                <a:moveTo>
                  <a:pt x="8" y="25"/>
                </a:moveTo>
                <a:cubicBezTo>
                  <a:pt x="9" y="24"/>
                  <a:pt x="9" y="22"/>
                  <a:pt x="10" y="21"/>
                </a:cubicBezTo>
                <a:cubicBezTo>
                  <a:pt x="12" y="21"/>
                  <a:pt x="14" y="21"/>
                  <a:pt x="16" y="22"/>
                </a:cubicBezTo>
                <a:cubicBezTo>
                  <a:pt x="16" y="23"/>
                  <a:pt x="15" y="24"/>
                  <a:pt x="14" y="25"/>
                </a:cubicBezTo>
                <a:cubicBezTo>
                  <a:pt x="13" y="25"/>
                  <a:pt x="11" y="25"/>
                  <a:pt x="10" y="25"/>
                </a:cubicBezTo>
                <a:cubicBezTo>
                  <a:pt x="9" y="25"/>
                  <a:pt x="9" y="25"/>
                  <a:pt x="8" y="25"/>
                </a:cubicBezTo>
                <a:moveTo>
                  <a:pt x="17" y="20"/>
                </a:moveTo>
                <a:cubicBezTo>
                  <a:pt x="15" y="20"/>
                  <a:pt x="13" y="20"/>
                  <a:pt x="11" y="20"/>
                </a:cubicBezTo>
                <a:cubicBezTo>
                  <a:pt x="13" y="18"/>
                  <a:pt x="14" y="15"/>
                  <a:pt x="16" y="14"/>
                </a:cubicBezTo>
                <a:cubicBezTo>
                  <a:pt x="17" y="14"/>
                  <a:pt x="19" y="14"/>
                  <a:pt x="20" y="14"/>
                </a:cubicBezTo>
                <a:cubicBezTo>
                  <a:pt x="21" y="14"/>
                  <a:pt x="22" y="14"/>
                  <a:pt x="23" y="14"/>
                </a:cubicBezTo>
                <a:cubicBezTo>
                  <a:pt x="21" y="16"/>
                  <a:pt x="19" y="18"/>
                  <a:pt x="17" y="20"/>
                </a:cubicBezTo>
                <a:moveTo>
                  <a:pt x="24" y="13"/>
                </a:moveTo>
                <a:cubicBezTo>
                  <a:pt x="23" y="12"/>
                  <a:pt x="22" y="12"/>
                  <a:pt x="20" y="12"/>
                </a:cubicBezTo>
                <a:cubicBezTo>
                  <a:pt x="19" y="12"/>
                  <a:pt x="19" y="12"/>
                  <a:pt x="18" y="12"/>
                </a:cubicBezTo>
                <a:cubicBezTo>
                  <a:pt x="19" y="12"/>
                  <a:pt x="19" y="11"/>
                  <a:pt x="20" y="10"/>
                </a:cubicBezTo>
                <a:cubicBezTo>
                  <a:pt x="22" y="11"/>
                  <a:pt x="24" y="11"/>
                  <a:pt x="26" y="11"/>
                </a:cubicBezTo>
                <a:cubicBezTo>
                  <a:pt x="25" y="12"/>
                  <a:pt x="25" y="12"/>
                  <a:pt x="24" y="13"/>
                </a:cubicBezTo>
                <a:moveTo>
                  <a:pt x="28" y="10"/>
                </a:moveTo>
                <a:cubicBezTo>
                  <a:pt x="26" y="9"/>
                  <a:pt x="24" y="9"/>
                  <a:pt x="22" y="9"/>
                </a:cubicBezTo>
                <a:cubicBezTo>
                  <a:pt x="23" y="9"/>
                  <a:pt x="23" y="8"/>
                  <a:pt x="24" y="8"/>
                </a:cubicBezTo>
                <a:cubicBezTo>
                  <a:pt x="25" y="8"/>
                  <a:pt x="27" y="9"/>
                  <a:pt x="29" y="9"/>
                </a:cubicBezTo>
                <a:cubicBezTo>
                  <a:pt x="28" y="10"/>
                  <a:pt x="28" y="10"/>
                  <a:pt x="28" y="10"/>
                </a:cubicBezTo>
                <a:moveTo>
                  <a:pt x="42" y="78"/>
                </a:moveTo>
                <a:cubicBezTo>
                  <a:pt x="42" y="78"/>
                  <a:pt x="42" y="78"/>
                  <a:pt x="42" y="78"/>
                </a:cubicBezTo>
                <a:cubicBezTo>
                  <a:pt x="37" y="78"/>
                  <a:pt x="32" y="76"/>
                  <a:pt x="28" y="74"/>
                </a:cubicBezTo>
                <a:cubicBezTo>
                  <a:pt x="18" y="67"/>
                  <a:pt x="12" y="56"/>
                  <a:pt x="12" y="44"/>
                </a:cubicBezTo>
                <a:cubicBezTo>
                  <a:pt x="12" y="39"/>
                  <a:pt x="13" y="34"/>
                  <a:pt x="15" y="30"/>
                </a:cubicBezTo>
                <a:cubicBezTo>
                  <a:pt x="18" y="23"/>
                  <a:pt x="23" y="18"/>
                  <a:pt x="29" y="13"/>
                </a:cubicBezTo>
                <a:cubicBezTo>
                  <a:pt x="34" y="9"/>
                  <a:pt x="41" y="6"/>
                  <a:pt x="47" y="6"/>
                </a:cubicBezTo>
                <a:cubicBezTo>
                  <a:pt x="47" y="6"/>
                  <a:pt x="47" y="6"/>
                  <a:pt x="47" y="6"/>
                </a:cubicBezTo>
                <a:cubicBezTo>
                  <a:pt x="52" y="6"/>
                  <a:pt x="56" y="7"/>
                  <a:pt x="61" y="10"/>
                </a:cubicBezTo>
                <a:cubicBezTo>
                  <a:pt x="71" y="17"/>
                  <a:pt x="76" y="28"/>
                  <a:pt x="76" y="39"/>
                </a:cubicBezTo>
                <a:cubicBezTo>
                  <a:pt x="76" y="46"/>
                  <a:pt x="74" y="53"/>
                  <a:pt x="71" y="59"/>
                </a:cubicBezTo>
                <a:cubicBezTo>
                  <a:pt x="66" y="70"/>
                  <a:pt x="54" y="78"/>
                  <a:pt x="42" y="78"/>
                </a:cubicBezTo>
                <a:moveTo>
                  <a:pt x="31" y="8"/>
                </a:moveTo>
                <a:cubicBezTo>
                  <a:pt x="29" y="7"/>
                  <a:pt x="28" y="7"/>
                  <a:pt x="26" y="7"/>
                </a:cubicBezTo>
                <a:cubicBezTo>
                  <a:pt x="27" y="6"/>
                  <a:pt x="28" y="6"/>
                  <a:pt x="29" y="5"/>
                </a:cubicBezTo>
                <a:cubicBezTo>
                  <a:pt x="30" y="6"/>
                  <a:pt x="32" y="6"/>
                  <a:pt x="33" y="6"/>
                </a:cubicBezTo>
                <a:cubicBezTo>
                  <a:pt x="34" y="6"/>
                  <a:pt x="34" y="6"/>
                  <a:pt x="34" y="6"/>
                </a:cubicBezTo>
                <a:cubicBezTo>
                  <a:pt x="33" y="7"/>
                  <a:pt x="32" y="7"/>
                  <a:pt x="31" y="8"/>
                </a:cubicBezTo>
                <a:moveTo>
                  <a:pt x="36" y="5"/>
                </a:moveTo>
                <a:cubicBezTo>
                  <a:pt x="35" y="5"/>
                  <a:pt x="34" y="5"/>
                  <a:pt x="34" y="5"/>
                </a:cubicBezTo>
                <a:cubicBezTo>
                  <a:pt x="33" y="4"/>
                  <a:pt x="33" y="4"/>
                  <a:pt x="32" y="4"/>
                </a:cubicBezTo>
                <a:cubicBezTo>
                  <a:pt x="33" y="4"/>
                  <a:pt x="34" y="4"/>
                  <a:pt x="34" y="4"/>
                </a:cubicBezTo>
                <a:cubicBezTo>
                  <a:pt x="35" y="4"/>
                  <a:pt x="37" y="4"/>
                  <a:pt x="38" y="5"/>
                </a:cubicBezTo>
                <a:cubicBezTo>
                  <a:pt x="38" y="5"/>
                  <a:pt x="38" y="5"/>
                  <a:pt x="38" y="5"/>
                </a:cubicBezTo>
                <a:cubicBezTo>
                  <a:pt x="37" y="5"/>
                  <a:pt x="37" y="5"/>
                  <a:pt x="36" y="5"/>
                </a:cubicBezTo>
                <a:moveTo>
                  <a:pt x="37" y="0"/>
                </a:moveTo>
                <a:cubicBezTo>
                  <a:pt x="37" y="0"/>
                  <a:pt x="37" y="0"/>
                  <a:pt x="37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2" y="2"/>
                  <a:pt x="10" y="12"/>
                  <a:pt x="4" y="25"/>
                </a:cubicBezTo>
                <a:cubicBezTo>
                  <a:pt x="2" y="30"/>
                  <a:pt x="0" y="36"/>
                  <a:pt x="0" y="42"/>
                </a:cubicBezTo>
                <a:cubicBezTo>
                  <a:pt x="0" y="49"/>
                  <a:pt x="3" y="57"/>
                  <a:pt x="8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65"/>
                  <a:pt x="8" y="65"/>
                  <a:pt x="8" y="65"/>
                </a:cubicBezTo>
                <a:cubicBezTo>
                  <a:pt x="10" y="67"/>
                  <a:pt x="13" y="70"/>
                  <a:pt x="15" y="72"/>
                </a:cubicBezTo>
                <a:cubicBezTo>
                  <a:pt x="16" y="73"/>
                  <a:pt x="16" y="73"/>
                  <a:pt x="16" y="73"/>
                </a:cubicBezTo>
                <a:cubicBezTo>
                  <a:pt x="16" y="73"/>
                  <a:pt x="16" y="73"/>
                  <a:pt x="16" y="73"/>
                </a:cubicBezTo>
                <a:cubicBezTo>
                  <a:pt x="16" y="73"/>
                  <a:pt x="16" y="73"/>
                  <a:pt x="16" y="73"/>
                </a:cubicBezTo>
                <a:cubicBezTo>
                  <a:pt x="17" y="74"/>
                  <a:pt x="17" y="74"/>
                  <a:pt x="17" y="74"/>
                </a:cubicBezTo>
                <a:cubicBezTo>
                  <a:pt x="22" y="76"/>
                  <a:pt x="27" y="78"/>
                  <a:pt x="32" y="80"/>
                </a:cubicBezTo>
                <a:cubicBezTo>
                  <a:pt x="32" y="80"/>
                  <a:pt x="33" y="80"/>
                  <a:pt x="33" y="80"/>
                </a:cubicBezTo>
                <a:cubicBezTo>
                  <a:pt x="33" y="80"/>
                  <a:pt x="33" y="80"/>
                  <a:pt x="33" y="80"/>
                </a:cubicBezTo>
                <a:cubicBezTo>
                  <a:pt x="36" y="80"/>
                  <a:pt x="39" y="81"/>
                  <a:pt x="42" y="81"/>
                </a:cubicBezTo>
                <a:cubicBezTo>
                  <a:pt x="55" y="81"/>
                  <a:pt x="69" y="73"/>
                  <a:pt x="74" y="60"/>
                </a:cubicBezTo>
                <a:cubicBezTo>
                  <a:pt x="78" y="54"/>
                  <a:pt x="79" y="47"/>
                  <a:pt x="79" y="39"/>
                </a:cubicBezTo>
                <a:cubicBezTo>
                  <a:pt x="79" y="27"/>
                  <a:pt x="74" y="15"/>
                  <a:pt x="62" y="8"/>
                </a:cubicBezTo>
                <a:cubicBezTo>
                  <a:pt x="59" y="5"/>
                  <a:pt x="56" y="4"/>
                  <a:pt x="52" y="4"/>
                </a:cubicBezTo>
                <a:cubicBezTo>
                  <a:pt x="52" y="3"/>
                  <a:pt x="52" y="3"/>
                  <a:pt x="52" y="3"/>
                </a:cubicBezTo>
                <a:cubicBezTo>
                  <a:pt x="48" y="2"/>
                  <a:pt x="43" y="1"/>
                  <a:pt x="38" y="0"/>
                </a:cubicBezTo>
                <a:cubicBezTo>
                  <a:pt x="38" y="0"/>
                  <a:pt x="37" y="0"/>
                  <a:pt x="37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CustomShape 43"/>
          <p:cNvSpPr/>
          <p:nvPr/>
        </p:nvSpPr>
        <p:spPr>
          <a:xfrm>
            <a:off x="3460320" y="7191720"/>
            <a:ext cx="245160" cy="272160"/>
          </a:xfrm>
          <a:custGeom>
            <a:avLst/>
            <a:gdLst/>
            <a:ahLst/>
            <a:rect l="l" t="t" r="r" b="b"/>
            <a:pathLst>
              <a:path w="58" h="64">
                <a:moveTo>
                  <a:pt x="43" y="56"/>
                </a:moveTo>
                <a:cubicBezTo>
                  <a:pt x="43" y="55"/>
                  <a:pt x="43" y="55"/>
                  <a:pt x="43" y="55"/>
                </a:cubicBezTo>
                <a:cubicBezTo>
                  <a:pt x="43" y="55"/>
                  <a:pt x="43" y="55"/>
                  <a:pt x="43" y="55"/>
                </a:cubicBezTo>
                <a:cubicBezTo>
                  <a:pt x="43" y="56"/>
                  <a:pt x="43" y="56"/>
                  <a:pt x="43" y="56"/>
                </a:cubicBezTo>
                <a:moveTo>
                  <a:pt x="45" y="53"/>
                </a:moveTo>
                <a:cubicBezTo>
                  <a:pt x="45" y="53"/>
                  <a:pt x="45" y="53"/>
                  <a:pt x="45" y="53"/>
                </a:cubicBezTo>
                <a:cubicBezTo>
                  <a:pt x="46" y="53"/>
                  <a:pt x="46" y="52"/>
                  <a:pt x="47" y="51"/>
                </a:cubicBezTo>
                <a:cubicBezTo>
                  <a:pt x="48" y="51"/>
                  <a:pt x="48" y="51"/>
                  <a:pt x="48" y="51"/>
                </a:cubicBezTo>
                <a:cubicBezTo>
                  <a:pt x="47" y="52"/>
                  <a:pt x="46" y="53"/>
                  <a:pt x="45" y="53"/>
                </a:cubicBezTo>
                <a:moveTo>
                  <a:pt x="48" y="49"/>
                </a:moveTo>
                <a:cubicBezTo>
                  <a:pt x="49" y="48"/>
                  <a:pt x="49" y="48"/>
                  <a:pt x="50" y="47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9"/>
                  <a:pt x="49" y="50"/>
                </a:cubicBezTo>
                <a:cubicBezTo>
                  <a:pt x="48" y="49"/>
                  <a:pt x="48" y="49"/>
                  <a:pt x="48" y="49"/>
                </a:cubicBezTo>
                <a:cubicBezTo>
                  <a:pt x="48" y="49"/>
                  <a:pt x="48" y="49"/>
                  <a:pt x="48" y="49"/>
                </a:cubicBezTo>
                <a:moveTo>
                  <a:pt x="51" y="45"/>
                </a:moveTo>
                <a:cubicBezTo>
                  <a:pt x="51" y="45"/>
                  <a:pt x="51" y="45"/>
                  <a:pt x="50" y="45"/>
                </a:cubicBezTo>
                <a:cubicBezTo>
                  <a:pt x="51" y="44"/>
                  <a:pt x="51" y="43"/>
                  <a:pt x="52" y="41"/>
                </a:cubicBezTo>
                <a:cubicBezTo>
                  <a:pt x="52" y="42"/>
                  <a:pt x="52" y="42"/>
                  <a:pt x="53" y="42"/>
                </a:cubicBezTo>
                <a:cubicBezTo>
                  <a:pt x="52" y="43"/>
                  <a:pt x="52" y="44"/>
                  <a:pt x="51" y="45"/>
                </a:cubicBezTo>
                <a:moveTo>
                  <a:pt x="53" y="40"/>
                </a:moveTo>
                <a:cubicBezTo>
                  <a:pt x="53" y="40"/>
                  <a:pt x="52" y="40"/>
                  <a:pt x="52" y="40"/>
                </a:cubicBezTo>
                <a:cubicBezTo>
                  <a:pt x="52" y="39"/>
                  <a:pt x="53" y="37"/>
                  <a:pt x="53" y="36"/>
                </a:cubicBezTo>
                <a:cubicBezTo>
                  <a:pt x="53" y="36"/>
                  <a:pt x="54" y="36"/>
                  <a:pt x="54" y="36"/>
                </a:cubicBezTo>
                <a:cubicBezTo>
                  <a:pt x="54" y="38"/>
                  <a:pt x="54" y="39"/>
                  <a:pt x="53" y="40"/>
                </a:cubicBezTo>
                <a:moveTo>
                  <a:pt x="54" y="35"/>
                </a:moveTo>
                <a:cubicBezTo>
                  <a:pt x="54" y="34"/>
                  <a:pt x="54" y="34"/>
                  <a:pt x="53" y="34"/>
                </a:cubicBezTo>
                <a:cubicBezTo>
                  <a:pt x="53" y="33"/>
                  <a:pt x="54" y="31"/>
                  <a:pt x="54" y="30"/>
                </a:cubicBezTo>
                <a:cubicBezTo>
                  <a:pt x="54" y="30"/>
                  <a:pt x="54" y="30"/>
                  <a:pt x="55" y="30"/>
                </a:cubicBezTo>
                <a:cubicBezTo>
                  <a:pt x="55" y="30"/>
                  <a:pt x="55" y="30"/>
                  <a:pt x="55" y="30"/>
                </a:cubicBezTo>
                <a:cubicBezTo>
                  <a:pt x="55" y="32"/>
                  <a:pt x="55" y="33"/>
                  <a:pt x="54" y="35"/>
                </a:cubicBezTo>
                <a:moveTo>
                  <a:pt x="55" y="28"/>
                </a:moveTo>
                <a:cubicBezTo>
                  <a:pt x="54" y="28"/>
                  <a:pt x="54" y="28"/>
                  <a:pt x="54" y="28"/>
                </a:cubicBezTo>
                <a:cubicBezTo>
                  <a:pt x="54" y="27"/>
                  <a:pt x="53" y="26"/>
                  <a:pt x="53" y="25"/>
                </a:cubicBezTo>
                <a:cubicBezTo>
                  <a:pt x="54" y="25"/>
                  <a:pt x="54" y="25"/>
                  <a:pt x="54" y="25"/>
                </a:cubicBezTo>
                <a:cubicBezTo>
                  <a:pt x="54" y="26"/>
                  <a:pt x="55" y="27"/>
                  <a:pt x="55" y="28"/>
                </a:cubicBezTo>
                <a:moveTo>
                  <a:pt x="54" y="23"/>
                </a:moveTo>
                <a:cubicBezTo>
                  <a:pt x="53" y="23"/>
                  <a:pt x="53" y="23"/>
                  <a:pt x="53" y="23"/>
                </a:cubicBezTo>
                <a:cubicBezTo>
                  <a:pt x="53" y="22"/>
                  <a:pt x="53" y="21"/>
                  <a:pt x="52" y="20"/>
                </a:cubicBezTo>
                <a:cubicBezTo>
                  <a:pt x="53" y="20"/>
                  <a:pt x="53" y="20"/>
                  <a:pt x="53" y="20"/>
                </a:cubicBezTo>
                <a:cubicBezTo>
                  <a:pt x="53" y="21"/>
                  <a:pt x="54" y="22"/>
                  <a:pt x="54" y="23"/>
                </a:cubicBezTo>
                <a:moveTo>
                  <a:pt x="52" y="18"/>
                </a:moveTo>
                <a:cubicBezTo>
                  <a:pt x="52" y="18"/>
                  <a:pt x="52" y="18"/>
                  <a:pt x="52" y="18"/>
                </a:cubicBezTo>
                <a:cubicBezTo>
                  <a:pt x="51" y="17"/>
                  <a:pt x="51" y="17"/>
                  <a:pt x="51" y="16"/>
                </a:cubicBezTo>
                <a:cubicBezTo>
                  <a:pt x="51" y="16"/>
                  <a:pt x="51" y="16"/>
                  <a:pt x="51" y="16"/>
                </a:cubicBezTo>
                <a:cubicBezTo>
                  <a:pt x="52" y="17"/>
                  <a:pt x="52" y="17"/>
                  <a:pt x="52" y="18"/>
                </a:cubicBezTo>
                <a:moveTo>
                  <a:pt x="50" y="14"/>
                </a:move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moveTo>
                  <a:pt x="22" y="60"/>
                </a:moveTo>
                <a:cubicBezTo>
                  <a:pt x="20" y="59"/>
                  <a:pt x="18" y="59"/>
                  <a:pt x="16" y="57"/>
                </a:cubicBezTo>
                <a:cubicBezTo>
                  <a:pt x="8" y="53"/>
                  <a:pt x="4" y="43"/>
                  <a:pt x="4" y="34"/>
                </a:cubicBezTo>
                <a:cubicBezTo>
                  <a:pt x="4" y="30"/>
                  <a:pt x="4" y="26"/>
                  <a:pt x="6" y="22"/>
                </a:cubicBezTo>
                <a:cubicBezTo>
                  <a:pt x="8" y="17"/>
                  <a:pt x="12" y="12"/>
                  <a:pt x="17" y="9"/>
                </a:cubicBezTo>
                <a:cubicBezTo>
                  <a:pt x="21" y="6"/>
                  <a:pt x="27" y="3"/>
                  <a:pt x="32" y="3"/>
                </a:cubicBezTo>
                <a:cubicBezTo>
                  <a:pt x="32" y="3"/>
                  <a:pt x="32" y="3"/>
                  <a:pt x="32" y="3"/>
                </a:cubicBezTo>
                <a:cubicBezTo>
                  <a:pt x="32" y="3"/>
                  <a:pt x="33" y="3"/>
                  <a:pt x="34" y="3"/>
                </a:cubicBezTo>
                <a:cubicBezTo>
                  <a:pt x="34" y="4"/>
                  <a:pt x="34" y="4"/>
                  <a:pt x="34" y="4"/>
                </a:cubicBezTo>
                <a:cubicBezTo>
                  <a:pt x="36" y="4"/>
                  <a:pt x="37" y="5"/>
                  <a:pt x="38" y="6"/>
                </a:cubicBezTo>
                <a:cubicBezTo>
                  <a:pt x="46" y="11"/>
                  <a:pt x="50" y="19"/>
                  <a:pt x="50" y="28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35"/>
                  <a:pt x="49" y="40"/>
                  <a:pt x="47" y="45"/>
                </a:cubicBezTo>
                <a:cubicBezTo>
                  <a:pt x="43" y="54"/>
                  <a:pt x="33" y="60"/>
                  <a:pt x="23" y="60"/>
                </a:cubicBezTo>
                <a:cubicBezTo>
                  <a:pt x="23" y="60"/>
                  <a:pt x="23" y="60"/>
                  <a:pt x="23" y="60"/>
                </a:cubicBezTo>
                <a:cubicBezTo>
                  <a:pt x="23" y="60"/>
                  <a:pt x="22" y="60"/>
                  <a:pt x="22" y="60"/>
                </a:cubicBezTo>
                <a:cubicBezTo>
                  <a:pt x="22" y="60"/>
                  <a:pt x="22" y="60"/>
                  <a:pt x="22" y="60"/>
                </a:cubicBezTo>
                <a:moveTo>
                  <a:pt x="32" y="0"/>
                </a:moveTo>
                <a:cubicBezTo>
                  <a:pt x="32" y="0"/>
                  <a:pt x="32" y="0"/>
                  <a:pt x="32" y="0"/>
                </a:cubicBezTo>
                <a:cubicBezTo>
                  <a:pt x="26" y="0"/>
                  <a:pt x="20" y="3"/>
                  <a:pt x="15" y="6"/>
                </a:cubicBezTo>
                <a:cubicBezTo>
                  <a:pt x="10" y="10"/>
                  <a:pt x="6" y="15"/>
                  <a:pt x="3" y="21"/>
                </a:cubicBezTo>
                <a:cubicBezTo>
                  <a:pt x="1" y="25"/>
                  <a:pt x="0" y="29"/>
                  <a:pt x="0" y="34"/>
                </a:cubicBezTo>
                <a:cubicBezTo>
                  <a:pt x="0" y="44"/>
                  <a:pt x="5" y="55"/>
                  <a:pt x="14" y="60"/>
                </a:cubicBezTo>
                <a:cubicBezTo>
                  <a:pt x="19" y="63"/>
                  <a:pt x="23" y="64"/>
                  <a:pt x="28" y="64"/>
                </a:cubicBezTo>
                <a:cubicBezTo>
                  <a:pt x="39" y="64"/>
                  <a:pt x="49" y="57"/>
                  <a:pt x="54" y="47"/>
                </a:cubicBezTo>
                <a:cubicBezTo>
                  <a:pt x="57" y="42"/>
                  <a:pt x="58" y="36"/>
                  <a:pt x="58" y="30"/>
                </a:cubicBezTo>
                <a:cubicBezTo>
                  <a:pt x="58" y="20"/>
                  <a:pt x="54" y="10"/>
                  <a:pt x="44" y="4"/>
                </a:cubicBezTo>
                <a:cubicBezTo>
                  <a:pt x="40" y="1"/>
                  <a:pt x="36" y="0"/>
                  <a:pt x="32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6" name="CustomShape 44"/>
          <p:cNvSpPr/>
          <p:nvPr/>
        </p:nvSpPr>
        <p:spPr>
          <a:xfrm>
            <a:off x="3519720" y="7229520"/>
            <a:ext cx="123480" cy="203760"/>
          </a:xfrm>
          <a:custGeom>
            <a:avLst/>
            <a:gdLst/>
            <a:ahLst/>
            <a:rect l="l" t="t" r="r" b="b"/>
            <a:pathLst>
              <a:path w="29" h="48">
                <a:moveTo>
                  <a:pt x="15" y="8"/>
                </a:moveTo>
                <a:cubicBezTo>
                  <a:pt x="15" y="8"/>
                  <a:pt x="16" y="8"/>
                  <a:pt x="16" y="8"/>
                </a:cubicBezTo>
                <a:cubicBezTo>
                  <a:pt x="16" y="8"/>
                  <a:pt x="17" y="7"/>
                  <a:pt x="17" y="7"/>
                </a:cubicBezTo>
                <a:cubicBezTo>
                  <a:pt x="17" y="6"/>
                  <a:pt x="18" y="5"/>
                  <a:pt x="18" y="4"/>
                </a:cubicBezTo>
                <a:cubicBezTo>
                  <a:pt x="18" y="3"/>
                  <a:pt x="18" y="3"/>
                  <a:pt x="18" y="3"/>
                </a:cubicBezTo>
                <a:cubicBezTo>
                  <a:pt x="19" y="4"/>
                  <a:pt x="19" y="4"/>
                  <a:pt x="19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5"/>
                </a:cubicBezTo>
                <a:cubicBezTo>
                  <a:pt x="20" y="5"/>
                  <a:pt x="20" y="6"/>
                  <a:pt x="20" y="6"/>
                </a:cubicBezTo>
                <a:cubicBezTo>
                  <a:pt x="19" y="6"/>
                  <a:pt x="19" y="7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9"/>
                  <a:pt x="20" y="9"/>
                  <a:pt x="20" y="10"/>
                </a:cubicBezTo>
                <a:cubicBezTo>
                  <a:pt x="23" y="11"/>
                  <a:pt x="25" y="14"/>
                  <a:pt x="25" y="17"/>
                </a:cubicBezTo>
                <a:cubicBezTo>
                  <a:pt x="25" y="17"/>
                  <a:pt x="24" y="17"/>
                  <a:pt x="23" y="16"/>
                </a:cubicBezTo>
                <a:cubicBezTo>
                  <a:pt x="23" y="16"/>
                  <a:pt x="23" y="16"/>
                  <a:pt x="23" y="16"/>
                </a:cubicBezTo>
                <a:cubicBezTo>
                  <a:pt x="23" y="16"/>
                  <a:pt x="23" y="16"/>
                  <a:pt x="23" y="16"/>
                </a:cubicBezTo>
                <a:cubicBezTo>
                  <a:pt x="23" y="16"/>
                  <a:pt x="23" y="16"/>
                  <a:pt x="23" y="16"/>
                </a:cubicBezTo>
                <a:cubicBezTo>
                  <a:pt x="23" y="15"/>
                  <a:pt x="21" y="13"/>
                  <a:pt x="20" y="13"/>
                </a:cubicBezTo>
                <a:cubicBezTo>
                  <a:pt x="19" y="12"/>
                  <a:pt x="18" y="11"/>
                  <a:pt x="17" y="11"/>
                </a:cubicBezTo>
                <a:cubicBezTo>
                  <a:pt x="16" y="11"/>
                  <a:pt x="15" y="11"/>
                  <a:pt x="14" y="11"/>
                </a:cubicBezTo>
                <a:cubicBezTo>
                  <a:pt x="13" y="11"/>
                  <a:pt x="13" y="11"/>
                  <a:pt x="12" y="11"/>
                </a:cubicBezTo>
                <a:cubicBezTo>
                  <a:pt x="11" y="12"/>
                  <a:pt x="10" y="12"/>
                  <a:pt x="10" y="13"/>
                </a:cubicBezTo>
                <a:cubicBezTo>
                  <a:pt x="9" y="14"/>
                  <a:pt x="9" y="14"/>
                  <a:pt x="9" y="15"/>
                </a:cubicBezTo>
                <a:cubicBezTo>
                  <a:pt x="9" y="17"/>
                  <a:pt x="11" y="18"/>
                  <a:pt x="12" y="19"/>
                </a:cubicBezTo>
                <a:cubicBezTo>
                  <a:pt x="14" y="21"/>
                  <a:pt x="16" y="23"/>
                  <a:pt x="17" y="25"/>
                </a:cubicBezTo>
                <a:cubicBezTo>
                  <a:pt x="19" y="26"/>
                  <a:pt x="20" y="28"/>
                  <a:pt x="21" y="30"/>
                </a:cubicBezTo>
                <a:cubicBezTo>
                  <a:pt x="21" y="31"/>
                  <a:pt x="21" y="31"/>
                  <a:pt x="21" y="32"/>
                </a:cubicBezTo>
                <a:cubicBezTo>
                  <a:pt x="21" y="34"/>
                  <a:pt x="20" y="35"/>
                  <a:pt x="19" y="37"/>
                </a:cubicBezTo>
                <a:cubicBezTo>
                  <a:pt x="19" y="37"/>
                  <a:pt x="17" y="38"/>
                  <a:pt x="15" y="38"/>
                </a:cubicBezTo>
                <a:cubicBezTo>
                  <a:pt x="14" y="38"/>
                  <a:pt x="14" y="38"/>
                  <a:pt x="13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1" y="38"/>
                  <a:pt x="11" y="39"/>
                  <a:pt x="11" y="40"/>
                </a:cubicBezTo>
                <a:cubicBezTo>
                  <a:pt x="11" y="40"/>
                  <a:pt x="11" y="40"/>
                  <a:pt x="11" y="41"/>
                </a:cubicBezTo>
                <a:cubicBezTo>
                  <a:pt x="10" y="42"/>
                  <a:pt x="10" y="43"/>
                  <a:pt x="10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4"/>
                  <a:pt x="9" y="44"/>
                  <a:pt x="9" y="44"/>
                </a:cubicBezTo>
                <a:cubicBezTo>
                  <a:pt x="9" y="43"/>
                  <a:pt x="9" y="42"/>
                  <a:pt x="9" y="41"/>
                </a:cubicBezTo>
                <a:cubicBezTo>
                  <a:pt x="9" y="40"/>
                  <a:pt x="9" y="40"/>
                  <a:pt x="9" y="40"/>
                </a:cubicBezTo>
                <a:cubicBezTo>
                  <a:pt x="9" y="39"/>
                  <a:pt x="9" y="39"/>
                  <a:pt x="9" y="38"/>
                </a:cubicBezTo>
                <a:cubicBezTo>
                  <a:pt x="8" y="37"/>
                  <a:pt x="8" y="37"/>
                  <a:pt x="7" y="37"/>
                </a:cubicBezTo>
                <a:cubicBezTo>
                  <a:pt x="5" y="36"/>
                  <a:pt x="3" y="33"/>
                  <a:pt x="3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4" y="30"/>
                  <a:pt x="5" y="30"/>
                  <a:pt x="5" y="30"/>
                </a:cubicBezTo>
                <a:cubicBezTo>
                  <a:pt x="6" y="33"/>
                  <a:pt x="9" y="35"/>
                  <a:pt x="11" y="36"/>
                </a:cubicBezTo>
                <a:cubicBezTo>
                  <a:pt x="12" y="36"/>
                  <a:pt x="12" y="36"/>
                  <a:pt x="13" y="36"/>
                </a:cubicBezTo>
                <a:cubicBezTo>
                  <a:pt x="14" y="36"/>
                  <a:pt x="15" y="36"/>
                  <a:pt x="17" y="35"/>
                </a:cubicBezTo>
                <a:cubicBezTo>
                  <a:pt x="18" y="34"/>
                  <a:pt x="19" y="33"/>
                  <a:pt x="19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19" y="29"/>
                  <a:pt x="18" y="28"/>
                  <a:pt x="17" y="27"/>
                </a:cubicBezTo>
                <a:cubicBezTo>
                  <a:pt x="17" y="27"/>
                  <a:pt x="16" y="26"/>
                  <a:pt x="15" y="25"/>
                </a:cubicBezTo>
                <a:cubicBezTo>
                  <a:pt x="13" y="24"/>
                  <a:pt x="12" y="22"/>
                  <a:pt x="10" y="21"/>
                </a:cubicBezTo>
                <a:cubicBezTo>
                  <a:pt x="10" y="21"/>
                  <a:pt x="9" y="20"/>
                  <a:pt x="8" y="18"/>
                </a:cubicBezTo>
                <a:cubicBezTo>
                  <a:pt x="7" y="17"/>
                  <a:pt x="7" y="16"/>
                  <a:pt x="7" y="14"/>
                </a:cubicBezTo>
                <a:cubicBezTo>
                  <a:pt x="7" y="12"/>
                  <a:pt x="7" y="11"/>
                  <a:pt x="10" y="9"/>
                </a:cubicBezTo>
                <a:cubicBezTo>
                  <a:pt x="11" y="8"/>
                  <a:pt x="12" y="7"/>
                  <a:pt x="13" y="7"/>
                </a:cubicBezTo>
                <a:cubicBezTo>
                  <a:pt x="13" y="7"/>
                  <a:pt x="13" y="7"/>
                  <a:pt x="13" y="7"/>
                </a:cubicBezTo>
                <a:cubicBezTo>
                  <a:pt x="14" y="7"/>
                  <a:pt x="14" y="7"/>
                  <a:pt x="14" y="8"/>
                </a:cubicBezTo>
                <a:cubicBezTo>
                  <a:pt x="15" y="8"/>
                  <a:pt x="15" y="8"/>
                  <a:pt x="15" y="8"/>
                </a:cubicBezTo>
                <a:moveTo>
                  <a:pt x="17" y="0"/>
                </a:moveTo>
                <a:cubicBezTo>
                  <a:pt x="17" y="0"/>
                  <a:pt x="17" y="0"/>
                  <a:pt x="17" y="0"/>
                </a:cubicBezTo>
                <a:cubicBezTo>
                  <a:pt x="16" y="0"/>
                  <a:pt x="16" y="1"/>
                  <a:pt x="16" y="1"/>
                </a:cubicBezTo>
                <a:cubicBezTo>
                  <a:pt x="16" y="1"/>
                  <a:pt x="15" y="2"/>
                  <a:pt x="15" y="3"/>
                </a:cubicBezTo>
                <a:cubicBezTo>
                  <a:pt x="15" y="3"/>
                  <a:pt x="14" y="4"/>
                  <a:pt x="14" y="4"/>
                </a:cubicBezTo>
                <a:cubicBezTo>
                  <a:pt x="14" y="4"/>
                  <a:pt x="13" y="4"/>
                  <a:pt x="13" y="4"/>
                </a:cubicBezTo>
                <a:cubicBezTo>
                  <a:pt x="11" y="4"/>
                  <a:pt x="9" y="5"/>
                  <a:pt x="8" y="6"/>
                </a:cubicBezTo>
                <a:cubicBezTo>
                  <a:pt x="5" y="8"/>
                  <a:pt x="3" y="11"/>
                  <a:pt x="3" y="14"/>
                </a:cubicBezTo>
                <a:cubicBezTo>
                  <a:pt x="3" y="16"/>
                  <a:pt x="4" y="18"/>
                  <a:pt x="5" y="20"/>
                </a:cubicBezTo>
                <a:cubicBezTo>
                  <a:pt x="6" y="22"/>
                  <a:pt x="7" y="23"/>
                  <a:pt x="8" y="23"/>
                </a:cubicBezTo>
                <a:cubicBezTo>
                  <a:pt x="10" y="25"/>
                  <a:pt x="11" y="26"/>
                  <a:pt x="13" y="28"/>
                </a:cubicBezTo>
                <a:cubicBezTo>
                  <a:pt x="14" y="28"/>
                  <a:pt x="14" y="29"/>
                  <a:pt x="15" y="29"/>
                </a:cubicBezTo>
                <a:cubicBezTo>
                  <a:pt x="15" y="30"/>
                  <a:pt x="15" y="30"/>
                  <a:pt x="15" y="31"/>
                </a:cubicBezTo>
                <a:cubicBezTo>
                  <a:pt x="15" y="31"/>
                  <a:pt x="15" y="31"/>
                  <a:pt x="15" y="31"/>
                </a:cubicBezTo>
                <a:cubicBezTo>
                  <a:pt x="15" y="31"/>
                  <a:pt x="15" y="32"/>
                  <a:pt x="15" y="32"/>
                </a:cubicBezTo>
                <a:cubicBezTo>
                  <a:pt x="14" y="32"/>
                  <a:pt x="13" y="33"/>
                  <a:pt x="13" y="33"/>
                </a:cubicBezTo>
                <a:cubicBezTo>
                  <a:pt x="13" y="33"/>
                  <a:pt x="13" y="33"/>
                  <a:pt x="13" y="33"/>
                </a:cubicBezTo>
                <a:cubicBezTo>
                  <a:pt x="12" y="33"/>
                  <a:pt x="12" y="33"/>
                  <a:pt x="12" y="33"/>
                </a:cubicBezTo>
                <a:cubicBezTo>
                  <a:pt x="10" y="32"/>
                  <a:pt x="9" y="31"/>
                  <a:pt x="8" y="29"/>
                </a:cubicBezTo>
                <a:cubicBezTo>
                  <a:pt x="8" y="28"/>
                  <a:pt x="8" y="28"/>
                  <a:pt x="7" y="27"/>
                </a:cubicBezTo>
                <a:cubicBezTo>
                  <a:pt x="5" y="27"/>
                  <a:pt x="4" y="26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6"/>
                  <a:pt x="0" y="27"/>
                  <a:pt x="0" y="27"/>
                </a:cubicBezTo>
                <a:cubicBezTo>
                  <a:pt x="0" y="28"/>
                  <a:pt x="0" y="29"/>
                  <a:pt x="0" y="30"/>
                </a:cubicBezTo>
                <a:cubicBezTo>
                  <a:pt x="0" y="34"/>
                  <a:pt x="2" y="38"/>
                  <a:pt x="6" y="40"/>
                </a:cubicBezTo>
                <a:cubicBezTo>
                  <a:pt x="6" y="40"/>
                  <a:pt x="6" y="40"/>
                  <a:pt x="6" y="40"/>
                </a:cubicBezTo>
                <a:cubicBezTo>
                  <a:pt x="6" y="40"/>
                  <a:pt x="6" y="40"/>
                  <a:pt x="6" y="40"/>
                </a:cubicBezTo>
                <a:cubicBezTo>
                  <a:pt x="6" y="41"/>
                  <a:pt x="6" y="43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5" y="45"/>
                  <a:pt x="5" y="45"/>
                  <a:pt x="5" y="45"/>
                </a:cubicBezTo>
                <a:cubicBezTo>
                  <a:pt x="5" y="45"/>
                  <a:pt x="6" y="46"/>
                  <a:pt x="6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7" y="47"/>
                  <a:pt x="7" y="47"/>
                  <a:pt x="7" y="47"/>
                </a:cubicBezTo>
                <a:cubicBezTo>
                  <a:pt x="8" y="47"/>
                  <a:pt x="9" y="48"/>
                  <a:pt x="10" y="48"/>
                </a:cubicBezTo>
                <a:cubicBezTo>
                  <a:pt x="11" y="48"/>
                  <a:pt x="11" y="48"/>
                  <a:pt x="11" y="48"/>
                </a:cubicBezTo>
                <a:cubicBezTo>
                  <a:pt x="11" y="48"/>
                  <a:pt x="12" y="48"/>
                  <a:pt x="12" y="48"/>
                </a:cubicBezTo>
                <a:cubicBezTo>
                  <a:pt x="12" y="47"/>
                  <a:pt x="13" y="47"/>
                  <a:pt x="13" y="47"/>
                </a:cubicBezTo>
                <a:cubicBezTo>
                  <a:pt x="13" y="45"/>
                  <a:pt x="13" y="44"/>
                  <a:pt x="14" y="43"/>
                </a:cubicBezTo>
                <a:cubicBezTo>
                  <a:pt x="14" y="42"/>
                  <a:pt x="14" y="42"/>
                  <a:pt x="14" y="42"/>
                </a:cubicBezTo>
                <a:cubicBezTo>
                  <a:pt x="14" y="42"/>
                  <a:pt x="15" y="41"/>
                  <a:pt x="16" y="41"/>
                </a:cubicBezTo>
                <a:cubicBezTo>
                  <a:pt x="18" y="41"/>
                  <a:pt x="20" y="40"/>
                  <a:pt x="21" y="39"/>
                </a:cubicBezTo>
                <a:cubicBezTo>
                  <a:pt x="23" y="37"/>
                  <a:pt x="24" y="34"/>
                  <a:pt x="24" y="32"/>
                </a:cubicBezTo>
                <a:cubicBezTo>
                  <a:pt x="24" y="31"/>
                  <a:pt x="24" y="30"/>
                  <a:pt x="24" y="29"/>
                </a:cubicBezTo>
                <a:cubicBezTo>
                  <a:pt x="23" y="26"/>
                  <a:pt x="21" y="24"/>
                  <a:pt x="20" y="22"/>
                </a:cubicBezTo>
                <a:cubicBezTo>
                  <a:pt x="18" y="20"/>
                  <a:pt x="16" y="19"/>
                  <a:pt x="14" y="17"/>
                </a:cubicBezTo>
                <a:cubicBezTo>
                  <a:pt x="13" y="16"/>
                  <a:pt x="13" y="15"/>
                  <a:pt x="13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4" y="14"/>
                  <a:pt x="14" y="14"/>
                </a:cubicBezTo>
                <a:cubicBezTo>
                  <a:pt x="15" y="14"/>
                  <a:pt x="15" y="14"/>
                  <a:pt x="16" y="14"/>
                </a:cubicBezTo>
                <a:cubicBezTo>
                  <a:pt x="17" y="14"/>
                  <a:pt x="18" y="15"/>
                  <a:pt x="19" y="15"/>
                </a:cubicBezTo>
                <a:cubicBezTo>
                  <a:pt x="19" y="16"/>
                  <a:pt x="20" y="16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8"/>
                  <a:pt x="20" y="18"/>
                  <a:pt x="20" y="18"/>
                </a:cubicBezTo>
                <a:cubicBezTo>
                  <a:pt x="20" y="18"/>
                  <a:pt x="20" y="19"/>
                  <a:pt x="21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2" y="20"/>
                  <a:pt x="22" y="20"/>
                  <a:pt x="22" y="20"/>
                </a:cubicBezTo>
                <a:cubicBezTo>
                  <a:pt x="23" y="20"/>
                  <a:pt x="24" y="20"/>
                  <a:pt x="26" y="20"/>
                </a:cubicBezTo>
                <a:cubicBezTo>
                  <a:pt x="26" y="20"/>
                  <a:pt x="27" y="20"/>
                  <a:pt x="27" y="20"/>
                </a:cubicBezTo>
                <a:cubicBezTo>
                  <a:pt x="28" y="20"/>
                  <a:pt x="29" y="19"/>
                  <a:pt x="29" y="19"/>
                </a:cubicBezTo>
                <a:cubicBezTo>
                  <a:pt x="29" y="18"/>
                  <a:pt x="29" y="18"/>
                  <a:pt x="29" y="17"/>
                </a:cubicBezTo>
                <a:cubicBezTo>
                  <a:pt x="29" y="13"/>
                  <a:pt x="26" y="9"/>
                  <a:pt x="23" y="7"/>
                </a:cubicBezTo>
                <a:cubicBezTo>
                  <a:pt x="23" y="7"/>
                  <a:pt x="23" y="6"/>
                  <a:pt x="23" y="6"/>
                </a:cubicBezTo>
                <a:cubicBezTo>
                  <a:pt x="23" y="5"/>
                  <a:pt x="23" y="5"/>
                  <a:pt x="24" y="4"/>
                </a:cubicBezTo>
                <a:cubicBezTo>
                  <a:pt x="24" y="3"/>
                  <a:pt x="23" y="2"/>
                  <a:pt x="23" y="2"/>
                </a:cubicBezTo>
                <a:cubicBezTo>
                  <a:pt x="23" y="2"/>
                  <a:pt x="23" y="2"/>
                  <a:pt x="23" y="2"/>
                </a:cubicBezTo>
                <a:cubicBezTo>
                  <a:pt x="22" y="1"/>
                  <a:pt x="20" y="0"/>
                  <a:pt x="20" y="0"/>
                </a:cubicBezTo>
                <a:cubicBezTo>
                  <a:pt x="19" y="0"/>
                  <a:pt x="19" y="0"/>
                  <a:pt x="1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8" y="0"/>
                  <a:pt x="17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7" name="CustomShape 45"/>
          <p:cNvSpPr/>
          <p:nvPr/>
        </p:nvSpPr>
        <p:spPr>
          <a:xfrm>
            <a:off x="3557160" y="7390800"/>
            <a:ext cx="1440" cy="144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CustomShape 46"/>
          <p:cNvSpPr/>
          <p:nvPr/>
        </p:nvSpPr>
        <p:spPr>
          <a:xfrm>
            <a:off x="3557160" y="7390800"/>
            <a:ext cx="1440" cy="144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CustomShape 47"/>
          <p:cNvSpPr/>
          <p:nvPr/>
        </p:nvSpPr>
        <p:spPr>
          <a:xfrm>
            <a:off x="3562560" y="7284960"/>
            <a:ext cx="1440" cy="144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0" name="CustomShape 48"/>
          <p:cNvSpPr/>
          <p:nvPr/>
        </p:nvSpPr>
        <p:spPr>
          <a:xfrm>
            <a:off x="3562560" y="7284960"/>
            <a:ext cx="1440" cy="144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CustomShape 49"/>
          <p:cNvSpPr/>
          <p:nvPr/>
        </p:nvSpPr>
        <p:spPr>
          <a:xfrm>
            <a:off x="3591360" y="5962680"/>
            <a:ext cx="306000" cy="121320"/>
          </a:xfrm>
          <a:custGeom>
            <a:avLst/>
            <a:gdLst/>
            <a:ahLst/>
            <a:rect l="l" t="t" r="r" b="b"/>
            <a:pathLst>
              <a:path w="72" h="29">
                <a:moveTo>
                  <a:pt x="35" y="25"/>
                </a:move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moveTo>
                  <a:pt x="50" y="16"/>
                </a:moveTo>
                <a:cubicBezTo>
                  <a:pt x="50" y="16"/>
                  <a:pt x="51" y="16"/>
                  <a:pt x="51" y="16"/>
                </a:cubicBezTo>
                <a:cubicBezTo>
                  <a:pt x="52" y="15"/>
                  <a:pt x="54" y="15"/>
                  <a:pt x="54" y="14"/>
                </a:cubicBezTo>
                <a:cubicBezTo>
                  <a:pt x="55" y="14"/>
                  <a:pt x="55" y="14"/>
                  <a:pt x="56" y="14"/>
                </a:cubicBezTo>
                <a:cubicBezTo>
                  <a:pt x="56" y="13"/>
                  <a:pt x="56" y="13"/>
                  <a:pt x="56" y="13"/>
                </a:cubicBezTo>
                <a:cubicBezTo>
                  <a:pt x="56" y="13"/>
                  <a:pt x="56" y="13"/>
                  <a:pt x="56" y="13"/>
                </a:cubicBezTo>
                <a:cubicBezTo>
                  <a:pt x="57" y="13"/>
                  <a:pt x="57" y="13"/>
                  <a:pt x="57" y="13"/>
                </a:cubicBezTo>
                <a:cubicBezTo>
                  <a:pt x="59" y="14"/>
                  <a:pt x="61" y="15"/>
                  <a:pt x="63" y="16"/>
                </a:cubicBezTo>
                <a:cubicBezTo>
                  <a:pt x="64" y="17"/>
                  <a:pt x="64" y="18"/>
                  <a:pt x="64" y="19"/>
                </a:cubicBezTo>
                <a:cubicBezTo>
                  <a:pt x="64" y="19"/>
                  <a:pt x="64" y="19"/>
                  <a:pt x="63" y="19"/>
                </a:cubicBezTo>
                <a:cubicBezTo>
                  <a:pt x="59" y="22"/>
                  <a:pt x="53" y="23"/>
                  <a:pt x="47" y="24"/>
                </a:cubicBezTo>
                <a:cubicBezTo>
                  <a:pt x="47" y="24"/>
                  <a:pt x="46" y="24"/>
                  <a:pt x="45" y="24"/>
                </a:cubicBezTo>
                <a:cubicBezTo>
                  <a:pt x="46" y="24"/>
                  <a:pt x="46" y="24"/>
                  <a:pt x="47" y="24"/>
                </a:cubicBezTo>
                <a:cubicBezTo>
                  <a:pt x="47" y="23"/>
                  <a:pt x="48" y="22"/>
                  <a:pt x="48" y="21"/>
                </a:cubicBezTo>
                <a:cubicBezTo>
                  <a:pt x="48" y="20"/>
                  <a:pt x="47" y="19"/>
                  <a:pt x="47" y="18"/>
                </a:cubicBezTo>
                <a:cubicBezTo>
                  <a:pt x="46" y="18"/>
                  <a:pt x="46" y="18"/>
                  <a:pt x="46" y="17"/>
                </a:cubicBezTo>
                <a:cubicBezTo>
                  <a:pt x="45" y="17"/>
                  <a:pt x="45" y="17"/>
                  <a:pt x="45" y="17"/>
                </a:cubicBezTo>
                <a:cubicBezTo>
                  <a:pt x="45" y="17"/>
                  <a:pt x="45" y="17"/>
                  <a:pt x="45" y="17"/>
                </a:cubicBezTo>
                <a:cubicBezTo>
                  <a:pt x="43" y="16"/>
                  <a:pt x="41" y="15"/>
                  <a:pt x="40" y="14"/>
                </a:cubicBezTo>
                <a:cubicBezTo>
                  <a:pt x="40" y="14"/>
                  <a:pt x="39" y="14"/>
                  <a:pt x="39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13"/>
                  <a:pt x="40" y="13"/>
                  <a:pt x="41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2" y="13"/>
                  <a:pt x="44" y="14"/>
                  <a:pt x="45" y="15"/>
                </a:cubicBezTo>
                <a:cubicBezTo>
                  <a:pt x="46" y="15"/>
                  <a:pt x="47" y="15"/>
                  <a:pt x="48" y="16"/>
                </a:cubicBezTo>
                <a:cubicBezTo>
                  <a:pt x="48" y="16"/>
                  <a:pt x="49" y="16"/>
                  <a:pt x="49" y="16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6"/>
                </a:cubicBezTo>
                <a:moveTo>
                  <a:pt x="9" y="16"/>
                </a:moveTo>
                <a:cubicBezTo>
                  <a:pt x="10" y="15"/>
                  <a:pt x="10" y="15"/>
                  <a:pt x="10" y="15"/>
                </a:cubicBezTo>
                <a:cubicBezTo>
                  <a:pt x="15" y="13"/>
                  <a:pt x="20" y="11"/>
                  <a:pt x="26" y="11"/>
                </a:cubicBezTo>
                <a:cubicBezTo>
                  <a:pt x="26" y="11"/>
                  <a:pt x="26" y="12"/>
                  <a:pt x="26" y="12"/>
                </a:cubicBezTo>
                <a:cubicBezTo>
                  <a:pt x="26" y="13"/>
                  <a:pt x="26" y="13"/>
                  <a:pt x="26" y="13"/>
                </a:cubicBezTo>
                <a:cubicBezTo>
                  <a:pt x="26" y="13"/>
                  <a:pt x="26" y="13"/>
                  <a:pt x="26" y="13"/>
                </a:cubicBezTo>
                <a:cubicBezTo>
                  <a:pt x="26" y="14"/>
                  <a:pt x="26" y="14"/>
                  <a:pt x="27" y="14"/>
                </a:cubicBezTo>
                <a:cubicBezTo>
                  <a:pt x="27" y="15"/>
                  <a:pt x="28" y="16"/>
                  <a:pt x="29" y="16"/>
                </a:cubicBezTo>
                <a:cubicBezTo>
                  <a:pt x="28" y="16"/>
                  <a:pt x="26" y="16"/>
                  <a:pt x="25" y="15"/>
                </a:cubicBezTo>
                <a:cubicBezTo>
                  <a:pt x="25" y="15"/>
                  <a:pt x="25" y="15"/>
                  <a:pt x="25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3" y="15"/>
                  <a:pt x="21" y="15"/>
                  <a:pt x="20" y="16"/>
                </a:cubicBezTo>
                <a:cubicBezTo>
                  <a:pt x="19" y="16"/>
                  <a:pt x="18" y="16"/>
                  <a:pt x="17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18"/>
                  <a:pt x="16" y="18"/>
                  <a:pt x="16" y="19"/>
                </a:cubicBezTo>
                <a:cubicBezTo>
                  <a:pt x="16" y="19"/>
                  <a:pt x="16" y="19"/>
                  <a:pt x="16" y="19"/>
                </a:cubicBezTo>
                <a:cubicBezTo>
                  <a:pt x="16" y="19"/>
                  <a:pt x="16" y="19"/>
                  <a:pt x="16" y="19"/>
                </a:cubicBezTo>
                <a:cubicBezTo>
                  <a:pt x="17" y="21"/>
                  <a:pt x="19" y="21"/>
                  <a:pt x="21" y="22"/>
                </a:cubicBezTo>
                <a:cubicBezTo>
                  <a:pt x="22" y="22"/>
                  <a:pt x="23" y="23"/>
                  <a:pt x="24" y="23"/>
                </a:cubicBezTo>
                <a:cubicBezTo>
                  <a:pt x="23" y="24"/>
                  <a:pt x="23" y="24"/>
                  <a:pt x="23" y="24"/>
                </a:cubicBezTo>
                <a:cubicBezTo>
                  <a:pt x="23" y="25"/>
                  <a:pt x="23" y="25"/>
                  <a:pt x="23" y="25"/>
                </a:cubicBezTo>
                <a:cubicBezTo>
                  <a:pt x="22" y="25"/>
                  <a:pt x="22" y="25"/>
                  <a:pt x="22" y="25"/>
                </a:cubicBezTo>
                <a:cubicBezTo>
                  <a:pt x="15" y="24"/>
                  <a:pt x="9" y="22"/>
                  <a:pt x="7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8"/>
                  <a:pt x="6" y="18"/>
                </a:cubicBezTo>
                <a:cubicBezTo>
                  <a:pt x="7" y="18"/>
                  <a:pt x="7" y="18"/>
                  <a:pt x="7" y="17"/>
                </a:cubicBezTo>
                <a:cubicBezTo>
                  <a:pt x="8" y="17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moveTo>
                  <a:pt x="40" y="9"/>
                </a:moveTo>
                <a:cubicBezTo>
                  <a:pt x="40" y="9"/>
                  <a:pt x="41" y="9"/>
                  <a:pt x="41" y="9"/>
                </a:cubicBezTo>
                <a:cubicBezTo>
                  <a:pt x="42" y="7"/>
                  <a:pt x="42" y="7"/>
                  <a:pt x="42" y="7"/>
                </a:cubicBezTo>
                <a:cubicBezTo>
                  <a:pt x="43" y="7"/>
                  <a:pt x="44" y="8"/>
                  <a:pt x="45" y="8"/>
                </a:cubicBezTo>
                <a:cubicBezTo>
                  <a:pt x="45" y="8"/>
                  <a:pt x="45" y="8"/>
                  <a:pt x="45" y="8"/>
                </a:cubicBezTo>
                <a:cubicBezTo>
                  <a:pt x="44" y="8"/>
                  <a:pt x="44" y="9"/>
                  <a:pt x="44" y="9"/>
                </a:cubicBezTo>
                <a:cubicBezTo>
                  <a:pt x="45" y="10"/>
                  <a:pt x="45" y="10"/>
                  <a:pt x="45" y="10"/>
                </a:cubicBezTo>
                <a:cubicBezTo>
                  <a:pt x="47" y="10"/>
                  <a:pt x="49" y="11"/>
                  <a:pt x="51" y="12"/>
                </a:cubicBezTo>
                <a:cubicBezTo>
                  <a:pt x="51" y="12"/>
                  <a:pt x="52" y="12"/>
                  <a:pt x="53" y="13"/>
                </a:cubicBezTo>
                <a:cubicBezTo>
                  <a:pt x="52" y="13"/>
                  <a:pt x="52" y="13"/>
                  <a:pt x="51" y="13"/>
                </a:cubicBezTo>
                <a:cubicBezTo>
                  <a:pt x="51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49" y="13"/>
                  <a:pt x="48" y="13"/>
                </a:cubicBezTo>
                <a:cubicBezTo>
                  <a:pt x="47" y="13"/>
                  <a:pt x="46" y="12"/>
                  <a:pt x="45" y="12"/>
                </a:cubicBezTo>
                <a:cubicBezTo>
                  <a:pt x="43" y="11"/>
                  <a:pt x="42" y="11"/>
                  <a:pt x="41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39" y="11"/>
                  <a:pt x="38" y="11"/>
                  <a:pt x="37" y="11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3"/>
                  <a:pt x="36" y="13"/>
                  <a:pt x="36" y="13"/>
                </a:cubicBezTo>
                <a:cubicBezTo>
                  <a:pt x="36" y="14"/>
                  <a:pt x="36" y="14"/>
                  <a:pt x="36" y="15"/>
                </a:cubicBezTo>
                <a:cubicBezTo>
                  <a:pt x="37" y="15"/>
                  <a:pt x="37" y="15"/>
                  <a:pt x="38" y="16"/>
                </a:cubicBezTo>
                <a:cubicBezTo>
                  <a:pt x="39" y="17"/>
                  <a:pt x="42" y="18"/>
                  <a:pt x="44" y="19"/>
                </a:cubicBezTo>
                <a:cubicBezTo>
                  <a:pt x="44" y="19"/>
                  <a:pt x="44" y="19"/>
                  <a:pt x="45" y="20"/>
                </a:cubicBezTo>
                <a:cubicBezTo>
                  <a:pt x="45" y="20"/>
                  <a:pt x="45" y="21"/>
                  <a:pt x="45" y="21"/>
                </a:cubicBezTo>
                <a:cubicBezTo>
                  <a:pt x="45" y="22"/>
                  <a:pt x="45" y="22"/>
                  <a:pt x="45" y="22"/>
                </a:cubicBezTo>
                <a:cubicBezTo>
                  <a:pt x="45" y="22"/>
                  <a:pt x="43" y="22"/>
                  <a:pt x="42" y="23"/>
                </a:cubicBezTo>
                <a:cubicBezTo>
                  <a:pt x="41" y="23"/>
                  <a:pt x="40" y="23"/>
                  <a:pt x="38" y="23"/>
                </a:cubicBezTo>
                <a:cubicBezTo>
                  <a:pt x="37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4" y="23"/>
                  <a:pt x="34" y="23"/>
                  <a:pt x="34" y="23"/>
                </a:cubicBezTo>
                <a:cubicBezTo>
                  <a:pt x="34" y="23"/>
                  <a:pt x="34" y="23"/>
                  <a:pt x="34" y="23"/>
                </a:cubicBezTo>
                <a:cubicBezTo>
                  <a:pt x="33" y="23"/>
                  <a:pt x="32" y="24"/>
                  <a:pt x="32" y="24"/>
                </a:cubicBezTo>
                <a:cubicBezTo>
                  <a:pt x="31" y="25"/>
                  <a:pt x="31" y="25"/>
                  <a:pt x="30" y="25"/>
                </a:cubicBezTo>
                <a:cubicBezTo>
                  <a:pt x="30" y="25"/>
                  <a:pt x="30" y="25"/>
                  <a:pt x="30" y="25"/>
                </a:cubicBezTo>
                <a:cubicBezTo>
                  <a:pt x="30" y="25"/>
                  <a:pt x="29" y="25"/>
                  <a:pt x="29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8" y="25"/>
                  <a:pt x="27" y="25"/>
                  <a:pt x="26" y="25"/>
                </a:cubicBezTo>
                <a:cubicBezTo>
                  <a:pt x="27" y="24"/>
                  <a:pt x="27" y="24"/>
                  <a:pt x="27" y="24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8" y="23"/>
                  <a:pt x="28" y="23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1"/>
                  <a:pt x="27" y="21"/>
                  <a:pt x="27" y="21"/>
                </a:cubicBezTo>
                <a:cubicBezTo>
                  <a:pt x="25" y="21"/>
                  <a:pt x="23" y="20"/>
                  <a:pt x="22" y="20"/>
                </a:cubicBezTo>
                <a:cubicBezTo>
                  <a:pt x="21" y="19"/>
                  <a:pt x="20" y="19"/>
                  <a:pt x="19" y="19"/>
                </a:cubicBezTo>
                <a:cubicBezTo>
                  <a:pt x="21" y="18"/>
                  <a:pt x="23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30" y="19"/>
                  <a:pt x="33" y="20"/>
                  <a:pt x="35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8" y="19"/>
                  <a:pt x="38" y="18"/>
                </a:cubicBezTo>
                <a:cubicBezTo>
                  <a:pt x="38" y="18"/>
                  <a:pt x="37" y="18"/>
                  <a:pt x="37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5" y="16"/>
                  <a:pt x="33" y="15"/>
                  <a:pt x="31" y="15"/>
                </a:cubicBezTo>
                <a:cubicBezTo>
                  <a:pt x="31" y="15"/>
                  <a:pt x="30" y="14"/>
                  <a:pt x="30" y="14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2"/>
                  <a:pt x="29" y="12"/>
                  <a:pt x="29" y="12"/>
                </a:cubicBezTo>
                <a:cubicBezTo>
                  <a:pt x="28" y="12"/>
                  <a:pt x="29" y="11"/>
                  <a:pt x="30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0"/>
                  <a:pt x="31" y="10"/>
                  <a:pt x="32" y="9"/>
                </a:cubicBezTo>
                <a:cubicBezTo>
                  <a:pt x="32" y="9"/>
                  <a:pt x="32" y="9"/>
                  <a:pt x="33" y="9"/>
                </a:cubicBezTo>
                <a:cubicBezTo>
                  <a:pt x="34" y="9"/>
                  <a:pt x="35" y="9"/>
                  <a:pt x="37" y="9"/>
                </a:cubicBezTo>
                <a:cubicBezTo>
                  <a:pt x="37" y="9"/>
                  <a:pt x="37" y="9"/>
                  <a:pt x="37" y="9"/>
                </a:cubicBezTo>
                <a:cubicBezTo>
                  <a:pt x="38" y="9"/>
                  <a:pt x="39" y="9"/>
                  <a:pt x="40" y="9"/>
                </a:cubicBezTo>
                <a:cubicBezTo>
                  <a:pt x="40" y="9"/>
                  <a:pt x="40" y="9"/>
                  <a:pt x="40" y="9"/>
                </a:cubicBezTo>
                <a:moveTo>
                  <a:pt x="4" y="16"/>
                </a:moveTo>
                <a:cubicBezTo>
                  <a:pt x="4" y="15"/>
                  <a:pt x="4" y="15"/>
                  <a:pt x="4" y="15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3"/>
                  <a:pt x="5" y="11"/>
                  <a:pt x="7" y="11"/>
                </a:cubicBezTo>
                <a:cubicBezTo>
                  <a:pt x="16" y="5"/>
                  <a:pt x="27" y="3"/>
                  <a:pt x="37" y="3"/>
                </a:cubicBezTo>
                <a:cubicBezTo>
                  <a:pt x="45" y="3"/>
                  <a:pt x="53" y="4"/>
                  <a:pt x="61" y="7"/>
                </a:cubicBezTo>
                <a:cubicBezTo>
                  <a:pt x="63" y="8"/>
                  <a:pt x="65" y="9"/>
                  <a:pt x="66" y="10"/>
                </a:cubicBezTo>
                <a:cubicBezTo>
                  <a:pt x="68" y="11"/>
                  <a:pt x="68" y="13"/>
                  <a:pt x="68" y="14"/>
                </a:cubicBezTo>
                <a:cubicBezTo>
                  <a:pt x="68" y="15"/>
                  <a:pt x="68" y="15"/>
                  <a:pt x="68" y="15"/>
                </a:cubicBezTo>
                <a:cubicBezTo>
                  <a:pt x="68" y="15"/>
                  <a:pt x="68" y="16"/>
                  <a:pt x="67" y="16"/>
                </a:cubicBezTo>
                <a:cubicBezTo>
                  <a:pt x="67" y="15"/>
                  <a:pt x="66" y="14"/>
                  <a:pt x="65" y="14"/>
                </a:cubicBezTo>
                <a:cubicBezTo>
                  <a:pt x="63" y="12"/>
                  <a:pt x="61" y="11"/>
                  <a:pt x="58" y="10"/>
                </a:cubicBezTo>
                <a:cubicBezTo>
                  <a:pt x="58" y="10"/>
                  <a:pt x="56" y="10"/>
                  <a:pt x="54" y="9"/>
                </a:cubicBezTo>
                <a:cubicBezTo>
                  <a:pt x="52" y="9"/>
                  <a:pt x="50" y="8"/>
                  <a:pt x="50" y="8"/>
                </a:cubicBezTo>
                <a:cubicBezTo>
                  <a:pt x="49" y="8"/>
                  <a:pt x="49" y="8"/>
                  <a:pt x="49" y="8"/>
                </a:cubicBezTo>
                <a:cubicBezTo>
                  <a:pt x="50" y="7"/>
                  <a:pt x="50" y="7"/>
                  <a:pt x="50" y="7"/>
                </a:cubicBezTo>
                <a:cubicBezTo>
                  <a:pt x="50" y="7"/>
                  <a:pt x="49" y="6"/>
                  <a:pt x="49" y="6"/>
                </a:cubicBezTo>
                <a:cubicBezTo>
                  <a:pt x="47" y="5"/>
                  <a:pt x="44" y="5"/>
                  <a:pt x="42" y="5"/>
                </a:cubicBezTo>
                <a:cubicBezTo>
                  <a:pt x="42" y="5"/>
                  <a:pt x="42" y="5"/>
                  <a:pt x="42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0" y="7"/>
                  <a:pt x="40" y="7"/>
                  <a:pt x="40" y="7"/>
                </a:cubicBezTo>
                <a:cubicBezTo>
                  <a:pt x="39" y="6"/>
                  <a:pt x="38" y="6"/>
                  <a:pt x="37" y="6"/>
                </a:cubicBezTo>
                <a:cubicBezTo>
                  <a:pt x="35" y="6"/>
                  <a:pt x="34" y="6"/>
                  <a:pt x="32" y="7"/>
                </a:cubicBezTo>
                <a:cubicBezTo>
                  <a:pt x="32" y="7"/>
                  <a:pt x="32" y="7"/>
                  <a:pt x="31" y="7"/>
                </a:cubicBezTo>
                <a:cubicBezTo>
                  <a:pt x="31" y="7"/>
                  <a:pt x="31" y="7"/>
                  <a:pt x="30" y="7"/>
                </a:cubicBezTo>
                <a:cubicBezTo>
                  <a:pt x="30" y="7"/>
                  <a:pt x="30" y="7"/>
                  <a:pt x="30" y="7"/>
                </a:cubicBezTo>
                <a:cubicBezTo>
                  <a:pt x="22" y="7"/>
                  <a:pt x="15" y="9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7" y="13"/>
                  <a:pt x="6" y="14"/>
                  <a:pt x="5" y="14"/>
                </a:cubicBezTo>
                <a:cubicBezTo>
                  <a:pt x="5" y="15"/>
                  <a:pt x="4" y="15"/>
                  <a:pt x="4" y="16"/>
                </a:cubicBezTo>
                <a:moveTo>
                  <a:pt x="37" y="0"/>
                </a:moveTo>
                <a:cubicBezTo>
                  <a:pt x="26" y="0"/>
                  <a:pt x="15" y="2"/>
                  <a:pt x="5" y="8"/>
                </a:cubicBezTo>
                <a:cubicBezTo>
                  <a:pt x="3" y="9"/>
                  <a:pt x="1" y="12"/>
                  <a:pt x="0" y="14"/>
                </a:cubicBezTo>
                <a:cubicBezTo>
                  <a:pt x="0" y="14"/>
                  <a:pt x="0" y="15"/>
                  <a:pt x="0" y="15"/>
                </a:cubicBezTo>
                <a:cubicBezTo>
                  <a:pt x="0" y="18"/>
                  <a:pt x="2" y="20"/>
                  <a:pt x="4" y="21"/>
                </a:cubicBezTo>
                <a:cubicBezTo>
                  <a:pt x="8" y="25"/>
                  <a:pt x="17" y="29"/>
                  <a:pt x="32" y="29"/>
                </a:cubicBezTo>
                <a:cubicBezTo>
                  <a:pt x="37" y="29"/>
                  <a:pt x="46" y="28"/>
                  <a:pt x="54" y="26"/>
                </a:cubicBezTo>
                <a:cubicBezTo>
                  <a:pt x="58" y="25"/>
                  <a:pt x="62" y="24"/>
                  <a:pt x="65" y="22"/>
                </a:cubicBezTo>
                <a:cubicBezTo>
                  <a:pt x="68" y="21"/>
                  <a:pt x="70" y="19"/>
                  <a:pt x="71" y="16"/>
                </a:cubicBezTo>
                <a:cubicBezTo>
                  <a:pt x="72" y="15"/>
                  <a:pt x="72" y="15"/>
                  <a:pt x="72" y="14"/>
                </a:cubicBezTo>
                <a:cubicBezTo>
                  <a:pt x="72" y="11"/>
                  <a:pt x="70" y="9"/>
                  <a:pt x="69" y="8"/>
                </a:cubicBezTo>
                <a:cubicBezTo>
                  <a:pt x="67" y="6"/>
                  <a:pt x="64" y="5"/>
                  <a:pt x="62" y="4"/>
                </a:cubicBezTo>
                <a:cubicBezTo>
                  <a:pt x="54" y="1"/>
                  <a:pt x="46" y="0"/>
                  <a:pt x="37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2" name="CustomShape 50"/>
          <p:cNvSpPr/>
          <p:nvPr/>
        </p:nvSpPr>
        <p:spPr>
          <a:xfrm>
            <a:off x="3544560" y="5941080"/>
            <a:ext cx="393840" cy="228960"/>
          </a:xfrm>
          <a:custGeom>
            <a:avLst/>
            <a:gdLst/>
            <a:ahLst/>
            <a:rect l="l" t="t" r="r" b="b"/>
            <a:pathLst>
              <a:path w="93" h="54">
                <a:moveTo>
                  <a:pt x="42" y="51"/>
                </a:moveTo>
                <a:cubicBezTo>
                  <a:pt x="42" y="50"/>
                  <a:pt x="42" y="48"/>
                  <a:pt x="42" y="47"/>
                </a:cubicBezTo>
                <a:cubicBezTo>
                  <a:pt x="42" y="45"/>
                  <a:pt x="42" y="43"/>
                  <a:pt x="43" y="41"/>
                </a:cubicBezTo>
                <a:cubicBezTo>
                  <a:pt x="44" y="41"/>
                  <a:pt x="45" y="41"/>
                  <a:pt x="47" y="41"/>
                </a:cubicBezTo>
                <a:cubicBezTo>
                  <a:pt x="47" y="44"/>
                  <a:pt x="47" y="47"/>
                  <a:pt x="48" y="50"/>
                </a:cubicBezTo>
                <a:cubicBezTo>
                  <a:pt x="46" y="51"/>
                  <a:pt x="44" y="51"/>
                  <a:pt x="42" y="51"/>
                </a:cubicBezTo>
                <a:moveTo>
                  <a:pt x="41" y="51"/>
                </a:moveTo>
                <a:cubicBezTo>
                  <a:pt x="39" y="51"/>
                  <a:pt x="37" y="51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47"/>
                  <a:pt x="35" y="44"/>
                  <a:pt x="35" y="41"/>
                </a:cubicBezTo>
                <a:cubicBezTo>
                  <a:pt x="37" y="41"/>
                  <a:pt x="39" y="41"/>
                  <a:pt x="41" y="41"/>
                </a:cubicBezTo>
                <a:cubicBezTo>
                  <a:pt x="41" y="43"/>
                  <a:pt x="41" y="45"/>
                  <a:pt x="41" y="47"/>
                </a:cubicBezTo>
                <a:cubicBezTo>
                  <a:pt x="41" y="48"/>
                  <a:pt x="41" y="50"/>
                  <a:pt x="41" y="51"/>
                </a:cubicBezTo>
                <a:moveTo>
                  <a:pt x="49" y="50"/>
                </a:moveTo>
                <a:cubicBezTo>
                  <a:pt x="49" y="47"/>
                  <a:pt x="49" y="44"/>
                  <a:pt x="48" y="41"/>
                </a:cubicBezTo>
                <a:cubicBezTo>
                  <a:pt x="49" y="41"/>
                  <a:pt x="49" y="41"/>
                  <a:pt x="49" y="41"/>
                </a:cubicBezTo>
                <a:cubicBezTo>
                  <a:pt x="50" y="41"/>
                  <a:pt x="51" y="41"/>
                  <a:pt x="52" y="40"/>
                </a:cubicBezTo>
                <a:cubicBezTo>
                  <a:pt x="52" y="42"/>
                  <a:pt x="52" y="45"/>
                  <a:pt x="52" y="47"/>
                </a:cubicBezTo>
                <a:cubicBezTo>
                  <a:pt x="52" y="48"/>
                  <a:pt x="52" y="49"/>
                  <a:pt x="52" y="50"/>
                </a:cubicBezTo>
                <a:cubicBezTo>
                  <a:pt x="51" y="50"/>
                  <a:pt x="50" y="50"/>
                  <a:pt x="49" y="50"/>
                </a:cubicBezTo>
                <a:moveTo>
                  <a:pt x="54" y="50"/>
                </a:moveTo>
                <a:cubicBezTo>
                  <a:pt x="54" y="49"/>
                  <a:pt x="54" y="49"/>
                  <a:pt x="54" y="49"/>
                </a:cubicBezTo>
                <a:cubicBezTo>
                  <a:pt x="54" y="48"/>
                  <a:pt x="54" y="48"/>
                  <a:pt x="54" y="48"/>
                </a:cubicBezTo>
                <a:cubicBezTo>
                  <a:pt x="54" y="47"/>
                  <a:pt x="54" y="47"/>
                  <a:pt x="54" y="47"/>
                </a:cubicBezTo>
                <a:cubicBezTo>
                  <a:pt x="54" y="44"/>
                  <a:pt x="54" y="42"/>
                  <a:pt x="54" y="40"/>
                </a:cubicBezTo>
                <a:cubicBezTo>
                  <a:pt x="54" y="40"/>
                  <a:pt x="55" y="40"/>
                  <a:pt x="55" y="40"/>
                </a:cubicBezTo>
                <a:cubicBezTo>
                  <a:pt x="55" y="43"/>
                  <a:pt x="55" y="46"/>
                  <a:pt x="55" y="50"/>
                </a:cubicBezTo>
                <a:cubicBezTo>
                  <a:pt x="54" y="50"/>
                  <a:pt x="54" y="50"/>
                  <a:pt x="54" y="50"/>
                </a:cubicBezTo>
                <a:moveTo>
                  <a:pt x="34" y="50"/>
                </a:moveTo>
                <a:cubicBezTo>
                  <a:pt x="32" y="50"/>
                  <a:pt x="30" y="50"/>
                  <a:pt x="28" y="50"/>
                </a:cubicBezTo>
                <a:cubicBezTo>
                  <a:pt x="28" y="48"/>
                  <a:pt x="28" y="47"/>
                  <a:pt x="28" y="46"/>
                </a:cubicBezTo>
                <a:cubicBezTo>
                  <a:pt x="28" y="44"/>
                  <a:pt x="28" y="42"/>
                  <a:pt x="28" y="40"/>
                </a:cubicBezTo>
                <a:cubicBezTo>
                  <a:pt x="30" y="40"/>
                  <a:pt x="32" y="41"/>
                  <a:pt x="33" y="41"/>
                </a:cubicBezTo>
                <a:cubicBezTo>
                  <a:pt x="34" y="44"/>
                  <a:pt x="34" y="47"/>
                  <a:pt x="34" y="50"/>
                </a:cubicBezTo>
                <a:cubicBezTo>
                  <a:pt x="34" y="50"/>
                  <a:pt x="34" y="50"/>
                  <a:pt x="34" y="50"/>
                </a:cubicBezTo>
                <a:moveTo>
                  <a:pt x="57" y="49"/>
                </a:moveTo>
                <a:cubicBezTo>
                  <a:pt x="57" y="46"/>
                  <a:pt x="57" y="43"/>
                  <a:pt x="57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3"/>
                  <a:pt x="58" y="46"/>
                  <a:pt x="58" y="49"/>
                </a:cubicBezTo>
                <a:cubicBezTo>
                  <a:pt x="58" y="49"/>
                  <a:pt x="57" y="49"/>
                  <a:pt x="57" y="49"/>
                </a:cubicBezTo>
                <a:moveTo>
                  <a:pt x="60" y="49"/>
                </a:moveTo>
                <a:cubicBezTo>
                  <a:pt x="60" y="46"/>
                  <a:pt x="60" y="43"/>
                  <a:pt x="60" y="39"/>
                </a:cubicBezTo>
                <a:cubicBezTo>
                  <a:pt x="61" y="39"/>
                  <a:pt x="62" y="39"/>
                  <a:pt x="63" y="39"/>
                </a:cubicBezTo>
                <a:cubicBezTo>
                  <a:pt x="63" y="42"/>
                  <a:pt x="63" y="45"/>
                  <a:pt x="63" y="48"/>
                </a:cubicBezTo>
                <a:cubicBezTo>
                  <a:pt x="63" y="48"/>
                  <a:pt x="63" y="48"/>
                  <a:pt x="63" y="48"/>
                </a:cubicBezTo>
                <a:cubicBezTo>
                  <a:pt x="63" y="48"/>
                  <a:pt x="63" y="48"/>
                  <a:pt x="63" y="48"/>
                </a:cubicBezTo>
                <a:cubicBezTo>
                  <a:pt x="62" y="49"/>
                  <a:pt x="61" y="49"/>
                  <a:pt x="60" y="49"/>
                </a:cubicBezTo>
                <a:moveTo>
                  <a:pt x="26" y="49"/>
                </a:moveTo>
                <a:cubicBezTo>
                  <a:pt x="24" y="49"/>
                  <a:pt x="22" y="48"/>
                  <a:pt x="20" y="48"/>
                </a:cubicBezTo>
                <a:cubicBezTo>
                  <a:pt x="20" y="46"/>
                  <a:pt x="20" y="45"/>
                  <a:pt x="20" y="44"/>
                </a:cubicBezTo>
                <a:cubicBezTo>
                  <a:pt x="20" y="42"/>
                  <a:pt x="20" y="40"/>
                  <a:pt x="21" y="38"/>
                </a:cubicBezTo>
                <a:cubicBezTo>
                  <a:pt x="22" y="39"/>
                  <a:pt x="24" y="39"/>
                  <a:pt x="26" y="40"/>
                </a:cubicBezTo>
                <a:cubicBezTo>
                  <a:pt x="26" y="42"/>
                  <a:pt x="26" y="44"/>
                  <a:pt x="26" y="46"/>
                </a:cubicBezTo>
                <a:cubicBezTo>
                  <a:pt x="26" y="47"/>
                  <a:pt x="26" y="48"/>
                  <a:pt x="26" y="49"/>
                </a:cubicBezTo>
                <a:moveTo>
                  <a:pt x="65" y="48"/>
                </a:moveTo>
                <a:cubicBezTo>
                  <a:pt x="65" y="47"/>
                  <a:pt x="65" y="47"/>
                  <a:pt x="65" y="47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44"/>
                  <a:pt x="64" y="42"/>
                  <a:pt x="64" y="39"/>
                </a:cubicBezTo>
                <a:cubicBezTo>
                  <a:pt x="65" y="38"/>
                  <a:pt x="66" y="38"/>
                  <a:pt x="67" y="38"/>
                </a:cubicBezTo>
                <a:cubicBezTo>
                  <a:pt x="67" y="40"/>
                  <a:pt x="67" y="41"/>
                  <a:pt x="67" y="43"/>
                </a:cubicBezTo>
                <a:cubicBezTo>
                  <a:pt x="67" y="44"/>
                  <a:pt x="67" y="46"/>
                  <a:pt x="67" y="47"/>
                </a:cubicBezTo>
                <a:cubicBezTo>
                  <a:pt x="66" y="48"/>
                  <a:pt x="66" y="48"/>
                  <a:pt x="65" y="48"/>
                </a:cubicBezTo>
                <a:moveTo>
                  <a:pt x="69" y="47"/>
                </a:moveTo>
                <a:cubicBezTo>
                  <a:pt x="69" y="46"/>
                  <a:pt x="69" y="44"/>
                  <a:pt x="69" y="43"/>
                </a:cubicBezTo>
                <a:cubicBezTo>
                  <a:pt x="69" y="41"/>
                  <a:pt x="69" y="39"/>
                  <a:pt x="69" y="38"/>
                </a:cubicBezTo>
                <a:cubicBezTo>
                  <a:pt x="70" y="37"/>
                  <a:pt x="70" y="37"/>
                  <a:pt x="70" y="37"/>
                </a:cubicBezTo>
                <a:cubicBezTo>
                  <a:pt x="71" y="37"/>
                  <a:pt x="72" y="37"/>
                  <a:pt x="73" y="36"/>
                </a:cubicBezTo>
                <a:cubicBezTo>
                  <a:pt x="73" y="39"/>
                  <a:pt x="73" y="42"/>
                  <a:pt x="73" y="45"/>
                </a:cubicBezTo>
                <a:cubicBezTo>
                  <a:pt x="73" y="46"/>
                  <a:pt x="73" y="46"/>
                  <a:pt x="73" y="46"/>
                </a:cubicBezTo>
                <a:cubicBezTo>
                  <a:pt x="72" y="46"/>
                  <a:pt x="70" y="47"/>
                  <a:pt x="69" y="47"/>
                </a:cubicBezTo>
                <a:moveTo>
                  <a:pt x="19" y="47"/>
                </a:moveTo>
                <a:cubicBezTo>
                  <a:pt x="17" y="46"/>
                  <a:pt x="15" y="45"/>
                  <a:pt x="13" y="44"/>
                </a:cubicBezTo>
                <a:cubicBezTo>
                  <a:pt x="13" y="41"/>
                  <a:pt x="13" y="38"/>
                  <a:pt x="13" y="35"/>
                </a:cubicBezTo>
                <a:cubicBezTo>
                  <a:pt x="15" y="36"/>
                  <a:pt x="17" y="37"/>
                  <a:pt x="19" y="38"/>
                </a:cubicBezTo>
                <a:cubicBezTo>
                  <a:pt x="19" y="40"/>
                  <a:pt x="19" y="42"/>
                  <a:pt x="19" y="44"/>
                </a:cubicBezTo>
                <a:cubicBezTo>
                  <a:pt x="19" y="45"/>
                  <a:pt x="19" y="46"/>
                  <a:pt x="19" y="47"/>
                </a:cubicBezTo>
                <a:moveTo>
                  <a:pt x="75" y="45"/>
                </a:moveTo>
                <a:cubicBezTo>
                  <a:pt x="75" y="45"/>
                  <a:pt x="75" y="45"/>
                  <a:pt x="75" y="45"/>
                </a:cubicBezTo>
                <a:cubicBezTo>
                  <a:pt x="75" y="42"/>
                  <a:pt x="75" y="39"/>
                  <a:pt x="74" y="36"/>
                </a:cubicBezTo>
                <a:cubicBezTo>
                  <a:pt x="75" y="36"/>
                  <a:pt x="76" y="35"/>
                  <a:pt x="77" y="35"/>
                </a:cubicBezTo>
                <a:cubicBezTo>
                  <a:pt x="78" y="38"/>
                  <a:pt x="78" y="41"/>
                  <a:pt x="78" y="44"/>
                </a:cubicBezTo>
                <a:cubicBezTo>
                  <a:pt x="77" y="44"/>
                  <a:pt x="76" y="45"/>
                  <a:pt x="75" y="45"/>
                </a:cubicBezTo>
                <a:moveTo>
                  <a:pt x="11" y="43"/>
                </a:moveTo>
                <a:cubicBezTo>
                  <a:pt x="10" y="43"/>
                  <a:pt x="10" y="42"/>
                  <a:pt x="9" y="42"/>
                </a:cubicBezTo>
                <a:cubicBezTo>
                  <a:pt x="9" y="39"/>
                  <a:pt x="9" y="36"/>
                  <a:pt x="9" y="33"/>
                </a:cubicBezTo>
                <a:cubicBezTo>
                  <a:pt x="10" y="33"/>
                  <a:pt x="10" y="34"/>
                  <a:pt x="11" y="34"/>
                </a:cubicBezTo>
                <a:cubicBezTo>
                  <a:pt x="11" y="35"/>
                  <a:pt x="11" y="35"/>
                  <a:pt x="11" y="35"/>
                </a:cubicBezTo>
                <a:cubicBezTo>
                  <a:pt x="11" y="38"/>
                  <a:pt x="11" y="40"/>
                  <a:pt x="11" y="43"/>
                </a:cubicBezTo>
                <a:moveTo>
                  <a:pt x="79" y="43"/>
                </a:moveTo>
                <a:cubicBezTo>
                  <a:pt x="79" y="40"/>
                  <a:pt x="79" y="37"/>
                  <a:pt x="79" y="34"/>
                </a:cubicBezTo>
                <a:cubicBezTo>
                  <a:pt x="81" y="33"/>
                  <a:pt x="82" y="33"/>
                  <a:pt x="84" y="32"/>
                </a:cubicBezTo>
                <a:cubicBezTo>
                  <a:pt x="84" y="32"/>
                  <a:pt x="84" y="32"/>
                  <a:pt x="84" y="32"/>
                </a:cubicBezTo>
                <a:cubicBezTo>
                  <a:pt x="84" y="34"/>
                  <a:pt x="84" y="37"/>
                  <a:pt x="84" y="40"/>
                </a:cubicBezTo>
                <a:cubicBezTo>
                  <a:pt x="84" y="41"/>
                  <a:pt x="83" y="41"/>
                  <a:pt x="82" y="42"/>
                </a:cubicBezTo>
                <a:cubicBezTo>
                  <a:pt x="81" y="42"/>
                  <a:pt x="80" y="43"/>
                  <a:pt x="79" y="43"/>
                </a:cubicBezTo>
                <a:moveTo>
                  <a:pt x="7" y="40"/>
                </a:moveTo>
                <a:cubicBezTo>
                  <a:pt x="7" y="40"/>
                  <a:pt x="6" y="39"/>
                  <a:pt x="6" y="38"/>
                </a:cubicBezTo>
                <a:cubicBezTo>
                  <a:pt x="6" y="38"/>
                  <a:pt x="6" y="38"/>
                  <a:pt x="6" y="38"/>
                </a:cubicBezTo>
                <a:cubicBezTo>
                  <a:pt x="6" y="36"/>
                  <a:pt x="6" y="33"/>
                  <a:pt x="6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4"/>
                  <a:pt x="7" y="37"/>
                  <a:pt x="7" y="40"/>
                </a:cubicBezTo>
                <a:moveTo>
                  <a:pt x="4" y="32"/>
                </a:moveTo>
                <a:cubicBezTo>
                  <a:pt x="4" y="32"/>
                  <a:pt x="4" y="32"/>
                  <a:pt x="4" y="32"/>
                </a:cubicBezTo>
                <a:cubicBezTo>
                  <a:pt x="4" y="31"/>
                  <a:pt x="4" y="30"/>
                  <a:pt x="4" y="28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0"/>
                  <a:pt x="4" y="31"/>
                  <a:pt x="4" y="32"/>
                </a:cubicBezTo>
                <a:moveTo>
                  <a:pt x="86" y="39"/>
                </a:moveTo>
                <a:cubicBezTo>
                  <a:pt x="86" y="36"/>
                  <a:pt x="86" y="33"/>
                  <a:pt x="86" y="30"/>
                </a:cubicBezTo>
                <a:cubicBezTo>
                  <a:pt x="87" y="30"/>
                  <a:pt x="88" y="29"/>
                  <a:pt x="89" y="28"/>
                </a:cubicBezTo>
                <a:cubicBezTo>
                  <a:pt x="89" y="30"/>
                  <a:pt x="89" y="32"/>
                  <a:pt x="89" y="35"/>
                </a:cubicBezTo>
                <a:cubicBezTo>
                  <a:pt x="89" y="35"/>
                  <a:pt x="89" y="35"/>
                  <a:pt x="89" y="35"/>
                </a:cubicBezTo>
                <a:cubicBezTo>
                  <a:pt x="88" y="36"/>
                  <a:pt x="87" y="38"/>
                  <a:pt x="86" y="39"/>
                </a:cubicBezTo>
                <a:moveTo>
                  <a:pt x="41" y="38"/>
                </a:moveTo>
                <a:cubicBezTo>
                  <a:pt x="23" y="38"/>
                  <a:pt x="12" y="32"/>
                  <a:pt x="8" y="28"/>
                </a:cubicBezTo>
                <a:cubicBezTo>
                  <a:pt x="6" y="26"/>
                  <a:pt x="5" y="24"/>
                  <a:pt x="5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0"/>
                  <a:pt x="6" y="18"/>
                  <a:pt x="7" y="17"/>
                </a:cubicBezTo>
                <a:cubicBezTo>
                  <a:pt x="8" y="15"/>
                  <a:pt x="10" y="13"/>
                  <a:pt x="12" y="12"/>
                </a:cubicBezTo>
                <a:cubicBezTo>
                  <a:pt x="23" y="6"/>
                  <a:pt x="35" y="3"/>
                  <a:pt x="48" y="3"/>
                </a:cubicBezTo>
                <a:cubicBezTo>
                  <a:pt x="58" y="3"/>
                  <a:pt x="69" y="5"/>
                  <a:pt x="79" y="9"/>
                </a:cubicBezTo>
                <a:cubicBezTo>
                  <a:pt x="82" y="10"/>
                  <a:pt x="85" y="12"/>
                  <a:pt x="86" y="14"/>
                </a:cubicBezTo>
                <a:cubicBezTo>
                  <a:pt x="88" y="16"/>
                  <a:pt x="89" y="18"/>
                  <a:pt x="89" y="20"/>
                </a:cubicBezTo>
                <a:cubicBezTo>
                  <a:pt x="89" y="20"/>
                  <a:pt x="89" y="21"/>
                  <a:pt x="89" y="21"/>
                </a:cubicBezTo>
                <a:cubicBezTo>
                  <a:pt x="88" y="24"/>
                  <a:pt x="86" y="27"/>
                  <a:pt x="82" y="29"/>
                </a:cubicBezTo>
                <a:cubicBezTo>
                  <a:pt x="71" y="35"/>
                  <a:pt x="52" y="38"/>
                  <a:pt x="42" y="38"/>
                </a:cubicBezTo>
                <a:cubicBezTo>
                  <a:pt x="42" y="38"/>
                  <a:pt x="41" y="38"/>
                  <a:pt x="41" y="38"/>
                </a:cubicBezTo>
                <a:cubicBezTo>
                  <a:pt x="41" y="38"/>
                  <a:pt x="41" y="38"/>
                  <a:pt x="41" y="38"/>
                </a:cubicBezTo>
                <a:moveTo>
                  <a:pt x="48" y="0"/>
                </a:moveTo>
                <a:cubicBezTo>
                  <a:pt x="35" y="0"/>
                  <a:pt x="22" y="3"/>
                  <a:pt x="10" y="9"/>
                </a:cubicBezTo>
                <a:cubicBezTo>
                  <a:pt x="8" y="11"/>
                  <a:pt x="6" y="13"/>
                  <a:pt x="4" y="15"/>
                </a:cubicBezTo>
                <a:cubicBezTo>
                  <a:pt x="3" y="17"/>
                  <a:pt x="2" y="19"/>
                  <a:pt x="2" y="20"/>
                </a:cubicBezTo>
                <a:cubicBezTo>
                  <a:pt x="2" y="21"/>
                  <a:pt x="2" y="21"/>
                  <a:pt x="2" y="21"/>
                </a:cubicBezTo>
                <a:cubicBezTo>
                  <a:pt x="1" y="21"/>
                  <a:pt x="1" y="22"/>
                  <a:pt x="1" y="22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3"/>
                  <a:pt x="1" y="36"/>
                </a:cubicBezTo>
                <a:cubicBezTo>
                  <a:pt x="1" y="37"/>
                  <a:pt x="1" y="37"/>
                  <a:pt x="2" y="37"/>
                </a:cubicBezTo>
                <a:cubicBezTo>
                  <a:pt x="2" y="39"/>
                  <a:pt x="4" y="42"/>
                  <a:pt x="5" y="43"/>
                </a:cubicBezTo>
                <a:cubicBezTo>
                  <a:pt x="11" y="49"/>
                  <a:pt x="23" y="54"/>
                  <a:pt x="41" y="54"/>
                </a:cubicBezTo>
                <a:cubicBezTo>
                  <a:pt x="49" y="54"/>
                  <a:pt x="60" y="53"/>
                  <a:pt x="70" y="50"/>
                </a:cubicBezTo>
                <a:cubicBezTo>
                  <a:pt x="73" y="49"/>
                  <a:pt x="76" y="48"/>
                  <a:pt x="79" y="47"/>
                </a:cubicBezTo>
                <a:cubicBezTo>
                  <a:pt x="79" y="47"/>
                  <a:pt x="79" y="47"/>
                  <a:pt x="79" y="47"/>
                </a:cubicBezTo>
                <a:cubicBezTo>
                  <a:pt x="80" y="47"/>
                  <a:pt x="80" y="47"/>
                  <a:pt x="80" y="47"/>
                </a:cubicBezTo>
                <a:cubicBezTo>
                  <a:pt x="80" y="47"/>
                  <a:pt x="80" y="47"/>
                  <a:pt x="80" y="47"/>
                </a:cubicBezTo>
                <a:cubicBezTo>
                  <a:pt x="81" y="46"/>
                  <a:pt x="83" y="45"/>
                  <a:pt x="84" y="45"/>
                </a:cubicBezTo>
                <a:cubicBezTo>
                  <a:pt x="84" y="44"/>
                  <a:pt x="85" y="44"/>
                  <a:pt x="86" y="43"/>
                </a:cubicBezTo>
                <a:cubicBezTo>
                  <a:pt x="86" y="43"/>
                  <a:pt x="86" y="43"/>
                  <a:pt x="86" y="43"/>
                </a:cubicBezTo>
                <a:cubicBezTo>
                  <a:pt x="86" y="43"/>
                  <a:pt x="86" y="43"/>
                  <a:pt x="86" y="43"/>
                </a:cubicBezTo>
                <a:cubicBezTo>
                  <a:pt x="89" y="41"/>
                  <a:pt x="91" y="39"/>
                  <a:pt x="92" y="35"/>
                </a:cubicBezTo>
                <a:cubicBezTo>
                  <a:pt x="92" y="35"/>
                  <a:pt x="93" y="34"/>
                  <a:pt x="93" y="34"/>
                </a:cubicBezTo>
                <a:cubicBezTo>
                  <a:pt x="93" y="33"/>
                  <a:pt x="92" y="33"/>
                  <a:pt x="92" y="32"/>
                </a:cubicBezTo>
                <a:cubicBezTo>
                  <a:pt x="92" y="28"/>
                  <a:pt x="93" y="24"/>
                  <a:pt x="93" y="19"/>
                </a:cubicBezTo>
                <a:cubicBezTo>
                  <a:pt x="93" y="19"/>
                  <a:pt x="93" y="18"/>
                  <a:pt x="92" y="18"/>
                </a:cubicBezTo>
                <a:cubicBezTo>
                  <a:pt x="92" y="16"/>
                  <a:pt x="91" y="13"/>
                  <a:pt x="89" y="12"/>
                </a:cubicBezTo>
                <a:cubicBezTo>
                  <a:pt x="86" y="9"/>
                  <a:pt x="83" y="7"/>
                  <a:pt x="80" y="6"/>
                </a:cubicBezTo>
                <a:cubicBezTo>
                  <a:pt x="70" y="2"/>
                  <a:pt x="59" y="0"/>
                  <a:pt x="48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CustomShape 51"/>
          <p:cNvSpPr/>
          <p:nvPr/>
        </p:nvSpPr>
        <p:spPr>
          <a:xfrm>
            <a:off x="3544560" y="6111360"/>
            <a:ext cx="393840" cy="155520"/>
          </a:xfrm>
          <a:custGeom>
            <a:avLst/>
            <a:gdLst/>
            <a:ahLst/>
            <a:rect l="l" t="t" r="r" b="b"/>
            <a:pathLst>
              <a:path w="93" h="37">
                <a:moveTo>
                  <a:pt x="44" y="23"/>
                </a:moveTo>
                <a:cubicBezTo>
                  <a:pt x="45" y="23"/>
                  <a:pt x="46" y="23"/>
                  <a:pt x="47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47" y="24"/>
                  <a:pt x="47" y="24"/>
                  <a:pt x="47" y="24"/>
                </a:cubicBezTo>
                <a:cubicBezTo>
                  <a:pt x="47" y="27"/>
                  <a:pt x="47" y="30"/>
                  <a:pt x="48" y="33"/>
                </a:cubicBezTo>
                <a:cubicBezTo>
                  <a:pt x="46" y="33"/>
                  <a:pt x="44" y="33"/>
                  <a:pt x="42" y="33"/>
                </a:cubicBezTo>
                <a:cubicBezTo>
                  <a:pt x="42" y="32"/>
                  <a:pt x="42" y="31"/>
                  <a:pt x="42" y="30"/>
                </a:cubicBezTo>
                <a:cubicBezTo>
                  <a:pt x="42" y="28"/>
                  <a:pt x="42" y="26"/>
                  <a:pt x="43" y="23"/>
                </a:cubicBezTo>
                <a:cubicBezTo>
                  <a:pt x="44" y="23"/>
                  <a:pt x="44" y="23"/>
                  <a:pt x="44" y="23"/>
                </a:cubicBezTo>
                <a:moveTo>
                  <a:pt x="41" y="33"/>
                </a:moveTo>
                <a:cubicBezTo>
                  <a:pt x="39" y="33"/>
                  <a:pt x="37" y="33"/>
                  <a:pt x="35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5" y="30"/>
                  <a:pt x="35" y="26"/>
                  <a:pt x="35" y="23"/>
                </a:cubicBezTo>
                <a:cubicBezTo>
                  <a:pt x="37" y="23"/>
                  <a:pt x="39" y="23"/>
                  <a:pt x="41" y="23"/>
                </a:cubicBezTo>
                <a:cubicBezTo>
                  <a:pt x="41" y="26"/>
                  <a:pt x="41" y="28"/>
                  <a:pt x="41" y="30"/>
                </a:cubicBezTo>
                <a:cubicBezTo>
                  <a:pt x="41" y="31"/>
                  <a:pt x="41" y="32"/>
                  <a:pt x="41" y="33"/>
                </a:cubicBezTo>
                <a:moveTo>
                  <a:pt x="49" y="33"/>
                </a:moveTo>
                <a:cubicBezTo>
                  <a:pt x="49" y="30"/>
                  <a:pt x="49" y="27"/>
                  <a:pt x="48" y="24"/>
                </a:cubicBezTo>
                <a:cubicBezTo>
                  <a:pt x="49" y="23"/>
                  <a:pt x="49" y="23"/>
                  <a:pt x="49" y="23"/>
                </a:cubicBezTo>
                <a:cubicBezTo>
                  <a:pt x="49" y="23"/>
                  <a:pt x="49" y="23"/>
                  <a:pt x="49" y="23"/>
                </a:cubicBezTo>
                <a:cubicBezTo>
                  <a:pt x="50" y="23"/>
                  <a:pt x="51" y="23"/>
                  <a:pt x="52" y="23"/>
                </a:cubicBezTo>
                <a:cubicBezTo>
                  <a:pt x="52" y="25"/>
                  <a:pt x="52" y="27"/>
                  <a:pt x="52" y="29"/>
                </a:cubicBezTo>
                <a:cubicBezTo>
                  <a:pt x="52" y="31"/>
                  <a:pt x="52" y="32"/>
                  <a:pt x="52" y="33"/>
                </a:cubicBezTo>
                <a:cubicBezTo>
                  <a:pt x="51" y="33"/>
                  <a:pt x="50" y="33"/>
                  <a:pt x="49" y="33"/>
                </a:cubicBezTo>
                <a:moveTo>
                  <a:pt x="54" y="33"/>
                </a:moveTo>
                <a:cubicBezTo>
                  <a:pt x="54" y="32"/>
                  <a:pt x="54" y="32"/>
                  <a:pt x="54" y="32"/>
                </a:cubicBezTo>
                <a:cubicBezTo>
                  <a:pt x="54" y="31"/>
                  <a:pt x="54" y="31"/>
                  <a:pt x="54" y="31"/>
                </a:cubicBezTo>
                <a:cubicBezTo>
                  <a:pt x="54" y="30"/>
                  <a:pt x="54" y="30"/>
                  <a:pt x="54" y="29"/>
                </a:cubicBezTo>
                <a:cubicBezTo>
                  <a:pt x="54" y="27"/>
                  <a:pt x="54" y="25"/>
                  <a:pt x="54" y="23"/>
                </a:cubicBezTo>
                <a:cubicBezTo>
                  <a:pt x="54" y="23"/>
                  <a:pt x="55" y="23"/>
                  <a:pt x="55" y="23"/>
                </a:cubicBezTo>
                <a:cubicBezTo>
                  <a:pt x="55" y="26"/>
                  <a:pt x="55" y="29"/>
                  <a:pt x="55" y="32"/>
                </a:cubicBezTo>
                <a:cubicBezTo>
                  <a:pt x="54" y="33"/>
                  <a:pt x="54" y="33"/>
                  <a:pt x="54" y="33"/>
                </a:cubicBezTo>
                <a:moveTo>
                  <a:pt x="57" y="32"/>
                </a:moveTo>
                <a:cubicBezTo>
                  <a:pt x="57" y="29"/>
                  <a:pt x="57" y="26"/>
                  <a:pt x="57" y="22"/>
                </a:cubicBezTo>
                <a:cubicBezTo>
                  <a:pt x="58" y="22"/>
                  <a:pt x="58" y="22"/>
                  <a:pt x="58" y="22"/>
                </a:cubicBezTo>
                <a:cubicBezTo>
                  <a:pt x="58" y="26"/>
                  <a:pt x="58" y="29"/>
                  <a:pt x="58" y="32"/>
                </a:cubicBezTo>
                <a:cubicBezTo>
                  <a:pt x="58" y="32"/>
                  <a:pt x="57" y="32"/>
                  <a:pt x="57" y="32"/>
                </a:cubicBezTo>
                <a:moveTo>
                  <a:pt x="34" y="33"/>
                </a:moveTo>
                <a:cubicBezTo>
                  <a:pt x="32" y="33"/>
                  <a:pt x="30" y="33"/>
                  <a:pt x="28" y="32"/>
                </a:cubicBezTo>
                <a:cubicBezTo>
                  <a:pt x="28" y="31"/>
                  <a:pt x="28" y="30"/>
                  <a:pt x="28" y="29"/>
                </a:cubicBezTo>
                <a:cubicBezTo>
                  <a:pt x="28" y="27"/>
                  <a:pt x="28" y="25"/>
                  <a:pt x="28" y="22"/>
                </a:cubicBezTo>
                <a:cubicBezTo>
                  <a:pt x="29" y="22"/>
                  <a:pt x="31" y="23"/>
                  <a:pt x="32" y="23"/>
                </a:cubicBezTo>
                <a:cubicBezTo>
                  <a:pt x="32" y="23"/>
                  <a:pt x="33" y="23"/>
                  <a:pt x="33" y="23"/>
                </a:cubicBezTo>
                <a:cubicBezTo>
                  <a:pt x="34" y="26"/>
                  <a:pt x="34" y="30"/>
                  <a:pt x="34" y="33"/>
                </a:cubicBezTo>
                <a:cubicBezTo>
                  <a:pt x="34" y="33"/>
                  <a:pt x="34" y="33"/>
                  <a:pt x="34" y="33"/>
                </a:cubicBezTo>
                <a:moveTo>
                  <a:pt x="60" y="32"/>
                </a:moveTo>
                <a:cubicBezTo>
                  <a:pt x="60" y="29"/>
                  <a:pt x="60" y="25"/>
                  <a:pt x="59" y="22"/>
                </a:cubicBezTo>
                <a:cubicBezTo>
                  <a:pt x="61" y="22"/>
                  <a:pt x="62" y="22"/>
                  <a:pt x="63" y="22"/>
                </a:cubicBezTo>
                <a:cubicBezTo>
                  <a:pt x="63" y="24"/>
                  <a:pt x="63" y="27"/>
                  <a:pt x="63" y="30"/>
                </a:cubicBezTo>
                <a:cubicBezTo>
                  <a:pt x="63" y="31"/>
                  <a:pt x="63" y="31"/>
                  <a:pt x="63" y="31"/>
                </a:cubicBezTo>
                <a:cubicBezTo>
                  <a:pt x="63" y="31"/>
                  <a:pt x="63" y="31"/>
                  <a:pt x="63" y="31"/>
                </a:cubicBezTo>
                <a:cubicBezTo>
                  <a:pt x="62" y="31"/>
                  <a:pt x="61" y="32"/>
                  <a:pt x="60" y="32"/>
                </a:cubicBezTo>
                <a:moveTo>
                  <a:pt x="26" y="32"/>
                </a:moveTo>
                <a:cubicBezTo>
                  <a:pt x="24" y="32"/>
                  <a:pt x="22" y="31"/>
                  <a:pt x="20" y="31"/>
                </a:cubicBezTo>
                <a:cubicBezTo>
                  <a:pt x="20" y="29"/>
                  <a:pt x="20" y="28"/>
                  <a:pt x="20" y="26"/>
                </a:cubicBezTo>
                <a:cubicBezTo>
                  <a:pt x="20" y="25"/>
                  <a:pt x="20" y="23"/>
                  <a:pt x="21" y="21"/>
                </a:cubicBezTo>
                <a:cubicBezTo>
                  <a:pt x="23" y="21"/>
                  <a:pt x="24" y="22"/>
                  <a:pt x="26" y="22"/>
                </a:cubicBezTo>
                <a:cubicBezTo>
                  <a:pt x="26" y="24"/>
                  <a:pt x="26" y="27"/>
                  <a:pt x="26" y="29"/>
                </a:cubicBezTo>
                <a:cubicBezTo>
                  <a:pt x="26" y="30"/>
                  <a:pt x="26" y="31"/>
                  <a:pt x="26" y="32"/>
                </a:cubicBezTo>
                <a:moveTo>
                  <a:pt x="65" y="31"/>
                </a:moveTo>
                <a:cubicBezTo>
                  <a:pt x="65" y="30"/>
                  <a:pt x="65" y="30"/>
                  <a:pt x="65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27"/>
                  <a:pt x="64" y="24"/>
                  <a:pt x="64" y="21"/>
                </a:cubicBezTo>
                <a:cubicBezTo>
                  <a:pt x="64" y="21"/>
                  <a:pt x="64" y="21"/>
                  <a:pt x="64" y="21"/>
                </a:cubicBezTo>
                <a:cubicBezTo>
                  <a:pt x="65" y="21"/>
                  <a:pt x="66" y="21"/>
                  <a:pt x="67" y="20"/>
                </a:cubicBezTo>
                <a:cubicBezTo>
                  <a:pt x="67" y="22"/>
                  <a:pt x="67" y="24"/>
                  <a:pt x="67" y="26"/>
                </a:cubicBezTo>
                <a:cubicBezTo>
                  <a:pt x="67" y="27"/>
                  <a:pt x="67" y="29"/>
                  <a:pt x="67" y="30"/>
                </a:cubicBezTo>
                <a:cubicBezTo>
                  <a:pt x="66" y="30"/>
                  <a:pt x="66" y="31"/>
                  <a:pt x="65" y="31"/>
                </a:cubicBezTo>
                <a:moveTo>
                  <a:pt x="69" y="30"/>
                </a:moveTo>
                <a:cubicBezTo>
                  <a:pt x="69" y="28"/>
                  <a:pt x="69" y="27"/>
                  <a:pt x="69" y="26"/>
                </a:cubicBezTo>
                <a:cubicBezTo>
                  <a:pt x="69" y="24"/>
                  <a:pt x="69" y="22"/>
                  <a:pt x="69" y="20"/>
                </a:cubicBezTo>
                <a:cubicBezTo>
                  <a:pt x="70" y="20"/>
                  <a:pt x="71" y="19"/>
                  <a:pt x="73" y="19"/>
                </a:cubicBezTo>
                <a:cubicBezTo>
                  <a:pt x="73" y="22"/>
                  <a:pt x="73" y="25"/>
                  <a:pt x="73" y="28"/>
                </a:cubicBezTo>
                <a:cubicBezTo>
                  <a:pt x="73" y="29"/>
                  <a:pt x="73" y="29"/>
                  <a:pt x="73" y="29"/>
                </a:cubicBezTo>
                <a:cubicBezTo>
                  <a:pt x="72" y="29"/>
                  <a:pt x="70" y="29"/>
                  <a:pt x="69" y="30"/>
                </a:cubicBezTo>
                <a:moveTo>
                  <a:pt x="19" y="30"/>
                </a:moveTo>
                <a:cubicBezTo>
                  <a:pt x="17" y="29"/>
                  <a:pt x="15" y="28"/>
                  <a:pt x="13" y="27"/>
                </a:cubicBezTo>
                <a:cubicBezTo>
                  <a:pt x="13" y="24"/>
                  <a:pt x="13" y="21"/>
                  <a:pt x="13" y="18"/>
                </a:cubicBezTo>
                <a:cubicBezTo>
                  <a:pt x="15" y="19"/>
                  <a:pt x="17" y="20"/>
                  <a:pt x="19" y="20"/>
                </a:cubicBezTo>
                <a:cubicBezTo>
                  <a:pt x="19" y="22"/>
                  <a:pt x="19" y="24"/>
                  <a:pt x="19" y="26"/>
                </a:cubicBezTo>
                <a:cubicBezTo>
                  <a:pt x="19" y="28"/>
                  <a:pt x="19" y="29"/>
                  <a:pt x="19" y="30"/>
                </a:cubicBezTo>
                <a:moveTo>
                  <a:pt x="75" y="28"/>
                </a:moveTo>
                <a:cubicBezTo>
                  <a:pt x="75" y="28"/>
                  <a:pt x="75" y="28"/>
                  <a:pt x="75" y="28"/>
                </a:cubicBezTo>
                <a:cubicBezTo>
                  <a:pt x="75" y="24"/>
                  <a:pt x="75" y="21"/>
                  <a:pt x="74" y="18"/>
                </a:cubicBezTo>
                <a:cubicBezTo>
                  <a:pt x="75" y="18"/>
                  <a:pt x="76" y="17"/>
                  <a:pt x="77" y="17"/>
                </a:cubicBezTo>
                <a:cubicBezTo>
                  <a:pt x="78" y="20"/>
                  <a:pt x="78" y="23"/>
                  <a:pt x="78" y="27"/>
                </a:cubicBezTo>
                <a:cubicBezTo>
                  <a:pt x="77" y="27"/>
                  <a:pt x="76" y="28"/>
                  <a:pt x="75" y="28"/>
                </a:cubicBezTo>
                <a:moveTo>
                  <a:pt x="11" y="26"/>
                </a:moveTo>
                <a:cubicBezTo>
                  <a:pt x="10" y="26"/>
                  <a:pt x="10" y="25"/>
                  <a:pt x="9" y="25"/>
                </a:cubicBezTo>
                <a:cubicBezTo>
                  <a:pt x="9" y="22"/>
                  <a:pt x="9" y="19"/>
                  <a:pt x="9" y="16"/>
                </a:cubicBezTo>
                <a:cubicBezTo>
                  <a:pt x="10" y="17"/>
                  <a:pt x="10" y="17"/>
                  <a:pt x="11" y="18"/>
                </a:cubicBezTo>
                <a:cubicBezTo>
                  <a:pt x="11" y="20"/>
                  <a:pt x="11" y="23"/>
                  <a:pt x="11" y="26"/>
                </a:cubicBezTo>
                <a:moveTo>
                  <a:pt x="7" y="23"/>
                </a:moveTo>
                <a:cubicBezTo>
                  <a:pt x="7" y="23"/>
                  <a:pt x="6" y="22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19"/>
                  <a:pt x="6" y="17"/>
                  <a:pt x="6" y="14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8"/>
                  <a:pt x="7" y="20"/>
                  <a:pt x="7" y="23"/>
                </a:cubicBezTo>
                <a:moveTo>
                  <a:pt x="79" y="26"/>
                </a:moveTo>
                <a:cubicBezTo>
                  <a:pt x="79" y="23"/>
                  <a:pt x="79" y="19"/>
                  <a:pt x="79" y="16"/>
                </a:cubicBezTo>
                <a:cubicBezTo>
                  <a:pt x="81" y="15"/>
                  <a:pt x="82" y="14"/>
                  <a:pt x="84" y="14"/>
                </a:cubicBezTo>
                <a:cubicBezTo>
                  <a:pt x="84" y="17"/>
                  <a:pt x="84" y="20"/>
                  <a:pt x="84" y="23"/>
                </a:cubicBezTo>
                <a:cubicBezTo>
                  <a:pt x="84" y="24"/>
                  <a:pt x="83" y="24"/>
                  <a:pt x="82" y="25"/>
                </a:cubicBezTo>
                <a:cubicBezTo>
                  <a:pt x="81" y="25"/>
                  <a:pt x="80" y="25"/>
                  <a:pt x="79" y="26"/>
                </a:cubicBezTo>
                <a:moveTo>
                  <a:pt x="4" y="15"/>
                </a:moveTo>
                <a:cubicBezTo>
                  <a:pt x="4" y="15"/>
                  <a:pt x="4" y="15"/>
                  <a:pt x="4" y="15"/>
                </a:cubicBezTo>
                <a:cubicBezTo>
                  <a:pt x="4" y="14"/>
                  <a:pt x="4" y="13"/>
                  <a:pt x="4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14"/>
                  <a:pt x="4" y="15"/>
                  <a:pt x="4" y="15"/>
                </a:cubicBezTo>
                <a:moveTo>
                  <a:pt x="86" y="22"/>
                </a:moveTo>
                <a:cubicBezTo>
                  <a:pt x="86" y="19"/>
                  <a:pt x="86" y="16"/>
                  <a:pt x="86" y="13"/>
                </a:cubicBezTo>
                <a:cubicBezTo>
                  <a:pt x="87" y="12"/>
                  <a:pt x="88" y="11"/>
                  <a:pt x="89" y="10"/>
                </a:cubicBezTo>
                <a:cubicBezTo>
                  <a:pt x="89" y="13"/>
                  <a:pt x="89" y="15"/>
                  <a:pt x="89" y="17"/>
                </a:cubicBezTo>
                <a:cubicBezTo>
                  <a:pt x="89" y="18"/>
                  <a:pt x="89" y="18"/>
                  <a:pt x="89" y="18"/>
                </a:cubicBezTo>
                <a:cubicBezTo>
                  <a:pt x="88" y="19"/>
                  <a:pt x="87" y="20"/>
                  <a:pt x="86" y="22"/>
                </a:cubicBezTo>
                <a:moveTo>
                  <a:pt x="91" y="0"/>
                </a:moveTo>
                <a:cubicBezTo>
                  <a:pt x="90" y="0"/>
                  <a:pt x="89" y="1"/>
                  <a:pt x="89" y="2"/>
                </a:cubicBezTo>
                <a:cubicBezTo>
                  <a:pt x="89" y="3"/>
                  <a:pt x="89" y="5"/>
                  <a:pt x="89" y="6"/>
                </a:cubicBezTo>
                <a:cubicBezTo>
                  <a:pt x="89" y="6"/>
                  <a:pt x="89" y="6"/>
                  <a:pt x="89" y="6"/>
                </a:cubicBezTo>
                <a:cubicBezTo>
                  <a:pt x="76" y="16"/>
                  <a:pt x="60" y="20"/>
                  <a:pt x="44" y="20"/>
                </a:cubicBezTo>
                <a:cubicBezTo>
                  <a:pt x="44" y="20"/>
                  <a:pt x="44" y="20"/>
                  <a:pt x="44" y="20"/>
                </a:cubicBezTo>
                <a:cubicBezTo>
                  <a:pt x="40" y="20"/>
                  <a:pt x="36" y="20"/>
                  <a:pt x="32" y="19"/>
                </a:cubicBezTo>
                <a:cubicBezTo>
                  <a:pt x="22" y="18"/>
                  <a:pt x="12" y="16"/>
                  <a:pt x="6" y="10"/>
                </a:cubicBezTo>
                <a:cubicBezTo>
                  <a:pt x="5" y="9"/>
                  <a:pt x="4" y="8"/>
                  <a:pt x="4" y="8"/>
                </a:cubicBezTo>
                <a:cubicBezTo>
                  <a:pt x="4" y="7"/>
                  <a:pt x="4" y="6"/>
                  <a:pt x="4" y="5"/>
                </a:cubicBezTo>
                <a:cubicBezTo>
                  <a:pt x="4" y="4"/>
                  <a:pt x="4" y="4"/>
                  <a:pt x="4" y="4"/>
                </a:cubicBezTo>
                <a:cubicBezTo>
                  <a:pt x="4" y="4"/>
                  <a:pt x="4" y="3"/>
                  <a:pt x="3" y="3"/>
                </a:cubicBezTo>
                <a:cubicBezTo>
                  <a:pt x="3" y="3"/>
                  <a:pt x="3" y="3"/>
                  <a:pt x="2" y="3"/>
                </a:cubicBezTo>
                <a:cubicBezTo>
                  <a:pt x="2" y="3"/>
                  <a:pt x="1" y="3"/>
                  <a:pt x="1" y="4"/>
                </a:cubicBezTo>
                <a:cubicBezTo>
                  <a:pt x="0" y="4"/>
                  <a:pt x="0" y="5"/>
                  <a:pt x="0" y="6"/>
                </a:cubicBezTo>
                <a:cubicBezTo>
                  <a:pt x="0" y="7"/>
                  <a:pt x="0" y="7"/>
                  <a:pt x="1" y="8"/>
                </a:cubicBezTo>
                <a:cubicBezTo>
                  <a:pt x="1" y="9"/>
                  <a:pt x="0" y="10"/>
                  <a:pt x="0" y="10"/>
                </a:cubicBezTo>
                <a:cubicBezTo>
                  <a:pt x="0" y="13"/>
                  <a:pt x="1" y="16"/>
                  <a:pt x="1" y="19"/>
                </a:cubicBezTo>
                <a:cubicBezTo>
                  <a:pt x="1" y="19"/>
                  <a:pt x="1" y="20"/>
                  <a:pt x="2" y="20"/>
                </a:cubicBezTo>
                <a:cubicBezTo>
                  <a:pt x="2" y="22"/>
                  <a:pt x="4" y="24"/>
                  <a:pt x="5" y="26"/>
                </a:cubicBezTo>
                <a:cubicBezTo>
                  <a:pt x="11" y="31"/>
                  <a:pt x="23" y="37"/>
                  <a:pt x="41" y="37"/>
                </a:cubicBezTo>
                <a:cubicBezTo>
                  <a:pt x="49" y="37"/>
                  <a:pt x="60" y="36"/>
                  <a:pt x="70" y="33"/>
                </a:cubicBezTo>
                <a:cubicBezTo>
                  <a:pt x="73" y="32"/>
                  <a:pt x="76" y="31"/>
                  <a:pt x="79" y="30"/>
                </a:cubicBezTo>
                <a:cubicBezTo>
                  <a:pt x="79" y="30"/>
                  <a:pt x="79" y="30"/>
                  <a:pt x="79" y="30"/>
                </a:cubicBezTo>
                <a:cubicBezTo>
                  <a:pt x="80" y="30"/>
                  <a:pt x="80" y="30"/>
                  <a:pt x="80" y="30"/>
                </a:cubicBezTo>
                <a:cubicBezTo>
                  <a:pt x="80" y="30"/>
                  <a:pt x="80" y="30"/>
                  <a:pt x="80" y="30"/>
                </a:cubicBezTo>
                <a:cubicBezTo>
                  <a:pt x="81" y="29"/>
                  <a:pt x="83" y="28"/>
                  <a:pt x="84" y="28"/>
                </a:cubicBezTo>
                <a:cubicBezTo>
                  <a:pt x="84" y="27"/>
                  <a:pt x="85" y="27"/>
                  <a:pt x="86" y="26"/>
                </a:cubicBezTo>
                <a:cubicBezTo>
                  <a:pt x="86" y="26"/>
                  <a:pt x="86" y="26"/>
                  <a:pt x="86" y="26"/>
                </a:cubicBezTo>
                <a:cubicBezTo>
                  <a:pt x="86" y="26"/>
                  <a:pt x="86" y="26"/>
                  <a:pt x="86" y="26"/>
                </a:cubicBezTo>
                <a:cubicBezTo>
                  <a:pt x="89" y="24"/>
                  <a:pt x="91" y="21"/>
                  <a:pt x="92" y="18"/>
                </a:cubicBezTo>
                <a:cubicBezTo>
                  <a:pt x="92" y="18"/>
                  <a:pt x="93" y="17"/>
                  <a:pt x="93" y="17"/>
                </a:cubicBezTo>
                <a:cubicBezTo>
                  <a:pt x="93" y="16"/>
                  <a:pt x="92" y="16"/>
                  <a:pt x="92" y="15"/>
                </a:cubicBezTo>
                <a:cubicBezTo>
                  <a:pt x="92" y="11"/>
                  <a:pt x="93" y="6"/>
                  <a:pt x="93" y="2"/>
                </a:cubicBezTo>
                <a:cubicBezTo>
                  <a:pt x="93" y="1"/>
                  <a:pt x="92" y="0"/>
                  <a:pt x="91" y="0"/>
                </a:cubicBezTo>
                <a:cubicBezTo>
                  <a:pt x="91" y="0"/>
                  <a:pt x="91" y="0"/>
                  <a:pt x="91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CustomShape 52"/>
          <p:cNvSpPr/>
          <p:nvPr/>
        </p:nvSpPr>
        <p:spPr>
          <a:xfrm>
            <a:off x="3544560" y="6204600"/>
            <a:ext cx="393840" cy="155520"/>
          </a:xfrm>
          <a:custGeom>
            <a:avLst/>
            <a:gdLst/>
            <a:ahLst/>
            <a:rect l="l" t="t" r="r" b="b"/>
            <a:pathLst>
              <a:path w="93" h="37">
                <a:moveTo>
                  <a:pt x="44" y="23"/>
                </a:moveTo>
                <a:cubicBezTo>
                  <a:pt x="45" y="23"/>
                  <a:pt x="46" y="23"/>
                  <a:pt x="47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47" y="24"/>
                  <a:pt x="47" y="24"/>
                  <a:pt x="47" y="24"/>
                </a:cubicBezTo>
                <a:cubicBezTo>
                  <a:pt x="47" y="27"/>
                  <a:pt x="47" y="30"/>
                  <a:pt x="48" y="33"/>
                </a:cubicBezTo>
                <a:cubicBezTo>
                  <a:pt x="46" y="33"/>
                  <a:pt x="44" y="33"/>
                  <a:pt x="42" y="33"/>
                </a:cubicBezTo>
                <a:cubicBezTo>
                  <a:pt x="42" y="32"/>
                  <a:pt x="42" y="31"/>
                  <a:pt x="42" y="30"/>
                </a:cubicBezTo>
                <a:cubicBezTo>
                  <a:pt x="42" y="28"/>
                  <a:pt x="42" y="26"/>
                  <a:pt x="43" y="23"/>
                </a:cubicBezTo>
                <a:cubicBezTo>
                  <a:pt x="44" y="23"/>
                  <a:pt x="44" y="23"/>
                  <a:pt x="44" y="23"/>
                </a:cubicBezTo>
                <a:moveTo>
                  <a:pt x="41" y="33"/>
                </a:moveTo>
                <a:cubicBezTo>
                  <a:pt x="39" y="33"/>
                  <a:pt x="37" y="33"/>
                  <a:pt x="35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5" y="30"/>
                  <a:pt x="35" y="26"/>
                  <a:pt x="35" y="23"/>
                </a:cubicBezTo>
                <a:cubicBezTo>
                  <a:pt x="37" y="23"/>
                  <a:pt x="39" y="23"/>
                  <a:pt x="41" y="23"/>
                </a:cubicBezTo>
                <a:cubicBezTo>
                  <a:pt x="41" y="26"/>
                  <a:pt x="41" y="28"/>
                  <a:pt x="41" y="30"/>
                </a:cubicBezTo>
                <a:cubicBezTo>
                  <a:pt x="41" y="31"/>
                  <a:pt x="41" y="32"/>
                  <a:pt x="41" y="33"/>
                </a:cubicBezTo>
                <a:moveTo>
                  <a:pt x="49" y="33"/>
                </a:moveTo>
                <a:cubicBezTo>
                  <a:pt x="49" y="30"/>
                  <a:pt x="49" y="27"/>
                  <a:pt x="48" y="24"/>
                </a:cubicBezTo>
                <a:cubicBezTo>
                  <a:pt x="49" y="23"/>
                  <a:pt x="49" y="23"/>
                  <a:pt x="49" y="23"/>
                </a:cubicBezTo>
                <a:cubicBezTo>
                  <a:pt x="49" y="23"/>
                  <a:pt x="49" y="23"/>
                  <a:pt x="49" y="23"/>
                </a:cubicBezTo>
                <a:cubicBezTo>
                  <a:pt x="50" y="23"/>
                  <a:pt x="51" y="23"/>
                  <a:pt x="52" y="23"/>
                </a:cubicBezTo>
                <a:cubicBezTo>
                  <a:pt x="52" y="25"/>
                  <a:pt x="52" y="27"/>
                  <a:pt x="52" y="29"/>
                </a:cubicBezTo>
                <a:cubicBezTo>
                  <a:pt x="52" y="30"/>
                  <a:pt x="52" y="32"/>
                  <a:pt x="52" y="33"/>
                </a:cubicBezTo>
                <a:cubicBezTo>
                  <a:pt x="51" y="33"/>
                  <a:pt x="50" y="33"/>
                  <a:pt x="49" y="33"/>
                </a:cubicBezTo>
                <a:moveTo>
                  <a:pt x="54" y="33"/>
                </a:moveTo>
                <a:cubicBezTo>
                  <a:pt x="54" y="32"/>
                  <a:pt x="54" y="32"/>
                  <a:pt x="54" y="31"/>
                </a:cubicBezTo>
                <a:cubicBezTo>
                  <a:pt x="54" y="31"/>
                  <a:pt x="54" y="31"/>
                  <a:pt x="54" y="31"/>
                </a:cubicBezTo>
                <a:cubicBezTo>
                  <a:pt x="54" y="30"/>
                  <a:pt x="54" y="30"/>
                  <a:pt x="54" y="29"/>
                </a:cubicBezTo>
                <a:cubicBezTo>
                  <a:pt x="54" y="27"/>
                  <a:pt x="54" y="25"/>
                  <a:pt x="54" y="23"/>
                </a:cubicBezTo>
                <a:cubicBezTo>
                  <a:pt x="54" y="23"/>
                  <a:pt x="55" y="23"/>
                  <a:pt x="55" y="23"/>
                </a:cubicBezTo>
                <a:cubicBezTo>
                  <a:pt x="55" y="26"/>
                  <a:pt x="55" y="29"/>
                  <a:pt x="55" y="32"/>
                </a:cubicBezTo>
                <a:cubicBezTo>
                  <a:pt x="54" y="33"/>
                  <a:pt x="54" y="33"/>
                  <a:pt x="54" y="33"/>
                </a:cubicBezTo>
                <a:moveTo>
                  <a:pt x="57" y="32"/>
                </a:moveTo>
                <a:cubicBezTo>
                  <a:pt x="57" y="29"/>
                  <a:pt x="57" y="26"/>
                  <a:pt x="57" y="22"/>
                </a:cubicBezTo>
                <a:cubicBezTo>
                  <a:pt x="58" y="22"/>
                  <a:pt x="58" y="22"/>
                  <a:pt x="58" y="22"/>
                </a:cubicBezTo>
                <a:cubicBezTo>
                  <a:pt x="58" y="26"/>
                  <a:pt x="58" y="29"/>
                  <a:pt x="58" y="32"/>
                </a:cubicBezTo>
                <a:cubicBezTo>
                  <a:pt x="58" y="32"/>
                  <a:pt x="57" y="32"/>
                  <a:pt x="57" y="32"/>
                </a:cubicBezTo>
                <a:moveTo>
                  <a:pt x="34" y="33"/>
                </a:moveTo>
                <a:cubicBezTo>
                  <a:pt x="32" y="33"/>
                  <a:pt x="30" y="33"/>
                  <a:pt x="28" y="32"/>
                </a:cubicBezTo>
                <a:cubicBezTo>
                  <a:pt x="28" y="31"/>
                  <a:pt x="28" y="30"/>
                  <a:pt x="28" y="29"/>
                </a:cubicBezTo>
                <a:cubicBezTo>
                  <a:pt x="28" y="27"/>
                  <a:pt x="28" y="25"/>
                  <a:pt x="28" y="22"/>
                </a:cubicBezTo>
                <a:cubicBezTo>
                  <a:pt x="29" y="22"/>
                  <a:pt x="31" y="23"/>
                  <a:pt x="32" y="23"/>
                </a:cubicBezTo>
                <a:cubicBezTo>
                  <a:pt x="32" y="23"/>
                  <a:pt x="33" y="23"/>
                  <a:pt x="33" y="23"/>
                </a:cubicBezTo>
                <a:cubicBezTo>
                  <a:pt x="34" y="26"/>
                  <a:pt x="34" y="30"/>
                  <a:pt x="34" y="33"/>
                </a:cubicBezTo>
                <a:cubicBezTo>
                  <a:pt x="34" y="33"/>
                  <a:pt x="34" y="33"/>
                  <a:pt x="34" y="33"/>
                </a:cubicBezTo>
                <a:moveTo>
                  <a:pt x="60" y="32"/>
                </a:moveTo>
                <a:cubicBezTo>
                  <a:pt x="60" y="28"/>
                  <a:pt x="60" y="25"/>
                  <a:pt x="59" y="22"/>
                </a:cubicBezTo>
                <a:cubicBezTo>
                  <a:pt x="61" y="22"/>
                  <a:pt x="62" y="22"/>
                  <a:pt x="63" y="21"/>
                </a:cubicBezTo>
                <a:cubicBezTo>
                  <a:pt x="63" y="24"/>
                  <a:pt x="63" y="27"/>
                  <a:pt x="63" y="30"/>
                </a:cubicBezTo>
                <a:cubicBezTo>
                  <a:pt x="63" y="31"/>
                  <a:pt x="63" y="31"/>
                  <a:pt x="63" y="31"/>
                </a:cubicBezTo>
                <a:cubicBezTo>
                  <a:pt x="63" y="31"/>
                  <a:pt x="63" y="31"/>
                  <a:pt x="63" y="31"/>
                </a:cubicBezTo>
                <a:cubicBezTo>
                  <a:pt x="62" y="31"/>
                  <a:pt x="61" y="32"/>
                  <a:pt x="60" y="32"/>
                </a:cubicBezTo>
                <a:moveTo>
                  <a:pt x="26" y="32"/>
                </a:moveTo>
                <a:cubicBezTo>
                  <a:pt x="24" y="32"/>
                  <a:pt x="22" y="31"/>
                  <a:pt x="20" y="30"/>
                </a:cubicBezTo>
                <a:cubicBezTo>
                  <a:pt x="20" y="29"/>
                  <a:pt x="20" y="28"/>
                  <a:pt x="20" y="26"/>
                </a:cubicBezTo>
                <a:cubicBezTo>
                  <a:pt x="20" y="25"/>
                  <a:pt x="20" y="23"/>
                  <a:pt x="21" y="21"/>
                </a:cubicBezTo>
                <a:cubicBezTo>
                  <a:pt x="23" y="21"/>
                  <a:pt x="24" y="22"/>
                  <a:pt x="26" y="22"/>
                </a:cubicBezTo>
                <a:cubicBezTo>
                  <a:pt x="26" y="24"/>
                  <a:pt x="26" y="27"/>
                  <a:pt x="26" y="29"/>
                </a:cubicBezTo>
                <a:cubicBezTo>
                  <a:pt x="26" y="30"/>
                  <a:pt x="26" y="31"/>
                  <a:pt x="26" y="32"/>
                </a:cubicBezTo>
                <a:moveTo>
                  <a:pt x="65" y="31"/>
                </a:moveTo>
                <a:cubicBezTo>
                  <a:pt x="65" y="30"/>
                  <a:pt x="65" y="30"/>
                  <a:pt x="65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27"/>
                  <a:pt x="64" y="24"/>
                  <a:pt x="64" y="21"/>
                </a:cubicBezTo>
                <a:cubicBezTo>
                  <a:pt x="64" y="21"/>
                  <a:pt x="64" y="21"/>
                  <a:pt x="64" y="21"/>
                </a:cubicBezTo>
                <a:cubicBezTo>
                  <a:pt x="65" y="21"/>
                  <a:pt x="66" y="21"/>
                  <a:pt x="67" y="20"/>
                </a:cubicBezTo>
                <a:cubicBezTo>
                  <a:pt x="67" y="22"/>
                  <a:pt x="67" y="24"/>
                  <a:pt x="67" y="26"/>
                </a:cubicBezTo>
                <a:cubicBezTo>
                  <a:pt x="67" y="27"/>
                  <a:pt x="67" y="29"/>
                  <a:pt x="67" y="30"/>
                </a:cubicBezTo>
                <a:cubicBezTo>
                  <a:pt x="66" y="30"/>
                  <a:pt x="66" y="31"/>
                  <a:pt x="65" y="31"/>
                </a:cubicBezTo>
                <a:moveTo>
                  <a:pt x="69" y="30"/>
                </a:moveTo>
                <a:cubicBezTo>
                  <a:pt x="69" y="28"/>
                  <a:pt x="69" y="27"/>
                  <a:pt x="69" y="26"/>
                </a:cubicBezTo>
                <a:cubicBezTo>
                  <a:pt x="69" y="24"/>
                  <a:pt x="69" y="22"/>
                  <a:pt x="69" y="20"/>
                </a:cubicBezTo>
                <a:cubicBezTo>
                  <a:pt x="70" y="20"/>
                  <a:pt x="71" y="19"/>
                  <a:pt x="73" y="19"/>
                </a:cubicBezTo>
                <a:cubicBezTo>
                  <a:pt x="73" y="22"/>
                  <a:pt x="73" y="25"/>
                  <a:pt x="73" y="28"/>
                </a:cubicBezTo>
                <a:cubicBezTo>
                  <a:pt x="73" y="29"/>
                  <a:pt x="73" y="29"/>
                  <a:pt x="73" y="29"/>
                </a:cubicBezTo>
                <a:cubicBezTo>
                  <a:pt x="72" y="29"/>
                  <a:pt x="70" y="29"/>
                  <a:pt x="69" y="30"/>
                </a:cubicBezTo>
                <a:moveTo>
                  <a:pt x="19" y="30"/>
                </a:moveTo>
                <a:cubicBezTo>
                  <a:pt x="17" y="29"/>
                  <a:pt x="15" y="28"/>
                  <a:pt x="13" y="27"/>
                </a:cubicBezTo>
                <a:cubicBezTo>
                  <a:pt x="13" y="24"/>
                  <a:pt x="13" y="21"/>
                  <a:pt x="13" y="18"/>
                </a:cubicBezTo>
                <a:cubicBezTo>
                  <a:pt x="15" y="19"/>
                  <a:pt x="17" y="20"/>
                  <a:pt x="19" y="20"/>
                </a:cubicBezTo>
                <a:cubicBezTo>
                  <a:pt x="19" y="22"/>
                  <a:pt x="19" y="24"/>
                  <a:pt x="19" y="26"/>
                </a:cubicBezTo>
                <a:cubicBezTo>
                  <a:pt x="19" y="28"/>
                  <a:pt x="19" y="29"/>
                  <a:pt x="19" y="30"/>
                </a:cubicBezTo>
                <a:moveTo>
                  <a:pt x="75" y="28"/>
                </a:moveTo>
                <a:cubicBezTo>
                  <a:pt x="75" y="28"/>
                  <a:pt x="75" y="28"/>
                  <a:pt x="75" y="28"/>
                </a:cubicBezTo>
                <a:cubicBezTo>
                  <a:pt x="75" y="24"/>
                  <a:pt x="75" y="21"/>
                  <a:pt x="74" y="18"/>
                </a:cubicBezTo>
                <a:cubicBezTo>
                  <a:pt x="75" y="18"/>
                  <a:pt x="76" y="17"/>
                  <a:pt x="77" y="17"/>
                </a:cubicBezTo>
                <a:cubicBezTo>
                  <a:pt x="78" y="20"/>
                  <a:pt x="78" y="23"/>
                  <a:pt x="78" y="27"/>
                </a:cubicBezTo>
                <a:cubicBezTo>
                  <a:pt x="77" y="27"/>
                  <a:pt x="76" y="28"/>
                  <a:pt x="75" y="28"/>
                </a:cubicBezTo>
                <a:moveTo>
                  <a:pt x="11" y="26"/>
                </a:moveTo>
                <a:cubicBezTo>
                  <a:pt x="10" y="26"/>
                  <a:pt x="10" y="25"/>
                  <a:pt x="9" y="25"/>
                </a:cubicBezTo>
                <a:cubicBezTo>
                  <a:pt x="9" y="22"/>
                  <a:pt x="9" y="19"/>
                  <a:pt x="9" y="16"/>
                </a:cubicBezTo>
                <a:cubicBezTo>
                  <a:pt x="10" y="17"/>
                  <a:pt x="10" y="17"/>
                  <a:pt x="11" y="17"/>
                </a:cubicBezTo>
                <a:cubicBezTo>
                  <a:pt x="11" y="20"/>
                  <a:pt x="11" y="23"/>
                  <a:pt x="11" y="26"/>
                </a:cubicBezTo>
                <a:moveTo>
                  <a:pt x="7" y="23"/>
                </a:moveTo>
                <a:cubicBezTo>
                  <a:pt x="7" y="23"/>
                  <a:pt x="6" y="22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19"/>
                  <a:pt x="6" y="17"/>
                  <a:pt x="6" y="14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8"/>
                  <a:pt x="7" y="20"/>
                  <a:pt x="7" y="23"/>
                </a:cubicBezTo>
                <a:moveTo>
                  <a:pt x="79" y="26"/>
                </a:moveTo>
                <a:cubicBezTo>
                  <a:pt x="79" y="23"/>
                  <a:pt x="79" y="19"/>
                  <a:pt x="79" y="16"/>
                </a:cubicBezTo>
                <a:cubicBezTo>
                  <a:pt x="81" y="15"/>
                  <a:pt x="82" y="14"/>
                  <a:pt x="84" y="14"/>
                </a:cubicBezTo>
                <a:cubicBezTo>
                  <a:pt x="84" y="17"/>
                  <a:pt x="84" y="20"/>
                  <a:pt x="84" y="23"/>
                </a:cubicBezTo>
                <a:cubicBezTo>
                  <a:pt x="84" y="24"/>
                  <a:pt x="83" y="24"/>
                  <a:pt x="82" y="25"/>
                </a:cubicBezTo>
                <a:cubicBezTo>
                  <a:pt x="81" y="25"/>
                  <a:pt x="80" y="25"/>
                  <a:pt x="79" y="26"/>
                </a:cubicBezTo>
                <a:moveTo>
                  <a:pt x="4" y="15"/>
                </a:moveTo>
                <a:cubicBezTo>
                  <a:pt x="4" y="15"/>
                  <a:pt x="4" y="15"/>
                  <a:pt x="4" y="15"/>
                </a:cubicBezTo>
                <a:cubicBezTo>
                  <a:pt x="4" y="14"/>
                  <a:pt x="4" y="13"/>
                  <a:pt x="4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14"/>
                  <a:pt x="4" y="14"/>
                  <a:pt x="4" y="15"/>
                </a:cubicBezTo>
                <a:moveTo>
                  <a:pt x="86" y="22"/>
                </a:moveTo>
                <a:cubicBezTo>
                  <a:pt x="86" y="19"/>
                  <a:pt x="86" y="16"/>
                  <a:pt x="86" y="13"/>
                </a:cubicBezTo>
                <a:cubicBezTo>
                  <a:pt x="87" y="12"/>
                  <a:pt x="88" y="11"/>
                  <a:pt x="89" y="10"/>
                </a:cubicBezTo>
                <a:cubicBezTo>
                  <a:pt x="89" y="13"/>
                  <a:pt x="89" y="15"/>
                  <a:pt x="89" y="17"/>
                </a:cubicBezTo>
                <a:cubicBezTo>
                  <a:pt x="89" y="18"/>
                  <a:pt x="89" y="18"/>
                  <a:pt x="89" y="18"/>
                </a:cubicBezTo>
                <a:cubicBezTo>
                  <a:pt x="88" y="19"/>
                  <a:pt x="87" y="20"/>
                  <a:pt x="86" y="22"/>
                </a:cubicBezTo>
                <a:moveTo>
                  <a:pt x="91" y="0"/>
                </a:moveTo>
                <a:cubicBezTo>
                  <a:pt x="90" y="0"/>
                  <a:pt x="89" y="1"/>
                  <a:pt x="89" y="2"/>
                </a:cubicBezTo>
                <a:cubicBezTo>
                  <a:pt x="89" y="3"/>
                  <a:pt x="89" y="5"/>
                  <a:pt x="89" y="6"/>
                </a:cubicBezTo>
                <a:cubicBezTo>
                  <a:pt x="89" y="6"/>
                  <a:pt x="89" y="6"/>
                  <a:pt x="89" y="6"/>
                </a:cubicBezTo>
                <a:cubicBezTo>
                  <a:pt x="76" y="16"/>
                  <a:pt x="60" y="20"/>
                  <a:pt x="44" y="20"/>
                </a:cubicBezTo>
                <a:cubicBezTo>
                  <a:pt x="40" y="20"/>
                  <a:pt x="36" y="20"/>
                  <a:pt x="32" y="19"/>
                </a:cubicBezTo>
                <a:cubicBezTo>
                  <a:pt x="22" y="18"/>
                  <a:pt x="12" y="16"/>
                  <a:pt x="6" y="10"/>
                </a:cubicBezTo>
                <a:cubicBezTo>
                  <a:pt x="5" y="9"/>
                  <a:pt x="4" y="8"/>
                  <a:pt x="4" y="7"/>
                </a:cubicBezTo>
                <a:cubicBezTo>
                  <a:pt x="4" y="7"/>
                  <a:pt x="4" y="6"/>
                  <a:pt x="4" y="5"/>
                </a:cubicBezTo>
                <a:cubicBezTo>
                  <a:pt x="4" y="4"/>
                  <a:pt x="4" y="4"/>
                  <a:pt x="4" y="4"/>
                </a:cubicBezTo>
                <a:cubicBezTo>
                  <a:pt x="4" y="4"/>
                  <a:pt x="4" y="3"/>
                  <a:pt x="3" y="3"/>
                </a:cubicBezTo>
                <a:cubicBezTo>
                  <a:pt x="3" y="3"/>
                  <a:pt x="3" y="3"/>
                  <a:pt x="2" y="3"/>
                </a:cubicBezTo>
                <a:cubicBezTo>
                  <a:pt x="2" y="3"/>
                  <a:pt x="1" y="3"/>
                  <a:pt x="1" y="4"/>
                </a:cubicBezTo>
                <a:cubicBezTo>
                  <a:pt x="0" y="4"/>
                  <a:pt x="0" y="5"/>
                  <a:pt x="0" y="6"/>
                </a:cubicBezTo>
                <a:cubicBezTo>
                  <a:pt x="0" y="7"/>
                  <a:pt x="0" y="7"/>
                  <a:pt x="1" y="8"/>
                </a:cubicBezTo>
                <a:cubicBezTo>
                  <a:pt x="1" y="9"/>
                  <a:pt x="0" y="10"/>
                  <a:pt x="0" y="10"/>
                </a:cubicBezTo>
                <a:cubicBezTo>
                  <a:pt x="0" y="13"/>
                  <a:pt x="1" y="16"/>
                  <a:pt x="1" y="19"/>
                </a:cubicBezTo>
                <a:cubicBezTo>
                  <a:pt x="1" y="19"/>
                  <a:pt x="1" y="20"/>
                  <a:pt x="2" y="20"/>
                </a:cubicBezTo>
                <a:cubicBezTo>
                  <a:pt x="2" y="22"/>
                  <a:pt x="4" y="24"/>
                  <a:pt x="5" y="26"/>
                </a:cubicBezTo>
                <a:cubicBezTo>
                  <a:pt x="11" y="31"/>
                  <a:pt x="23" y="37"/>
                  <a:pt x="41" y="37"/>
                </a:cubicBezTo>
                <a:cubicBezTo>
                  <a:pt x="49" y="37"/>
                  <a:pt x="60" y="36"/>
                  <a:pt x="70" y="33"/>
                </a:cubicBezTo>
                <a:cubicBezTo>
                  <a:pt x="73" y="32"/>
                  <a:pt x="76" y="31"/>
                  <a:pt x="79" y="30"/>
                </a:cubicBezTo>
                <a:cubicBezTo>
                  <a:pt x="79" y="30"/>
                  <a:pt x="79" y="30"/>
                  <a:pt x="79" y="30"/>
                </a:cubicBezTo>
                <a:cubicBezTo>
                  <a:pt x="80" y="30"/>
                  <a:pt x="80" y="30"/>
                  <a:pt x="80" y="30"/>
                </a:cubicBezTo>
                <a:cubicBezTo>
                  <a:pt x="80" y="30"/>
                  <a:pt x="80" y="30"/>
                  <a:pt x="80" y="30"/>
                </a:cubicBezTo>
                <a:cubicBezTo>
                  <a:pt x="81" y="29"/>
                  <a:pt x="83" y="28"/>
                  <a:pt x="84" y="27"/>
                </a:cubicBezTo>
                <a:cubicBezTo>
                  <a:pt x="84" y="27"/>
                  <a:pt x="85" y="27"/>
                  <a:pt x="86" y="26"/>
                </a:cubicBezTo>
                <a:cubicBezTo>
                  <a:pt x="86" y="26"/>
                  <a:pt x="86" y="26"/>
                  <a:pt x="86" y="26"/>
                </a:cubicBezTo>
                <a:cubicBezTo>
                  <a:pt x="86" y="26"/>
                  <a:pt x="86" y="26"/>
                  <a:pt x="86" y="26"/>
                </a:cubicBezTo>
                <a:cubicBezTo>
                  <a:pt x="89" y="24"/>
                  <a:pt x="91" y="21"/>
                  <a:pt x="92" y="18"/>
                </a:cubicBezTo>
                <a:cubicBezTo>
                  <a:pt x="92" y="18"/>
                  <a:pt x="93" y="17"/>
                  <a:pt x="93" y="17"/>
                </a:cubicBezTo>
                <a:cubicBezTo>
                  <a:pt x="93" y="16"/>
                  <a:pt x="92" y="16"/>
                  <a:pt x="92" y="15"/>
                </a:cubicBezTo>
                <a:cubicBezTo>
                  <a:pt x="92" y="11"/>
                  <a:pt x="93" y="6"/>
                  <a:pt x="93" y="2"/>
                </a:cubicBezTo>
                <a:cubicBezTo>
                  <a:pt x="93" y="1"/>
                  <a:pt x="92" y="0"/>
                  <a:pt x="91" y="0"/>
                </a:cubicBezTo>
                <a:cubicBezTo>
                  <a:pt x="91" y="0"/>
                  <a:pt x="91" y="0"/>
                  <a:pt x="91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CustomShape 53"/>
          <p:cNvSpPr/>
          <p:nvPr/>
        </p:nvSpPr>
        <p:spPr>
          <a:xfrm>
            <a:off x="3544560" y="6297840"/>
            <a:ext cx="393840" cy="155520"/>
          </a:xfrm>
          <a:custGeom>
            <a:avLst/>
            <a:gdLst/>
            <a:ahLst/>
            <a:rect l="l" t="t" r="r" b="b"/>
            <a:pathLst>
              <a:path w="93" h="37">
                <a:moveTo>
                  <a:pt x="44" y="23"/>
                </a:moveTo>
                <a:cubicBezTo>
                  <a:pt x="45" y="23"/>
                  <a:pt x="46" y="23"/>
                  <a:pt x="47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47" y="27"/>
                  <a:pt x="47" y="30"/>
                  <a:pt x="48" y="33"/>
                </a:cubicBezTo>
                <a:cubicBezTo>
                  <a:pt x="46" y="33"/>
                  <a:pt x="44" y="33"/>
                  <a:pt x="42" y="33"/>
                </a:cubicBezTo>
                <a:cubicBezTo>
                  <a:pt x="42" y="32"/>
                  <a:pt x="42" y="31"/>
                  <a:pt x="42" y="30"/>
                </a:cubicBezTo>
                <a:cubicBezTo>
                  <a:pt x="42" y="28"/>
                  <a:pt x="42" y="26"/>
                  <a:pt x="43" y="23"/>
                </a:cubicBezTo>
                <a:cubicBezTo>
                  <a:pt x="44" y="23"/>
                  <a:pt x="44" y="23"/>
                  <a:pt x="44" y="23"/>
                </a:cubicBezTo>
                <a:moveTo>
                  <a:pt x="41" y="33"/>
                </a:moveTo>
                <a:cubicBezTo>
                  <a:pt x="39" y="33"/>
                  <a:pt x="37" y="33"/>
                  <a:pt x="35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5" y="30"/>
                  <a:pt x="35" y="26"/>
                  <a:pt x="35" y="23"/>
                </a:cubicBezTo>
                <a:cubicBezTo>
                  <a:pt x="37" y="23"/>
                  <a:pt x="39" y="23"/>
                  <a:pt x="41" y="23"/>
                </a:cubicBezTo>
                <a:cubicBezTo>
                  <a:pt x="41" y="25"/>
                  <a:pt x="41" y="28"/>
                  <a:pt x="41" y="30"/>
                </a:cubicBezTo>
                <a:cubicBezTo>
                  <a:pt x="41" y="31"/>
                  <a:pt x="41" y="32"/>
                  <a:pt x="41" y="33"/>
                </a:cubicBezTo>
                <a:moveTo>
                  <a:pt x="49" y="33"/>
                </a:moveTo>
                <a:cubicBezTo>
                  <a:pt x="49" y="30"/>
                  <a:pt x="49" y="27"/>
                  <a:pt x="48" y="24"/>
                </a:cubicBezTo>
                <a:cubicBezTo>
                  <a:pt x="49" y="23"/>
                  <a:pt x="49" y="23"/>
                  <a:pt x="49" y="23"/>
                </a:cubicBezTo>
                <a:cubicBezTo>
                  <a:pt x="49" y="23"/>
                  <a:pt x="49" y="23"/>
                  <a:pt x="49" y="23"/>
                </a:cubicBezTo>
                <a:cubicBezTo>
                  <a:pt x="50" y="23"/>
                  <a:pt x="51" y="23"/>
                  <a:pt x="52" y="23"/>
                </a:cubicBezTo>
                <a:cubicBezTo>
                  <a:pt x="52" y="25"/>
                  <a:pt x="52" y="27"/>
                  <a:pt x="52" y="29"/>
                </a:cubicBezTo>
                <a:cubicBezTo>
                  <a:pt x="52" y="30"/>
                  <a:pt x="52" y="32"/>
                  <a:pt x="52" y="33"/>
                </a:cubicBezTo>
                <a:cubicBezTo>
                  <a:pt x="51" y="33"/>
                  <a:pt x="50" y="33"/>
                  <a:pt x="49" y="33"/>
                </a:cubicBezTo>
                <a:moveTo>
                  <a:pt x="54" y="33"/>
                </a:moveTo>
                <a:cubicBezTo>
                  <a:pt x="54" y="32"/>
                  <a:pt x="54" y="32"/>
                  <a:pt x="54" y="31"/>
                </a:cubicBezTo>
                <a:cubicBezTo>
                  <a:pt x="54" y="31"/>
                  <a:pt x="54" y="31"/>
                  <a:pt x="54" y="31"/>
                </a:cubicBezTo>
                <a:cubicBezTo>
                  <a:pt x="54" y="30"/>
                  <a:pt x="54" y="30"/>
                  <a:pt x="54" y="29"/>
                </a:cubicBezTo>
                <a:cubicBezTo>
                  <a:pt x="54" y="27"/>
                  <a:pt x="54" y="25"/>
                  <a:pt x="54" y="23"/>
                </a:cubicBezTo>
                <a:cubicBezTo>
                  <a:pt x="54" y="23"/>
                  <a:pt x="55" y="23"/>
                  <a:pt x="55" y="23"/>
                </a:cubicBezTo>
                <a:cubicBezTo>
                  <a:pt x="55" y="26"/>
                  <a:pt x="55" y="29"/>
                  <a:pt x="55" y="32"/>
                </a:cubicBezTo>
                <a:cubicBezTo>
                  <a:pt x="54" y="33"/>
                  <a:pt x="54" y="33"/>
                  <a:pt x="54" y="33"/>
                </a:cubicBezTo>
                <a:moveTo>
                  <a:pt x="57" y="32"/>
                </a:moveTo>
                <a:cubicBezTo>
                  <a:pt x="57" y="29"/>
                  <a:pt x="57" y="26"/>
                  <a:pt x="57" y="22"/>
                </a:cubicBezTo>
                <a:cubicBezTo>
                  <a:pt x="58" y="22"/>
                  <a:pt x="58" y="22"/>
                  <a:pt x="58" y="22"/>
                </a:cubicBezTo>
                <a:cubicBezTo>
                  <a:pt x="58" y="25"/>
                  <a:pt x="58" y="29"/>
                  <a:pt x="58" y="32"/>
                </a:cubicBezTo>
                <a:cubicBezTo>
                  <a:pt x="58" y="32"/>
                  <a:pt x="57" y="32"/>
                  <a:pt x="57" y="32"/>
                </a:cubicBezTo>
                <a:moveTo>
                  <a:pt x="34" y="33"/>
                </a:moveTo>
                <a:cubicBezTo>
                  <a:pt x="32" y="33"/>
                  <a:pt x="30" y="33"/>
                  <a:pt x="28" y="32"/>
                </a:cubicBezTo>
                <a:cubicBezTo>
                  <a:pt x="28" y="31"/>
                  <a:pt x="28" y="30"/>
                  <a:pt x="28" y="29"/>
                </a:cubicBezTo>
                <a:cubicBezTo>
                  <a:pt x="28" y="27"/>
                  <a:pt x="28" y="24"/>
                  <a:pt x="28" y="22"/>
                </a:cubicBezTo>
                <a:cubicBezTo>
                  <a:pt x="29" y="22"/>
                  <a:pt x="31" y="23"/>
                  <a:pt x="32" y="23"/>
                </a:cubicBezTo>
                <a:cubicBezTo>
                  <a:pt x="32" y="23"/>
                  <a:pt x="33" y="23"/>
                  <a:pt x="33" y="23"/>
                </a:cubicBezTo>
                <a:cubicBezTo>
                  <a:pt x="34" y="26"/>
                  <a:pt x="34" y="30"/>
                  <a:pt x="34" y="33"/>
                </a:cubicBezTo>
                <a:cubicBezTo>
                  <a:pt x="34" y="33"/>
                  <a:pt x="34" y="33"/>
                  <a:pt x="34" y="33"/>
                </a:cubicBezTo>
                <a:moveTo>
                  <a:pt x="60" y="32"/>
                </a:moveTo>
                <a:cubicBezTo>
                  <a:pt x="60" y="28"/>
                  <a:pt x="60" y="25"/>
                  <a:pt x="59" y="22"/>
                </a:cubicBezTo>
                <a:cubicBezTo>
                  <a:pt x="61" y="22"/>
                  <a:pt x="62" y="22"/>
                  <a:pt x="63" y="21"/>
                </a:cubicBezTo>
                <a:cubicBezTo>
                  <a:pt x="63" y="24"/>
                  <a:pt x="63" y="27"/>
                  <a:pt x="63" y="30"/>
                </a:cubicBezTo>
                <a:cubicBezTo>
                  <a:pt x="63" y="31"/>
                  <a:pt x="63" y="31"/>
                  <a:pt x="63" y="31"/>
                </a:cubicBezTo>
                <a:cubicBezTo>
                  <a:pt x="63" y="31"/>
                  <a:pt x="63" y="31"/>
                  <a:pt x="63" y="31"/>
                </a:cubicBezTo>
                <a:cubicBezTo>
                  <a:pt x="62" y="31"/>
                  <a:pt x="61" y="32"/>
                  <a:pt x="60" y="32"/>
                </a:cubicBezTo>
                <a:moveTo>
                  <a:pt x="26" y="32"/>
                </a:moveTo>
                <a:cubicBezTo>
                  <a:pt x="24" y="32"/>
                  <a:pt x="22" y="31"/>
                  <a:pt x="20" y="30"/>
                </a:cubicBezTo>
                <a:cubicBezTo>
                  <a:pt x="20" y="29"/>
                  <a:pt x="20" y="28"/>
                  <a:pt x="20" y="26"/>
                </a:cubicBezTo>
                <a:cubicBezTo>
                  <a:pt x="20" y="25"/>
                  <a:pt x="20" y="23"/>
                  <a:pt x="21" y="21"/>
                </a:cubicBezTo>
                <a:cubicBezTo>
                  <a:pt x="23" y="21"/>
                  <a:pt x="24" y="22"/>
                  <a:pt x="26" y="22"/>
                </a:cubicBezTo>
                <a:cubicBezTo>
                  <a:pt x="26" y="24"/>
                  <a:pt x="26" y="27"/>
                  <a:pt x="26" y="29"/>
                </a:cubicBezTo>
                <a:cubicBezTo>
                  <a:pt x="26" y="30"/>
                  <a:pt x="26" y="31"/>
                  <a:pt x="26" y="32"/>
                </a:cubicBezTo>
                <a:moveTo>
                  <a:pt x="65" y="31"/>
                </a:moveTo>
                <a:cubicBezTo>
                  <a:pt x="65" y="30"/>
                  <a:pt x="65" y="30"/>
                  <a:pt x="65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27"/>
                  <a:pt x="64" y="24"/>
                  <a:pt x="64" y="21"/>
                </a:cubicBezTo>
                <a:cubicBezTo>
                  <a:pt x="64" y="21"/>
                  <a:pt x="64" y="21"/>
                  <a:pt x="64" y="21"/>
                </a:cubicBezTo>
                <a:cubicBezTo>
                  <a:pt x="65" y="21"/>
                  <a:pt x="66" y="21"/>
                  <a:pt x="67" y="20"/>
                </a:cubicBezTo>
                <a:cubicBezTo>
                  <a:pt x="67" y="22"/>
                  <a:pt x="67" y="24"/>
                  <a:pt x="67" y="26"/>
                </a:cubicBezTo>
                <a:cubicBezTo>
                  <a:pt x="67" y="27"/>
                  <a:pt x="67" y="29"/>
                  <a:pt x="67" y="30"/>
                </a:cubicBezTo>
                <a:cubicBezTo>
                  <a:pt x="66" y="30"/>
                  <a:pt x="66" y="31"/>
                  <a:pt x="65" y="31"/>
                </a:cubicBezTo>
                <a:moveTo>
                  <a:pt x="69" y="30"/>
                </a:moveTo>
                <a:cubicBezTo>
                  <a:pt x="69" y="28"/>
                  <a:pt x="69" y="27"/>
                  <a:pt x="69" y="26"/>
                </a:cubicBezTo>
                <a:cubicBezTo>
                  <a:pt x="69" y="24"/>
                  <a:pt x="69" y="22"/>
                  <a:pt x="69" y="20"/>
                </a:cubicBezTo>
                <a:cubicBezTo>
                  <a:pt x="70" y="20"/>
                  <a:pt x="71" y="19"/>
                  <a:pt x="73" y="19"/>
                </a:cubicBezTo>
                <a:cubicBezTo>
                  <a:pt x="73" y="22"/>
                  <a:pt x="73" y="25"/>
                  <a:pt x="73" y="28"/>
                </a:cubicBezTo>
                <a:cubicBezTo>
                  <a:pt x="73" y="28"/>
                  <a:pt x="73" y="28"/>
                  <a:pt x="73" y="28"/>
                </a:cubicBezTo>
                <a:cubicBezTo>
                  <a:pt x="72" y="29"/>
                  <a:pt x="70" y="29"/>
                  <a:pt x="69" y="30"/>
                </a:cubicBezTo>
                <a:moveTo>
                  <a:pt x="19" y="30"/>
                </a:moveTo>
                <a:cubicBezTo>
                  <a:pt x="17" y="29"/>
                  <a:pt x="15" y="28"/>
                  <a:pt x="13" y="27"/>
                </a:cubicBezTo>
                <a:cubicBezTo>
                  <a:pt x="13" y="24"/>
                  <a:pt x="13" y="21"/>
                  <a:pt x="13" y="18"/>
                </a:cubicBezTo>
                <a:cubicBezTo>
                  <a:pt x="15" y="19"/>
                  <a:pt x="17" y="20"/>
                  <a:pt x="19" y="20"/>
                </a:cubicBezTo>
                <a:cubicBezTo>
                  <a:pt x="19" y="22"/>
                  <a:pt x="19" y="24"/>
                  <a:pt x="19" y="26"/>
                </a:cubicBezTo>
                <a:cubicBezTo>
                  <a:pt x="19" y="28"/>
                  <a:pt x="19" y="29"/>
                  <a:pt x="19" y="30"/>
                </a:cubicBezTo>
                <a:moveTo>
                  <a:pt x="75" y="28"/>
                </a:moveTo>
                <a:cubicBezTo>
                  <a:pt x="75" y="28"/>
                  <a:pt x="75" y="28"/>
                  <a:pt x="75" y="28"/>
                </a:cubicBezTo>
                <a:cubicBezTo>
                  <a:pt x="75" y="24"/>
                  <a:pt x="75" y="21"/>
                  <a:pt x="74" y="18"/>
                </a:cubicBezTo>
                <a:cubicBezTo>
                  <a:pt x="75" y="18"/>
                  <a:pt x="76" y="17"/>
                  <a:pt x="77" y="17"/>
                </a:cubicBezTo>
                <a:cubicBezTo>
                  <a:pt x="78" y="20"/>
                  <a:pt x="78" y="23"/>
                  <a:pt x="78" y="27"/>
                </a:cubicBezTo>
                <a:cubicBezTo>
                  <a:pt x="77" y="27"/>
                  <a:pt x="76" y="27"/>
                  <a:pt x="75" y="28"/>
                </a:cubicBezTo>
                <a:moveTo>
                  <a:pt x="11" y="26"/>
                </a:moveTo>
                <a:cubicBezTo>
                  <a:pt x="10" y="26"/>
                  <a:pt x="10" y="25"/>
                  <a:pt x="9" y="25"/>
                </a:cubicBezTo>
                <a:cubicBezTo>
                  <a:pt x="9" y="22"/>
                  <a:pt x="9" y="19"/>
                  <a:pt x="9" y="16"/>
                </a:cubicBezTo>
                <a:cubicBezTo>
                  <a:pt x="10" y="17"/>
                  <a:pt x="10" y="17"/>
                  <a:pt x="11" y="17"/>
                </a:cubicBezTo>
                <a:cubicBezTo>
                  <a:pt x="11" y="20"/>
                  <a:pt x="11" y="23"/>
                  <a:pt x="11" y="26"/>
                </a:cubicBezTo>
                <a:moveTo>
                  <a:pt x="7" y="23"/>
                </a:moveTo>
                <a:cubicBezTo>
                  <a:pt x="7" y="22"/>
                  <a:pt x="6" y="22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19"/>
                  <a:pt x="6" y="17"/>
                  <a:pt x="6" y="14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8"/>
                  <a:pt x="7" y="20"/>
                  <a:pt x="7" y="23"/>
                </a:cubicBezTo>
                <a:moveTo>
                  <a:pt x="79" y="26"/>
                </a:moveTo>
                <a:cubicBezTo>
                  <a:pt x="79" y="23"/>
                  <a:pt x="79" y="19"/>
                  <a:pt x="79" y="16"/>
                </a:cubicBezTo>
                <a:cubicBezTo>
                  <a:pt x="81" y="15"/>
                  <a:pt x="82" y="14"/>
                  <a:pt x="84" y="13"/>
                </a:cubicBezTo>
                <a:cubicBezTo>
                  <a:pt x="84" y="17"/>
                  <a:pt x="84" y="20"/>
                  <a:pt x="84" y="23"/>
                </a:cubicBezTo>
                <a:cubicBezTo>
                  <a:pt x="84" y="23"/>
                  <a:pt x="83" y="24"/>
                  <a:pt x="82" y="25"/>
                </a:cubicBezTo>
                <a:cubicBezTo>
                  <a:pt x="81" y="25"/>
                  <a:pt x="80" y="25"/>
                  <a:pt x="79" y="26"/>
                </a:cubicBezTo>
                <a:moveTo>
                  <a:pt x="4" y="15"/>
                </a:moveTo>
                <a:cubicBezTo>
                  <a:pt x="4" y="15"/>
                  <a:pt x="4" y="15"/>
                  <a:pt x="4" y="15"/>
                </a:cubicBezTo>
                <a:cubicBezTo>
                  <a:pt x="4" y="14"/>
                  <a:pt x="4" y="13"/>
                  <a:pt x="4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14"/>
                  <a:pt x="4" y="14"/>
                  <a:pt x="4" y="15"/>
                </a:cubicBezTo>
                <a:moveTo>
                  <a:pt x="86" y="21"/>
                </a:moveTo>
                <a:cubicBezTo>
                  <a:pt x="86" y="19"/>
                  <a:pt x="86" y="16"/>
                  <a:pt x="86" y="13"/>
                </a:cubicBezTo>
                <a:cubicBezTo>
                  <a:pt x="87" y="12"/>
                  <a:pt x="88" y="11"/>
                  <a:pt x="89" y="10"/>
                </a:cubicBezTo>
                <a:cubicBezTo>
                  <a:pt x="89" y="13"/>
                  <a:pt x="89" y="15"/>
                  <a:pt x="89" y="17"/>
                </a:cubicBezTo>
                <a:cubicBezTo>
                  <a:pt x="89" y="18"/>
                  <a:pt x="89" y="18"/>
                  <a:pt x="89" y="18"/>
                </a:cubicBezTo>
                <a:cubicBezTo>
                  <a:pt x="88" y="19"/>
                  <a:pt x="87" y="20"/>
                  <a:pt x="86" y="21"/>
                </a:cubicBezTo>
                <a:moveTo>
                  <a:pt x="91" y="0"/>
                </a:moveTo>
                <a:cubicBezTo>
                  <a:pt x="90" y="0"/>
                  <a:pt x="89" y="1"/>
                  <a:pt x="89" y="2"/>
                </a:cubicBezTo>
                <a:cubicBezTo>
                  <a:pt x="89" y="3"/>
                  <a:pt x="89" y="5"/>
                  <a:pt x="89" y="6"/>
                </a:cubicBezTo>
                <a:cubicBezTo>
                  <a:pt x="89" y="6"/>
                  <a:pt x="89" y="6"/>
                  <a:pt x="89" y="6"/>
                </a:cubicBezTo>
                <a:cubicBezTo>
                  <a:pt x="76" y="16"/>
                  <a:pt x="60" y="20"/>
                  <a:pt x="44" y="20"/>
                </a:cubicBezTo>
                <a:cubicBezTo>
                  <a:pt x="40" y="20"/>
                  <a:pt x="36" y="20"/>
                  <a:pt x="32" y="19"/>
                </a:cubicBezTo>
                <a:cubicBezTo>
                  <a:pt x="22" y="18"/>
                  <a:pt x="12" y="16"/>
                  <a:pt x="6" y="10"/>
                </a:cubicBezTo>
                <a:cubicBezTo>
                  <a:pt x="5" y="9"/>
                  <a:pt x="4" y="8"/>
                  <a:pt x="4" y="7"/>
                </a:cubicBezTo>
                <a:cubicBezTo>
                  <a:pt x="4" y="7"/>
                  <a:pt x="4" y="6"/>
                  <a:pt x="4" y="5"/>
                </a:cubicBezTo>
                <a:cubicBezTo>
                  <a:pt x="4" y="4"/>
                  <a:pt x="4" y="4"/>
                  <a:pt x="4" y="4"/>
                </a:cubicBezTo>
                <a:cubicBezTo>
                  <a:pt x="4" y="4"/>
                  <a:pt x="4" y="3"/>
                  <a:pt x="3" y="3"/>
                </a:cubicBezTo>
                <a:cubicBezTo>
                  <a:pt x="3" y="3"/>
                  <a:pt x="3" y="3"/>
                  <a:pt x="2" y="3"/>
                </a:cubicBezTo>
                <a:cubicBezTo>
                  <a:pt x="2" y="3"/>
                  <a:pt x="1" y="3"/>
                  <a:pt x="1" y="4"/>
                </a:cubicBezTo>
                <a:cubicBezTo>
                  <a:pt x="0" y="4"/>
                  <a:pt x="0" y="5"/>
                  <a:pt x="0" y="6"/>
                </a:cubicBezTo>
                <a:cubicBezTo>
                  <a:pt x="0" y="7"/>
                  <a:pt x="0" y="7"/>
                  <a:pt x="1" y="8"/>
                </a:cubicBezTo>
                <a:cubicBezTo>
                  <a:pt x="1" y="9"/>
                  <a:pt x="0" y="10"/>
                  <a:pt x="0" y="10"/>
                </a:cubicBezTo>
                <a:cubicBezTo>
                  <a:pt x="0" y="13"/>
                  <a:pt x="1" y="16"/>
                  <a:pt x="1" y="19"/>
                </a:cubicBezTo>
                <a:cubicBezTo>
                  <a:pt x="1" y="19"/>
                  <a:pt x="1" y="20"/>
                  <a:pt x="2" y="20"/>
                </a:cubicBezTo>
                <a:cubicBezTo>
                  <a:pt x="2" y="22"/>
                  <a:pt x="4" y="24"/>
                  <a:pt x="5" y="26"/>
                </a:cubicBezTo>
                <a:cubicBezTo>
                  <a:pt x="11" y="31"/>
                  <a:pt x="23" y="37"/>
                  <a:pt x="41" y="37"/>
                </a:cubicBezTo>
                <a:cubicBezTo>
                  <a:pt x="49" y="37"/>
                  <a:pt x="60" y="36"/>
                  <a:pt x="70" y="33"/>
                </a:cubicBezTo>
                <a:cubicBezTo>
                  <a:pt x="73" y="32"/>
                  <a:pt x="76" y="31"/>
                  <a:pt x="79" y="30"/>
                </a:cubicBezTo>
                <a:cubicBezTo>
                  <a:pt x="79" y="30"/>
                  <a:pt x="79" y="30"/>
                  <a:pt x="79" y="30"/>
                </a:cubicBezTo>
                <a:cubicBezTo>
                  <a:pt x="80" y="30"/>
                  <a:pt x="80" y="30"/>
                  <a:pt x="80" y="30"/>
                </a:cubicBezTo>
                <a:cubicBezTo>
                  <a:pt x="80" y="29"/>
                  <a:pt x="80" y="29"/>
                  <a:pt x="80" y="29"/>
                </a:cubicBezTo>
                <a:cubicBezTo>
                  <a:pt x="81" y="29"/>
                  <a:pt x="83" y="28"/>
                  <a:pt x="84" y="27"/>
                </a:cubicBezTo>
                <a:cubicBezTo>
                  <a:pt x="84" y="27"/>
                  <a:pt x="85" y="27"/>
                  <a:pt x="86" y="26"/>
                </a:cubicBezTo>
                <a:cubicBezTo>
                  <a:pt x="86" y="26"/>
                  <a:pt x="86" y="26"/>
                  <a:pt x="86" y="26"/>
                </a:cubicBezTo>
                <a:cubicBezTo>
                  <a:pt x="86" y="26"/>
                  <a:pt x="86" y="26"/>
                  <a:pt x="86" y="26"/>
                </a:cubicBezTo>
                <a:cubicBezTo>
                  <a:pt x="89" y="24"/>
                  <a:pt x="91" y="21"/>
                  <a:pt x="92" y="18"/>
                </a:cubicBezTo>
                <a:cubicBezTo>
                  <a:pt x="92" y="18"/>
                  <a:pt x="93" y="17"/>
                  <a:pt x="93" y="17"/>
                </a:cubicBezTo>
                <a:cubicBezTo>
                  <a:pt x="93" y="16"/>
                  <a:pt x="92" y="16"/>
                  <a:pt x="92" y="15"/>
                </a:cubicBezTo>
                <a:cubicBezTo>
                  <a:pt x="92" y="11"/>
                  <a:pt x="93" y="6"/>
                  <a:pt x="93" y="2"/>
                </a:cubicBezTo>
                <a:cubicBezTo>
                  <a:pt x="93" y="1"/>
                  <a:pt x="92" y="0"/>
                  <a:pt x="91" y="0"/>
                </a:cubicBezTo>
                <a:cubicBezTo>
                  <a:pt x="91" y="0"/>
                  <a:pt x="91" y="0"/>
                  <a:pt x="91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6" name="CustomShape 54"/>
          <p:cNvSpPr/>
          <p:nvPr/>
        </p:nvSpPr>
        <p:spPr>
          <a:xfrm>
            <a:off x="3544560" y="6391080"/>
            <a:ext cx="393840" cy="155520"/>
          </a:xfrm>
          <a:custGeom>
            <a:avLst/>
            <a:gdLst/>
            <a:ahLst/>
            <a:rect l="l" t="t" r="r" b="b"/>
            <a:pathLst>
              <a:path w="93" h="37">
                <a:moveTo>
                  <a:pt x="44" y="23"/>
                </a:moveTo>
                <a:cubicBezTo>
                  <a:pt x="45" y="23"/>
                  <a:pt x="46" y="23"/>
                  <a:pt x="47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47" y="27"/>
                  <a:pt x="47" y="30"/>
                  <a:pt x="48" y="33"/>
                </a:cubicBezTo>
                <a:cubicBezTo>
                  <a:pt x="46" y="33"/>
                  <a:pt x="44" y="33"/>
                  <a:pt x="42" y="33"/>
                </a:cubicBezTo>
                <a:cubicBezTo>
                  <a:pt x="42" y="32"/>
                  <a:pt x="42" y="31"/>
                  <a:pt x="42" y="30"/>
                </a:cubicBezTo>
                <a:cubicBezTo>
                  <a:pt x="42" y="28"/>
                  <a:pt x="42" y="25"/>
                  <a:pt x="43" y="23"/>
                </a:cubicBezTo>
                <a:cubicBezTo>
                  <a:pt x="44" y="23"/>
                  <a:pt x="44" y="23"/>
                  <a:pt x="44" y="23"/>
                </a:cubicBezTo>
                <a:moveTo>
                  <a:pt x="41" y="33"/>
                </a:moveTo>
                <a:cubicBezTo>
                  <a:pt x="39" y="33"/>
                  <a:pt x="37" y="33"/>
                  <a:pt x="35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5" y="30"/>
                  <a:pt x="35" y="26"/>
                  <a:pt x="35" y="23"/>
                </a:cubicBezTo>
                <a:cubicBezTo>
                  <a:pt x="37" y="23"/>
                  <a:pt x="39" y="23"/>
                  <a:pt x="41" y="23"/>
                </a:cubicBezTo>
                <a:cubicBezTo>
                  <a:pt x="41" y="25"/>
                  <a:pt x="41" y="28"/>
                  <a:pt x="41" y="30"/>
                </a:cubicBezTo>
                <a:cubicBezTo>
                  <a:pt x="41" y="31"/>
                  <a:pt x="41" y="32"/>
                  <a:pt x="41" y="33"/>
                </a:cubicBezTo>
                <a:moveTo>
                  <a:pt x="49" y="33"/>
                </a:moveTo>
                <a:cubicBezTo>
                  <a:pt x="49" y="30"/>
                  <a:pt x="49" y="27"/>
                  <a:pt x="48" y="24"/>
                </a:cubicBezTo>
                <a:cubicBezTo>
                  <a:pt x="49" y="23"/>
                  <a:pt x="49" y="23"/>
                  <a:pt x="49" y="23"/>
                </a:cubicBezTo>
                <a:cubicBezTo>
                  <a:pt x="49" y="23"/>
                  <a:pt x="49" y="23"/>
                  <a:pt x="49" y="23"/>
                </a:cubicBezTo>
                <a:cubicBezTo>
                  <a:pt x="50" y="23"/>
                  <a:pt x="51" y="23"/>
                  <a:pt x="52" y="23"/>
                </a:cubicBezTo>
                <a:cubicBezTo>
                  <a:pt x="52" y="25"/>
                  <a:pt x="52" y="27"/>
                  <a:pt x="52" y="29"/>
                </a:cubicBezTo>
                <a:cubicBezTo>
                  <a:pt x="52" y="30"/>
                  <a:pt x="52" y="32"/>
                  <a:pt x="52" y="33"/>
                </a:cubicBezTo>
                <a:cubicBezTo>
                  <a:pt x="51" y="33"/>
                  <a:pt x="50" y="33"/>
                  <a:pt x="49" y="33"/>
                </a:cubicBezTo>
                <a:moveTo>
                  <a:pt x="54" y="32"/>
                </a:moveTo>
                <a:cubicBezTo>
                  <a:pt x="54" y="32"/>
                  <a:pt x="54" y="32"/>
                  <a:pt x="54" y="31"/>
                </a:cubicBezTo>
                <a:cubicBezTo>
                  <a:pt x="54" y="31"/>
                  <a:pt x="54" y="31"/>
                  <a:pt x="54" y="31"/>
                </a:cubicBezTo>
                <a:cubicBezTo>
                  <a:pt x="54" y="30"/>
                  <a:pt x="54" y="30"/>
                  <a:pt x="54" y="29"/>
                </a:cubicBezTo>
                <a:cubicBezTo>
                  <a:pt x="54" y="27"/>
                  <a:pt x="54" y="25"/>
                  <a:pt x="54" y="23"/>
                </a:cubicBezTo>
                <a:cubicBezTo>
                  <a:pt x="54" y="23"/>
                  <a:pt x="55" y="23"/>
                  <a:pt x="55" y="23"/>
                </a:cubicBezTo>
                <a:cubicBezTo>
                  <a:pt x="55" y="26"/>
                  <a:pt x="55" y="29"/>
                  <a:pt x="55" y="32"/>
                </a:cubicBezTo>
                <a:cubicBezTo>
                  <a:pt x="54" y="32"/>
                  <a:pt x="54" y="32"/>
                  <a:pt x="54" y="32"/>
                </a:cubicBezTo>
                <a:moveTo>
                  <a:pt x="57" y="32"/>
                </a:moveTo>
                <a:cubicBezTo>
                  <a:pt x="57" y="29"/>
                  <a:pt x="57" y="26"/>
                  <a:pt x="57" y="22"/>
                </a:cubicBezTo>
                <a:cubicBezTo>
                  <a:pt x="58" y="22"/>
                  <a:pt x="58" y="22"/>
                  <a:pt x="58" y="22"/>
                </a:cubicBezTo>
                <a:cubicBezTo>
                  <a:pt x="58" y="25"/>
                  <a:pt x="58" y="29"/>
                  <a:pt x="58" y="32"/>
                </a:cubicBezTo>
                <a:cubicBezTo>
                  <a:pt x="58" y="32"/>
                  <a:pt x="57" y="32"/>
                  <a:pt x="57" y="32"/>
                </a:cubicBezTo>
                <a:moveTo>
                  <a:pt x="34" y="33"/>
                </a:moveTo>
                <a:cubicBezTo>
                  <a:pt x="32" y="33"/>
                  <a:pt x="30" y="33"/>
                  <a:pt x="28" y="32"/>
                </a:cubicBezTo>
                <a:cubicBezTo>
                  <a:pt x="28" y="31"/>
                  <a:pt x="28" y="30"/>
                  <a:pt x="28" y="29"/>
                </a:cubicBezTo>
                <a:cubicBezTo>
                  <a:pt x="28" y="27"/>
                  <a:pt x="28" y="24"/>
                  <a:pt x="28" y="22"/>
                </a:cubicBezTo>
                <a:cubicBezTo>
                  <a:pt x="29" y="22"/>
                  <a:pt x="31" y="22"/>
                  <a:pt x="32" y="23"/>
                </a:cubicBezTo>
                <a:cubicBezTo>
                  <a:pt x="32" y="23"/>
                  <a:pt x="33" y="23"/>
                  <a:pt x="33" y="23"/>
                </a:cubicBezTo>
                <a:cubicBezTo>
                  <a:pt x="34" y="26"/>
                  <a:pt x="34" y="30"/>
                  <a:pt x="34" y="33"/>
                </a:cubicBezTo>
                <a:cubicBezTo>
                  <a:pt x="34" y="33"/>
                  <a:pt x="34" y="33"/>
                  <a:pt x="34" y="33"/>
                </a:cubicBezTo>
                <a:moveTo>
                  <a:pt x="60" y="32"/>
                </a:moveTo>
                <a:cubicBezTo>
                  <a:pt x="60" y="28"/>
                  <a:pt x="60" y="25"/>
                  <a:pt x="59" y="22"/>
                </a:cubicBezTo>
                <a:cubicBezTo>
                  <a:pt x="61" y="22"/>
                  <a:pt x="62" y="22"/>
                  <a:pt x="63" y="21"/>
                </a:cubicBezTo>
                <a:cubicBezTo>
                  <a:pt x="63" y="24"/>
                  <a:pt x="63" y="27"/>
                  <a:pt x="63" y="30"/>
                </a:cubicBezTo>
                <a:cubicBezTo>
                  <a:pt x="63" y="31"/>
                  <a:pt x="63" y="31"/>
                  <a:pt x="63" y="31"/>
                </a:cubicBezTo>
                <a:cubicBezTo>
                  <a:pt x="63" y="31"/>
                  <a:pt x="63" y="31"/>
                  <a:pt x="63" y="31"/>
                </a:cubicBezTo>
                <a:cubicBezTo>
                  <a:pt x="62" y="31"/>
                  <a:pt x="61" y="31"/>
                  <a:pt x="60" y="32"/>
                </a:cubicBezTo>
                <a:moveTo>
                  <a:pt x="26" y="32"/>
                </a:moveTo>
                <a:cubicBezTo>
                  <a:pt x="24" y="31"/>
                  <a:pt x="22" y="31"/>
                  <a:pt x="20" y="30"/>
                </a:cubicBezTo>
                <a:cubicBezTo>
                  <a:pt x="20" y="29"/>
                  <a:pt x="20" y="28"/>
                  <a:pt x="20" y="26"/>
                </a:cubicBezTo>
                <a:cubicBezTo>
                  <a:pt x="20" y="24"/>
                  <a:pt x="20" y="23"/>
                  <a:pt x="21" y="21"/>
                </a:cubicBezTo>
                <a:cubicBezTo>
                  <a:pt x="23" y="21"/>
                  <a:pt x="24" y="22"/>
                  <a:pt x="26" y="22"/>
                </a:cubicBezTo>
                <a:cubicBezTo>
                  <a:pt x="26" y="24"/>
                  <a:pt x="26" y="27"/>
                  <a:pt x="26" y="29"/>
                </a:cubicBezTo>
                <a:cubicBezTo>
                  <a:pt x="26" y="30"/>
                  <a:pt x="26" y="31"/>
                  <a:pt x="26" y="32"/>
                </a:cubicBezTo>
                <a:moveTo>
                  <a:pt x="65" y="31"/>
                </a:moveTo>
                <a:cubicBezTo>
                  <a:pt x="65" y="30"/>
                  <a:pt x="65" y="30"/>
                  <a:pt x="65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27"/>
                  <a:pt x="64" y="24"/>
                  <a:pt x="64" y="21"/>
                </a:cubicBezTo>
                <a:cubicBezTo>
                  <a:pt x="64" y="21"/>
                  <a:pt x="64" y="21"/>
                  <a:pt x="64" y="21"/>
                </a:cubicBezTo>
                <a:cubicBezTo>
                  <a:pt x="65" y="21"/>
                  <a:pt x="66" y="21"/>
                  <a:pt x="67" y="20"/>
                </a:cubicBezTo>
                <a:cubicBezTo>
                  <a:pt x="67" y="22"/>
                  <a:pt x="67" y="24"/>
                  <a:pt x="67" y="26"/>
                </a:cubicBezTo>
                <a:cubicBezTo>
                  <a:pt x="67" y="27"/>
                  <a:pt x="67" y="29"/>
                  <a:pt x="67" y="30"/>
                </a:cubicBezTo>
                <a:cubicBezTo>
                  <a:pt x="66" y="30"/>
                  <a:pt x="66" y="31"/>
                  <a:pt x="65" y="31"/>
                </a:cubicBezTo>
                <a:moveTo>
                  <a:pt x="69" y="30"/>
                </a:moveTo>
                <a:cubicBezTo>
                  <a:pt x="69" y="28"/>
                  <a:pt x="69" y="27"/>
                  <a:pt x="69" y="26"/>
                </a:cubicBezTo>
                <a:cubicBezTo>
                  <a:pt x="69" y="24"/>
                  <a:pt x="69" y="22"/>
                  <a:pt x="69" y="20"/>
                </a:cubicBezTo>
                <a:cubicBezTo>
                  <a:pt x="70" y="19"/>
                  <a:pt x="71" y="19"/>
                  <a:pt x="73" y="19"/>
                </a:cubicBezTo>
                <a:cubicBezTo>
                  <a:pt x="73" y="22"/>
                  <a:pt x="73" y="25"/>
                  <a:pt x="73" y="27"/>
                </a:cubicBezTo>
                <a:cubicBezTo>
                  <a:pt x="73" y="28"/>
                  <a:pt x="73" y="28"/>
                  <a:pt x="73" y="28"/>
                </a:cubicBezTo>
                <a:cubicBezTo>
                  <a:pt x="72" y="29"/>
                  <a:pt x="70" y="29"/>
                  <a:pt x="69" y="30"/>
                </a:cubicBezTo>
                <a:moveTo>
                  <a:pt x="19" y="30"/>
                </a:moveTo>
                <a:cubicBezTo>
                  <a:pt x="17" y="29"/>
                  <a:pt x="15" y="28"/>
                  <a:pt x="13" y="27"/>
                </a:cubicBezTo>
                <a:cubicBezTo>
                  <a:pt x="13" y="24"/>
                  <a:pt x="13" y="21"/>
                  <a:pt x="13" y="18"/>
                </a:cubicBezTo>
                <a:cubicBezTo>
                  <a:pt x="15" y="19"/>
                  <a:pt x="17" y="20"/>
                  <a:pt x="19" y="20"/>
                </a:cubicBezTo>
                <a:cubicBezTo>
                  <a:pt x="19" y="22"/>
                  <a:pt x="19" y="24"/>
                  <a:pt x="19" y="26"/>
                </a:cubicBezTo>
                <a:cubicBezTo>
                  <a:pt x="19" y="27"/>
                  <a:pt x="19" y="29"/>
                  <a:pt x="19" y="30"/>
                </a:cubicBezTo>
                <a:moveTo>
                  <a:pt x="75" y="28"/>
                </a:moveTo>
                <a:cubicBezTo>
                  <a:pt x="75" y="27"/>
                  <a:pt x="75" y="27"/>
                  <a:pt x="75" y="27"/>
                </a:cubicBezTo>
                <a:cubicBezTo>
                  <a:pt x="75" y="24"/>
                  <a:pt x="75" y="21"/>
                  <a:pt x="74" y="18"/>
                </a:cubicBezTo>
                <a:cubicBezTo>
                  <a:pt x="75" y="18"/>
                  <a:pt x="76" y="17"/>
                  <a:pt x="77" y="17"/>
                </a:cubicBezTo>
                <a:cubicBezTo>
                  <a:pt x="78" y="20"/>
                  <a:pt x="78" y="23"/>
                  <a:pt x="78" y="27"/>
                </a:cubicBezTo>
                <a:cubicBezTo>
                  <a:pt x="77" y="27"/>
                  <a:pt x="76" y="27"/>
                  <a:pt x="75" y="28"/>
                </a:cubicBezTo>
                <a:moveTo>
                  <a:pt x="11" y="26"/>
                </a:moveTo>
                <a:cubicBezTo>
                  <a:pt x="10" y="26"/>
                  <a:pt x="10" y="25"/>
                  <a:pt x="9" y="25"/>
                </a:cubicBezTo>
                <a:cubicBezTo>
                  <a:pt x="9" y="22"/>
                  <a:pt x="9" y="19"/>
                  <a:pt x="9" y="16"/>
                </a:cubicBezTo>
                <a:cubicBezTo>
                  <a:pt x="10" y="17"/>
                  <a:pt x="10" y="17"/>
                  <a:pt x="11" y="17"/>
                </a:cubicBezTo>
                <a:cubicBezTo>
                  <a:pt x="11" y="20"/>
                  <a:pt x="11" y="23"/>
                  <a:pt x="11" y="26"/>
                </a:cubicBezTo>
                <a:moveTo>
                  <a:pt x="7" y="23"/>
                </a:moveTo>
                <a:cubicBezTo>
                  <a:pt x="7" y="22"/>
                  <a:pt x="6" y="22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19"/>
                  <a:pt x="6" y="17"/>
                  <a:pt x="6" y="14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8"/>
                  <a:pt x="7" y="20"/>
                  <a:pt x="7" y="23"/>
                </a:cubicBezTo>
                <a:moveTo>
                  <a:pt x="79" y="26"/>
                </a:moveTo>
                <a:cubicBezTo>
                  <a:pt x="79" y="23"/>
                  <a:pt x="79" y="19"/>
                  <a:pt x="79" y="16"/>
                </a:cubicBezTo>
                <a:cubicBezTo>
                  <a:pt x="81" y="15"/>
                  <a:pt x="82" y="14"/>
                  <a:pt x="84" y="13"/>
                </a:cubicBezTo>
                <a:cubicBezTo>
                  <a:pt x="84" y="17"/>
                  <a:pt x="84" y="20"/>
                  <a:pt x="84" y="23"/>
                </a:cubicBezTo>
                <a:cubicBezTo>
                  <a:pt x="84" y="23"/>
                  <a:pt x="83" y="24"/>
                  <a:pt x="82" y="25"/>
                </a:cubicBezTo>
                <a:cubicBezTo>
                  <a:pt x="81" y="25"/>
                  <a:pt x="80" y="25"/>
                  <a:pt x="79" y="26"/>
                </a:cubicBezTo>
                <a:moveTo>
                  <a:pt x="4" y="15"/>
                </a:moveTo>
                <a:cubicBezTo>
                  <a:pt x="4" y="15"/>
                  <a:pt x="4" y="15"/>
                  <a:pt x="4" y="15"/>
                </a:cubicBezTo>
                <a:cubicBezTo>
                  <a:pt x="4" y="14"/>
                  <a:pt x="4" y="13"/>
                  <a:pt x="4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14"/>
                  <a:pt x="4" y="14"/>
                  <a:pt x="4" y="15"/>
                </a:cubicBezTo>
                <a:moveTo>
                  <a:pt x="86" y="21"/>
                </a:moveTo>
                <a:cubicBezTo>
                  <a:pt x="86" y="18"/>
                  <a:pt x="86" y="15"/>
                  <a:pt x="86" y="13"/>
                </a:cubicBezTo>
                <a:cubicBezTo>
                  <a:pt x="87" y="12"/>
                  <a:pt x="88" y="11"/>
                  <a:pt x="89" y="10"/>
                </a:cubicBezTo>
                <a:cubicBezTo>
                  <a:pt x="89" y="13"/>
                  <a:pt x="89" y="15"/>
                  <a:pt x="89" y="17"/>
                </a:cubicBezTo>
                <a:cubicBezTo>
                  <a:pt x="89" y="18"/>
                  <a:pt x="89" y="18"/>
                  <a:pt x="89" y="18"/>
                </a:cubicBezTo>
                <a:cubicBezTo>
                  <a:pt x="88" y="19"/>
                  <a:pt x="87" y="20"/>
                  <a:pt x="86" y="21"/>
                </a:cubicBezTo>
                <a:moveTo>
                  <a:pt x="91" y="0"/>
                </a:moveTo>
                <a:cubicBezTo>
                  <a:pt x="90" y="0"/>
                  <a:pt x="89" y="1"/>
                  <a:pt x="89" y="2"/>
                </a:cubicBezTo>
                <a:cubicBezTo>
                  <a:pt x="89" y="2"/>
                  <a:pt x="89" y="2"/>
                  <a:pt x="89" y="2"/>
                </a:cubicBezTo>
                <a:cubicBezTo>
                  <a:pt x="89" y="3"/>
                  <a:pt x="89" y="5"/>
                  <a:pt x="89" y="6"/>
                </a:cubicBezTo>
                <a:cubicBezTo>
                  <a:pt x="89" y="6"/>
                  <a:pt x="89" y="6"/>
                  <a:pt x="89" y="6"/>
                </a:cubicBezTo>
                <a:cubicBezTo>
                  <a:pt x="76" y="16"/>
                  <a:pt x="60" y="20"/>
                  <a:pt x="44" y="20"/>
                </a:cubicBezTo>
                <a:cubicBezTo>
                  <a:pt x="44" y="20"/>
                  <a:pt x="44" y="20"/>
                  <a:pt x="44" y="20"/>
                </a:cubicBezTo>
                <a:cubicBezTo>
                  <a:pt x="40" y="20"/>
                  <a:pt x="36" y="20"/>
                  <a:pt x="32" y="19"/>
                </a:cubicBezTo>
                <a:cubicBezTo>
                  <a:pt x="22" y="18"/>
                  <a:pt x="12" y="16"/>
                  <a:pt x="6" y="9"/>
                </a:cubicBezTo>
                <a:cubicBezTo>
                  <a:pt x="5" y="9"/>
                  <a:pt x="4" y="8"/>
                  <a:pt x="4" y="7"/>
                </a:cubicBezTo>
                <a:cubicBezTo>
                  <a:pt x="4" y="7"/>
                  <a:pt x="4" y="6"/>
                  <a:pt x="4" y="5"/>
                </a:cubicBezTo>
                <a:cubicBezTo>
                  <a:pt x="4" y="4"/>
                  <a:pt x="4" y="4"/>
                  <a:pt x="4" y="4"/>
                </a:cubicBezTo>
                <a:cubicBezTo>
                  <a:pt x="4" y="4"/>
                  <a:pt x="4" y="3"/>
                  <a:pt x="3" y="3"/>
                </a:cubicBezTo>
                <a:cubicBezTo>
                  <a:pt x="3" y="3"/>
                  <a:pt x="3" y="3"/>
                  <a:pt x="2" y="3"/>
                </a:cubicBezTo>
                <a:cubicBezTo>
                  <a:pt x="2" y="3"/>
                  <a:pt x="1" y="3"/>
                  <a:pt x="1" y="4"/>
                </a:cubicBezTo>
                <a:cubicBezTo>
                  <a:pt x="0" y="4"/>
                  <a:pt x="0" y="5"/>
                  <a:pt x="0" y="6"/>
                </a:cubicBezTo>
                <a:cubicBezTo>
                  <a:pt x="0" y="7"/>
                  <a:pt x="0" y="7"/>
                  <a:pt x="1" y="8"/>
                </a:cubicBezTo>
                <a:cubicBezTo>
                  <a:pt x="1" y="9"/>
                  <a:pt x="0" y="10"/>
                  <a:pt x="0" y="10"/>
                </a:cubicBezTo>
                <a:cubicBezTo>
                  <a:pt x="0" y="13"/>
                  <a:pt x="1" y="16"/>
                  <a:pt x="1" y="19"/>
                </a:cubicBezTo>
                <a:cubicBezTo>
                  <a:pt x="1" y="19"/>
                  <a:pt x="1" y="20"/>
                  <a:pt x="2" y="20"/>
                </a:cubicBezTo>
                <a:cubicBezTo>
                  <a:pt x="2" y="22"/>
                  <a:pt x="4" y="24"/>
                  <a:pt x="5" y="26"/>
                </a:cubicBezTo>
                <a:cubicBezTo>
                  <a:pt x="11" y="31"/>
                  <a:pt x="23" y="37"/>
                  <a:pt x="41" y="37"/>
                </a:cubicBezTo>
                <a:cubicBezTo>
                  <a:pt x="49" y="37"/>
                  <a:pt x="60" y="36"/>
                  <a:pt x="70" y="33"/>
                </a:cubicBezTo>
                <a:cubicBezTo>
                  <a:pt x="73" y="32"/>
                  <a:pt x="76" y="31"/>
                  <a:pt x="79" y="30"/>
                </a:cubicBezTo>
                <a:cubicBezTo>
                  <a:pt x="79" y="30"/>
                  <a:pt x="79" y="30"/>
                  <a:pt x="79" y="30"/>
                </a:cubicBezTo>
                <a:cubicBezTo>
                  <a:pt x="80" y="29"/>
                  <a:pt x="80" y="29"/>
                  <a:pt x="80" y="29"/>
                </a:cubicBezTo>
                <a:cubicBezTo>
                  <a:pt x="80" y="29"/>
                  <a:pt x="80" y="29"/>
                  <a:pt x="80" y="29"/>
                </a:cubicBezTo>
                <a:cubicBezTo>
                  <a:pt x="81" y="29"/>
                  <a:pt x="83" y="28"/>
                  <a:pt x="84" y="27"/>
                </a:cubicBezTo>
                <a:cubicBezTo>
                  <a:pt x="84" y="27"/>
                  <a:pt x="85" y="26"/>
                  <a:pt x="86" y="26"/>
                </a:cubicBezTo>
                <a:cubicBezTo>
                  <a:pt x="86" y="26"/>
                  <a:pt x="86" y="26"/>
                  <a:pt x="86" y="26"/>
                </a:cubicBezTo>
                <a:cubicBezTo>
                  <a:pt x="86" y="26"/>
                  <a:pt x="86" y="26"/>
                  <a:pt x="86" y="26"/>
                </a:cubicBezTo>
                <a:cubicBezTo>
                  <a:pt x="89" y="24"/>
                  <a:pt x="91" y="21"/>
                  <a:pt x="92" y="18"/>
                </a:cubicBezTo>
                <a:cubicBezTo>
                  <a:pt x="92" y="18"/>
                  <a:pt x="93" y="17"/>
                  <a:pt x="93" y="16"/>
                </a:cubicBezTo>
                <a:cubicBezTo>
                  <a:pt x="93" y="16"/>
                  <a:pt x="92" y="16"/>
                  <a:pt x="92" y="15"/>
                </a:cubicBezTo>
                <a:cubicBezTo>
                  <a:pt x="92" y="11"/>
                  <a:pt x="93" y="6"/>
                  <a:pt x="93" y="2"/>
                </a:cubicBezTo>
                <a:cubicBezTo>
                  <a:pt x="93" y="1"/>
                  <a:pt x="92" y="0"/>
                  <a:pt x="91" y="0"/>
                </a:cubicBezTo>
                <a:cubicBezTo>
                  <a:pt x="91" y="0"/>
                  <a:pt x="91" y="0"/>
                  <a:pt x="91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CustomShape 55"/>
          <p:cNvSpPr/>
          <p:nvPr/>
        </p:nvSpPr>
        <p:spPr>
          <a:xfrm>
            <a:off x="4143240" y="3065400"/>
            <a:ext cx="462240" cy="399240"/>
          </a:xfrm>
          <a:custGeom>
            <a:avLst/>
            <a:gdLst/>
            <a:ahLst/>
            <a:rect l="l" t="t" r="r" b="b"/>
            <a:pathLst>
              <a:path w="109" h="94">
                <a:moveTo>
                  <a:pt x="77" y="90"/>
                </a:moveTo>
                <a:cubicBezTo>
                  <a:pt x="71" y="84"/>
                  <a:pt x="66" y="79"/>
                  <a:pt x="60" y="73"/>
                </a:cubicBezTo>
                <a:cubicBezTo>
                  <a:pt x="61" y="72"/>
                  <a:pt x="62" y="71"/>
                  <a:pt x="63" y="70"/>
                </a:cubicBezTo>
                <a:cubicBezTo>
                  <a:pt x="66" y="67"/>
                  <a:pt x="69" y="65"/>
                  <a:pt x="72" y="64"/>
                </a:cubicBezTo>
                <a:cubicBezTo>
                  <a:pt x="74" y="70"/>
                  <a:pt x="75" y="78"/>
                  <a:pt x="77" y="90"/>
                </a:cubicBezTo>
                <a:moveTo>
                  <a:pt x="79" y="84"/>
                </a:moveTo>
                <a:cubicBezTo>
                  <a:pt x="77" y="75"/>
                  <a:pt x="76" y="68"/>
                  <a:pt x="75" y="63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1"/>
                  <a:pt x="75" y="61"/>
                </a:cubicBezTo>
                <a:cubicBezTo>
                  <a:pt x="53" y="42"/>
                  <a:pt x="39" y="29"/>
                  <a:pt x="19" y="13"/>
                </a:cubicBezTo>
                <a:cubicBezTo>
                  <a:pt x="30" y="21"/>
                  <a:pt x="39" y="28"/>
                  <a:pt x="55" y="37"/>
                </a:cubicBezTo>
                <a:cubicBezTo>
                  <a:pt x="64" y="43"/>
                  <a:pt x="75" y="49"/>
                  <a:pt x="83" y="56"/>
                </a:cubicBezTo>
                <a:cubicBezTo>
                  <a:pt x="82" y="65"/>
                  <a:pt x="80" y="75"/>
                  <a:pt x="79" y="84"/>
                </a:cubicBezTo>
                <a:moveTo>
                  <a:pt x="43" y="81"/>
                </a:moveTo>
                <a:cubicBezTo>
                  <a:pt x="41" y="78"/>
                  <a:pt x="37" y="71"/>
                  <a:pt x="33" y="64"/>
                </a:cubicBezTo>
                <a:cubicBezTo>
                  <a:pt x="27" y="52"/>
                  <a:pt x="19" y="37"/>
                  <a:pt x="13" y="24"/>
                </a:cubicBezTo>
                <a:cubicBezTo>
                  <a:pt x="10" y="18"/>
                  <a:pt x="7" y="13"/>
                  <a:pt x="5" y="9"/>
                </a:cubicBezTo>
                <a:cubicBezTo>
                  <a:pt x="5" y="7"/>
                  <a:pt x="4" y="6"/>
                  <a:pt x="4" y="5"/>
                </a:cubicBezTo>
                <a:cubicBezTo>
                  <a:pt x="30" y="24"/>
                  <a:pt x="46" y="39"/>
                  <a:pt x="71" y="61"/>
                </a:cubicBezTo>
                <a:cubicBezTo>
                  <a:pt x="66" y="63"/>
                  <a:pt x="61" y="67"/>
                  <a:pt x="57" y="72"/>
                </a:cubicBezTo>
                <a:cubicBezTo>
                  <a:pt x="55" y="74"/>
                  <a:pt x="53" y="76"/>
                  <a:pt x="50" y="78"/>
                </a:cubicBezTo>
                <a:cubicBezTo>
                  <a:pt x="48" y="80"/>
                  <a:pt x="46" y="81"/>
                  <a:pt x="43" y="81"/>
                </a:cubicBezTo>
                <a:moveTo>
                  <a:pt x="85" y="54"/>
                </a:moveTo>
                <a:cubicBezTo>
                  <a:pt x="76" y="47"/>
                  <a:pt x="66" y="40"/>
                  <a:pt x="56" y="35"/>
                </a:cubicBezTo>
                <a:cubicBezTo>
                  <a:pt x="36" y="23"/>
                  <a:pt x="27" y="14"/>
                  <a:pt x="10" y="4"/>
                </a:cubicBezTo>
                <a:cubicBezTo>
                  <a:pt x="20" y="7"/>
                  <a:pt x="23" y="8"/>
                  <a:pt x="35" y="13"/>
                </a:cubicBezTo>
                <a:cubicBezTo>
                  <a:pt x="59" y="23"/>
                  <a:pt x="84" y="33"/>
                  <a:pt x="105" y="42"/>
                </a:cubicBezTo>
                <a:cubicBezTo>
                  <a:pt x="98" y="46"/>
                  <a:pt x="92" y="49"/>
                  <a:pt x="85" y="54"/>
                </a:cubicBezTo>
                <a:moveTo>
                  <a:pt x="2" y="0"/>
                </a:moveTo>
                <a:cubicBezTo>
                  <a:pt x="2" y="0"/>
                  <a:pt x="1" y="0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4"/>
                  <a:pt x="0" y="4"/>
                </a:cubicBezTo>
                <a:cubicBezTo>
                  <a:pt x="3" y="9"/>
                  <a:pt x="11" y="26"/>
                  <a:pt x="19" y="43"/>
                </a:cubicBezTo>
                <a:cubicBezTo>
                  <a:pt x="28" y="60"/>
                  <a:pt x="37" y="77"/>
                  <a:pt x="42" y="83"/>
                </a:cubicBezTo>
                <a:cubicBezTo>
                  <a:pt x="42" y="84"/>
                  <a:pt x="42" y="84"/>
                  <a:pt x="43" y="84"/>
                </a:cubicBezTo>
                <a:cubicBezTo>
                  <a:pt x="43" y="84"/>
                  <a:pt x="43" y="84"/>
                  <a:pt x="43" y="84"/>
                </a:cubicBezTo>
                <a:cubicBezTo>
                  <a:pt x="46" y="84"/>
                  <a:pt x="49" y="82"/>
                  <a:pt x="52" y="80"/>
                </a:cubicBezTo>
                <a:cubicBezTo>
                  <a:pt x="54" y="79"/>
                  <a:pt x="56" y="77"/>
                  <a:pt x="58" y="75"/>
                </a:cubicBezTo>
                <a:cubicBezTo>
                  <a:pt x="64" y="81"/>
                  <a:pt x="69" y="86"/>
                  <a:pt x="77" y="94"/>
                </a:cubicBezTo>
                <a:cubicBezTo>
                  <a:pt x="77" y="94"/>
                  <a:pt x="78" y="94"/>
                  <a:pt x="78" y="94"/>
                </a:cubicBezTo>
                <a:cubicBezTo>
                  <a:pt x="78" y="94"/>
                  <a:pt x="78" y="94"/>
                  <a:pt x="78" y="94"/>
                </a:cubicBezTo>
                <a:cubicBezTo>
                  <a:pt x="79" y="94"/>
                  <a:pt x="79" y="94"/>
                  <a:pt x="79" y="94"/>
                </a:cubicBezTo>
                <a:cubicBezTo>
                  <a:pt x="79" y="94"/>
                  <a:pt x="79" y="94"/>
                  <a:pt x="79" y="94"/>
                </a:cubicBezTo>
                <a:cubicBezTo>
                  <a:pt x="80" y="94"/>
                  <a:pt x="80" y="94"/>
                  <a:pt x="80" y="93"/>
                </a:cubicBezTo>
                <a:cubicBezTo>
                  <a:pt x="82" y="81"/>
                  <a:pt x="84" y="69"/>
                  <a:pt x="86" y="56"/>
                </a:cubicBezTo>
                <a:cubicBezTo>
                  <a:pt x="94" y="50"/>
                  <a:pt x="100" y="48"/>
                  <a:pt x="109" y="43"/>
                </a:cubicBezTo>
                <a:cubicBezTo>
                  <a:pt x="109" y="43"/>
                  <a:pt x="109" y="43"/>
                  <a:pt x="109" y="42"/>
                </a:cubicBezTo>
                <a:cubicBezTo>
                  <a:pt x="109" y="42"/>
                  <a:pt x="109" y="41"/>
                  <a:pt x="109" y="41"/>
                </a:cubicBezTo>
                <a:cubicBezTo>
                  <a:pt x="87" y="32"/>
                  <a:pt x="61" y="21"/>
                  <a:pt x="36" y="11"/>
                </a:cubicBezTo>
                <a:cubicBezTo>
                  <a:pt x="21" y="5"/>
                  <a:pt x="20" y="4"/>
                  <a:pt x="3" y="0"/>
                </a:cubicBezTo>
                <a:cubicBezTo>
                  <a:pt x="3" y="0"/>
                  <a:pt x="3" y="0"/>
                  <a:pt x="2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8" name="CustomShape 56"/>
          <p:cNvSpPr/>
          <p:nvPr/>
        </p:nvSpPr>
        <p:spPr>
          <a:xfrm>
            <a:off x="3672000" y="2773440"/>
            <a:ext cx="470880" cy="402840"/>
          </a:xfrm>
          <a:custGeom>
            <a:avLst/>
            <a:gdLst/>
            <a:ahLst/>
            <a:rect l="l" t="t" r="r" b="b"/>
            <a:pathLst>
              <a:path w="111" h="95">
                <a:moveTo>
                  <a:pt x="78" y="89"/>
                </a:moveTo>
                <a:cubicBezTo>
                  <a:pt x="72" y="84"/>
                  <a:pt x="67" y="79"/>
                  <a:pt x="62" y="74"/>
                </a:cubicBezTo>
                <a:cubicBezTo>
                  <a:pt x="62" y="73"/>
                  <a:pt x="63" y="72"/>
                  <a:pt x="64" y="71"/>
                </a:cubicBezTo>
                <a:cubicBezTo>
                  <a:pt x="67" y="68"/>
                  <a:pt x="70" y="66"/>
                  <a:pt x="73" y="65"/>
                </a:cubicBezTo>
                <a:cubicBezTo>
                  <a:pt x="74" y="71"/>
                  <a:pt x="76" y="78"/>
                  <a:pt x="78" y="89"/>
                </a:cubicBezTo>
                <a:moveTo>
                  <a:pt x="80" y="82"/>
                </a:moveTo>
                <a:cubicBezTo>
                  <a:pt x="79" y="74"/>
                  <a:pt x="78" y="69"/>
                  <a:pt x="76" y="64"/>
                </a:cubicBezTo>
                <a:cubicBezTo>
                  <a:pt x="77" y="63"/>
                  <a:pt x="77" y="63"/>
                  <a:pt x="77" y="63"/>
                </a:cubicBezTo>
                <a:cubicBezTo>
                  <a:pt x="77" y="62"/>
                  <a:pt x="77" y="61"/>
                  <a:pt x="76" y="61"/>
                </a:cubicBezTo>
                <a:cubicBezTo>
                  <a:pt x="59" y="46"/>
                  <a:pt x="46" y="34"/>
                  <a:pt x="31" y="22"/>
                </a:cubicBezTo>
                <a:cubicBezTo>
                  <a:pt x="38" y="27"/>
                  <a:pt x="46" y="32"/>
                  <a:pt x="56" y="38"/>
                </a:cubicBezTo>
                <a:cubicBezTo>
                  <a:pt x="65" y="44"/>
                  <a:pt x="76" y="50"/>
                  <a:pt x="84" y="57"/>
                </a:cubicBezTo>
                <a:cubicBezTo>
                  <a:pt x="83" y="65"/>
                  <a:pt x="81" y="74"/>
                  <a:pt x="80" y="82"/>
                </a:cubicBezTo>
                <a:moveTo>
                  <a:pt x="45" y="81"/>
                </a:moveTo>
                <a:cubicBezTo>
                  <a:pt x="42" y="78"/>
                  <a:pt x="39" y="72"/>
                  <a:pt x="35" y="64"/>
                </a:cubicBezTo>
                <a:cubicBezTo>
                  <a:pt x="28" y="52"/>
                  <a:pt x="21" y="37"/>
                  <a:pt x="14" y="25"/>
                </a:cubicBezTo>
                <a:cubicBezTo>
                  <a:pt x="11" y="18"/>
                  <a:pt x="9" y="13"/>
                  <a:pt x="7" y="9"/>
                </a:cubicBezTo>
                <a:cubicBezTo>
                  <a:pt x="6" y="8"/>
                  <a:pt x="6" y="7"/>
                  <a:pt x="6" y="7"/>
                </a:cubicBezTo>
                <a:cubicBezTo>
                  <a:pt x="31" y="25"/>
                  <a:pt x="47" y="40"/>
                  <a:pt x="71" y="62"/>
                </a:cubicBezTo>
                <a:cubicBezTo>
                  <a:pt x="69" y="62"/>
                  <a:pt x="67" y="63"/>
                  <a:pt x="66" y="65"/>
                </a:cubicBezTo>
                <a:cubicBezTo>
                  <a:pt x="62" y="68"/>
                  <a:pt x="58" y="72"/>
                  <a:pt x="55" y="75"/>
                </a:cubicBezTo>
                <a:cubicBezTo>
                  <a:pt x="51" y="79"/>
                  <a:pt x="48" y="81"/>
                  <a:pt x="45" y="81"/>
                </a:cubicBezTo>
                <a:moveTo>
                  <a:pt x="86" y="54"/>
                </a:moveTo>
                <a:cubicBezTo>
                  <a:pt x="77" y="47"/>
                  <a:pt x="67" y="40"/>
                  <a:pt x="58" y="35"/>
                </a:cubicBezTo>
                <a:cubicBezTo>
                  <a:pt x="46" y="28"/>
                  <a:pt x="38" y="22"/>
                  <a:pt x="31" y="17"/>
                </a:cubicBezTo>
                <a:cubicBezTo>
                  <a:pt x="25" y="13"/>
                  <a:pt x="20" y="10"/>
                  <a:pt x="14" y="6"/>
                </a:cubicBezTo>
                <a:cubicBezTo>
                  <a:pt x="17" y="7"/>
                  <a:pt x="19" y="7"/>
                  <a:pt x="20" y="8"/>
                </a:cubicBezTo>
                <a:cubicBezTo>
                  <a:pt x="24" y="10"/>
                  <a:pt x="29" y="11"/>
                  <a:pt x="36" y="14"/>
                </a:cubicBezTo>
                <a:cubicBezTo>
                  <a:pt x="59" y="23"/>
                  <a:pt x="84" y="34"/>
                  <a:pt x="105" y="43"/>
                </a:cubicBezTo>
                <a:cubicBezTo>
                  <a:pt x="98" y="46"/>
                  <a:pt x="93" y="49"/>
                  <a:pt x="86" y="54"/>
                </a:cubicBezTo>
                <a:moveTo>
                  <a:pt x="4" y="0"/>
                </a:moveTo>
                <a:cubicBezTo>
                  <a:pt x="3" y="0"/>
                  <a:pt x="2" y="0"/>
                  <a:pt x="2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2"/>
                  <a:pt x="1" y="2"/>
                  <a:pt x="0" y="2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1" y="4"/>
                  <a:pt x="1" y="4"/>
                  <a:pt x="1" y="5"/>
                </a:cubicBezTo>
                <a:cubicBezTo>
                  <a:pt x="3" y="10"/>
                  <a:pt x="11" y="27"/>
                  <a:pt x="20" y="44"/>
                </a:cubicBezTo>
                <a:cubicBezTo>
                  <a:pt x="24" y="52"/>
                  <a:pt x="29" y="61"/>
                  <a:pt x="33" y="68"/>
                </a:cubicBezTo>
                <a:cubicBezTo>
                  <a:pt x="37" y="75"/>
                  <a:pt x="40" y="81"/>
                  <a:pt x="42" y="84"/>
                </a:cubicBezTo>
                <a:cubicBezTo>
                  <a:pt x="43" y="85"/>
                  <a:pt x="43" y="85"/>
                  <a:pt x="44" y="85"/>
                </a:cubicBezTo>
                <a:cubicBezTo>
                  <a:pt x="44" y="85"/>
                  <a:pt x="44" y="85"/>
                  <a:pt x="44" y="85"/>
                </a:cubicBezTo>
                <a:cubicBezTo>
                  <a:pt x="47" y="85"/>
                  <a:pt x="51" y="83"/>
                  <a:pt x="53" y="81"/>
                </a:cubicBezTo>
                <a:cubicBezTo>
                  <a:pt x="55" y="80"/>
                  <a:pt x="57" y="78"/>
                  <a:pt x="59" y="76"/>
                </a:cubicBezTo>
                <a:cubicBezTo>
                  <a:pt x="65" y="82"/>
                  <a:pt x="70" y="87"/>
                  <a:pt x="78" y="94"/>
                </a:cubicBezTo>
                <a:cubicBezTo>
                  <a:pt x="78" y="95"/>
                  <a:pt x="79" y="95"/>
                  <a:pt x="79" y="95"/>
                </a:cubicBezTo>
                <a:cubicBezTo>
                  <a:pt x="80" y="95"/>
                  <a:pt x="80" y="95"/>
                  <a:pt x="80" y="95"/>
                </a:cubicBezTo>
                <a:cubicBezTo>
                  <a:pt x="80" y="95"/>
                  <a:pt x="80" y="95"/>
                  <a:pt x="80" y="95"/>
                </a:cubicBezTo>
                <a:cubicBezTo>
                  <a:pt x="81" y="95"/>
                  <a:pt x="82" y="95"/>
                  <a:pt x="82" y="94"/>
                </a:cubicBezTo>
                <a:cubicBezTo>
                  <a:pt x="84" y="82"/>
                  <a:pt x="86" y="69"/>
                  <a:pt x="88" y="57"/>
                </a:cubicBezTo>
                <a:cubicBezTo>
                  <a:pt x="95" y="51"/>
                  <a:pt x="101" y="49"/>
                  <a:pt x="110" y="44"/>
                </a:cubicBezTo>
                <a:cubicBezTo>
                  <a:pt x="111" y="44"/>
                  <a:pt x="111" y="44"/>
                  <a:pt x="111" y="43"/>
                </a:cubicBezTo>
                <a:cubicBezTo>
                  <a:pt x="111" y="42"/>
                  <a:pt x="111" y="41"/>
                  <a:pt x="110" y="41"/>
                </a:cubicBezTo>
                <a:cubicBezTo>
                  <a:pt x="89" y="32"/>
                  <a:pt x="62" y="21"/>
                  <a:pt x="37" y="11"/>
                </a:cubicBezTo>
                <a:cubicBezTo>
                  <a:pt x="30" y="8"/>
                  <a:pt x="26" y="6"/>
                  <a:pt x="22" y="5"/>
                </a:cubicBezTo>
                <a:cubicBezTo>
                  <a:pt x="17" y="3"/>
                  <a:pt x="13" y="2"/>
                  <a:pt x="4" y="0"/>
                </a:cubicBezTo>
                <a:cubicBezTo>
                  <a:pt x="4" y="0"/>
                  <a:pt x="4" y="0"/>
                  <a:pt x="4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CustomShape 57"/>
          <p:cNvSpPr/>
          <p:nvPr/>
        </p:nvSpPr>
        <p:spPr>
          <a:xfrm>
            <a:off x="4342320" y="7543080"/>
            <a:ext cx="648360" cy="615960"/>
          </a:xfrm>
          <a:custGeom>
            <a:avLst/>
            <a:gdLst/>
            <a:ahLst/>
            <a:rect l="l" t="t" r="r" b="b"/>
            <a:pathLst>
              <a:path w="153" h="145">
                <a:moveTo>
                  <a:pt x="57" y="141"/>
                </a:moveTo>
                <a:cubicBezTo>
                  <a:pt x="57" y="141"/>
                  <a:pt x="57" y="141"/>
                  <a:pt x="57" y="141"/>
                </a:cubicBezTo>
                <a:cubicBezTo>
                  <a:pt x="53" y="141"/>
                  <a:pt x="48" y="141"/>
                  <a:pt x="43" y="141"/>
                </a:cubicBezTo>
                <a:cubicBezTo>
                  <a:pt x="38" y="140"/>
                  <a:pt x="31" y="139"/>
                  <a:pt x="25" y="137"/>
                </a:cubicBezTo>
                <a:cubicBezTo>
                  <a:pt x="20" y="135"/>
                  <a:pt x="16" y="132"/>
                  <a:pt x="14" y="130"/>
                </a:cubicBezTo>
                <a:cubicBezTo>
                  <a:pt x="13" y="129"/>
                  <a:pt x="13" y="128"/>
                  <a:pt x="13" y="127"/>
                </a:cubicBezTo>
                <a:cubicBezTo>
                  <a:pt x="20" y="133"/>
                  <a:pt x="32" y="138"/>
                  <a:pt x="51" y="139"/>
                </a:cubicBezTo>
                <a:cubicBezTo>
                  <a:pt x="53" y="140"/>
                  <a:pt x="55" y="140"/>
                  <a:pt x="56" y="140"/>
                </a:cubicBezTo>
                <a:cubicBezTo>
                  <a:pt x="67" y="140"/>
                  <a:pt x="77" y="138"/>
                  <a:pt x="85" y="135"/>
                </a:cubicBezTo>
                <a:cubicBezTo>
                  <a:pt x="89" y="133"/>
                  <a:pt x="92" y="132"/>
                  <a:pt x="95" y="130"/>
                </a:cubicBezTo>
                <a:cubicBezTo>
                  <a:pt x="95" y="131"/>
                  <a:pt x="95" y="131"/>
                  <a:pt x="95" y="132"/>
                </a:cubicBezTo>
                <a:cubicBezTo>
                  <a:pt x="94" y="132"/>
                  <a:pt x="94" y="133"/>
                  <a:pt x="93" y="134"/>
                </a:cubicBezTo>
                <a:cubicBezTo>
                  <a:pt x="88" y="137"/>
                  <a:pt x="76" y="141"/>
                  <a:pt x="57" y="141"/>
                </a:cubicBezTo>
                <a:moveTo>
                  <a:pt x="87" y="130"/>
                </a:moveTo>
                <a:cubicBezTo>
                  <a:pt x="91" y="125"/>
                  <a:pt x="96" y="119"/>
                  <a:pt x="101" y="114"/>
                </a:cubicBezTo>
                <a:cubicBezTo>
                  <a:pt x="101" y="117"/>
                  <a:pt x="100" y="119"/>
                  <a:pt x="100" y="121"/>
                </a:cubicBezTo>
                <a:cubicBezTo>
                  <a:pt x="97" y="125"/>
                  <a:pt x="93" y="128"/>
                  <a:pt x="87" y="130"/>
                </a:cubicBezTo>
                <a:moveTo>
                  <a:pt x="106" y="74"/>
                </a:moveTo>
                <a:cubicBezTo>
                  <a:pt x="106" y="68"/>
                  <a:pt x="106" y="62"/>
                  <a:pt x="106" y="56"/>
                </a:cubicBezTo>
                <a:cubicBezTo>
                  <a:pt x="107" y="56"/>
                  <a:pt x="107" y="56"/>
                  <a:pt x="107" y="56"/>
                </a:cubicBezTo>
                <a:cubicBezTo>
                  <a:pt x="107" y="55"/>
                  <a:pt x="108" y="54"/>
                  <a:pt x="108" y="53"/>
                </a:cubicBezTo>
                <a:cubicBezTo>
                  <a:pt x="109" y="50"/>
                  <a:pt x="111" y="48"/>
                  <a:pt x="114" y="46"/>
                </a:cubicBezTo>
                <a:cubicBezTo>
                  <a:pt x="117" y="44"/>
                  <a:pt x="121" y="42"/>
                  <a:pt x="125" y="42"/>
                </a:cubicBezTo>
                <a:cubicBezTo>
                  <a:pt x="126" y="42"/>
                  <a:pt x="126" y="42"/>
                  <a:pt x="126" y="42"/>
                </a:cubicBezTo>
                <a:cubicBezTo>
                  <a:pt x="126" y="42"/>
                  <a:pt x="126" y="42"/>
                  <a:pt x="126" y="42"/>
                </a:cubicBezTo>
                <a:cubicBezTo>
                  <a:pt x="128" y="43"/>
                  <a:pt x="131" y="43"/>
                  <a:pt x="132" y="44"/>
                </a:cubicBezTo>
                <a:cubicBezTo>
                  <a:pt x="134" y="45"/>
                  <a:pt x="136" y="47"/>
                  <a:pt x="137" y="49"/>
                </a:cubicBezTo>
                <a:cubicBezTo>
                  <a:pt x="138" y="52"/>
                  <a:pt x="139" y="54"/>
                  <a:pt x="139" y="57"/>
                </a:cubicBezTo>
                <a:cubicBezTo>
                  <a:pt x="139" y="63"/>
                  <a:pt x="136" y="68"/>
                  <a:pt x="133" y="72"/>
                </a:cubicBezTo>
                <a:cubicBezTo>
                  <a:pt x="129" y="76"/>
                  <a:pt x="124" y="78"/>
                  <a:pt x="118" y="78"/>
                </a:cubicBezTo>
                <a:cubicBezTo>
                  <a:pt x="114" y="78"/>
                  <a:pt x="110" y="77"/>
                  <a:pt x="106" y="74"/>
                </a:cubicBezTo>
                <a:cubicBezTo>
                  <a:pt x="106" y="74"/>
                  <a:pt x="106" y="74"/>
                  <a:pt x="106" y="74"/>
                </a:cubicBezTo>
                <a:moveTo>
                  <a:pt x="107" y="41"/>
                </a:moveTo>
                <a:cubicBezTo>
                  <a:pt x="109" y="36"/>
                  <a:pt x="111" y="33"/>
                  <a:pt x="115" y="31"/>
                </a:cubicBezTo>
                <a:cubicBezTo>
                  <a:pt x="118" y="29"/>
                  <a:pt x="121" y="29"/>
                  <a:pt x="124" y="29"/>
                </a:cubicBezTo>
                <a:cubicBezTo>
                  <a:pt x="124" y="29"/>
                  <a:pt x="124" y="29"/>
                  <a:pt x="124" y="29"/>
                </a:cubicBezTo>
                <a:cubicBezTo>
                  <a:pt x="125" y="29"/>
                  <a:pt x="126" y="29"/>
                  <a:pt x="126" y="29"/>
                </a:cubicBezTo>
                <a:cubicBezTo>
                  <a:pt x="126" y="29"/>
                  <a:pt x="126" y="29"/>
                  <a:pt x="126" y="29"/>
                </a:cubicBezTo>
                <a:cubicBezTo>
                  <a:pt x="130" y="29"/>
                  <a:pt x="133" y="30"/>
                  <a:pt x="137" y="32"/>
                </a:cubicBezTo>
                <a:cubicBezTo>
                  <a:pt x="140" y="33"/>
                  <a:pt x="143" y="36"/>
                  <a:pt x="145" y="40"/>
                </a:cubicBezTo>
                <a:cubicBezTo>
                  <a:pt x="148" y="47"/>
                  <a:pt x="150" y="53"/>
                  <a:pt x="150" y="58"/>
                </a:cubicBezTo>
                <a:cubicBezTo>
                  <a:pt x="150" y="68"/>
                  <a:pt x="146" y="77"/>
                  <a:pt x="140" y="83"/>
                </a:cubicBezTo>
                <a:cubicBezTo>
                  <a:pt x="135" y="89"/>
                  <a:pt x="127" y="92"/>
                  <a:pt x="119" y="92"/>
                </a:cubicBezTo>
                <a:cubicBezTo>
                  <a:pt x="119" y="92"/>
                  <a:pt x="119" y="92"/>
                  <a:pt x="119" y="92"/>
                </a:cubicBezTo>
                <a:cubicBezTo>
                  <a:pt x="115" y="92"/>
                  <a:pt x="110" y="91"/>
                  <a:pt x="106" y="89"/>
                </a:cubicBezTo>
                <a:cubicBezTo>
                  <a:pt x="105" y="90"/>
                  <a:pt x="105" y="90"/>
                  <a:pt x="105" y="90"/>
                </a:cubicBezTo>
                <a:cubicBezTo>
                  <a:pt x="105" y="86"/>
                  <a:pt x="105" y="82"/>
                  <a:pt x="105" y="78"/>
                </a:cubicBezTo>
                <a:cubicBezTo>
                  <a:pt x="110" y="81"/>
                  <a:pt x="114" y="82"/>
                  <a:pt x="118" y="82"/>
                </a:cubicBezTo>
                <a:cubicBezTo>
                  <a:pt x="118" y="82"/>
                  <a:pt x="118" y="82"/>
                  <a:pt x="118" y="82"/>
                </a:cubicBezTo>
                <a:cubicBezTo>
                  <a:pt x="131" y="82"/>
                  <a:pt x="142" y="71"/>
                  <a:pt x="142" y="57"/>
                </a:cubicBezTo>
                <a:cubicBezTo>
                  <a:pt x="142" y="54"/>
                  <a:pt x="142" y="50"/>
                  <a:pt x="140" y="47"/>
                </a:cubicBezTo>
                <a:cubicBezTo>
                  <a:pt x="139" y="44"/>
                  <a:pt x="137" y="42"/>
                  <a:pt x="134" y="41"/>
                </a:cubicBezTo>
                <a:cubicBezTo>
                  <a:pt x="132" y="40"/>
                  <a:pt x="129" y="39"/>
                  <a:pt x="126" y="39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6" y="39"/>
                  <a:pt x="125" y="39"/>
                  <a:pt x="125" y="39"/>
                </a:cubicBezTo>
                <a:cubicBezTo>
                  <a:pt x="125" y="39"/>
                  <a:pt x="125" y="39"/>
                  <a:pt x="125" y="39"/>
                </a:cubicBezTo>
                <a:cubicBezTo>
                  <a:pt x="118" y="39"/>
                  <a:pt x="113" y="42"/>
                  <a:pt x="109" y="45"/>
                </a:cubicBezTo>
                <a:cubicBezTo>
                  <a:pt x="108" y="46"/>
                  <a:pt x="107" y="47"/>
                  <a:pt x="107" y="48"/>
                </a:cubicBezTo>
                <a:cubicBezTo>
                  <a:pt x="107" y="46"/>
                  <a:pt x="107" y="43"/>
                  <a:pt x="107" y="40"/>
                </a:cubicBezTo>
                <a:cubicBezTo>
                  <a:pt x="107" y="41"/>
                  <a:pt x="107" y="41"/>
                  <a:pt x="107" y="41"/>
                </a:cubicBezTo>
                <a:moveTo>
                  <a:pt x="86" y="45"/>
                </a:moveTo>
                <a:cubicBezTo>
                  <a:pt x="86" y="45"/>
                  <a:pt x="86" y="45"/>
                  <a:pt x="86" y="45"/>
                </a:cubicBezTo>
                <a:cubicBezTo>
                  <a:pt x="92" y="40"/>
                  <a:pt x="98" y="34"/>
                  <a:pt x="104" y="28"/>
                </a:cubicBezTo>
                <a:cubicBezTo>
                  <a:pt x="104" y="28"/>
                  <a:pt x="104" y="28"/>
                  <a:pt x="104" y="28"/>
                </a:cubicBezTo>
                <a:cubicBezTo>
                  <a:pt x="104" y="30"/>
                  <a:pt x="104" y="33"/>
                  <a:pt x="104" y="35"/>
                </a:cubicBezTo>
                <a:cubicBezTo>
                  <a:pt x="98" y="41"/>
                  <a:pt x="92" y="48"/>
                  <a:pt x="86" y="54"/>
                </a:cubicBezTo>
                <a:cubicBezTo>
                  <a:pt x="86" y="56"/>
                  <a:pt x="86" y="56"/>
                  <a:pt x="86" y="56"/>
                </a:cubicBezTo>
                <a:cubicBezTo>
                  <a:pt x="87" y="56"/>
                  <a:pt x="87" y="56"/>
                  <a:pt x="87" y="56"/>
                </a:cubicBezTo>
                <a:cubicBezTo>
                  <a:pt x="88" y="55"/>
                  <a:pt x="89" y="54"/>
                  <a:pt x="90" y="53"/>
                </a:cubicBezTo>
                <a:cubicBezTo>
                  <a:pt x="90" y="52"/>
                  <a:pt x="90" y="52"/>
                  <a:pt x="90" y="52"/>
                </a:cubicBezTo>
                <a:cubicBezTo>
                  <a:pt x="95" y="47"/>
                  <a:pt x="99" y="43"/>
                  <a:pt x="104" y="38"/>
                </a:cubicBezTo>
                <a:cubicBezTo>
                  <a:pt x="103" y="45"/>
                  <a:pt x="103" y="52"/>
                  <a:pt x="103" y="59"/>
                </a:cubicBezTo>
                <a:cubicBezTo>
                  <a:pt x="102" y="60"/>
                  <a:pt x="102" y="60"/>
                  <a:pt x="102" y="60"/>
                </a:cubicBezTo>
                <a:cubicBezTo>
                  <a:pt x="97" y="66"/>
                  <a:pt x="93" y="72"/>
                  <a:pt x="88" y="79"/>
                </a:cubicBezTo>
                <a:cubicBezTo>
                  <a:pt x="88" y="79"/>
                  <a:pt x="88" y="80"/>
                  <a:pt x="88" y="80"/>
                </a:cubicBezTo>
                <a:cubicBezTo>
                  <a:pt x="88" y="80"/>
                  <a:pt x="88" y="80"/>
                  <a:pt x="89" y="80"/>
                </a:cubicBezTo>
                <a:cubicBezTo>
                  <a:pt x="89" y="80"/>
                  <a:pt x="89" y="80"/>
                  <a:pt x="89" y="80"/>
                </a:cubicBezTo>
                <a:cubicBezTo>
                  <a:pt x="94" y="74"/>
                  <a:pt x="98" y="68"/>
                  <a:pt x="102" y="62"/>
                </a:cubicBezTo>
                <a:cubicBezTo>
                  <a:pt x="102" y="66"/>
                  <a:pt x="102" y="70"/>
                  <a:pt x="102" y="74"/>
                </a:cubicBezTo>
                <a:cubicBezTo>
                  <a:pt x="102" y="74"/>
                  <a:pt x="102" y="74"/>
                  <a:pt x="101" y="74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96" y="80"/>
                  <a:pt x="91" y="86"/>
                  <a:pt x="87" y="92"/>
                </a:cubicBezTo>
                <a:cubicBezTo>
                  <a:pt x="86" y="93"/>
                  <a:pt x="87" y="93"/>
                  <a:pt x="87" y="93"/>
                </a:cubicBezTo>
                <a:cubicBezTo>
                  <a:pt x="87" y="94"/>
                  <a:pt x="87" y="94"/>
                  <a:pt x="87" y="94"/>
                </a:cubicBezTo>
                <a:cubicBezTo>
                  <a:pt x="88" y="94"/>
                  <a:pt x="88" y="93"/>
                  <a:pt x="88" y="93"/>
                </a:cubicBezTo>
                <a:cubicBezTo>
                  <a:pt x="93" y="87"/>
                  <a:pt x="97" y="81"/>
                  <a:pt x="102" y="75"/>
                </a:cubicBezTo>
                <a:cubicBezTo>
                  <a:pt x="101" y="88"/>
                  <a:pt x="101" y="101"/>
                  <a:pt x="101" y="113"/>
                </a:cubicBezTo>
                <a:cubicBezTo>
                  <a:pt x="99" y="113"/>
                  <a:pt x="99" y="113"/>
                  <a:pt x="99" y="113"/>
                </a:cubicBezTo>
                <a:cubicBezTo>
                  <a:pt x="94" y="118"/>
                  <a:pt x="89" y="124"/>
                  <a:pt x="84" y="131"/>
                </a:cubicBezTo>
                <a:cubicBezTo>
                  <a:pt x="84" y="131"/>
                  <a:pt x="84" y="131"/>
                  <a:pt x="84" y="131"/>
                </a:cubicBezTo>
                <a:cubicBezTo>
                  <a:pt x="84" y="131"/>
                  <a:pt x="84" y="131"/>
                  <a:pt x="84" y="131"/>
                </a:cubicBezTo>
                <a:cubicBezTo>
                  <a:pt x="76" y="134"/>
                  <a:pt x="67" y="136"/>
                  <a:pt x="56" y="136"/>
                </a:cubicBezTo>
                <a:cubicBezTo>
                  <a:pt x="56" y="136"/>
                  <a:pt x="56" y="136"/>
                  <a:pt x="56" y="136"/>
                </a:cubicBezTo>
                <a:cubicBezTo>
                  <a:pt x="55" y="136"/>
                  <a:pt x="53" y="136"/>
                  <a:pt x="51" y="136"/>
                </a:cubicBezTo>
                <a:cubicBezTo>
                  <a:pt x="22" y="134"/>
                  <a:pt x="12" y="122"/>
                  <a:pt x="8" y="115"/>
                </a:cubicBezTo>
                <a:cubicBezTo>
                  <a:pt x="7" y="90"/>
                  <a:pt x="7" y="55"/>
                  <a:pt x="4" y="28"/>
                </a:cubicBezTo>
                <a:cubicBezTo>
                  <a:pt x="5" y="29"/>
                  <a:pt x="5" y="29"/>
                  <a:pt x="6" y="29"/>
                </a:cubicBezTo>
                <a:cubicBezTo>
                  <a:pt x="8" y="31"/>
                  <a:pt x="12" y="32"/>
                  <a:pt x="18" y="34"/>
                </a:cubicBezTo>
                <a:cubicBezTo>
                  <a:pt x="29" y="36"/>
                  <a:pt x="41" y="38"/>
                  <a:pt x="56" y="38"/>
                </a:cubicBezTo>
                <a:cubicBezTo>
                  <a:pt x="64" y="38"/>
                  <a:pt x="72" y="37"/>
                  <a:pt x="81" y="36"/>
                </a:cubicBezTo>
                <a:cubicBezTo>
                  <a:pt x="83" y="36"/>
                  <a:pt x="87" y="35"/>
                  <a:pt x="90" y="34"/>
                </a:cubicBezTo>
                <a:cubicBezTo>
                  <a:pt x="93" y="34"/>
                  <a:pt x="95" y="33"/>
                  <a:pt x="97" y="32"/>
                </a:cubicBezTo>
                <a:cubicBezTo>
                  <a:pt x="93" y="36"/>
                  <a:pt x="89" y="40"/>
                  <a:pt x="85" y="43"/>
                </a:cubicBezTo>
                <a:cubicBezTo>
                  <a:pt x="85" y="44"/>
                  <a:pt x="85" y="44"/>
                  <a:pt x="85" y="45"/>
                </a:cubicBezTo>
                <a:cubicBezTo>
                  <a:pt x="85" y="45"/>
                  <a:pt x="85" y="45"/>
                  <a:pt x="86" y="45"/>
                </a:cubicBezTo>
                <a:moveTo>
                  <a:pt x="15" y="29"/>
                </a:moveTo>
                <a:cubicBezTo>
                  <a:pt x="12" y="28"/>
                  <a:pt x="9" y="27"/>
                  <a:pt x="8" y="26"/>
                </a:cubicBezTo>
                <a:cubicBezTo>
                  <a:pt x="6" y="25"/>
                  <a:pt x="5" y="24"/>
                  <a:pt x="5" y="23"/>
                </a:cubicBezTo>
                <a:cubicBezTo>
                  <a:pt x="5" y="23"/>
                  <a:pt x="5" y="22"/>
                  <a:pt x="5" y="22"/>
                </a:cubicBezTo>
                <a:cubicBezTo>
                  <a:pt x="4" y="21"/>
                  <a:pt x="5" y="19"/>
                  <a:pt x="7" y="17"/>
                </a:cubicBezTo>
                <a:cubicBezTo>
                  <a:pt x="10" y="15"/>
                  <a:pt x="15" y="12"/>
                  <a:pt x="20" y="10"/>
                </a:cubicBezTo>
                <a:cubicBezTo>
                  <a:pt x="24" y="8"/>
                  <a:pt x="29" y="6"/>
                  <a:pt x="33" y="6"/>
                </a:cubicBezTo>
                <a:cubicBezTo>
                  <a:pt x="40" y="4"/>
                  <a:pt x="49" y="4"/>
                  <a:pt x="57" y="4"/>
                </a:cubicBezTo>
                <a:cubicBezTo>
                  <a:pt x="65" y="4"/>
                  <a:pt x="72" y="4"/>
                  <a:pt x="79" y="5"/>
                </a:cubicBezTo>
                <a:cubicBezTo>
                  <a:pt x="85" y="6"/>
                  <a:pt x="90" y="6"/>
                  <a:pt x="91" y="7"/>
                </a:cubicBezTo>
                <a:cubicBezTo>
                  <a:pt x="97" y="9"/>
                  <a:pt x="100" y="11"/>
                  <a:pt x="102" y="13"/>
                </a:cubicBezTo>
                <a:cubicBezTo>
                  <a:pt x="104" y="15"/>
                  <a:pt x="104" y="17"/>
                  <a:pt x="104" y="19"/>
                </a:cubicBezTo>
                <a:cubicBezTo>
                  <a:pt x="104" y="19"/>
                  <a:pt x="104" y="20"/>
                  <a:pt x="104" y="20"/>
                </a:cubicBezTo>
                <a:cubicBezTo>
                  <a:pt x="104" y="22"/>
                  <a:pt x="103" y="23"/>
                  <a:pt x="102" y="25"/>
                </a:cubicBezTo>
                <a:cubicBezTo>
                  <a:pt x="101" y="26"/>
                  <a:pt x="100" y="27"/>
                  <a:pt x="98" y="28"/>
                </a:cubicBezTo>
                <a:cubicBezTo>
                  <a:pt x="93" y="20"/>
                  <a:pt x="78" y="17"/>
                  <a:pt x="58" y="17"/>
                </a:cubicBezTo>
                <a:cubicBezTo>
                  <a:pt x="55" y="17"/>
                  <a:pt x="51" y="17"/>
                  <a:pt x="47" y="17"/>
                </a:cubicBezTo>
                <a:cubicBezTo>
                  <a:pt x="29" y="18"/>
                  <a:pt x="14" y="25"/>
                  <a:pt x="15" y="29"/>
                </a:cubicBezTo>
                <a:moveTo>
                  <a:pt x="57" y="0"/>
                </a:moveTo>
                <a:cubicBezTo>
                  <a:pt x="48" y="0"/>
                  <a:pt x="40" y="1"/>
                  <a:pt x="32" y="2"/>
                </a:cubicBezTo>
                <a:cubicBezTo>
                  <a:pt x="27" y="3"/>
                  <a:pt x="20" y="6"/>
                  <a:pt x="13" y="9"/>
                </a:cubicBezTo>
                <a:cubicBezTo>
                  <a:pt x="10" y="11"/>
                  <a:pt x="7" y="13"/>
                  <a:pt x="5" y="15"/>
                </a:cubicBezTo>
                <a:cubicBezTo>
                  <a:pt x="3" y="17"/>
                  <a:pt x="1" y="19"/>
                  <a:pt x="1" y="22"/>
                </a:cubicBezTo>
                <a:cubicBezTo>
                  <a:pt x="1" y="23"/>
                  <a:pt x="1" y="23"/>
                  <a:pt x="1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4" y="50"/>
                  <a:pt x="3" y="90"/>
                  <a:pt x="5" y="117"/>
                </a:cubicBezTo>
                <a:cubicBezTo>
                  <a:pt x="5" y="117"/>
                  <a:pt x="5" y="117"/>
                  <a:pt x="5" y="117"/>
                </a:cubicBezTo>
                <a:cubicBezTo>
                  <a:pt x="6" y="119"/>
                  <a:pt x="8" y="122"/>
                  <a:pt x="10" y="124"/>
                </a:cubicBezTo>
                <a:cubicBezTo>
                  <a:pt x="10" y="124"/>
                  <a:pt x="10" y="124"/>
                  <a:pt x="10" y="124"/>
                </a:cubicBezTo>
                <a:cubicBezTo>
                  <a:pt x="9" y="125"/>
                  <a:pt x="9" y="125"/>
                  <a:pt x="9" y="126"/>
                </a:cubicBezTo>
                <a:cubicBezTo>
                  <a:pt x="9" y="128"/>
                  <a:pt x="10" y="130"/>
                  <a:pt x="10" y="131"/>
                </a:cubicBezTo>
                <a:cubicBezTo>
                  <a:pt x="10" y="131"/>
                  <a:pt x="10" y="131"/>
                  <a:pt x="10" y="131"/>
                </a:cubicBezTo>
                <a:cubicBezTo>
                  <a:pt x="10" y="132"/>
                  <a:pt x="10" y="132"/>
                  <a:pt x="10" y="132"/>
                </a:cubicBezTo>
                <a:cubicBezTo>
                  <a:pt x="11" y="133"/>
                  <a:pt x="11" y="133"/>
                  <a:pt x="11" y="133"/>
                </a:cubicBezTo>
                <a:cubicBezTo>
                  <a:pt x="11" y="133"/>
                  <a:pt x="11" y="133"/>
                  <a:pt x="11" y="133"/>
                </a:cubicBezTo>
                <a:cubicBezTo>
                  <a:pt x="14" y="136"/>
                  <a:pt x="19" y="138"/>
                  <a:pt x="24" y="140"/>
                </a:cubicBezTo>
                <a:cubicBezTo>
                  <a:pt x="30" y="142"/>
                  <a:pt x="37" y="144"/>
                  <a:pt x="43" y="144"/>
                </a:cubicBezTo>
                <a:cubicBezTo>
                  <a:pt x="48" y="145"/>
                  <a:pt x="53" y="145"/>
                  <a:pt x="57" y="145"/>
                </a:cubicBezTo>
                <a:cubicBezTo>
                  <a:pt x="70" y="145"/>
                  <a:pt x="80" y="143"/>
                  <a:pt x="87" y="140"/>
                </a:cubicBezTo>
                <a:cubicBezTo>
                  <a:pt x="90" y="139"/>
                  <a:pt x="93" y="138"/>
                  <a:pt x="95" y="137"/>
                </a:cubicBezTo>
                <a:cubicBezTo>
                  <a:pt x="97" y="135"/>
                  <a:pt x="98" y="134"/>
                  <a:pt x="99" y="132"/>
                </a:cubicBezTo>
                <a:cubicBezTo>
                  <a:pt x="98" y="132"/>
                  <a:pt x="98" y="132"/>
                  <a:pt x="98" y="132"/>
                </a:cubicBezTo>
                <a:cubicBezTo>
                  <a:pt x="98" y="132"/>
                  <a:pt x="98" y="132"/>
                  <a:pt x="98" y="132"/>
                </a:cubicBezTo>
                <a:cubicBezTo>
                  <a:pt x="98" y="131"/>
                  <a:pt x="98" y="129"/>
                  <a:pt x="98" y="128"/>
                </a:cubicBezTo>
                <a:cubicBezTo>
                  <a:pt x="101" y="126"/>
                  <a:pt x="102" y="125"/>
                  <a:pt x="104" y="123"/>
                </a:cubicBezTo>
                <a:cubicBezTo>
                  <a:pt x="104" y="123"/>
                  <a:pt x="104" y="123"/>
                  <a:pt x="104" y="123"/>
                </a:cubicBezTo>
                <a:cubicBezTo>
                  <a:pt x="104" y="123"/>
                  <a:pt x="104" y="123"/>
                  <a:pt x="104" y="123"/>
                </a:cubicBezTo>
                <a:cubicBezTo>
                  <a:pt x="104" y="123"/>
                  <a:pt x="104" y="123"/>
                  <a:pt x="104" y="123"/>
                </a:cubicBezTo>
                <a:cubicBezTo>
                  <a:pt x="104" y="122"/>
                  <a:pt x="104" y="122"/>
                  <a:pt x="104" y="122"/>
                </a:cubicBezTo>
                <a:cubicBezTo>
                  <a:pt x="104" y="113"/>
                  <a:pt x="105" y="103"/>
                  <a:pt x="105" y="92"/>
                </a:cubicBezTo>
                <a:cubicBezTo>
                  <a:pt x="109" y="95"/>
                  <a:pt x="114" y="96"/>
                  <a:pt x="119" y="96"/>
                </a:cubicBezTo>
                <a:cubicBezTo>
                  <a:pt x="119" y="96"/>
                  <a:pt x="119" y="96"/>
                  <a:pt x="119" y="96"/>
                </a:cubicBezTo>
                <a:cubicBezTo>
                  <a:pt x="137" y="96"/>
                  <a:pt x="153" y="80"/>
                  <a:pt x="153" y="58"/>
                </a:cubicBezTo>
                <a:cubicBezTo>
                  <a:pt x="153" y="52"/>
                  <a:pt x="152" y="46"/>
                  <a:pt x="149" y="39"/>
                </a:cubicBezTo>
                <a:cubicBezTo>
                  <a:pt x="146" y="34"/>
                  <a:pt x="142" y="30"/>
                  <a:pt x="138" y="28"/>
                </a:cubicBezTo>
                <a:cubicBezTo>
                  <a:pt x="134" y="26"/>
                  <a:pt x="130" y="25"/>
                  <a:pt x="127" y="25"/>
                </a:cubicBezTo>
                <a:cubicBezTo>
                  <a:pt x="126" y="25"/>
                  <a:pt x="125" y="25"/>
                  <a:pt x="124" y="25"/>
                </a:cubicBezTo>
                <a:cubicBezTo>
                  <a:pt x="121" y="25"/>
                  <a:pt x="116" y="26"/>
                  <a:pt x="113" y="28"/>
                </a:cubicBezTo>
                <a:cubicBezTo>
                  <a:pt x="111" y="29"/>
                  <a:pt x="109" y="31"/>
                  <a:pt x="108" y="32"/>
                </a:cubicBezTo>
                <a:cubicBezTo>
                  <a:pt x="108" y="32"/>
                  <a:pt x="108" y="32"/>
                  <a:pt x="108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8" y="27"/>
                  <a:pt x="108" y="23"/>
                  <a:pt x="108" y="19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8" y="16"/>
                  <a:pt x="107" y="13"/>
                  <a:pt x="104" y="10"/>
                </a:cubicBezTo>
                <a:cubicBezTo>
                  <a:pt x="102" y="7"/>
                  <a:pt x="98" y="5"/>
                  <a:pt x="92" y="3"/>
                </a:cubicBezTo>
                <a:cubicBezTo>
                  <a:pt x="90" y="3"/>
                  <a:pt x="85" y="2"/>
                  <a:pt x="79" y="1"/>
                </a:cubicBezTo>
                <a:cubicBezTo>
                  <a:pt x="73" y="1"/>
                  <a:pt x="65" y="0"/>
                  <a:pt x="57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CustomShape 58"/>
          <p:cNvSpPr/>
          <p:nvPr/>
        </p:nvSpPr>
        <p:spPr>
          <a:xfrm>
            <a:off x="4881960" y="7650720"/>
            <a:ext cx="1440" cy="144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CustomShape 59"/>
          <p:cNvSpPr/>
          <p:nvPr/>
        </p:nvSpPr>
        <p:spPr>
          <a:xfrm>
            <a:off x="4881960" y="7650720"/>
            <a:ext cx="1440" cy="144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2" name="CustomShape 60"/>
          <p:cNvSpPr/>
          <p:nvPr/>
        </p:nvSpPr>
        <p:spPr>
          <a:xfrm>
            <a:off x="4876560" y="7709760"/>
            <a:ext cx="1440" cy="144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CustomShape 61"/>
          <p:cNvSpPr/>
          <p:nvPr/>
        </p:nvSpPr>
        <p:spPr>
          <a:xfrm>
            <a:off x="4876560" y="7709760"/>
            <a:ext cx="1440" cy="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4" name="CustomShape 62"/>
          <p:cNvSpPr/>
          <p:nvPr/>
        </p:nvSpPr>
        <p:spPr>
          <a:xfrm>
            <a:off x="4876560" y="7709760"/>
            <a:ext cx="1440" cy="144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5" name="CustomShape 63"/>
          <p:cNvSpPr/>
          <p:nvPr/>
        </p:nvSpPr>
        <p:spPr>
          <a:xfrm>
            <a:off x="4876560" y="7709760"/>
            <a:ext cx="1440" cy="144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6" name="CustomShape 64"/>
          <p:cNvSpPr/>
          <p:nvPr/>
        </p:nvSpPr>
        <p:spPr>
          <a:xfrm>
            <a:off x="4715280" y="7743600"/>
            <a:ext cx="64080" cy="80280"/>
          </a:xfrm>
          <a:custGeom>
            <a:avLst/>
            <a:gdLst/>
            <a:ahLst/>
            <a:rect l="l" t="t" r="r" b="b"/>
            <a:pathLst>
              <a:path w="15" h="19">
                <a:moveTo>
                  <a:pt x="14" y="0"/>
                </a:moveTo>
                <a:cubicBezTo>
                  <a:pt x="14" y="0"/>
                  <a:pt x="13" y="0"/>
                  <a:pt x="13" y="0"/>
                </a:cubicBezTo>
                <a:cubicBezTo>
                  <a:pt x="9" y="6"/>
                  <a:pt x="5" y="12"/>
                  <a:pt x="1" y="17"/>
                </a:cubicBezTo>
                <a:cubicBezTo>
                  <a:pt x="0" y="18"/>
                  <a:pt x="0" y="18"/>
                  <a:pt x="1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2" y="19"/>
                  <a:pt x="2" y="19"/>
                  <a:pt x="2" y="18"/>
                </a:cubicBezTo>
                <a:cubicBezTo>
                  <a:pt x="6" y="13"/>
                  <a:pt x="10" y="7"/>
                  <a:pt x="15" y="1"/>
                </a:cubicBezTo>
                <a:cubicBezTo>
                  <a:pt x="15" y="1"/>
                  <a:pt x="15" y="0"/>
                  <a:pt x="14" y="0"/>
                </a:cubicBezTo>
                <a:cubicBezTo>
                  <a:pt x="14" y="0"/>
                  <a:pt x="14" y="0"/>
                  <a:pt x="14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7" name="CustomShape 65"/>
          <p:cNvSpPr/>
          <p:nvPr/>
        </p:nvSpPr>
        <p:spPr>
          <a:xfrm>
            <a:off x="4711680" y="7924680"/>
            <a:ext cx="55080" cy="67680"/>
          </a:xfrm>
          <a:custGeom>
            <a:avLst/>
            <a:gdLst/>
            <a:ahLst/>
            <a:rect l="l" t="t" r="r" b="b"/>
            <a:pathLst>
              <a:path w="13" h="16">
                <a:moveTo>
                  <a:pt x="12" y="0"/>
                </a:moveTo>
                <a:cubicBezTo>
                  <a:pt x="12" y="0"/>
                  <a:pt x="11" y="0"/>
                  <a:pt x="11" y="0"/>
                </a:cubicBezTo>
                <a:cubicBezTo>
                  <a:pt x="8" y="5"/>
                  <a:pt x="4" y="10"/>
                  <a:pt x="1" y="15"/>
                </a:cubicBezTo>
                <a:cubicBezTo>
                  <a:pt x="0" y="15"/>
                  <a:pt x="1" y="16"/>
                  <a:pt x="1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2" y="16"/>
                  <a:pt x="2" y="16"/>
                  <a:pt x="2" y="16"/>
                </a:cubicBezTo>
                <a:cubicBezTo>
                  <a:pt x="6" y="11"/>
                  <a:pt x="9" y="6"/>
                  <a:pt x="13" y="1"/>
                </a:cubicBezTo>
                <a:cubicBezTo>
                  <a:pt x="13" y="1"/>
                  <a:pt x="13" y="0"/>
                  <a:pt x="13" y="0"/>
                </a:cubicBezTo>
                <a:cubicBezTo>
                  <a:pt x="12" y="0"/>
                  <a:pt x="12" y="0"/>
                  <a:pt x="12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8" name="CustomShape 66"/>
          <p:cNvSpPr/>
          <p:nvPr/>
        </p:nvSpPr>
        <p:spPr>
          <a:xfrm>
            <a:off x="4708080" y="7980120"/>
            <a:ext cx="58680" cy="71280"/>
          </a:xfrm>
          <a:custGeom>
            <a:avLst/>
            <a:gdLst/>
            <a:ahLst/>
            <a:rect l="l" t="t" r="r" b="b"/>
            <a:pathLst>
              <a:path w="14" h="17">
                <a:moveTo>
                  <a:pt x="13" y="0"/>
                </a:moveTo>
                <a:cubicBezTo>
                  <a:pt x="13" y="0"/>
                  <a:pt x="13" y="0"/>
                  <a:pt x="13" y="0"/>
                </a:cubicBezTo>
                <a:cubicBezTo>
                  <a:pt x="8" y="5"/>
                  <a:pt x="4" y="10"/>
                  <a:pt x="0" y="1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7"/>
                  <a:pt x="0" y="17"/>
                  <a:pt x="1" y="17"/>
                </a:cubicBezTo>
                <a:cubicBezTo>
                  <a:pt x="1" y="17"/>
                  <a:pt x="1" y="16"/>
                  <a:pt x="1" y="16"/>
                </a:cubicBezTo>
                <a:cubicBezTo>
                  <a:pt x="5" y="11"/>
                  <a:pt x="10" y="6"/>
                  <a:pt x="14" y="1"/>
                </a:cubicBezTo>
                <a:cubicBezTo>
                  <a:pt x="14" y="1"/>
                  <a:pt x="14" y="0"/>
                  <a:pt x="14" y="0"/>
                </a:cubicBezTo>
                <a:cubicBezTo>
                  <a:pt x="14" y="0"/>
                  <a:pt x="13" y="0"/>
                  <a:pt x="13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CustomShape 67"/>
          <p:cNvSpPr/>
          <p:nvPr/>
        </p:nvSpPr>
        <p:spPr>
          <a:xfrm>
            <a:off x="3591360" y="7704360"/>
            <a:ext cx="700560" cy="555120"/>
          </a:xfrm>
          <a:custGeom>
            <a:avLst/>
            <a:gdLst/>
            <a:ahLst/>
            <a:rect l="l" t="t" r="r" b="b"/>
            <a:pathLst>
              <a:path w="165" h="131">
                <a:moveTo>
                  <a:pt x="15" y="0"/>
                </a:moveTo>
                <a:cubicBezTo>
                  <a:pt x="14" y="0"/>
                  <a:pt x="13" y="1"/>
                  <a:pt x="13" y="2"/>
                </a:cubicBezTo>
                <a:cubicBezTo>
                  <a:pt x="13" y="14"/>
                  <a:pt x="13" y="14"/>
                  <a:pt x="13" y="14"/>
                </a:cubicBezTo>
                <a:cubicBezTo>
                  <a:pt x="11" y="14"/>
                  <a:pt x="10" y="14"/>
                  <a:pt x="9" y="14"/>
                </a:cubicBezTo>
                <a:cubicBezTo>
                  <a:pt x="8" y="14"/>
                  <a:pt x="7" y="15"/>
                  <a:pt x="7" y="16"/>
                </a:cubicBezTo>
                <a:cubicBezTo>
                  <a:pt x="7" y="17"/>
                  <a:pt x="8" y="18"/>
                  <a:pt x="9" y="18"/>
                </a:cubicBezTo>
                <a:cubicBezTo>
                  <a:pt x="10" y="18"/>
                  <a:pt x="11" y="18"/>
                  <a:pt x="13" y="18"/>
                </a:cubicBezTo>
                <a:cubicBezTo>
                  <a:pt x="13" y="29"/>
                  <a:pt x="13" y="29"/>
                  <a:pt x="13" y="29"/>
                </a:cubicBezTo>
                <a:cubicBezTo>
                  <a:pt x="11" y="29"/>
                  <a:pt x="10" y="29"/>
                  <a:pt x="9" y="29"/>
                </a:cubicBezTo>
                <a:cubicBezTo>
                  <a:pt x="8" y="29"/>
                  <a:pt x="7" y="30"/>
                  <a:pt x="7" y="31"/>
                </a:cubicBezTo>
                <a:cubicBezTo>
                  <a:pt x="7" y="32"/>
                  <a:pt x="8" y="32"/>
                  <a:pt x="9" y="32"/>
                </a:cubicBezTo>
                <a:cubicBezTo>
                  <a:pt x="10" y="32"/>
                  <a:pt x="11" y="32"/>
                  <a:pt x="13" y="32"/>
                </a:cubicBezTo>
                <a:cubicBezTo>
                  <a:pt x="13" y="45"/>
                  <a:pt x="13" y="45"/>
                  <a:pt x="13" y="45"/>
                </a:cubicBezTo>
                <a:cubicBezTo>
                  <a:pt x="11" y="45"/>
                  <a:pt x="10" y="45"/>
                  <a:pt x="9" y="45"/>
                </a:cubicBezTo>
                <a:cubicBezTo>
                  <a:pt x="8" y="45"/>
                  <a:pt x="7" y="45"/>
                  <a:pt x="7" y="46"/>
                </a:cubicBezTo>
                <a:cubicBezTo>
                  <a:pt x="7" y="47"/>
                  <a:pt x="8" y="48"/>
                  <a:pt x="9" y="48"/>
                </a:cubicBezTo>
                <a:cubicBezTo>
                  <a:pt x="10" y="48"/>
                  <a:pt x="11" y="48"/>
                  <a:pt x="13" y="48"/>
                </a:cubicBezTo>
                <a:cubicBezTo>
                  <a:pt x="13" y="62"/>
                  <a:pt x="13" y="62"/>
                  <a:pt x="13" y="62"/>
                </a:cubicBezTo>
                <a:cubicBezTo>
                  <a:pt x="11" y="62"/>
                  <a:pt x="10" y="62"/>
                  <a:pt x="9" y="62"/>
                </a:cubicBezTo>
                <a:cubicBezTo>
                  <a:pt x="8" y="62"/>
                  <a:pt x="7" y="63"/>
                  <a:pt x="7" y="64"/>
                </a:cubicBezTo>
                <a:cubicBezTo>
                  <a:pt x="7" y="65"/>
                  <a:pt x="8" y="66"/>
                  <a:pt x="9" y="66"/>
                </a:cubicBezTo>
                <a:cubicBezTo>
                  <a:pt x="10" y="66"/>
                  <a:pt x="11" y="66"/>
                  <a:pt x="13" y="66"/>
                </a:cubicBezTo>
                <a:cubicBezTo>
                  <a:pt x="13" y="79"/>
                  <a:pt x="13" y="79"/>
                  <a:pt x="13" y="79"/>
                </a:cubicBezTo>
                <a:cubicBezTo>
                  <a:pt x="11" y="79"/>
                  <a:pt x="10" y="79"/>
                  <a:pt x="9" y="79"/>
                </a:cubicBezTo>
                <a:cubicBezTo>
                  <a:pt x="8" y="79"/>
                  <a:pt x="7" y="79"/>
                  <a:pt x="7" y="80"/>
                </a:cubicBezTo>
                <a:cubicBezTo>
                  <a:pt x="7" y="81"/>
                  <a:pt x="8" y="82"/>
                  <a:pt x="9" y="82"/>
                </a:cubicBezTo>
                <a:cubicBezTo>
                  <a:pt x="10" y="82"/>
                  <a:pt x="11" y="82"/>
                  <a:pt x="13" y="82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96"/>
                  <a:pt x="10" y="96"/>
                  <a:pt x="9" y="96"/>
                </a:cubicBezTo>
                <a:cubicBezTo>
                  <a:pt x="8" y="96"/>
                  <a:pt x="7" y="97"/>
                  <a:pt x="7" y="98"/>
                </a:cubicBezTo>
                <a:cubicBezTo>
                  <a:pt x="7" y="99"/>
                  <a:pt x="8" y="100"/>
                  <a:pt x="9" y="100"/>
                </a:cubicBezTo>
                <a:cubicBezTo>
                  <a:pt x="10" y="100"/>
                  <a:pt x="11" y="100"/>
                  <a:pt x="13" y="100"/>
                </a:cubicBezTo>
                <a:cubicBezTo>
                  <a:pt x="13" y="113"/>
                  <a:pt x="13" y="113"/>
                  <a:pt x="13" y="113"/>
                </a:cubicBezTo>
                <a:cubicBezTo>
                  <a:pt x="2" y="113"/>
                  <a:pt x="2" y="113"/>
                  <a:pt x="2" y="113"/>
                </a:cubicBezTo>
                <a:cubicBezTo>
                  <a:pt x="1" y="113"/>
                  <a:pt x="0" y="114"/>
                  <a:pt x="0" y="115"/>
                </a:cubicBezTo>
                <a:cubicBezTo>
                  <a:pt x="0" y="116"/>
                  <a:pt x="1" y="116"/>
                  <a:pt x="2" y="116"/>
                </a:cubicBezTo>
                <a:cubicBezTo>
                  <a:pt x="13" y="116"/>
                  <a:pt x="13" y="116"/>
                  <a:pt x="13" y="116"/>
                </a:cubicBezTo>
                <a:cubicBezTo>
                  <a:pt x="13" y="129"/>
                  <a:pt x="13" y="129"/>
                  <a:pt x="13" y="129"/>
                </a:cubicBezTo>
                <a:cubicBezTo>
                  <a:pt x="13" y="130"/>
                  <a:pt x="14" y="131"/>
                  <a:pt x="15" y="131"/>
                </a:cubicBezTo>
                <a:cubicBezTo>
                  <a:pt x="16" y="131"/>
                  <a:pt x="16" y="130"/>
                  <a:pt x="16" y="129"/>
                </a:cubicBezTo>
                <a:cubicBezTo>
                  <a:pt x="16" y="116"/>
                  <a:pt x="16" y="116"/>
                  <a:pt x="16" y="116"/>
                </a:cubicBezTo>
                <a:cubicBezTo>
                  <a:pt x="163" y="116"/>
                  <a:pt x="163" y="116"/>
                  <a:pt x="163" y="116"/>
                </a:cubicBezTo>
                <a:cubicBezTo>
                  <a:pt x="164" y="116"/>
                  <a:pt x="165" y="116"/>
                  <a:pt x="165" y="115"/>
                </a:cubicBezTo>
                <a:cubicBezTo>
                  <a:pt x="165" y="114"/>
                  <a:pt x="164" y="113"/>
                  <a:pt x="163" y="113"/>
                </a:cubicBezTo>
                <a:cubicBezTo>
                  <a:pt x="16" y="113"/>
                  <a:pt x="16" y="113"/>
                  <a:pt x="16" y="113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1"/>
                  <a:pt x="16" y="0"/>
                  <a:pt x="15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CustomShape 68"/>
          <p:cNvSpPr/>
          <p:nvPr/>
        </p:nvSpPr>
        <p:spPr>
          <a:xfrm>
            <a:off x="3845880" y="7750800"/>
            <a:ext cx="132120" cy="402840"/>
          </a:xfrm>
          <a:custGeom>
            <a:avLst/>
            <a:gdLst/>
            <a:ahLst/>
            <a:rect l="l" t="t" r="r" b="b"/>
            <a:pathLst>
              <a:path w="31" h="95">
                <a:moveTo>
                  <a:pt x="27" y="87"/>
                </a:moveTo>
                <a:cubicBezTo>
                  <a:pt x="27" y="86"/>
                  <a:pt x="27" y="86"/>
                  <a:pt x="28" y="85"/>
                </a:cubicBezTo>
                <a:cubicBezTo>
                  <a:pt x="28" y="86"/>
                  <a:pt x="28" y="86"/>
                  <a:pt x="28" y="86"/>
                </a:cubicBezTo>
                <a:cubicBezTo>
                  <a:pt x="27" y="87"/>
                  <a:pt x="27" y="87"/>
                  <a:pt x="27" y="87"/>
                </a:cubicBezTo>
                <a:moveTo>
                  <a:pt x="21" y="91"/>
                </a:moveTo>
                <a:cubicBezTo>
                  <a:pt x="21" y="90"/>
                  <a:pt x="21" y="89"/>
                  <a:pt x="21" y="88"/>
                </a:cubicBezTo>
                <a:cubicBezTo>
                  <a:pt x="22" y="84"/>
                  <a:pt x="25" y="81"/>
                  <a:pt x="28" y="78"/>
                </a:cubicBezTo>
                <a:cubicBezTo>
                  <a:pt x="28" y="79"/>
                  <a:pt x="28" y="81"/>
                  <a:pt x="28" y="82"/>
                </a:cubicBezTo>
                <a:cubicBezTo>
                  <a:pt x="27" y="82"/>
                  <a:pt x="27" y="82"/>
                  <a:pt x="27" y="82"/>
                </a:cubicBezTo>
                <a:cubicBezTo>
                  <a:pt x="27" y="82"/>
                  <a:pt x="27" y="83"/>
                  <a:pt x="27" y="83"/>
                </a:cubicBezTo>
                <a:cubicBezTo>
                  <a:pt x="26" y="85"/>
                  <a:pt x="24" y="87"/>
                  <a:pt x="23" y="89"/>
                </a:cubicBezTo>
                <a:cubicBezTo>
                  <a:pt x="22" y="90"/>
                  <a:pt x="21" y="90"/>
                  <a:pt x="21" y="91"/>
                </a:cubicBezTo>
                <a:moveTo>
                  <a:pt x="21" y="84"/>
                </a:moveTo>
                <a:cubicBezTo>
                  <a:pt x="21" y="83"/>
                  <a:pt x="21" y="82"/>
                  <a:pt x="21" y="80"/>
                </a:cubicBezTo>
                <a:cubicBezTo>
                  <a:pt x="21" y="80"/>
                  <a:pt x="21" y="80"/>
                  <a:pt x="21" y="80"/>
                </a:cubicBezTo>
                <a:cubicBezTo>
                  <a:pt x="23" y="76"/>
                  <a:pt x="25" y="73"/>
                  <a:pt x="28" y="70"/>
                </a:cubicBezTo>
                <a:cubicBezTo>
                  <a:pt x="28" y="72"/>
                  <a:pt x="28" y="74"/>
                  <a:pt x="28" y="75"/>
                </a:cubicBezTo>
                <a:cubicBezTo>
                  <a:pt x="25" y="78"/>
                  <a:pt x="23" y="81"/>
                  <a:pt x="21" y="84"/>
                </a:cubicBezTo>
                <a:moveTo>
                  <a:pt x="21" y="77"/>
                </a:moveTo>
                <a:cubicBezTo>
                  <a:pt x="21" y="75"/>
                  <a:pt x="21" y="73"/>
                  <a:pt x="21" y="72"/>
                </a:cubicBezTo>
                <a:cubicBezTo>
                  <a:pt x="23" y="68"/>
                  <a:pt x="25" y="65"/>
                  <a:pt x="27" y="61"/>
                </a:cubicBezTo>
                <a:cubicBezTo>
                  <a:pt x="27" y="63"/>
                  <a:pt x="27" y="66"/>
                  <a:pt x="27" y="68"/>
                </a:cubicBezTo>
                <a:cubicBezTo>
                  <a:pt x="27" y="68"/>
                  <a:pt x="27" y="68"/>
                  <a:pt x="27" y="68"/>
                </a:cubicBezTo>
                <a:cubicBezTo>
                  <a:pt x="25" y="71"/>
                  <a:pt x="23" y="74"/>
                  <a:pt x="21" y="77"/>
                </a:cubicBezTo>
                <a:moveTo>
                  <a:pt x="21" y="68"/>
                </a:moveTo>
                <a:cubicBezTo>
                  <a:pt x="21" y="67"/>
                  <a:pt x="21" y="65"/>
                  <a:pt x="21" y="64"/>
                </a:cubicBezTo>
                <a:cubicBezTo>
                  <a:pt x="21" y="64"/>
                  <a:pt x="21" y="64"/>
                  <a:pt x="21" y="64"/>
                </a:cubicBezTo>
                <a:cubicBezTo>
                  <a:pt x="23" y="60"/>
                  <a:pt x="25" y="57"/>
                  <a:pt x="27" y="53"/>
                </a:cubicBezTo>
                <a:cubicBezTo>
                  <a:pt x="27" y="55"/>
                  <a:pt x="27" y="57"/>
                  <a:pt x="27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5" y="62"/>
                  <a:pt x="23" y="65"/>
                  <a:pt x="21" y="68"/>
                </a:cubicBezTo>
                <a:moveTo>
                  <a:pt x="21" y="61"/>
                </a:moveTo>
                <a:cubicBezTo>
                  <a:pt x="21" y="58"/>
                  <a:pt x="21" y="55"/>
                  <a:pt x="21" y="52"/>
                </a:cubicBezTo>
                <a:cubicBezTo>
                  <a:pt x="23" y="48"/>
                  <a:pt x="25" y="45"/>
                  <a:pt x="27" y="42"/>
                </a:cubicBezTo>
                <a:cubicBezTo>
                  <a:pt x="27" y="45"/>
                  <a:pt x="27" y="47"/>
                  <a:pt x="27" y="50"/>
                </a:cubicBezTo>
                <a:cubicBezTo>
                  <a:pt x="25" y="53"/>
                  <a:pt x="23" y="57"/>
                  <a:pt x="21" y="61"/>
                </a:cubicBezTo>
                <a:moveTo>
                  <a:pt x="21" y="49"/>
                </a:moveTo>
                <a:cubicBezTo>
                  <a:pt x="20" y="47"/>
                  <a:pt x="20" y="45"/>
                  <a:pt x="20" y="43"/>
                </a:cubicBezTo>
                <a:cubicBezTo>
                  <a:pt x="23" y="40"/>
                  <a:pt x="25" y="37"/>
                  <a:pt x="27" y="34"/>
                </a:cubicBezTo>
                <a:cubicBezTo>
                  <a:pt x="27" y="36"/>
                  <a:pt x="27" y="37"/>
                  <a:pt x="27" y="39"/>
                </a:cubicBezTo>
                <a:cubicBezTo>
                  <a:pt x="27" y="39"/>
                  <a:pt x="27" y="39"/>
                  <a:pt x="27" y="39"/>
                </a:cubicBezTo>
                <a:cubicBezTo>
                  <a:pt x="25" y="42"/>
                  <a:pt x="22" y="45"/>
                  <a:pt x="21" y="49"/>
                </a:cubicBezTo>
                <a:moveTo>
                  <a:pt x="20" y="40"/>
                </a:moveTo>
                <a:cubicBezTo>
                  <a:pt x="20" y="39"/>
                  <a:pt x="20" y="38"/>
                  <a:pt x="20" y="38"/>
                </a:cubicBezTo>
                <a:cubicBezTo>
                  <a:pt x="21" y="38"/>
                  <a:pt x="21" y="38"/>
                  <a:pt x="21" y="38"/>
                </a:cubicBezTo>
                <a:cubicBezTo>
                  <a:pt x="21" y="37"/>
                  <a:pt x="21" y="37"/>
                  <a:pt x="21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3" y="33"/>
                  <a:pt x="25" y="29"/>
                  <a:pt x="27" y="26"/>
                </a:cubicBezTo>
                <a:cubicBezTo>
                  <a:pt x="27" y="28"/>
                  <a:pt x="27" y="30"/>
                  <a:pt x="27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4" y="35"/>
                  <a:pt x="22" y="37"/>
                  <a:pt x="20" y="40"/>
                </a:cubicBezTo>
                <a:moveTo>
                  <a:pt x="17" y="92"/>
                </a:moveTo>
                <a:cubicBezTo>
                  <a:pt x="12" y="91"/>
                  <a:pt x="9" y="91"/>
                  <a:pt x="4" y="91"/>
                </a:cubicBezTo>
                <a:cubicBezTo>
                  <a:pt x="4" y="82"/>
                  <a:pt x="4" y="70"/>
                  <a:pt x="4" y="57"/>
                </a:cubicBezTo>
                <a:cubicBezTo>
                  <a:pt x="4" y="40"/>
                  <a:pt x="4" y="22"/>
                  <a:pt x="4" y="13"/>
                </a:cubicBezTo>
                <a:cubicBezTo>
                  <a:pt x="7" y="13"/>
                  <a:pt x="10" y="13"/>
                  <a:pt x="12" y="13"/>
                </a:cubicBezTo>
                <a:cubicBezTo>
                  <a:pt x="14" y="13"/>
                  <a:pt x="16" y="13"/>
                  <a:pt x="17" y="13"/>
                </a:cubicBezTo>
                <a:cubicBezTo>
                  <a:pt x="17" y="17"/>
                  <a:pt x="17" y="26"/>
                  <a:pt x="17" y="36"/>
                </a:cubicBezTo>
                <a:cubicBezTo>
                  <a:pt x="17" y="50"/>
                  <a:pt x="17" y="67"/>
                  <a:pt x="17" y="79"/>
                </a:cubicBezTo>
                <a:cubicBezTo>
                  <a:pt x="17" y="84"/>
                  <a:pt x="17" y="88"/>
                  <a:pt x="17" y="92"/>
                </a:cubicBezTo>
                <a:moveTo>
                  <a:pt x="20" y="33"/>
                </a:moveTo>
                <a:cubicBezTo>
                  <a:pt x="20" y="30"/>
                  <a:pt x="20" y="27"/>
                  <a:pt x="20" y="25"/>
                </a:cubicBezTo>
                <a:cubicBezTo>
                  <a:pt x="23" y="21"/>
                  <a:pt x="25" y="17"/>
                  <a:pt x="27" y="13"/>
                </a:cubicBezTo>
                <a:cubicBezTo>
                  <a:pt x="27" y="16"/>
                  <a:pt x="27" y="19"/>
                  <a:pt x="27" y="23"/>
                </a:cubicBezTo>
                <a:cubicBezTo>
                  <a:pt x="25" y="26"/>
                  <a:pt x="23" y="30"/>
                  <a:pt x="20" y="33"/>
                </a:cubicBezTo>
                <a:moveTo>
                  <a:pt x="20" y="21"/>
                </a:moveTo>
                <a:cubicBezTo>
                  <a:pt x="20" y="18"/>
                  <a:pt x="20" y="15"/>
                  <a:pt x="20" y="13"/>
                </a:cubicBezTo>
                <a:cubicBezTo>
                  <a:pt x="20" y="13"/>
                  <a:pt x="20" y="13"/>
                  <a:pt x="20" y="13"/>
                </a:cubicBezTo>
                <a:cubicBezTo>
                  <a:pt x="23" y="10"/>
                  <a:pt x="25" y="8"/>
                  <a:pt x="27" y="6"/>
                </a:cubicBezTo>
                <a:cubicBezTo>
                  <a:pt x="27" y="6"/>
                  <a:pt x="27" y="7"/>
                  <a:pt x="27" y="7"/>
                </a:cubicBezTo>
                <a:cubicBezTo>
                  <a:pt x="27" y="8"/>
                  <a:pt x="27" y="9"/>
                  <a:pt x="27" y="10"/>
                </a:cubicBezTo>
                <a:cubicBezTo>
                  <a:pt x="27" y="10"/>
                  <a:pt x="27" y="10"/>
                  <a:pt x="27" y="10"/>
                </a:cubicBezTo>
                <a:cubicBezTo>
                  <a:pt x="25" y="14"/>
                  <a:pt x="22" y="18"/>
                  <a:pt x="20" y="21"/>
                </a:cubicBezTo>
                <a:moveTo>
                  <a:pt x="18" y="10"/>
                </a:moveTo>
                <a:cubicBezTo>
                  <a:pt x="17" y="10"/>
                  <a:pt x="12" y="10"/>
                  <a:pt x="7" y="10"/>
                </a:cubicBezTo>
                <a:cubicBezTo>
                  <a:pt x="10" y="7"/>
                  <a:pt x="13" y="5"/>
                  <a:pt x="14" y="4"/>
                </a:cubicBezTo>
                <a:cubicBezTo>
                  <a:pt x="15" y="4"/>
                  <a:pt x="19" y="4"/>
                  <a:pt x="23" y="4"/>
                </a:cubicBezTo>
                <a:cubicBezTo>
                  <a:pt x="23" y="4"/>
                  <a:pt x="24" y="4"/>
                  <a:pt x="25" y="4"/>
                </a:cubicBezTo>
                <a:cubicBezTo>
                  <a:pt x="23" y="6"/>
                  <a:pt x="21" y="8"/>
                  <a:pt x="18" y="10"/>
                </a:cubicBezTo>
                <a:moveTo>
                  <a:pt x="23" y="0"/>
                </a:moveTo>
                <a:cubicBezTo>
                  <a:pt x="18" y="0"/>
                  <a:pt x="13" y="0"/>
                  <a:pt x="13" y="0"/>
                </a:cubicBezTo>
                <a:cubicBezTo>
                  <a:pt x="13" y="0"/>
                  <a:pt x="12" y="0"/>
                  <a:pt x="12" y="1"/>
                </a:cubicBezTo>
                <a:cubicBezTo>
                  <a:pt x="12" y="1"/>
                  <a:pt x="11" y="2"/>
                  <a:pt x="9" y="3"/>
                </a:cubicBezTo>
                <a:cubicBezTo>
                  <a:pt x="7" y="5"/>
                  <a:pt x="4" y="7"/>
                  <a:pt x="1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20"/>
                  <a:pt x="0" y="39"/>
                  <a:pt x="0" y="57"/>
                </a:cubicBezTo>
                <a:cubicBezTo>
                  <a:pt x="0" y="71"/>
                  <a:pt x="0" y="84"/>
                  <a:pt x="0" y="93"/>
                </a:cubicBezTo>
                <a:cubicBezTo>
                  <a:pt x="1" y="93"/>
                  <a:pt x="1" y="93"/>
                  <a:pt x="1" y="93"/>
                </a:cubicBezTo>
                <a:cubicBezTo>
                  <a:pt x="1" y="94"/>
                  <a:pt x="2" y="94"/>
                  <a:pt x="2" y="95"/>
                </a:cubicBezTo>
                <a:cubicBezTo>
                  <a:pt x="9" y="95"/>
                  <a:pt x="12" y="95"/>
                  <a:pt x="18" y="95"/>
                </a:cubicBezTo>
                <a:cubicBezTo>
                  <a:pt x="18" y="95"/>
                  <a:pt x="19" y="95"/>
                  <a:pt x="19" y="95"/>
                </a:cubicBezTo>
                <a:cubicBezTo>
                  <a:pt x="19" y="95"/>
                  <a:pt x="19" y="95"/>
                  <a:pt x="20" y="95"/>
                </a:cubicBezTo>
                <a:cubicBezTo>
                  <a:pt x="20" y="95"/>
                  <a:pt x="20" y="95"/>
                  <a:pt x="20" y="95"/>
                </a:cubicBezTo>
                <a:cubicBezTo>
                  <a:pt x="23" y="93"/>
                  <a:pt x="27" y="91"/>
                  <a:pt x="30" y="89"/>
                </a:cubicBezTo>
                <a:cubicBezTo>
                  <a:pt x="31" y="88"/>
                  <a:pt x="31" y="88"/>
                  <a:pt x="31" y="88"/>
                </a:cubicBezTo>
                <a:cubicBezTo>
                  <a:pt x="31" y="88"/>
                  <a:pt x="31" y="88"/>
                  <a:pt x="31" y="88"/>
                </a:cubicBezTo>
                <a:cubicBezTo>
                  <a:pt x="31" y="88"/>
                  <a:pt x="31" y="88"/>
                  <a:pt x="31" y="88"/>
                </a:cubicBezTo>
                <a:cubicBezTo>
                  <a:pt x="31" y="88"/>
                  <a:pt x="31" y="88"/>
                  <a:pt x="31" y="87"/>
                </a:cubicBezTo>
                <a:cubicBezTo>
                  <a:pt x="31" y="72"/>
                  <a:pt x="31" y="23"/>
                  <a:pt x="31" y="7"/>
                </a:cubicBezTo>
                <a:cubicBezTo>
                  <a:pt x="31" y="5"/>
                  <a:pt x="31" y="4"/>
                  <a:pt x="31" y="3"/>
                </a:cubicBezTo>
                <a:cubicBezTo>
                  <a:pt x="31" y="3"/>
                  <a:pt x="31" y="3"/>
                  <a:pt x="31" y="2"/>
                </a:cubicBezTo>
                <a:cubicBezTo>
                  <a:pt x="31" y="2"/>
                  <a:pt x="31" y="2"/>
                  <a:pt x="31" y="2"/>
                </a:cubicBezTo>
                <a:cubicBezTo>
                  <a:pt x="31" y="2"/>
                  <a:pt x="31" y="2"/>
                  <a:pt x="31" y="2"/>
                </a:cubicBezTo>
                <a:cubicBezTo>
                  <a:pt x="31" y="2"/>
                  <a:pt x="31" y="2"/>
                  <a:pt x="31" y="2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1"/>
                  <a:pt x="31" y="1"/>
                  <a:pt x="31" y="1"/>
                </a:cubicBezTo>
                <a:cubicBezTo>
                  <a:pt x="30" y="1"/>
                  <a:pt x="30" y="1"/>
                  <a:pt x="30" y="1"/>
                </a:cubicBezTo>
                <a:cubicBezTo>
                  <a:pt x="30" y="0"/>
                  <a:pt x="30" y="0"/>
                  <a:pt x="29" y="0"/>
                </a:cubicBezTo>
                <a:cubicBezTo>
                  <a:pt x="27" y="0"/>
                  <a:pt x="25" y="0"/>
                  <a:pt x="23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1" name="CustomShape 69"/>
          <p:cNvSpPr/>
          <p:nvPr/>
        </p:nvSpPr>
        <p:spPr>
          <a:xfrm>
            <a:off x="3990960" y="7638120"/>
            <a:ext cx="130320" cy="515520"/>
          </a:xfrm>
          <a:custGeom>
            <a:avLst/>
            <a:gdLst/>
            <a:ahLst/>
            <a:rect l="l" t="t" r="r" b="b"/>
            <a:pathLst>
              <a:path w="31" h="122">
                <a:moveTo>
                  <a:pt x="22" y="117"/>
                </a:moveTo>
                <a:cubicBezTo>
                  <a:pt x="24" y="114"/>
                  <a:pt x="26" y="111"/>
                  <a:pt x="28" y="109"/>
                </a:cubicBezTo>
                <a:cubicBezTo>
                  <a:pt x="28" y="110"/>
                  <a:pt x="28" y="112"/>
                  <a:pt x="28" y="113"/>
                </a:cubicBezTo>
                <a:cubicBezTo>
                  <a:pt x="26" y="115"/>
                  <a:pt x="24" y="116"/>
                  <a:pt x="22" y="117"/>
                </a:cubicBezTo>
                <a:moveTo>
                  <a:pt x="21" y="115"/>
                </a:moveTo>
                <a:cubicBezTo>
                  <a:pt x="21" y="114"/>
                  <a:pt x="21" y="112"/>
                  <a:pt x="21" y="110"/>
                </a:cubicBezTo>
                <a:cubicBezTo>
                  <a:pt x="21" y="110"/>
                  <a:pt x="21" y="110"/>
                  <a:pt x="21" y="110"/>
                </a:cubicBezTo>
                <a:cubicBezTo>
                  <a:pt x="23" y="107"/>
                  <a:pt x="25" y="104"/>
                  <a:pt x="28" y="101"/>
                </a:cubicBezTo>
                <a:cubicBezTo>
                  <a:pt x="28" y="102"/>
                  <a:pt x="28" y="104"/>
                  <a:pt x="28" y="106"/>
                </a:cubicBezTo>
                <a:cubicBezTo>
                  <a:pt x="25" y="109"/>
                  <a:pt x="23" y="112"/>
                  <a:pt x="21" y="115"/>
                </a:cubicBezTo>
                <a:moveTo>
                  <a:pt x="21" y="107"/>
                </a:moveTo>
                <a:cubicBezTo>
                  <a:pt x="21" y="106"/>
                  <a:pt x="21" y="105"/>
                  <a:pt x="21" y="104"/>
                </a:cubicBezTo>
                <a:cubicBezTo>
                  <a:pt x="21" y="103"/>
                  <a:pt x="21" y="103"/>
                  <a:pt x="21" y="103"/>
                </a:cubicBezTo>
                <a:cubicBezTo>
                  <a:pt x="23" y="100"/>
                  <a:pt x="25" y="97"/>
                  <a:pt x="28" y="94"/>
                </a:cubicBezTo>
                <a:cubicBezTo>
                  <a:pt x="28" y="95"/>
                  <a:pt x="28" y="97"/>
                  <a:pt x="28" y="98"/>
                </a:cubicBezTo>
                <a:cubicBezTo>
                  <a:pt x="25" y="101"/>
                  <a:pt x="23" y="104"/>
                  <a:pt x="21" y="107"/>
                </a:cubicBezTo>
                <a:moveTo>
                  <a:pt x="21" y="100"/>
                </a:moveTo>
                <a:cubicBezTo>
                  <a:pt x="21" y="99"/>
                  <a:pt x="21" y="97"/>
                  <a:pt x="21" y="96"/>
                </a:cubicBezTo>
                <a:cubicBezTo>
                  <a:pt x="23" y="93"/>
                  <a:pt x="25" y="89"/>
                  <a:pt x="28" y="86"/>
                </a:cubicBezTo>
                <a:cubicBezTo>
                  <a:pt x="28" y="88"/>
                  <a:pt x="28" y="90"/>
                  <a:pt x="28" y="91"/>
                </a:cubicBezTo>
                <a:cubicBezTo>
                  <a:pt x="25" y="94"/>
                  <a:pt x="23" y="97"/>
                  <a:pt x="21" y="100"/>
                </a:cubicBezTo>
                <a:moveTo>
                  <a:pt x="21" y="93"/>
                </a:moveTo>
                <a:cubicBezTo>
                  <a:pt x="21" y="91"/>
                  <a:pt x="21" y="89"/>
                  <a:pt x="21" y="87"/>
                </a:cubicBezTo>
                <a:cubicBezTo>
                  <a:pt x="23" y="84"/>
                  <a:pt x="25" y="81"/>
                  <a:pt x="28" y="78"/>
                </a:cubicBezTo>
                <a:cubicBezTo>
                  <a:pt x="28" y="80"/>
                  <a:pt x="28" y="82"/>
                  <a:pt x="28" y="84"/>
                </a:cubicBezTo>
                <a:cubicBezTo>
                  <a:pt x="27" y="84"/>
                  <a:pt x="27" y="84"/>
                  <a:pt x="27" y="84"/>
                </a:cubicBezTo>
                <a:cubicBezTo>
                  <a:pt x="25" y="87"/>
                  <a:pt x="23" y="90"/>
                  <a:pt x="21" y="93"/>
                </a:cubicBezTo>
                <a:moveTo>
                  <a:pt x="21" y="84"/>
                </a:moveTo>
                <a:cubicBezTo>
                  <a:pt x="21" y="83"/>
                  <a:pt x="21" y="81"/>
                  <a:pt x="21" y="80"/>
                </a:cubicBezTo>
                <a:cubicBezTo>
                  <a:pt x="23" y="76"/>
                  <a:pt x="25" y="73"/>
                  <a:pt x="28" y="70"/>
                </a:cubicBezTo>
                <a:cubicBezTo>
                  <a:pt x="28" y="72"/>
                  <a:pt x="28" y="74"/>
                  <a:pt x="28" y="75"/>
                </a:cubicBezTo>
                <a:cubicBezTo>
                  <a:pt x="27" y="75"/>
                  <a:pt x="27" y="75"/>
                  <a:pt x="27" y="75"/>
                </a:cubicBezTo>
                <a:cubicBezTo>
                  <a:pt x="25" y="78"/>
                  <a:pt x="23" y="81"/>
                  <a:pt x="21" y="84"/>
                </a:cubicBezTo>
                <a:moveTo>
                  <a:pt x="21" y="77"/>
                </a:moveTo>
                <a:cubicBezTo>
                  <a:pt x="21" y="74"/>
                  <a:pt x="21" y="71"/>
                  <a:pt x="21" y="69"/>
                </a:cubicBezTo>
                <a:cubicBezTo>
                  <a:pt x="23" y="65"/>
                  <a:pt x="25" y="62"/>
                  <a:pt x="27" y="58"/>
                </a:cubicBezTo>
                <a:cubicBezTo>
                  <a:pt x="27" y="61"/>
                  <a:pt x="27" y="65"/>
                  <a:pt x="28" y="68"/>
                </a:cubicBezTo>
                <a:cubicBezTo>
                  <a:pt x="25" y="70"/>
                  <a:pt x="23" y="73"/>
                  <a:pt x="21" y="77"/>
                </a:cubicBezTo>
                <a:moveTo>
                  <a:pt x="21" y="65"/>
                </a:moveTo>
                <a:cubicBezTo>
                  <a:pt x="21" y="63"/>
                  <a:pt x="21" y="62"/>
                  <a:pt x="21" y="60"/>
                </a:cubicBezTo>
                <a:cubicBezTo>
                  <a:pt x="21" y="59"/>
                  <a:pt x="21" y="59"/>
                  <a:pt x="21" y="59"/>
                </a:cubicBezTo>
                <a:cubicBezTo>
                  <a:pt x="21" y="59"/>
                  <a:pt x="22" y="59"/>
                  <a:pt x="21" y="58"/>
                </a:cubicBezTo>
                <a:cubicBezTo>
                  <a:pt x="21" y="58"/>
                  <a:pt x="21" y="58"/>
                  <a:pt x="21" y="58"/>
                </a:cubicBezTo>
                <a:cubicBezTo>
                  <a:pt x="23" y="55"/>
                  <a:pt x="25" y="52"/>
                  <a:pt x="27" y="48"/>
                </a:cubicBezTo>
                <a:cubicBezTo>
                  <a:pt x="27" y="51"/>
                  <a:pt x="27" y="53"/>
                  <a:pt x="27" y="55"/>
                </a:cubicBezTo>
                <a:cubicBezTo>
                  <a:pt x="25" y="59"/>
                  <a:pt x="23" y="62"/>
                  <a:pt x="21" y="65"/>
                </a:cubicBezTo>
                <a:moveTo>
                  <a:pt x="21" y="56"/>
                </a:moveTo>
                <a:cubicBezTo>
                  <a:pt x="21" y="54"/>
                  <a:pt x="21" y="52"/>
                  <a:pt x="20" y="51"/>
                </a:cubicBezTo>
                <a:cubicBezTo>
                  <a:pt x="22" y="46"/>
                  <a:pt x="25" y="42"/>
                  <a:pt x="27" y="38"/>
                </a:cubicBezTo>
                <a:cubicBezTo>
                  <a:pt x="27" y="40"/>
                  <a:pt x="27" y="42"/>
                  <a:pt x="27" y="45"/>
                </a:cubicBezTo>
                <a:cubicBezTo>
                  <a:pt x="25" y="49"/>
                  <a:pt x="23" y="52"/>
                  <a:pt x="21" y="56"/>
                </a:cubicBezTo>
                <a:moveTo>
                  <a:pt x="20" y="46"/>
                </a:moveTo>
                <a:cubicBezTo>
                  <a:pt x="20" y="43"/>
                  <a:pt x="20" y="39"/>
                  <a:pt x="20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3" y="33"/>
                  <a:pt x="25" y="30"/>
                  <a:pt x="27" y="27"/>
                </a:cubicBezTo>
                <a:cubicBezTo>
                  <a:pt x="27" y="29"/>
                  <a:pt x="27" y="32"/>
                  <a:pt x="27" y="34"/>
                </a:cubicBezTo>
                <a:cubicBezTo>
                  <a:pt x="25" y="38"/>
                  <a:pt x="22" y="42"/>
                  <a:pt x="20" y="46"/>
                </a:cubicBezTo>
                <a:moveTo>
                  <a:pt x="20" y="33"/>
                </a:moveTo>
                <a:cubicBezTo>
                  <a:pt x="20" y="30"/>
                  <a:pt x="20" y="27"/>
                  <a:pt x="20" y="24"/>
                </a:cubicBezTo>
                <a:cubicBezTo>
                  <a:pt x="23" y="21"/>
                  <a:pt x="25" y="17"/>
                  <a:pt x="27" y="14"/>
                </a:cubicBezTo>
                <a:cubicBezTo>
                  <a:pt x="27" y="17"/>
                  <a:pt x="27" y="21"/>
                  <a:pt x="27" y="24"/>
                </a:cubicBezTo>
                <a:cubicBezTo>
                  <a:pt x="27" y="25"/>
                  <a:pt x="26" y="25"/>
                  <a:pt x="26" y="26"/>
                </a:cubicBezTo>
                <a:cubicBezTo>
                  <a:pt x="24" y="28"/>
                  <a:pt x="22" y="31"/>
                  <a:pt x="20" y="33"/>
                </a:cubicBezTo>
                <a:moveTo>
                  <a:pt x="17" y="119"/>
                </a:moveTo>
                <a:cubicBezTo>
                  <a:pt x="12" y="118"/>
                  <a:pt x="9" y="118"/>
                  <a:pt x="4" y="118"/>
                </a:cubicBezTo>
                <a:cubicBezTo>
                  <a:pt x="4" y="109"/>
                  <a:pt x="4" y="91"/>
                  <a:pt x="4" y="73"/>
                </a:cubicBezTo>
                <a:cubicBezTo>
                  <a:pt x="4" y="49"/>
                  <a:pt x="4" y="23"/>
                  <a:pt x="4" y="13"/>
                </a:cubicBezTo>
                <a:cubicBezTo>
                  <a:pt x="7" y="13"/>
                  <a:pt x="10" y="13"/>
                  <a:pt x="13" y="13"/>
                </a:cubicBezTo>
                <a:cubicBezTo>
                  <a:pt x="14" y="13"/>
                  <a:pt x="16" y="13"/>
                  <a:pt x="17" y="13"/>
                </a:cubicBezTo>
                <a:cubicBezTo>
                  <a:pt x="17" y="15"/>
                  <a:pt x="17" y="18"/>
                  <a:pt x="17" y="21"/>
                </a:cubicBezTo>
                <a:cubicBezTo>
                  <a:pt x="17" y="40"/>
                  <a:pt x="17" y="80"/>
                  <a:pt x="17" y="104"/>
                </a:cubicBezTo>
                <a:cubicBezTo>
                  <a:pt x="17" y="110"/>
                  <a:pt x="17" y="115"/>
                  <a:pt x="17" y="119"/>
                </a:cubicBezTo>
                <a:moveTo>
                  <a:pt x="20" y="21"/>
                </a:moveTo>
                <a:cubicBezTo>
                  <a:pt x="20" y="17"/>
                  <a:pt x="20" y="14"/>
                  <a:pt x="20" y="13"/>
                </a:cubicBezTo>
                <a:cubicBezTo>
                  <a:pt x="20" y="13"/>
                  <a:pt x="20" y="13"/>
                  <a:pt x="20" y="13"/>
                </a:cubicBezTo>
                <a:cubicBezTo>
                  <a:pt x="23" y="10"/>
                  <a:pt x="25" y="8"/>
                  <a:pt x="27" y="6"/>
                </a:cubicBezTo>
                <a:cubicBezTo>
                  <a:pt x="27" y="7"/>
                  <a:pt x="27" y="9"/>
                  <a:pt x="27" y="11"/>
                </a:cubicBezTo>
                <a:cubicBezTo>
                  <a:pt x="25" y="14"/>
                  <a:pt x="23" y="17"/>
                  <a:pt x="20" y="21"/>
                </a:cubicBezTo>
                <a:moveTo>
                  <a:pt x="18" y="10"/>
                </a:moveTo>
                <a:cubicBezTo>
                  <a:pt x="17" y="10"/>
                  <a:pt x="12" y="9"/>
                  <a:pt x="7" y="9"/>
                </a:cubicBezTo>
                <a:cubicBezTo>
                  <a:pt x="10" y="6"/>
                  <a:pt x="13" y="4"/>
                  <a:pt x="14" y="3"/>
                </a:cubicBezTo>
                <a:cubicBezTo>
                  <a:pt x="15" y="3"/>
                  <a:pt x="19" y="3"/>
                  <a:pt x="23" y="3"/>
                </a:cubicBezTo>
                <a:cubicBezTo>
                  <a:pt x="23" y="3"/>
                  <a:pt x="24" y="3"/>
                  <a:pt x="25" y="3"/>
                </a:cubicBezTo>
                <a:cubicBezTo>
                  <a:pt x="23" y="5"/>
                  <a:pt x="21" y="7"/>
                  <a:pt x="18" y="10"/>
                </a:cubicBezTo>
                <a:moveTo>
                  <a:pt x="29" y="0"/>
                </a:moveTo>
                <a:cubicBezTo>
                  <a:pt x="28" y="0"/>
                  <a:pt x="28" y="0"/>
                  <a:pt x="28" y="0"/>
                </a:cubicBezTo>
                <a:cubicBezTo>
                  <a:pt x="27" y="0"/>
                  <a:pt x="25" y="0"/>
                  <a:pt x="23" y="0"/>
                </a:cubicBezTo>
                <a:cubicBezTo>
                  <a:pt x="18" y="0"/>
                  <a:pt x="13" y="0"/>
                  <a:pt x="13" y="0"/>
                </a:cubicBezTo>
                <a:cubicBezTo>
                  <a:pt x="13" y="0"/>
                  <a:pt x="12" y="0"/>
                  <a:pt x="12" y="0"/>
                </a:cubicBezTo>
                <a:cubicBezTo>
                  <a:pt x="12" y="0"/>
                  <a:pt x="11" y="1"/>
                  <a:pt x="9" y="3"/>
                </a:cubicBezTo>
                <a:cubicBezTo>
                  <a:pt x="7" y="5"/>
                  <a:pt x="4" y="7"/>
                  <a:pt x="1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9"/>
                  <a:pt x="1" y="47"/>
                  <a:pt x="1" y="73"/>
                </a:cubicBezTo>
                <a:cubicBezTo>
                  <a:pt x="1" y="93"/>
                  <a:pt x="1" y="111"/>
                  <a:pt x="0" y="120"/>
                </a:cubicBezTo>
                <a:cubicBezTo>
                  <a:pt x="1" y="120"/>
                  <a:pt x="1" y="120"/>
                  <a:pt x="1" y="120"/>
                </a:cubicBezTo>
                <a:cubicBezTo>
                  <a:pt x="1" y="121"/>
                  <a:pt x="2" y="121"/>
                  <a:pt x="2" y="122"/>
                </a:cubicBezTo>
                <a:cubicBezTo>
                  <a:pt x="9" y="122"/>
                  <a:pt x="12" y="122"/>
                  <a:pt x="18" y="122"/>
                </a:cubicBezTo>
                <a:cubicBezTo>
                  <a:pt x="18" y="122"/>
                  <a:pt x="19" y="122"/>
                  <a:pt x="19" y="122"/>
                </a:cubicBezTo>
                <a:cubicBezTo>
                  <a:pt x="19" y="122"/>
                  <a:pt x="19" y="122"/>
                  <a:pt x="20" y="122"/>
                </a:cubicBezTo>
                <a:cubicBezTo>
                  <a:pt x="23" y="120"/>
                  <a:pt x="27" y="118"/>
                  <a:pt x="30" y="116"/>
                </a:cubicBezTo>
                <a:cubicBezTo>
                  <a:pt x="31" y="115"/>
                  <a:pt x="31" y="115"/>
                  <a:pt x="31" y="115"/>
                </a:cubicBezTo>
                <a:cubicBezTo>
                  <a:pt x="31" y="115"/>
                  <a:pt x="31" y="115"/>
                  <a:pt x="31" y="115"/>
                </a:cubicBezTo>
                <a:cubicBezTo>
                  <a:pt x="31" y="115"/>
                  <a:pt x="31" y="115"/>
                  <a:pt x="31" y="115"/>
                </a:cubicBezTo>
                <a:cubicBezTo>
                  <a:pt x="31" y="115"/>
                  <a:pt x="31" y="115"/>
                  <a:pt x="31" y="114"/>
                </a:cubicBezTo>
                <a:cubicBezTo>
                  <a:pt x="31" y="106"/>
                  <a:pt x="31" y="77"/>
                  <a:pt x="31" y="51"/>
                </a:cubicBezTo>
                <a:cubicBezTo>
                  <a:pt x="31" y="38"/>
                  <a:pt x="31" y="26"/>
                  <a:pt x="31" y="17"/>
                </a:cubicBezTo>
                <a:cubicBezTo>
                  <a:pt x="31" y="7"/>
                  <a:pt x="31" y="1"/>
                  <a:pt x="31" y="1"/>
                </a:cubicBezTo>
                <a:cubicBezTo>
                  <a:pt x="31" y="0"/>
                  <a:pt x="30" y="0"/>
                  <a:pt x="29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CustomShape 70"/>
          <p:cNvSpPr/>
          <p:nvPr/>
        </p:nvSpPr>
        <p:spPr>
          <a:xfrm>
            <a:off x="3705840" y="7865640"/>
            <a:ext cx="130320" cy="288000"/>
          </a:xfrm>
          <a:custGeom>
            <a:avLst/>
            <a:gdLst/>
            <a:ahLst/>
            <a:rect l="l" t="t" r="r" b="b"/>
            <a:pathLst>
              <a:path w="31" h="68">
                <a:moveTo>
                  <a:pt x="21" y="64"/>
                </a:moveTo>
                <a:cubicBezTo>
                  <a:pt x="21" y="63"/>
                  <a:pt x="21" y="62"/>
                  <a:pt x="21" y="61"/>
                </a:cubicBezTo>
                <a:cubicBezTo>
                  <a:pt x="23" y="58"/>
                  <a:pt x="25" y="54"/>
                  <a:pt x="28" y="51"/>
                </a:cubicBezTo>
                <a:cubicBezTo>
                  <a:pt x="28" y="53"/>
                  <a:pt x="28" y="55"/>
                  <a:pt x="28" y="56"/>
                </a:cubicBezTo>
                <a:cubicBezTo>
                  <a:pt x="27" y="58"/>
                  <a:pt x="25" y="60"/>
                  <a:pt x="24" y="62"/>
                </a:cubicBezTo>
                <a:cubicBezTo>
                  <a:pt x="23" y="62"/>
                  <a:pt x="22" y="63"/>
                  <a:pt x="21" y="64"/>
                </a:cubicBezTo>
                <a:moveTo>
                  <a:pt x="21" y="58"/>
                </a:moveTo>
                <a:cubicBezTo>
                  <a:pt x="21" y="57"/>
                  <a:pt x="21" y="56"/>
                  <a:pt x="21" y="55"/>
                </a:cubicBezTo>
                <a:cubicBezTo>
                  <a:pt x="21" y="54"/>
                  <a:pt x="21" y="54"/>
                  <a:pt x="21" y="54"/>
                </a:cubicBezTo>
                <a:cubicBezTo>
                  <a:pt x="23" y="50"/>
                  <a:pt x="25" y="46"/>
                  <a:pt x="28" y="43"/>
                </a:cubicBezTo>
                <a:cubicBezTo>
                  <a:pt x="28" y="45"/>
                  <a:pt x="28" y="47"/>
                  <a:pt x="28" y="48"/>
                </a:cubicBezTo>
                <a:cubicBezTo>
                  <a:pt x="27" y="49"/>
                  <a:pt x="27" y="49"/>
                  <a:pt x="27" y="49"/>
                </a:cubicBezTo>
                <a:cubicBezTo>
                  <a:pt x="25" y="52"/>
                  <a:pt x="23" y="55"/>
                  <a:pt x="21" y="58"/>
                </a:cubicBezTo>
                <a:moveTo>
                  <a:pt x="21" y="51"/>
                </a:moveTo>
                <a:cubicBezTo>
                  <a:pt x="21" y="49"/>
                  <a:pt x="21" y="47"/>
                  <a:pt x="21" y="46"/>
                </a:cubicBezTo>
                <a:cubicBezTo>
                  <a:pt x="23" y="42"/>
                  <a:pt x="25" y="38"/>
                  <a:pt x="28" y="34"/>
                </a:cubicBezTo>
                <a:cubicBezTo>
                  <a:pt x="28" y="37"/>
                  <a:pt x="28" y="39"/>
                  <a:pt x="28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27" y="41"/>
                  <a:pt x="27" y="41"/>
                  <a:pt x="27" y="41"/>
                </a:cubicBezTo>
                <a:cubicBezTo>
                  <a:pt x="27" y="41"/>
                  <a:pt x="27" y="41"/>
                  <a:pt x="26" y="41"/>
                </a:cubicBezTo>
                <a:cubicBezTo>
                  <a:pt x="24" y="44"/>
                  <a:pt x="23" y="48"/>
                  <a:pt x="21" y="51"/>
                </a:cubicBezTo>
                <a:moveTo>
                  <a:pt x="21" y="42"/>
                </a:moveTo>
                <a:cubicBezTo>
                  <a:pt x="21" y="40"/>
                  <a:pt x="21" y="37"/>
                  <a:pt x="21" y="35"/>
                </a:cubicBezTo>
                <a:cubicBezTo>
                  <a:pt x="23" y="31"/>
                  <a:pt x="25" y="28"/>
                  <a:pt x="28" y="24"/>
                </a:cubicBezTo>
                <a:cubicBezTo>
                  <a:pt x="28" y="26"/>
                  <a:pt x="28" y="29"/>
                  <a:pt x="28" y="31"/>
                </a:cubicBezTo>
                <a:cubicBezTo>
                  <a:pt x="27" y="32"/>
                  <a:pt x="27" y="32"/>
                  <a:pt x="26" y="33"/>
                </a:cubicBezTo>
                <a:cubicBezTo>
                  <a:pt x="24" y="36"/>
                  <a:pt x="23" y="39"/>
                  <a:pt x="21" y="42"/>
                </a:cubicBezTo>
                <a:moveTo>
                  <a:pt x="21" y="32"/>
                </a:moveTo>
                <a:cubicBezTo>
                  <a:pt x="21" y="30"/>
                  <a:pt x="21" y="28"/>
                  <a:pt x="21" y="26"/>
                </a:cubicBezTo>
                <a:cubicBezTo>
                  <a:pt x="23" y="22"/>
                  <a:pt x="25" y="19"/>
                  <a:pt x="28" y="16"/>
                </a:cubicBezTo>
                <a:cubicBezTo>
                  <a:pt x="28" y="18"/>
                  <a:pt x="28" y="19"/>
                  <a:pt x="28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5" y="25"/>
                  <a:pt x="23" y="28"/>
                  <a:pt x="21" y="32"/>
                </a:cubicBezTo>
                <a:moveTo>
                  <a:pt x="17" y="65"/>
                </a:moveTo>
                <a:cubicBezTo>
                  <a:pt x="12" y="64"/>
                  <a:pt x="9" y="64"/>
                  <a:pt x="4" y="64"/>
                </a:cubicBezTo>
                <a:cubicBezTo>
                  <a:pt x="4" y="56"/>
                  <a:pt x="4" y="48"/>
                  <a:pt x="4" y="41"/>
                </a:cubicBezTo>
                <a:cubicBezTo>
                  <a:pt x="4" y="31"/>
                  <a:pt x="4" y="21"/>
                  <a:pt x="4" y="13"/>
                </a:cubicBezTo>
                <a:cubicBezTo>
                  <a:pt x="7" y="13"/>
                  <a:pt x="10" y="13"/>
                  <a:pt x="13" y="14"/>
                </a:cubicBezTo>
                <a:cubicBezTo>
                  <a:pt x="14" y="14"/>
                  <a:pt x="16" y="14"/>
                  <a:pt x="17" y="14"/>
                </a:cubicBezTo>
                <a:cubicBezTo>
                  <a:pt x="17" y="16"/>
                  <a:pt x="17" y="21"/>
                  <a:pt x="17" y="26"/>
                </a:cubicBezTo>
                <a:cubicBezTo>
                  <a:pt x="17" y="35"/>
                  <a:pt x="17" y="45"/>
                  <a:pt x="17" y="55"/>
                </a:cubicBezTo>
                <a:cubicBezTo>
                  <a:pt x="17" y="58"/>
                  <a:pt x="17" y="62"/>
                  <a:pt x="17" y="65"/>
                </a:cubicBezTo>
                <a:moveTo>
                  <a:pt x="21" y="23"/>
                </a:moveTo>
                <a:cubicBezTo>
                  <a:pt x="21" y="22"/>
                  <a:pt x="21" y="21"/>
                  <a:pt x="21" y="20"/>
                </a:cubicBezTo>
                <a:cubicBezTo>
                  <a:pt x="23" y="16"/>
                  <a:pt x="25" y="13"/>
                  <a:pt x="27" y="10"/>
                </a:cubicBezTo>
                <a:cubicBezTo>
                  <a:pt x="27" y="11"/>
                  <a:pt x="27" y="12"/>
                  <a:pt x="28" y="13"/>
                </a:cubicBezTo>
                <a:cubicBezTo>
                  <a:pt x="27" y="14"/>
                  <a:pt x="27" y="14"/>
                  <a:pt x="27" y="14"/>
                </a:cubicBezTo>
                <a:cubicBezTo>
                  <a:pt x="25" y="16"/>
                  <a:pt x="23" y="20"/>
                  <a:pt x="21" y="23"/>
                </a:cubicBezTo>
                <a:moveTo>
                  <a:pt x="20" y="17"/>
                </a:moveTo>
                <a:cubicBezTo>
                  <a:pt x="20" y="15"/>
                  <a:pt x="20" y="14"/>
                  <a:pt x="20" y="13"/>
                </a:cubicBezTo>
                <a:cubicBezTo>
                  <a:pt x="23" y="10"/>
                  <a:pt x="25" y="8"/>
                  <a:pt x="27" y="6"/>
                </a:cubicBezTo>
                <a:cubicBezTo>
                  <a:pt x="27" y="7"/>
                  <a:pt x="27" y="7"/>
                  <a:pt x="27" y="8"/>
                </a:cubicBezTo>
                <a:cubicBezTo>
                  <a:pt x="25" y="10"/>
                  <a:pt x="23" y="13"/>
                  <a:pt x="20" y="17"/>
                </a:cubicBezTo>
                <a:moveTo>
                  <a:pt x="18" y="10"/>
                </a:moveTo>
                <a:cubicBezTo>
                  <a:pt x="17" y="10"/>
                  <a:pt x="12" y="10"/>
                  <a:pt x="7" y="10"/>
                </a:cubicBezTo>
                <a:cubicBezTo>
                  <a:pt x="11" y="7"/>
                  <a:pt x="13" y="5"/>
                  <a:pt x="14" y="4"/>
                </a:cubicBezTo>
                <a:cubicBezTo>
                  <a:pt x="15" y="4"/>
                  <a:pt x="19" y="4"/>
                  <a:pt x="23" y="4"/>
                </a:cubicBezTo>
                <a:cubicBezTo>
                  <a:pt x="23" y="4"/>
                  <a:pt x="24" y="4"/>
                  <a:pt x="25" y="4"/>
                </a:cubicBezTo>
                <a:cubicBezTo>
                  <a:pt x="23" y="6"/>
                  <a:pt x="21" y="8"/>
                  <a:pt x="18" y="10"/>
                </a:cubicBezTo>
                <a:moveTo>
                  <a:pt x="23" y="0"/>
                </a:moveTo>
                <a:cubicBezTo>
                  <a:pt x="18" y="0"/>
                  <a:pt x="13" y="0"/>
                  <a:pt x="13" y="0"/>
                </a:cubicBezTo>
                <a:cubicBezTo>
                  <a:pt x="13" y="0"/>
                  <a:pt x="12" y="0"/>
                  <a:pt x="12" y="1"/>
                </a:cubicBezTo>
                <a:cubicBezTo>
                  <a:pt x="12" y="1"/>
                  <a:pt x="11" y="2"/>
                  <a:pt x="9" y="3"/>
                </a:cubicBezTo>
                <a:cubicBezTo>
                  <a:pt x="7" y="5"/>
                  <a:pt x="4" y="7"/>
                  <a:pt x="1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1" y="11"/>
                  <a:pt x="1" y="11"/>
                  <a:pt x="1" y="11"/>
                </a:cubicBezTo>
                <a:cubicBezTo>
                  <a:pt x="1" y="11"/>
                  <a:pt x="1" y="11"/>
                  <a:pt x="1" y="1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2"/>
                  <a:pt x="0" y="12"/>
                </a:cubicBezTo>
                <a:cubicBezTo>
                  <a:pt x="1" y="20"/>
                  <a:pt x="1" y="30"/>
                  <a:pt x="1" y="41"/>
                </a:cubicBezTo>
                <a:cubicBezTo>
                  <a:pt x="1" y="49"/>
                  <a:pt x="1" y="57"/>
                  <a:pt x="1" y="66"/>
                </a:cubicBezTo>
                <a:cubicBezTo>
                  <a:pt x="1" y="66"/>
                  <a:pt x="1" y="66"/>
                  <a:pt x="1" y="66"/>
                </a:cubicBezTo>
                <a:cubicBezTo>
                  <a:pt x="1" y="67"/>
                  <a:pt x="2" y="67"/>
                  <a:pt x="3" y="68"/>
                </a:cubicBezTo>
                <a:cubicBezTo>
                  <a:pt x="9" y="68"/>
                  <a:pt x="12" y="68"/>
                  <a:pt x="18" y="68"/>
                </a:cubicBezTo>
                <a:cubicBezTo>
                  <a:pt x="19" y="68"/>
                  <a:pt x="19" y="68"/>
                  <a:pt x="19" y="68"/>
                </a:cubicBezTo>
                <a:cubicBezTo>
                  <a:pt x="19" y="68"/>
                  <a:pt x="20" y="68"/>
                  <a:pt x="20" y="68"/>
                </a:cubicBezTo>
                <a:cubicBezTo>
                  <a:pt x="21" y="68"/>
                  <a:pt x="22" y="67"/>
                  <a:pt x="23" y="67"/>
                </a:cubicBezTo>
                <a:cubicBezTo>
                  <a:pt x="23" y="67"/>
                  <a:pt x="23" y="67"/>
                  <a:pt x="23" y="67"/>
                </a:cubicBezTo>
                <a:cubicBezTo>
                  <a:pt x="23" y="67"/>
                  <a:pt x="23" y="67"/>
                  <a:pt x="23" y="67"/>
                </a:cubicBezTo>
                <a:cubicBezTo>
                  <a:pt x="24" y="66"/>
                  <a:pt x="24" y="66"/>
                  <a:pt x="24" y="66"/>
                </a:cubicBezTo>
                <a:cubicBezTo>
                  <a:pt x="26" y="65"/>
                  <a:pt x="28" y="63"/>
                  <a:pt x="31" y="62"/>
                </a:cubicBezTo>
                <a:cubicBezTo>
                  <a:pt x="31" y="61"/>
                  <a:pt x="31" y="61"/>
                  <a:pt x="31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31" y="61"/>
                  <a:pt x="31" y="61"/>
                  <a:pt x="31" y="60"/>
                </a:cubicBezTo>
                <a:cubicBezTo>
                  <a:pt x="31" y="45"/>
                  <a:pt x="31" y="15"/>
                  <a:pt x="31" y="5"/>
                </a:cubicBezTo>
                <a:cubicBezTo>
                  <a:pt x="31" y="4"/>
                  <a:pt x="31" y="4"/>
                  <a:pt x="31" y="3"/>
                </a:cubicBezTo>
                <a:cubicBezTo>
                  <a:pt x="31" y="2"/>
                  <a:pt x="31" y="2"/>
                  <a:pt x="31" y="2"/>
                </a:cubicBezTo>
                <a:cubicBezTo>
                  <a:pt x="31" y="2"/>
                  <a:pt x="31" y="2"/>
                  <a:pt x="31" y="2"/>
                </a:cubicBezTo>
                <a:cubicBezTo>
                  <a:pt x="31" y="2"/>
                  <a:pt x="31" y="2"/>
                  <a:pt x="31" y="2"/>
                </a:cubicBezTo>
                <a:cubicBezTo>
                  <a:pt x="31" y="2"/>
                  <a:pt x="31" y="2"/>
                  <a:pt x="31" y="2"/>
                </a:cubicBezTo>
                <a:cubicBezTo>
                  <a:pt x="31" y="2"/>
                  <a:pt x="31" y="2"/>
                  <a:pt x="31" y="2"/>
                </a:cubicBezTo>
                <a:cubicBezTo>
                  <a:pt x="31" y="2"/>
                  <a:pt x="31" y="2"/>
                  <a:pt x="31" y="2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1"/>
                  <a:pt x="31" y="1"/>
                  <a:pt x="31" y="1"/>
                </a:cubicBezTo>
                <a:cubicBezTo>
                  <a:pt x="30" y="1"/>
                  <a:pt x="30" y="0"/>
                  <a:pt x="29" y="0"/>
                </a:cubicBezTo>
                <a:cubicBezTo>
                  <a:pt x="28" y="0"/>
                  <a:pt x="25" y="0"/>
                  <a:pt x="23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CustomShape 71"/>
          <p:cNvSpPr/>
          <p:nvPr/>
        </p:nvSpPr>
        <p:spPr>
          <a:xfrm>
            <a:off x="4137840" y="7818840"/>
            <a:ext cx="132120" cy="334800"/>
          </a:xfrm>
          <a:custGeom>
            <a:avLst/>
            <a:gdLst/>
            <a:ahLst/>
            <a:rect l="l" t="t" r="r" b="b"/>
            <a:pathLst>
              <a:path w="31" h="79">
                <a:moveTo>
                  <a:pt x="23" y="73"/>
                </a:moveTo>
                <a:cubicBezTo>
                  <a:pt x="24" y="71"/>
                  <a:pt x="26" y="69"/>
                  <a:pt x="27" y="67"/>
                </a:cubicBezTo>
                <a:cubicBezTo>
                  <a:pt x="27" y="68"/>
                  <a:pt x="27" y="69"/>
                  <a:pt x="27" y="70"/>
                </a:cubicBezTo>
                <a:cubicBezTo>
                  <a:pt x="26" y="71"/>
                  <a:pt x="24" y="72"/>
                  <a:pt x="23" y="73"/>
                </a:cubicBezTo>
                <a:moveTo>
                  <a:pt x="20" y="74"/>
                </a:moveTo>
                <a:cubicBezTo>
                  <a:pt x="20" y="72"/>
                  <a:pt x="20" y="69"/>
                  <a:pt x="20" y="67"/>
                </a:cubicBezTo>
                <a:cubicBezTo>
                  <a:pt x="20" y="67"/>
                  <a:pt x="20" y="67"/>
                  <a:pt x="20" y="67"/>
                </a:cubicBezTo>
                <a:cubicBezTo>
                  <a:pt x="20" y="67"/>
                  <a:pt x="20" y="67"/>
                  <a:pt x="20" y="67"/>
                </a:cubicBezTo>
                <a:cubicBezTo>
                  <a:pt x="22" y="64"/>
                  <a:pt x="25" y="61"/>
                  <a:pt x="27" y="58"/>
                </a:cubicBezTo>
                <a:cubicBezTo>
                  <a:pt x="27" y="60"/>
                  <a:pt x="27" y="62"/>
                  <a:pt x="27" y="64"/>
                </a:cubicBezTo>
                <a:cubicBezTo>
                  <a:pt x="25" y="67"/>
                  <a:pt x="22" y="70"/>
                  <a:pt x="20" y="74"/>
                </a:cubicBezTo>
                <a:moveTo>
                  <a:pt x="20" y="64"/>
                </a:moveTo>
                <a:cubicBezTo>
                  <a:pt x="20" y="62"/>
                  <a:pt x="20" y="61"/>
                  <a:pt x="20" y="59"/>
                </a:cubicBezTo>
                <a:cubicBezTo>
                  <a:pt x="21" y="59"/>
                  <a:pt x="21" y="59"/>
                  <a:pt x="21" y="59"/>
                </a:cubicBezTo>
                <a:cubicBezTo>
                  <a:pt x="23" y="56"/>
                  <a:pt x="25" y="52"/>
                  <a:pt x="27" y="49"/>
                </a:cubicBezTo>
                <a:cubicBezTo>
                  <a:pt x="27" y="52"/>
                  <a:pt x="27" y="54"/>
                  <a:pt x="27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4" y="59"/>
                  <a:pt x="22" y="61"/>
                  <a:pt x="20" y="64"/>
                </a:cubicBezTo>
                <a:moveTo>
                  <a:pt x="20" y="56"/>
                </a:moveTo>
                <a:cubicBezTo>
                  <a:pt x="20" y="54"/>
                  <a:pt x="20" y="52"/>
                  <a:pt x="20" y="51"/>
                </a:cubicBezTo>
                <a:cubicBezTo>
                  <a:pt x="21" y="50"/>
                  <a:pt x="21" y="50"/>
                  <a:pt x="21" y="50"/>
                </a:cubicBezTo>
                <a:cubicBezTo>
                  <a:pt x="23" y="48"/>
                  <a:pt x="25" y="45"/>
                  <a:pt x="27" y="43"/>
                </a:cubicBezTo>
                <a:cubicBezTo>
                  <a:pt x="27" y="44"/>
                  <a:pt x="27" y="45"/>
                  <a:pt x="27" y="47"/>
                </a:cubicBezTo>
                <a:cubicBezTo>
                  <a:pt x="26" y="47"/>
                  <a:pt x="26" y="47"/>
                  <a:pt x="26" y="47"/>
                </a:cubicBezTo>
                <a:cubicBezTo>
                  <a:pt x="24" y="50"/>
                  <a:pt x="22" y="53"/>
                  <a:pt x="20" y="56"/>
                </a:cubicBezTo>
                <a:moveTo>
                  <a:pt x="20" y="48"/>
                </a:moveTo>
                <a:cubicBezTo>
                  <a:pt x="20" y="46"/>
                  <a:pt x="20" y="44"/>
                  <a:pt x="20" y="41"/>
                </a:cubicBezTo>
                <a:cubicBezTo>
                  <a:pt x="22" y="39"/>
                  <a:pt x="25" y="36"/>
                  <a:pt x="27" y="33"/>
                </a:cubicBezTo>
                <a:cubicBezTo>
                  <a:pt x="27" y="35"/>
                  <a:pt x="27" y="38"/>
                  <a:pt x="27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5" y="43"/>
                  <a:pt x="22" y="46"/>
                  <a:pt x="20" y="48"/>
                </a:cubicBezTo>
                <a:moveTo>
                  <a:pt x="20" y="39"/>
                </a:moveTo>
                <a:cubicBezTo>
                  <a:pt x="20" y="37"/>
                  <a:pt x="20" y="35"/>
                  <a:pt x="20" y="34"/>
                </a:cubicBezTo>
                <a:cubicBezTo>
                  <a:pt x="21" y="33"/>
                  <a:pt x="21" y="33"/>
                  <a:pt x="21" y="33"/>
                </a:cubicBezTo>
                <a:cubicBezTo>
                  <a:pt x="23" y="31"/>
                  <a:pt x="25" y="28"/>
                  <a:pt x="27" y="26"/>
                </a:cubicBezTo>
                <a:cubicBezTo>
                  <a:pt x="27" y="27"/>
                  <a:pt x="27" y="29"/>
                  <a:pt x="27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4" y="33"/>
                  <a:pt x="22" y="36"/>
                  <a:pt x="20" y="39"/>
                </a:cubicBezTo>
                <a:moveTo>
                  <a:pt x="20" y="32"/>
                </a:moveTo>
                <a:cubicBezTo>
                  <a:pt x="20" y="30"/>
                  <a:pt x="20" y="29"/>
                  <a:pt x="20" y="27"/>
                </a:cubicBezTo>
                <a:cubicBezTo>
                  <a:pt x="20" y="27"/>
                  <a:pt x="21" y="27"/>
                  <a:pt x="21" y="27"/>
                </a:cubicBezTo>
                <a:cubicBezTo>
                  <a:pt x="22" y="27"/>
                  <a:pt x="22" y="26"/>
                  <a:pt x="22" y="26"/>
                </a:cubicBezTo>
                <a:cubicBezTo>
                  <a:pt x="21" y="25"/>
                  <a:pt x="21" y="25"/>
                  <a:pt x="21" y="25"/>
                </a:cubicBezTo>
                <a:cubicBezTo>
                  <a:pt x="23" y="23"/>
                  <a:pt x="25" y="21"/>
                  <a:pt x="27" y="19"/>
                </a:cubicBezTo>
                <a:cubicBezTo>
                  <a:pt x="27" y="21"/>
                  <a:pt x="27" y="23"/>
                  <a:pt x="27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27" y="24"/>
                  <a:pt x="26" y="24"/>
                  <a:pt x="26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24" y="27"/>
                  <a:pt x="22" y="29"/>
                  <a:pt x="20" y="32"/>
                </a:cubicBezTo>
                <a:moveTo>
                  <a:pt x="17" y="76"/>
                </a:moveTo>
                <a:cubicBezTo>
                  <a:pt x="12" y="75"/>
                  <a:pt x="8" y="75"/>
                  <a:pt x="4" y="75"/>
                </a:cubicBezTo>
                <a:cubicBezTo>
                  <a:pt x="4" y="67"/>
                  <a:pt x="4" y="57"/>
                  <a:pt x="4" y="47"/>
                </a:cubicBezTo>
                <a:cubicBezTo>
                  <a:pt x="4" y="34"/>
                  <a:pt x="4" y="22"/>
                  <a:pt x="3" y="13"/>
                </a:cubicBezTo>
                <a:cubicBezTo>
                  <a:pt x="6" y="13"/>
                  <a:pt x="9" y="13"/>
                  <a:pt x="12" y="13"/>
                </a:cubicBezTo>
                <a:cubicBezTo>
                  <a:pt x="14" y="13"/>
                  <a:pt x="15" y="13"/>
                  <a:pt x="16" y="13"/>
                </a:cubicBezTo>
                <a:cubicBezTo>
                  <a:pt x="16" y="16"/>
                  <a:pt x="16" y="22"/>
                  <a:pt x="16" y="30"/>
                </a:cubicBezTo>
                <a:cubicBezTo>
                  <a:pt x="16" y="41"/>
                  <a:pt x="17" y="54"/>
                  <a:pt x="17" y="64"/>
                </a:cubicBezTo>
                <a:cubicBezTo>
                  <a:pt x="17" y="69"/>
                  <a:pt x="17" y="73"/>
                  <a:pt x="17" y="76"/>
                </a:cubicBezTo>
                <a:moveTo>
                  <a:pt x="20" y="24"/>
                </a:moveTo>
                <a:cubicBezTo>
                  <a:pt x="20" y="23"/>
                  <a:pt x="20" y="22"/>
                  <a:pt x="20" y="21"/>
                </a:cubicBezTo>
                <a:cubicBezTo>
                  <a:pt x="22" y="18"/>
                  <a:pt x="24" y="15"/>
                  <a:pt x="27" y="12"/>
                </a:cubicBezTo>
                <a:cubicBezTo>
                  <a:pt x="27" y="13"/>
                  <a:pt x="27" y="15"/>
                  <a:pt x="27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4" y="20"/>
                  <a:pt x="22" y="22"/>
                  <a:pt x="20" y="24"/>
                </a:cubicBezTo>
                <a:moveTo>
                  <a:pt x="20" y="18"/>
                </a:moveTo>
                <a:cubicBezTo>
                  <a:pt x="20" y="16"/>
                  <a:pt x="20" y="14"/>
                  <a:pt x="20" y="13"/>
                </a:cubicBezTo>
                <a:cubicBezTo>
                  <a:pt x="23" y="10"/>
                  <a:pt x="25" y="8"/>
                  <a:pt x="27" y="6"/>
                </a:cubicBezTo>
                <a:cubicBezTo>
                  <a:pt x="27" y="7"/>
                  <a:pt x="27" y="8"/>
                  <a:pt x="27" y="9"/>
                </a:cubicBezTo>
                <a:cubicBezTo>
                  <a:pt x="27" y="9"/>
                  <a:pt x="27" y="9"/>
                  <a:pt x="27" y="9"/>
                </a:cubicBezTo>
                <a:cubicBezTo>
                  <a:pt x="24" y="12"/>
                  <a:pt x="22" y="15"/>
                  <a:pt x="20" y="18"/>
                </a:cubicBezTo>
                <a:moveTo>
                  <a:pt x="18" y="10"/>
                </a:moveTo>
                <a:cubicBezTo>
                  <a:pt x="17" y="10"/>
                  <a:pt x="11" y="10"/>
                  <a:pt x="6" y="9"/>
                </a:cubicBezTo>
                <a:cubicBezTo>
                  <a:pt x="10" y="7"/>
                  <a:pt x="12" y="4"/>
                  <a:pt x="13" y="4"/>
                </a:cubicBezTo>
                <a:cubicBezTo>
                  <a:pt x="15" y="4"/>
                  <a:pt x="18" y="3"/>
                  <a:pt x="22" y="3"/>
                </a:cubicBezTo>
                <a:cubicBezTo>
                  <a:pt x="23" y="3"/>
                  <a:pt x="23" y="3"/>
                  <a:pt x="24" y="3"/>
                </a:cubicBezTo>
                <a:cubicBezTo>
                  <a:pt x="22" y="5"/>
                  <a:pt x="20" y="7"/>
                  <a:pt x="18" y="10"/>
                </a:cubicBezTo>
                <a:moveTo>
                  <a:pt x="22" y="0"/>
                </a:moveTo>
                <a:cubicBezTo>
                  <a:pt x="17" y="0"/>
                  <a:pt x="12" y="0"/>
                  <a:pt x="12" y="0"/>
                </a:cubicBezTo>
                <a:cubicBezTo>
                  <a:pt x="12" y="0"/>
                  <a:pt x="12" y="0"/>
                  <a:pt x="11" y="0"/>
                </a:cubicBezTo>
                <a:cubicBezTo>
                  <a:pt x="11" y="0"/>
                  <a:pt x="10" y="1"/>
                  <a:pt x="8" y="3"/>
                </a:cubicBezTo>
                <a:cubicBezTo>
                  <a:pt x="6" y="5"/>
                  <a:pt x="4" y="7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20"/>
                  <a:pt x="0" y="33"/>
                  <a:pt x="0" y="47"/>
                </a:cubicBezTo>
                <a:cubicBezTo>
                  <a:pt x="0" y="57"/>
                  <a:pt x="0" y="68"/>
                  <a:pt x="0" y="77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78"/>
                  <a:pt x="1" y="78"/>
                  <a:pt x="2" y="79"/>
                </a:cubicBezTo>
                <a:cubicBezTo>
                  <a:pt x="8" y="79"/>
                  <a:pt x="11" y="79"/>
                  <a:pt x="18" y="79"/>
                </a:cubicBezTo>
                <a:cubicBezTo>
                  <a:pt x="18" y="79"/>
                  <a:pt x="18" y="79"/>
                  <a:pt x="18" y="79"/>
                </a:cubicBezTo>
                <a:cubicBezTo>
                  <a:pt x="19" y="79"/>
                  <a:pt x="19" y="79"/>
                  <a:pt x="19" y="79"/>
                </a:cubicBezTo>
                <a:cubicBezTo>
                  <a:pt x="23" y="77"/>
                  <a:pt x="26" y="75"/>
                  <a:pt x="30" y="73"/>
                </a:cubicBezTo>
                <a:cubicBezTo>
                  <a:pt x="30" y="72"/>
                  <a:pt x="30" y="72"/>
                  <a:pt x="30" y="72"/>
                </a:cubicBezTo>
                <a:cubicBezTo>
                  <a:pt x="30" y="72"/>
                  <a:pt x="30" y="72"/>
                  <a:pt x="30" y="72"/>
                </a:cubicBezTo>
                <a:cubicBezTo>
                  <a:pt x="30" y="72"/>
                  <a:pt x="30" y="72"/>
                  <a:pt x="30" y="72"/>
                </a:cubicBezTo>
                <a:cubicBezTo>
                  <a:pt x="31" y="72"/>
                  <a:pt x="31" y="72"/>
                  <a:pt x="31" y="71"/>
                </a:cubicBezTo>
                <a:cubicBezTo>
                  <a:pt x="31" y="56"/>
                  <a:pt x="30" y="18"/>
                  <a:pt x="30" y="6"/>
                </a:cubicBezTo>
                <a:cubicBezTo>
                  <a:pt x="30" y="5"/>
                  <a:pt x="30" y="4"/>
                  <a:pt x="30" y="3"/>
                </a:cubicBezTo>
                <a:cubicBezTo>
                  <a:pt x="30" y="2"/>
                  <a:pt x="30" y="2"/>
                  <a:pt x="30" y="2"/>
                </a:cubicBezTo>
                <a:cubicBezTo>
                  <a:pt x="30" y="2"/>
                  <a:pt x="30" y="2"/>
                  <a:pt x="30" y="2"/>
                </a:cubicBezTo>
                <a:cubicBezTo>
                  <a:pt x="30" y="2"/>
                  <a:pt x="30" y="2"/>
                  <a:pt x="30" y="2"/>
                </a:cubicBezTo>
                <a:cubicBezTo>
                  <a:pt x="30" y="2"/>
                  <a:pt x="30" y="2"/>
                  <a:pt x="30" y="2"/>
                </a:cubicBezTo>
                <a:cubicBezTo>
                  <a:pt x="30" y="1"/>
                  <a:pt x="30" y="1"/>
                  <a:pt x="30" y="1"/>
                </a:cubicBezTo>
                <a:cubicBezTo>
                  <a:pt x="30" y="1"/>
                  <a:pt x="30" y="1"/>
                  <a:pt x="30" y="1"/>
                </a:cubicBezTo>
                <a:cubicBezTo>
                  <a:pt x="30" y="1"/>
                  <a:pt x="30" y="1"/>
                  <a:pt x="30" y="1"/>
                </a:cubicBezTo>
                <a:cubicBezTo>
                  <a:pt x="30" y="1"/>
                  <a:pt x="30" y="1"/>
                  <a:pt x="30" y="1"/>
                </a:cubicBezTo>
                <a:cubicBezTo>
                  <a:pt x="30" y="0"/>
                  <a:pt x="29" y="0"/>
                  <a:pt x="29" y="0"/>
                </a:cubicBezTo>
                <a:cubicBezTo>
                  <a:pt x="27" y="0"/>
                  <a:pt x="24" y="0"/>
                  <a:pt x="22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CustomShape 72"/>
          <p:cNvSpPr/>
          <p:nvPr/>
        </p:nvSpPr>
        <p:spPr>
          <a:xfrm>
            <a:off x="7134840" y="3104640"/>
            <a:ext cx="911880" cy="965520"/>
          </a:xfrm>
          <a:custGeom>
            <a:avLst/>
            <a:gdLst/>
            <a:ahLst/>
            <a:rect l="l" t="t" r="r" b="b"/>
            <a:pathLst>
              <a:path w="215" h="228">
                <a:moveTo>
                  <a:pt x="99" y="224"/>
                </a:moveTo>
                <a:cubicBezTo>
                  <a:pt x="98" y="221"/>
                  <a:pt x="97" y="218"/>
                  <a:pt x="96" y="216"/>
                </a:cubicBezTo>
                <a:cubicBezTo>
                  <a:pt x="109" y="208"/>
                  <a:pt x="122" y="200"/>
                  <a:pt x="135" y="192"/>
                </a:cubicBezTo>
                <a:cubicBezTo>
                  <a:pt x="142" y="188"/>
                  <a:pt x="148" y="183"/>
                  <a:pt x="155" y="179"/>
                </a:cubicBezTo>
                <a:cubicBezTo>
                  <a:pt x="170" y="168"/>
                  <a:pt x="183" y="154"/>
                  <a:pt x="200" y="147"/>
                </a:cubicBezTo>
                <a:cubicBezTo>
                  <a:pt x="200" y="147"/>
                  <a:pt x="200" y="147"/>
                  <a:pt x="200" y="146"/>
                </a:cubicBezTo>
                <a:cubicBezTo>
                  <a:pt x="201" y="146"/>
                  <a:pt x="201" y="146"/>
                  <a:pt x="200" y="145"/>
                </a:cubicBezTo>
                <a:cubicBezTo>
                  <a:pt x="198" y="141"/>
                  <a:pt x="195" y="137"/>
                  <a:pt x="192" y="133"/>
                </a:cubicBezTo>
                <a:cubicBezTo>
                  <a:pt x="194" y="132"/>
                  <a:pt x="196" y="130"/>
                  <a:pt x="199" y="129"/>
                </a:cubicBezTo>
                <a:cubicBezTo>
                  <a:pt x="203" y="135"/>
                  <a:pt x="207" y="142"/>
                  <a:pt x="212" y="149"/>
                </a:cubicBezTo>
                <a:cubicBezTo>
                  <a:pt x="195" y="156"/>
                  <a:pt x="182" y="169"/>
                  <a:pt x="168" y="180"/>
                </a:cubicBezTo>
                <a:cubicBezTo>
                  <a:pt x="162" y="185"/>
                  <a:pt x="155" y="189"/>
                  <a:pt x="148" y="193"/>
                </a:cubicBezTo>
                <a:cubicBezTo>
                  <a:pt x="132" y="204"/>
                  <a:pt x="116" y="214"/>
                  <a:pt x="99" y="224"/>
                </a:cubicBezTo>
                <a:moveTo>
                  <a:pt x="19" y="113"/>
                </a:moveTo>
                <a:cubicBezTo>
                  <a:pt x="12" y="103"/>
                  <a:pt x="11" y="102"/>
                  <a:pt x="3" y="91"/>
                </a:cubicBezTo>
                <a:cubicBezTo>
                  <a:pt x="4" y="91"/>
                  <a:pt x="5" y="90"/>
                  <a:pt x="6" y="89"/>
                </a:cubicBezTo>
                <a:cubicBezTo>
                  <a:pt x="7" y="89"/>
                  <a:pt x="8" y="88"/>
                  <a:pt x="8" y="88"/>
                </a:cubicBezTo>
                <a:cubicBezTo>
                  <a:pt x="13" y="93"/>
                  <a:pt x="15" y="95"/>
                  <a:pt x="22" y="104"/>
                </a:cubicBezTo>
                <a:cubicBezTo>
                  <a:pt x="22" y="105"/>
                  <a:pt x="23" y="105"/>
                  <a:pt x="23" y="105"/>
                </a:cubicBezTo>
                <a:cubicBezTo>
                  <a:pt x="23" y="105"/>
                  <a:pt x="24" y="105"/>
                  <a:pt x="24" y="105"/>
                </a:cubicBezTo>
                <a:cubicBezTo>
                  <a:pt x="24" y="105"/>
                  <a:pt x="25" y="104"/>
                  <a:pt x="25" y="103"/>
                </a:cubicBezTo>
                <a:cubicBezTo>
                  <a:pt x="25" y="103"/>
                  <a:pt x="25" y="103"/>
                  <a:pt x="25" y="103"/>
                </a:cubicBezTo>
                <a:cubicBezTo>
                  <a:pt x="25" y="103"/>
                  <a:pt x="25" y="102"/>
                  <a:pt x="25" y="102"/>
                </a:cubicBezTo>
                <a:cubicBezTo>
                  <a:pt x="26" y="101"/>
                  <a:pt x="27" y="101"/>
                  <a:pt x="28" y="101"/>
                </a:cubicBezTo>
                <a:cubicBezTo>
                  <a:pt x="28" y="101"/>
                  <a:pt x="28" y="101"/>
                  <a:pt x="28" y="101"/>
                </a:cubicBezTo>
                <a:cubicBezTo>
                  <a:pt x="28" y="101"/>
                  <a:pt x="29" y="101"/>
                  <a:pt x="29" y="102"/>
                </a:cubicBezTo>
                <a:cubicBezTo>
                  <a:pt x="30" y="102"/>
                  <a:pt x="30" y="103"/>
                  <a:pt x="30" y="104"/>
                </a:cubicBezTo>
                <a:cubicBezTo>
                  <a:pt x="30" y="105"/>
                  <a:pt x="29" y="107"/>
                  <a:pt x="27" y="108"/>
                </a:cubicBezTo>
                <a:cubicBezTo>
                  <a:pt x="27" y="108"/>
                  <a:pt x="27" y="108"/>
                  <a:pt x="26" y="109"/>
                </a:cubicBezTo>
                <a:cubicBezTo>
                  <a:pt x="26" y="109"/>
                  <a:pt x="26" y="110"/>
                  <a:pt x="27" y="110"/>
                </a:cubicBezTo>
                <a:cubicBezTo>
                  <a:pt x="29" y="114"/>
                  <a:pt x="35" y="122"/>
                  <a:pt x="37" y="126"/>
                </a:cubicBezTo>
                <a:cubicBezTo>
                  <a:pt x="38" y="126"/>
                  <a:pt x="38" y="126"/>
                  <a:pt x="39" y="126"/>
                </a:cubicBezTo>
                <a:cubicBezTo>
                  <a:pt x="39" y="126"/>
                  <a:pt x="39" y="126"/>
                  <a:pt x="39" y="126"/>
                </a:cubicBezTo>
                <a:cubicBezTo>
                  <a:pt x="39" y="126"/>
                  <a:pt x="40" y="126"/>
                  <a:pt x="40" y="125"/>
                </a:cubicBezTo>
                <a:cubicBezTo>
                  <a:pt x="40" y="124"/>
                  <a:pt x="42" y="123"/>
                  <a:pt x="44" y="123"/>
                </a:cubicBezTo>
                <a:cubicBezTo>
                  <a:pt x="44" y="123"/>
                  <a:pt x="44" y="123"/>
                  <a:pt x="44" y="123"/>
                </a:cubicBezTo>
                <a:cubicBezTo>
                  <a:pt x="45" y="123"/>
                  <a:pt x="47" y="123"/>
                  <a:pt x="47" y="124"/>
                </a:cubicBezTo>
                <a:cubicBezTo>
                  <a:pt x="48" y="125"/>
                  <a:pt x="48" y="126"/>
                  <a:pt x="48" y="127"/>
                </a:cubicBezTo>
                <a:cubicBezTo>
                  <a:pt x="48" y="128"/>
                  <a:pt x="48" y="129"/>
                  <a:pt x="47" y="130"/>
                </a:cubicBezTo>
                <a:cubicBezTo>
                  <a:pt x="46" y="131"/>
                  <a:pt x="45" y="131"/>
                  <a:pt x="45" y="131"/>
                </a:cubicBezTo>
                <a:cubicBezTo>
                  <a:pt x="44" y="131"/>
                  <a:pt x="44" y="132"/>
                  <a:pt x="43" y="132"/>
                </a:cubicBezTo>
                <a:cubicBezTo>
                  <a:pt x="43" y="133"/>
                  <a:pt x="43" y="133"/>
                  <a:pt x="44" y="134"/>
                </a:cubicBezTo>
                <a:cubicBezTo>
                  <a:pt x="47" y="137"/>
                  <a:pt x="52" y="144"/>
                  <a:pt x="54" y="149"/>
                </a:cubicBezTo>
                <a:cubicBezTo>
                  <a:pt x="54" y="149"/>
                  <a:pt x="55" y="149"/>
                  <a:pt x="55" y="149"/>
                </a:cubicBezTo>
                <a:cubicBezTo>
                  <a:pt x="55" y="149"/>
                  <a:pt x="55" y="149"/>
                  <a:pt x="55" y="149"/>
                </a:cubicBezTo>
                <a:cubicBezTo>
                  <a:pt x="56" y="149"/>
                  <a:pt x="56" y="149"/>
                  <a:pt x="56" y="148"/>
                </a:cubicBezTo>
                <a:cubicBezTo>
                  <a:pt x="57" y="148"/>
                  <a:pt x="57" y="147"/>
                  <a:pt x="57" y="147"/>
                </a:cubicBezTo>
                <a:cubicBezTo>
                  <a:pt x="58" y="147"/>
                  <a:pt x="59" y="146"/>
                  <a:pt x="60" y="146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61" y="146"/>
                  <a:pt x="62" y="147"/>
                  <a:pt x="63" y="148"/>
                </a:cubicBezTo>
                <a:cubicBezTo>
                  <a:pt x="63" y="148"/>
                  <a:pt x="63" y="149"/>
                  <a:pt x="63" y="150"/>
                </a:cubicBezTo>
                <a:cubicBezTo>
                  <a:pt x="63" y="152"/>
                  <a:pt x="62" y="154"/>
                  <a:pt x="61" y="155"/>
                </a:cubicBezTo>
                <a:cubicBezTo>
                  <a:pt x="60" y="156"/>
                  <a:pt x="60" y="156"/>
                  <a:pt x="60" y="157"/>
                </a:cubicBezTo>
                <a:cubicBezTo>
                  <a:pt x="64" y="162"/>
                  <a:pt x="65" y="165"/>
                  <a:pt x="69" y="170"/>
                </a:cubicBezTo>
                <a:cubicBezTo>
                  <a:pt x="69" y="171"/>
                  <a:pt x="70" y="171"/>
                  <a:pt x="70" y="171"/>
                </a:cubicBezTo>
                <a:cubicBezTo>
                  <a:pt x="70" y="171"/>
                  <a:pt x="70" y="171"/>
                  <a:pt x="70" y="171"/>
                </a:cubicBezTo>
                <a:cubicBezTo>
                  <a:pt x="70" y="171"/>
                  <a:pt x="71" y="171"/>
                  <a:pt x="71" y="171"/>
                </a:cubicBezTo>
                <a:cubicBezTo>
                  <a:pt x="72" y="169"/>
                  <a:pt x="74" y="169"/>
                  <a:pt x="75" y="169"/>
                </a:cubicBezTo>
                <a:cubicBezTo>
                  <a:pt x="75" y="169"/>
                  <a:pt x="75" y="169"/>
                  <a:pt x="75" y="169"/>
                </a:cubicBezTo>
                <a:cubicBezTo>
                  <a:pt x="77" y="169"/>
                  <a:pt x="79" y="170"/>
                  <a:pt x="80" y="171"/>
                </a:cubicBezTo>
                <a:cubicBezTo>
                  <a:pt x="80" y="172"/>
                  <a:pt x="80" y="173"/>
                  <a:pt x="80" y="174"/>
                </a:cubicBezTo>
                <a:cubicBezTo>
                  <a:pt x="80" y="176"/>
                  <a:pt x="79" y="179"/>
                  <a:pt x="76" y="179"/>
                </a:cubicBezTo>
                <a:cubicBezTo>
                  <a:pt x="76" y="179"/>
                  <a:pt x="75" y="180"/>
                  <a:pt x="75" y="180"/>
                </a:cubicBezTo>
                <a:cubicBezTo>
                  <a:pt x="75" y="180"/>
                  <a:pt x="75" y="181"/>
                  <a:pt x="75" y="181"/>
                </a:cubicBezTo>
                <a:cubicBezTo>
                  <a:pt x="80" y="188"/>
                  <a:pt x="83" y="191"/>
                  <a:pt x="85" y="193"/>
                </a:cubicBezTo>
                <a:cubicBezTo>
                  <a:pt x="86" y="196"/>
                  <a:pt x="88" y="200"/>
                  <a:pt x="91" y="207"/>
                </a:cubicBezTo>
                <a:cubicBezTo>
                  <a:pt x="91" y="207"/>
                  <a:pt x="92" y="208"/>
                  <a:pt x="92" y="208"/>
                </a:cubicBezTo>
                <a:cubicBezTo>
                  <a:pt x="92" y="208"/>
                  <a:pt x="92" y="208"/>
                  <a:pt x="92" y="208"/>
                </a:cubicBezTo>
                <a:cubicBezTo>
                  <a:pt x="93" y="208"/>
                  <a:pt x="93" y="208"/>
                  <a:pt x="93" y="208"/>
                </a:cubicBezTo>
                <a:cubicBezTo>
                  <a:pt x="110" y="196"/>
                  <a:pt x="126" y="185"/>
                  <a:pt x="142" y="174"/>
                </a:cubicBezTo>
                <a:cubicBezTo>
                  <a:pt x="149" y="169"/>
                  <a:pt x="155" y="165"/>
                  <a:pt x="161" y="160"/>
                </a:cubicBezTo>
                <a:cubicBezTo>
                  <a:pt x="171" y="152"/>
                  <a:pt x="180" y="142"/>
                  <a:pt x="190" y="135"/>
                </a:cubicBezTo>
                <a:cubicBezTo>
                  <a:pt x="192" y="138"/>
                  <a:pt x="195" y="142"/>
                  <a:pt x="197" y="145"/>
                </a:cubicBezTo>
                <a:cubicBezTo>
                  <a:pt x="180" y="152"/>
                  <a:pt x="167" y="166"/>
                  <a:pt x="153" y="177"/>
                </a:cubicBezTo>
                <a:cubicBezTo>
                  <a:pt x="147" y="181"/>
                  <a:pt x="140" y="185"/>
                  <a:pt x="133" y="190"/>
                </a:cubicBezTo>
                <a:cubicBezTo>
                  <a:pt x="117" y="200"/>
                  <a:pt x="101" y="210"/>
                  <a:pt x="84" y="220"/>
                </a:cubicBezTo>
                <a:cubicBezTo>
                  <a:pt x="82" y="214"/>
                  <a:pt x="80" y="210"/>
                  <a:pt x="79" y="207"/>
                </a:cubicBezTo>
                <a:cubicBezTo>
                  <a:pt x="77" y="204"/>
                  <a:pt x="75" y="202"/>
                  <a:pt x="71" y="196"/>
                </a:cubicBezTo>
                <a:cubicBezTo>
                  <a:pt x="74" y="195"/>
                  <a:pt x="76" y="192"/>
                  <a:pt x="76" y="188"/>
                </a:cubicBezTo>
                <a:cubicBezTo>
                  <a:pt x="76" y="187"/>
                  <a:pt x="75" y="186"/>
                  <a:pt x="75" y="185"/>
                </a:cubicBezTo>
                <a:cubicBezTo>
                  <a:pt x="73" y="182"/>
                  <a:pt x="71" y="181"/>
                  <a:pt x="68" y="181"/>
                </a:cubicBezTo>
                <a:cubicBezTo>
                  <a:pt x="68" y="181"/>
                  <a:pt x="68" y="181"/>
                  <a:pt x="68" y="181"/>
                </a:cubicBezTo>
                <a:cubicBezTo>
                  <a:pt x="66" y="181"/>
                  <a:pt x="65" y="181"/>
                  <a:pt x="63" y="182"/>
                </a:cubicBezTo>
                <a:cubicBezTo>
                  <a:pt x="61" y="178"/>
                  <a:pt x="59" y="175"/>
                  <a:pt x="57" y="171"/>
                </a:cubicBezTo>
                <a:cubicBezTo>
                  <a:pt x="59" y="169"/>
                  <a:pt x="60" y="167"/>
                  <a:pt x="60" y="164"/>
                </a:cubicBezTo>
                <a:cubicBezTo>
                  <a:pt x="60" y="163"/>
                  <a:pt x="59" y="161"/>
                  <a:pt x="59" y="160"/>
                </a:cubicBezTo>
                <a:cubicBezTo>
                  <a:pt x="57" y="158"/>
                  <a:pt x="55" y="158"/>
                  <a:pt x="53" y="158"/>
                </a:cubicBezTo>
                <a:cubicBezTo>
                  <a:pt x="52" y="158"/>
                  <a:pt x="51" y="158"/>
                  <a:pt x="50" y="159"/>
                </a:cubicBezTo>
                <a:cubicBezTo>
                  <a:pt x="49" y="159"/>
                  <a:pt x="49" y="159"/>
                  <a:pt x="49" y="159"/>
                </a:cubicBezTo>
                <a:cubicBezTo>
                  <a:pt x="47" y="155"/>
                  <a:pt x="44" y="150"/>
                  <a:pt x="42" y="147"/>
                </a:cubicBezTo>
                <a:cubicBezTo>
                  <a:pt x="43" y="146"/>
                  <a:pt x="43" y="146"/>
                  <a:pt x="44" y="145"/>
                </a:cubicBezTo>
                <a:cubicBezTo>
                  <a:pt x="45" y="143"/>
                  <a:pt x="46" y="142"/>
                  <a:pt x="46" y="140"/>
                </a:cubicBezTo>
                <a:cubicBezTo>
                  <a:pt x="46" y="139"/>
                  <a:pt x="45" y="137"/>
                  <a:pt x="45" y="136"/>
                </a:cubicBezTo>
                <a:cubicBezTo>
                  <a:pt x="43" y="134"/>
                  <a:pt x="41" y="134"/>
                  <a:pt x="39" y="134"/>
                </a:cubicBezTo>
                <a:cubicBezTo>
                  <a:pt x="39" y="134"/>
                  <a:pt x="39" y="134"/>
                  <a:pt x="39" y="134"/>
                </a:cubicBezTo>
                <a:cubicBezTo>
                  <a:pt x="37" y="134"/>
                  <a:pt x="35" y="134"/>
                  <a:pt x="34" y="136"/>
                </a:cubicBezTo>
                <a:cubicBezTo>
                  <a:pt x="31" y="132"/>
                  <a:pt x="28" y="126"/>
                  <a:pt x="26" y="122"/>
                </a:cubicBezTo>
                <a:cubicBezTo>
                  <a:pt x="27" y="121"/>
                  <a:pt x="28" y="120"/>
                  <a:pt x="29" y="118"/>
                </a:cubicBezTo>
                <a:cubicBezTo>
                  <a:pt x="29" y="118"/>
                  <a:pt x="29" y="117"/>
                  <a:pt x="29" y="117"/>
                </a:cubicBezTo>
                <a:cubicBezTo>
                  <a:pt x="29" y="115"/>
                  <a:pt x="28" y="113"/>
                  <a:pt x="27" y="112"/>
                </a:cubicBezTo>
                <a:cubicBezTo>
                  <a:pt x="26" y="112"/>
                  <a:pt x="25" y="111"/>
                  <a:pt x="25" y="111"/>
                </a:cubicBezTo>
                <a:cubicBezTo>
                  <a:pt x="24" y="111"/>
                  <a:pt x="24" y="111"/>
                  <a:pt x="24" y="111"/>
                </a:cubicBezTo>
                <a:cubicBezTo>
                  <a:pt x="24" y="111"/>
                  <a:pt x="24" y="111"/>
                  <a:pt x="24" y="111"/>
                </a:cubicBezTo>
                <a:cubicBezTo>
                  <a:pt x="22" y="111"/>
                  <a:pt x="21" y="111"/>
                  <a:pt x="20" y="112"/>
                </a:cubicBezTo>
                <a:cubicBezTo>
                  <a:pt x="19" y="113"/>
                  <a:pt x="19" y="113"/>
                  <a:pt x="19" y="113"/>
                </a:cubicBezTo>
                <a:moveTo>
                  <a:pt x="23" y="101"/>
                </a:moveTo>
                <a:cubicBezTo>
                  <a:pt x="17" y="93"/>
                  <a:pt x="15" y="91"/>
                  <a:pt x="10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9" y="84"/>
                  <a:pt x="9" y="84"/>
                  <a:pt x="9" y="84"/>
                </a:cubicBezTo>
                <a:cubicBezTo>
                  <a:pt x="8" y="83"/>
                  <a:pt x="7" y="82"/>
                  <a:pt x="6" y="80"/>
                </a:cubicBezTo>
                <a:cubicBezTo>
                  <a:pt x="36" y="52"/>
                  <a:pt x="69" y="27"/>
                  <a:pt x="103" y="3"/>
                </a:cubicBezTo>
                <a:cubicBezTo>
                  <a:pt x="106" y="9"/>
                  <a:pt x="109" y="12"/>
                  <a:pt x="111" y="15"/>
                </a:cubicBezTo>
                <a:cubicBezTo>
                  <a:pt x="114" y="17"/>
                  <a:pt x="117" y="20"/>
                  <a:pt x="122" y="26"/>
                </a:cubicBezTo>
                <a:cubicBezTo>
                  <a:pt x="153" y="62"/>
                  <a:pt x="174" y="86"/>
                  <a:pt x="202" y="124"/>
                </a:cubicBezTo>
                <a:cubicBezTo>
                  <a:pt x="186" y="132"/>
                  <a:pt x="173" y="146"/>
                  <a:pt x="160" y="158"/>
                </a:cubicBezTo>
                <a:cubicBezTo>
                  <a:pt x="154" y="163"/>
                  <a:pt x="147" y="167"/>
                  <a:pt x="141" y="171"/>
                </a:cubicBezTo>
                <a:cubicBezTo>
                  <a:pt x="125" y="182"/>
                  <a:pt x="109" y="193"/>
                  <a:pt x="93" y="204"/>
                </a:cubicBezTo>
                <a:cubicBezTo>
                  <a:pt x="90" y="198"/>
                  <a:pt x="89" y="195"/>
                  <a:pt x="87" y="192"/>
                </a:cubicBezTo>
                <a:cubicBezTo>
                  <a:pt x="85" y="189"/>
                  <a:pt x="83" y="187"/>
                  <a:pt x="79" y="181"/>
                </a:cubicBezTo>
                <a:cubicBezTo>
                  <a:pt x="81" y="180"/>
                  <a:pt x="83" y="177"/>
                  <a:pt x="83" y="174"/>
                </a:cubicBezTo>
                <a:cubicBezTo>
                  <a:pt x="83" y="172"/>
                  <a:pt x="83" y="171"/>
                  <a:pt x="82" y="170"/>
                </a:cubicBezTo>
                <a:cubicBezTo>
                  <a:pt x="81" y="167"/>
                  <a:pt x="78" y="166"/>
                  <a:pt x="75" y="166"/>
                </a:cubicBezTo>
                <a:cubicBezTo>
                  <a:pt x="73" y="166"/>
                  <a:pt x="72" y="167"/>
                  <a:pt x="70" y="168"/>
                </a:cubicBezTo>
                <a:cubicBezTo>
                  <a:pt x="68" y="164"/>
                  <a:pt x="66" y="161"/>
                  <a:pt x="63" y="156"/>
                </a:cubicBezTo>
                <a:cubicBezTo>
                  <a:pt x="65" y="155"/>
                  <a:pt x="66" y="152"/>
                  <a:pt x="66" y="150"/>
                </a:cubicBezTo>
                <a:cubicBezTo>
                  <a:pt x="66" y="149"/>
                  <a:pt x="66" y="147"/>
                  <a:pt x="65" y="146"/>
                </a:cubicBezTo>
                <a:cubicBezTo>
                  <a:pt x="63" y="144"/>
                  <a:pt x="61" y="144"/>
                  <a:pt x="60" y="144"/>
                </a:cubicBezTo>
                <a:cubicBezTo>
                  <a:pt x="58" y="144"/>
                  <a:pt x="57" y="144"/>
                  <a:pt x="56" y="145"/>
                </a:cubicBezTo>
                <a:cubicBezTo>
                  <a:pt x="55" y="145"/>
                  <a:pt x="55" y="145"/>
                  <a:pt x="55" y="145"/>
                </a:cubicBezTo>
                <a:cubicBezTo>
                  <a:pt x="53" y="141"/>
                  <a:pt x="50" y="137"/>
                  <a:pt x="47" y="133"/>
                </a:cubicBezTo>
                <a:cubicBezTo>
                  <a:pt x="48" y="133"/>
                  <a:pt x="49" y="132"/>
                  <a:pt x="49" y="131"/>
                </a:cubicBezTo>
                <a:cubicBezTo>
                  <a:pt x="50" y="130"/>
                  <a:pt x="51" y="128"/>
                  <a:pt x="51" y="127"/>
                </a:cubicBezTo>
                <a:cubicBezTo>
                  <a:pt x="51" y="125"/>
                  <a:pt x="50" y="124"/>
                  <a:pt x="49" y="123"/>
                </a:cubicBezTo>
                <a:cubicBezTo>
                  <a:pt x="48" y="121"/>
                  <a:pt x="46" y="120"/>
                  <a:pt x="44" y="120"/>
                </a:cubicBezTo>
                <a:cubicBezTo>
                  <a:pt x="44" y="120"/>
                  <a:pt x="44" y="120"/>
                  <a:pt x="44" y="120"/>
                </a:cubicBezTo>
                <a:cubicBezTo>
                  <a:pt x="42" y="120"/>
                  <a:pt x="40" y="121"/>
                  <a:pt x="39" y="123"/>
                </a:cubicBezTo>
                <a:cubicBezTo>
                  <a:pt x="36" y="119"/>
                  <a:pt x="32" y="113"/>
                  <a:pt x="30" y="110"/>
                </a:cubicBezTo>
                <a:cubicBezTo>
                  <a:pt x="32" y="108"/>
                  <a:pt x="33" y="106"/>
                  <a:pt x="33" y="104"/>
                </a:cubicBezTo>
                <a:cubicBezTo>
                  <a:pt x="33" y="102"/>
                  <a:pt x="32" y="101"/>
                  <a:pt x="31" y="100"/>
                </a:cubicBezTo>
                <a:cubicBezTo>
                  <a:pt x="30" y="99"/>
                  <a:pt x="29" y="98"/>
                  <a:pt x="28" y="98"/>
                </a:cubicBezTo>
                <a:cubicBezTo>
                  <a:pt x="28" y="98"/>
                  <a:pt x="28" y="98"/>
                  <a:pt x="28" y="98"/>
                </a:cubicBezTo>
                <a:cubicBezTo>
                  <a:pt x="26" y="98"/>
                  <a:pt x="25" y="99"/>
                  <a:pt x="24" y="100"/>
                </a:cubicBezTo>
                <a:cubicBezTo>
                  <a:pt x="23" y="100"/>
                  <a:pt x="23" y="100"/>
                  <a:pt x="23" y="101"/>
                </a:cubicBezTo>
                <a:moveTo>
                  <a:pt x="103" y="0"/>
                </a:moveTo>
                <a:cubicBezTo>
                  <a:pt x="102" y="0"/>
                  <a:pt x="102" y="0"/>
                  <a:pt x="102" y="0"/>
                </a:cubicBezTo>
                <a:cubicBezTo>
                  <a:pt x="67" y="24"/>
                  <a:pt x="34" y="50"/>
                  <a:pt x="3" y="79"/>
                </a:cubicBezTo>
                <a:cubicBezTo>
                  <a:pt x="3" y="79"/>
                  <a:pt x="2" y="80"/>
                  <a:pt x="3" y="81"/>
                </a:cubicBezTo>
                <a:cubicBezTo>
                  <a:pt x="4" y="83"/>
                  <a:pt x="6" y="84"/>
                  <a:pt x="7" y="85"/>
                </a:cubicBezTo>
                <a:cubicBezTo>
                  <a:pt x="6" y="86"/>
                  <a:pt x="5" y="87"/>
                  <a:pt x="4" y="87"/>
                </a:cubicBezTo>
                <a:cubicBezTo>
                  <a:pt x="3" y="88"/>
                  <a:pt x="1" y="90"/>
                  <a:pt x="0" y="90"/>
                </a:cubicBezTo>
                <a:cubicBezTo>
                  <a:pt x="0" y="91"/>
                  <a:pt x="0" y="91"/>
                  <a:pt x="0" y="92"/>
                </a:cubicBezTo>
                <a:cubicBezTo>
                  <a:pt x="9" y="105"/>
                  <a:pt x="9" y="104"/>
                  <a:pt x="18" y="117"/>
                </a:cubicBezTo>
                <a:cubicBezTo>
                  <a:pt x="18" y="117"/>
                  <a:pt x="19" y="117"/>
                  <a:pt x="19" y="117"/>
                </a:cubicBezTo>
                <a:cubicBezTo>
                  <a:pt x="19" y="117"/>
                  <a:pt x="20" y="117"/>
                  <a:pt x="20" y="117"/>
                </a:cubicBezTo>
                <a:cubicBezTo>
                  <a:pt x="20" y="117"/>
                  <a:pt x="21" y="116"/>
                  <a:pt x="21" y="116"/>
                </a:cubicBezTo>
                <a:cubicBezTo>
                  <a:pt x="21" y="116"/>
                  <a:pt x="21" y="116"/>
                  <a:pt x="21" y="116"/>
                </a:cubicBezTo>
                <a:cubicBezTo>
                  <a:pt x="21" y="115"/>
                  <a:pt x="21" y="115"/>
                  <a:pt x="22" y="114"/>
                </a:cubicBezTo>
                <a:cubicBezTo>
                  <a:pt x="22" y="114"/>
                  <a:pt x="23" y="114"/>
                  <a:pt x="24" y="114"/>
                </a:cubicBezTo>
                <a:cubicBezTo>
                  <a:pt x="24" y="114"/>
                  <a:pt x="25" y="114"/>
                  <a:pt x="25" y="115"/>
                </a:cubicBezTo>
                <a:cubicBezTo>
                  <a:pt x="26" y="115"/>
                  <a:pt x="26" y="116"/>
                  <a:pt x="26" y="117"/>
                </a:cubicBezTo>
                <a:cubicBezTo>
                  <a:pt x="26" y="117"/>
                  <a:pt x="26" y="117"/>
                  <a:pt x="26" y="117"/>
                </a:cubicBezTo>
                <a:cubicBezTo>
                  <a:pt x="26" y="119"/>
                  <a:pt x="25" y="120"/>
                  <a:pt x="23" y="120"/>
                </a:cubicBezTo>
                <a:cubicBezTo>
                  <a:pt x="23" y="120"/>
                  <a:pt x="22" y="121"/>
                  <a:pt x="22" y="121"/>
                </a:cubicBezTo>
                <a:cubicBezTo>
                  <a:pt x="22" y="122"/>
                  <a:pt x="22" y="122"/>
                  <a:pt x="22" y="122"/>
                </a:cubicBezTo>
                <a:cubicBezTo>
                  <a:pt x="25" y="126"/>
                  <a:pt x="30" y="135"/>
                  <a:pt x="33" y="139"/>
                </a:cubicBezTo>
                <a:cubicBezTo>
                  <a:pt x="33" y="139"/>
                  <a:pt x="33" y="139"/>
                  <a:pt x="34" y="139"/>
                </a:cubicBezTo>
                <a:cubicBezTo>
                  <a:pt x="34" y="139"/>
                  <a:pt x="34" y="139"/>
                  <a:pt x="34" y="139"/>
                </a:cubicBezTo>
                <a:cubicBezTo>
                  <a:pt x="34" y="139"/>
                  <a:pt x="35" y="139"/>
                  <a:pt x="35" y="139"/>
                </a:cubicBezTo>
                <a:cubicBezTo>
                  <a:pt x="36" y="137"/>
                  <a:pt x="37" y="136"/>
                  <a:pt x="39" y="136"/>
                </a:cubicBezTo>
                <a:cubicBezTo>
                  <a:pt x="39" y="136"/>
                  <a:pt x="39" y="136"/>
                  <a:pt x="39" y="136"/>
                </a:cubicBezTo>
                <a:cubicBezTo>
                  <a:pt x="40" y="136"/>
                  <a:pt x="42" y="137"/>
                  <a:pt x="42" y="138"/>
                </a:cubicBezTo>
                <a:cubicBezTo>
                  <a:pt x="43" y="138"/>
                  <a:pt x="43" y="139"/>
                  <a:pt x="43" y="140"/>
                </a:cubicBezTo>
                <a:cubicBezTo>
                  <a:pt x="43" y="141"/>
                  <a:pt x="43" y="142"/>
                  <a:pt x="42" y="143"/>
                </a:cubicBezTo>
                <a:cubicBezTo>
                  <a:pt x="41" y="144"/>
                  <a:pt x="40" y="145"/>
                  <a:pt x="39" y="145"/>
                </a:cubicBezTo>
                <a:cubicBezTo>
                  <a:pt x="39" y="145"/>
                  <a:pt x="38" y="145"/>
                  <a:pt x="38" y="145"/>
                </a:cubicBezTo>
                <a:cubicBezTo>
                  <a:pt x="38" y="146"/>
                  <a:pt x="38" y="146"/>
                  <a:pt x="38" y="147"/>
                </a:cubicBezTo>
                <a:cubicBezTo>
                  <a:pt x="41" y="151"/>
                  <a:pt x="46" y="158"/>
                  <a:pt x="48" y="163"/>
                </a:cubicBezTo>
                <a:cubicBezTo>
                  <a:pt x="48" y="163"/>
                  <a:pt x="49" y="163"/>
                  <a:pt x="49" y="163"/>
                </a:cubicBezTo>
                <a:cubicBezTo>
                  <a:pt x="49" y="163"/>
                  <a:pt x="49" y="163"/>
                  <a:pt x="49" y="163"/>
                </a:cubicBezTo>
                <a:cubicBezTo>
                  <a:pt x="50" y="163"/>
                  <a:pt x="50" y="163"/>
                  <a:pt x="50" y="162"/>
                </a:cubicBezTo>
                <a:cubicBezTo>
                  <a:pt x="51" y="162"/>
                  <a:pt x="51" y="161"/>
                  <a:pt x="51" y="161"/>
                </a:cubicBezTo>
                <a:cubicBezTo>
                  <a:pt x="52" y="161"/>
                  <a:pt x="53" y="160"/>
                  <a:pt x="53" y="160"/>
                </a:cubicBezTo>
                <a:cubicBezTo>
                  <a:pt x="53" y="160"/>
                  <a:pt x="53" y="160"/>
                  <a:pt x="53" y="160"/>
                </a:cubicBezTo>
                <a:cubicBezTo>
                  <a:pt x="53" y="160"/>
                  <a:pt x="53" y="160"/>
                  <a:pt x="53" y="160"/>
                </a:cubicBezTo>
                <a:cubicBezTo>
                  <a:pt x="55" y="160"/>
                  <a:pt x="56" y="161"/>
                  <a:pt x="56" y="162"/>
                </a:cubicBezTo>
                <a:cubicBezTo>
                  <a:pt x="57" y="162"/>
                  <a:pt x="57" y="163"/>
                  <a:pt x="57" y="164"/>
                </a:cubicBezTo>
                <a:cubicBezTo>
                  <a:pt x="57" y="166"/>
                  <a:pt x="56" y="168"/>
                  <a:pt x="54" y="169"/>
                </a:cubicBezTo>
                <a:cubicBezTo>
                  <a:pt x="54" y="170"/>
                  <a:pt x="53" y="170"/>
                  <a:pt x="54" y="171"/>
                </a:cubicBezTo>
                <a:cubicBezTo>
                  <a:pt x="57" y="177"/>
                  <a:pt x="59" y="180"/>
                  <a:pt x="62" y="185"/>
                </a:cubicBezTo>
                <a:cubicBezTo>
                  <a:pt x="62" y="185"/>
                  <a:pt x="62" y="186"/>
                  <a:pt x="63" y="186"/>
                </a:cubicBezTo>
                <a:cubicBezTo>
                  <a:pt x="63" y="186"/>
                  <a:pt x="63" y="186"/>
                  <a:pt x="63" y="186"/>
                </a:cubicBezTo>
                <a:cubicBezTo>
                  <a:pt x="63" y="186"/>
                  <a:pt x="64" y="185"/>
                  <a:pt x="64" y="185"/>
                </a:cubicBezTo>
                <a:cubicBezTo>
                  <a:pt x="65" y="184"/>
                  <a:pt x="66" y="184"/>
                  <a:pt x="68" y="184"/>
                </a:cubicBezTo>
                <a:cubicBezTo>
                  <a:pt x="68" y="184"/>
                  <a:pt x="68" y="184"/>
                  <a:pt x="68" y="184"/>
                </a:cubicBezTo>
                <a:cubicBezTo>
                  <a:pt x="70" y="184"/>
                  <a:pt x="72" y="185"/>
                  <a:pt x="73" y="186"/>
                </a:cubicBezTo>
                <a:cubicBezTo>
                  <a:pt x="73" y="187"/>
                  <a:pt x="73" y="188"/>
                  <a:pt x="73" y="188"/>
                </a:cubicBezTo>
                <a:cubicBezTo>
                  <a:pt x="73" y="191"/>
                  <a:pt x="71" y="194"/>
                  <a:pt x="69" y="194"/>
                </a:cubicBezTo>
                <a:cubicBezTo>
                  <a:pt x="68" y="194"/>
                  <a:pt x="68" y="194"/>
                  <a:pt x="68" y="195"/>
                </a:cubicBezTo>
                <a:cubicBezTo>
                  <a:pt x="67" y="195"/>
                  <a:pt x="67" y="196"/>
                  <a:pt x="68" y="196"/>
                </a:cubicBezTo>
                <a:cubicBezTo>
                  <a:pt x="72" y="203"/>
                  <a:pt x="75" y="206"/>
                  <a:pt x="76" y="209"/>
                </a:cubicBezTo>
                <a:cubicBezTo>
                  <a:pt x="78" y="212"/>
                  <a:pt x="79" y="215"/>
                  <a:pt x="82" y="223"/>
                </a:cubicBezTo>
                <a:cubicBezTo>
                  <a:pt x="82" y="223"/>
                  <a:pt x="83" y="223"/>
                  <a:pt x="83" y="223"/>
                </a:cubicBezTo>
                <a:cubicBezTo>
                  <a:pt x="83" y="223"/>
                  <a:pt x="83" y="223"/>
                  <a:pt x="83" y="223"/>
                </a:cubicBezTo>
                <a:cubicBezTo>
                  <a:pt x="84" y="223"/>
                  <a:pt x="84" y="223"/>
                  <a:pt x="84" y="223"/>
                </a:cubicBezTo>
                <a:cubicBezTo>
                  <a:pt x="87" y="221"/>
                  <a:pt x="90" y="219"/>
                  <a:pt x="94" y="217"/>
                </a:cubicBezTo>
                <a:cubicBezTo>
                  <a:pt x="95" y="220"/>
                  <a:pt x="96" y="222"/>
                  <a:pt x="98" y="227"/>
                </a:cubicBezTo>
                <a:cubicBezTo>
                  <a:pt x="98" y="227"/>
                  <a:pt x="98" y="227"/>
                  <a:pt x="98" y="228"/>
                </a:cubicBezTo>
                <a:cubicBezTo>
                  <a:pt x="99" y="228"/>
                  <a:pt x="99" y="228"/>
                  <a:pt x="99" y="228"/>
                </a:cubicBezTo>
                <a:cubicBezTo>
                  <a:pt x="99" y="228"/>
                  <a:pt x="99" y="228"/>
                  <a:pt x="100" y="227"/>
                </a:cubicBezTo>
                <a:cubicBezTo>
                  <a:pt x="116" y="217"/>
                  <a:pt x="133" y="206"/>
                  <a:pt x="150" y="195"/>
                </a:cubicBezTo>
                <a:cubicBezTo>
                  <a:pt x="157" y="191"/>
                  <a:pt x="163" y="187"/>
                  <a:pt x="170" y="182"/>
                </a:cubicBezTo>
                <a:cubicBezTo>
                  <a:pt x="184" y="171"/>
                  <a:pt x="197" y="157"/>
                  <a:pt x="214" y="150"/>
                </a:cubicBezTo>
                <a:cubicBezTo>
                  <a:pt x="215" y="150"/>
                  <a:pt x="215" y="150"/>
                  <a:pt x="215" y="150"/>
                </a:cubicBezTo>
                <a:cubicBezTo>
                  <a:pt x="215" y="149"/>
                  <a:pt x="215" y="149"/>
                  <a:pt x="215" y="148"/>
                </a:cubicBezTo>
                <a:cubicBezTo>
                  <a:pt x="210" y="141"/>
                  <a:pt x="205" y="134"/>
                  <a:pt x="201" y="128"/>
                </a:cubicBezTo>
                <a:cubicBezTo>
                  <a:pt x="202" y="127"/>
                  <a:pt x="203" y="127"/>
                  <a:pt x="205" y="126"/>
                </a:cubicBezTo>
                <a:cubicBezTo>
                  <a:pt x="205" y="126"/>
                  <a:pt x="205" y="126"/>
                  <a:pt x="206" y="125"/>
                </a:cubicBezTo>
                <a:cubicBezTo>
                  <a:pt x="206" y="125"/>
                  <a:pt x="206" y="124"/>
                  <a:pt x="205" y="124"/>
                </a:cubicBezTo>
                <a:cubicBezTo>
                  <a:pt x="177" y="85"/>
                  <a:pt x="156" y="60"/>
                  <a:pt x="124" y="24"/>
                </a:cubicBezTo>
                <a:cubicBezTo>
                  <a:pt x="119" y="18"/>
                  <a:pt x="116" y="16"/>
                  <a:pt x="113" y="13"/>
                </a:cubicBezTo>
                <a:cubicBezTo>
                  <a:pt x="111" y="10"/>
                  <a:pt x="108" y="7"/>
                  <a:pt x="104" y="1"/>
                </a:cubicBezTo>
                <a:cubicBezTo>
                  <a:pt x="103" y="0"/>
                  <a:pt x="103" y="0"/>
                  <a:pt x="103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CustomShape 73"/>
          <p:cNvSpPr/>
          <p:nvPr/>
        </p:nvSpPr>
        <p:spPr>
          <a:xfrm>
            <a:off x="7321320" y="3278520"/>
            <a:ext cx="306000" cy="214560"/>
          </a:xfrm>
          <a:custGeom>
            <a:avLst/>
            <a:gdLst/>
            <a:ahLst/>
            <a:rect l="l" t="t" r="r" b="b"/>
            <a:pathLst>
              <a:path w="72" h="51">
                <a:moveTo>
                  <a:pt x="71" y="0"/>
                </a:moveTo>
                <a:cubicBezTo>
                  <a:pt x="71" y="0"/>
                  <a:pt x="70" y="0"/>
                  <a:pt x="70" y="0"/>
                </a:cubicBezTo>
                <a:cubicBezTo>
                  <a:pt x="52" y="9"/>
                  <a:pt x="36" y="21"/>
                  <a:pt x="20" y="34"/>
                </a:cubicBezTo>
                <a:cubicBezTo>
                  <a:pt x="13" y="39"/>
                  <a:pt x="7" y="44"/>
                  <a:pt x="1" y="49"/>
                </a:cubicBezTo>
                <a:cubicBezTo>
                  <a:pt x="0" y="49"/>
                  <a:pt x="0" y="50"/>
                  <a:pt x="1" y="50"/>
                </a:cubicBezTo>
                <a:cubicBezTo>
                  <a:pt x="1" y="51"/>
                  <a:pt x="1" y="51"/>
                  <a:pt x="2" y="51"/>
                </a:cubicBezTo>
                <a:cubicBezTo>
                  <a:pt x="2" y="51"/>
                  <a:pt x="2" y="51"/>
                  <a:pt x="3" y="51"/>
                </a:cubicBezTo>
                <a:cubicBezTo>
                  <a:pt x="9" y="46"/>
                  <a:pt x="15" y="41"/>
                  <a:pt x="21" y="36"/>
                </a:cubicBezTo>
                <a:cubicBezTo>
                  <a:pt x="37" y="24"/>
                  <a:pt x="53" y="11"/>
                  <a:pt x="71" y="3"/>
                </a:cubicBezTo>
                <a:cubicBezTo>
                  <a:pt x="72" y="2"/>
                  <a:pt x="72" y="1"/>
                  <a:pt x="72" y="1"/>
                </a:cubicBezTo>
                <a:cubicBezTo>
                  <a:pt x="72" y="0"/>
                  <a:pt x="71" y="0"/>
                  <a:pt x="71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CustomShape 74"/>
          <p:cNvSpPr/>
          <p:nvPr/>
        </p:nvSpPr>
        <p:spPr>
          <a:xfrm>
            <a:off x="7376760" y="3359160"/>
            <a:ext cx="279360" cy="193320"/>
          </a:xfrm>
          <a:custGeom>
            <a:avLst/>
            <a:gdLst/>
            <a:ahLst/>
            <a:rect l="l" t="t" r="r" b="b"/>
            <a:pathLst>
              <a:path w="66" h="46">
                <a:moveTo>
                  <a:pt x="65" y="0"/>
                </a:moveTo>
                <a:cubicBezTo>
                  <a:pt x="64" y="0"/>
                  <a:pt x="64" y="0"/>
                  <a:pt x="64" y="0"/>
                </a:cubicBezTo>
                <a:cubicBezTo>
                  <a:pt x="43" y="14"/>
                  <a:pt x="21" y="28"/>
                  <a:pt x="1" y="43"/>
                </a:cubicBezTo>
                <a:cubicBezTo>
                  <a:pt x="0" y="44"/>
                  <a:pt x="0" y="44"/>
                  <a:pt x="0" y="45"/>
                </a:cubicBezTo>
                <a:cubicBezTo>
                  <a:pt x="1" y="45"/>
                  <a:pt x="1" y="46"/>
                  <a:pt x="1" y="46"/>
                </a:cubicBezTo>
                <a:cubicBezTo>
                  <a:pt x="2" y="46"/>
                  <a:pt x="2" y="46"/>
                  <a:pt x="2" y="45"/>
                </a:cubicBezTo>
                <a:cubicBezTo>
                  <a:pt x="23" y="31"/>
                  <a:pt x="44" y="16"/>
                  <a:pt x="65" y="2"/>
                </a:cubicBezTo>
                <a:cubicBezTo>
                  <a:pt x="66" y="2"/>
                  <a:pt x="66" y="1"/>
                  <a:pt x="66" y="0"/>
                </a:cubicBezTo>
                <a:cubicBezTo>
                  <a:pt x="65" y="0"/>
                  <a:pt x="65" y="0"/>
                  <a:pt x="65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7" name="CustomShape 75"/>
          <p:cNvSpPr/>
          <p:nvPr/>
        </p:nvSpPr>
        <p:spPr>
          <a:xfrm>
            <a:off x="7423560" y="3400560"/>
            <a:ext cx="288360" cy="225360"/>
          </a:xfrm>
          <a:custGeom>
            <a:avLst/>
            <a:gdLst/>
            <a:ahLst/>
            <a:rect l="l" t="t" r="r" b="b"/>
            <a:pathLst>
              <a:path w="68" h="53">
                <a:moveTo>
                  <a:pt x="67" y="0"/>
                </a:moveTo>
                <a:cubicBezTo>
                  <a:pt x="67" y="0"/>
                  <a:pt x="66" y="0"/>
                  <a:pt x="66" y="0"/>
                </a:cubicBezTo>
                <a:cubicBezTo>
                  <a:pt x="59" y="6"/>
                  <a:pt x="52" y="12"/>
                  <a:pt x="46" y="18"/>
                </a:cubicBezTo>
                <a:cubicBezTo>
                  <a:pt x="31" y="30"/>
                  <a:pt x="17" y="42"/>
                  <a:pt x="1" y="50"/>
                </a:cubicBezTo>
                <a:cubicBezTo>
                  <a:pt x="0" y="51"/>
                  <a:pt x="0" y="51"/>
                  <a:pt x="0" y="52"/>
                </a:cubicBezTo>
                <a:cubicBezTo>
                  <a:pt x="0" y="53"/>
                  <a:pt x="1" y="53"/>
                  <a:pt x="1" y="53"/>
                </a:cubicBezTo>
                <a:cubicBezTo>
                  <a:pt x="2" y="53"/>
                  <a:pt x="2" y="53"/>
                  <a:pt x="2" y="53"/>
                </a:cubicBezTo>
                <a:cubicBezTo>
                  <a:pt x="19" y="44"/>
                  <a:pt x="33" y="32"/>
                  <a:pt x="47" y="20"/>
                </a:cubicBezTo>
                <a:cubicBezTo>
                  <a:pt x="54" y="14"/>
                  <a:pt x="61" y="8"/>
                  <a:pt x="68" y="2"/>
                </a:cubicBezTo>
                <a:cubicBezTo>
                  <a:pt x="68" y="2"/>
                  <a:pt x="68" y="1"/>
                  <a:pt x="68" y="0"/>
                </a:cubicBezTo>
                <a:cubicBezTo>
                  <a:pt x="68" y="0"/>
                  <a:pt x="67" y="0"/>
                  <a:pt x="67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8" name="CustomShape 76"/>
          <p:cNvSpPr/>
          <p:nvPr/>
        </p:nvSpPr>
        <p:spPr>
          <a:xfrm>
            <a:off x="7486200" y="3477600"/>
            <a:ext cx="275760" cy="228960"/>
          </a:xfrm>
          <a:custGeom>
            <a:avLst/>
            <a:gdLst/>
            <a:ahLst/>
            <a:rect l="l" t="t" r="r" b="b"/>
            <a:pathLst>
              <a:path w="65" h="54">
                <a:moveTo>
                  <a:pt x="63" y="0"/>
                </a:moveTo>
                <a:cubicBezTo>
                  <a:pt x="63" y="0"/>
                  <a:pt x="63" y="0"/>
                  <a:pt x="62" y="0"/>
                </a:cubicBezTo>
                <a:cubicBezTo>
                  <a:pt x="42" y="17"/>
                  <a:pt x="21" y="34"/>
                  <a:pt x="1" y="52"/>
                </a:cubicBezTo>
                <a:cubicBezTo>
                  <a:pt x="0" y="52"/>
                  <a:pt x="0" y="53"/>
                  <a:pt x="1" y="54"/>
                </a:cubicBezTo>
                <a:cubicBezTo>
                  <a:pt x="1" y="54"/>
                  <a:pt x="1" y="54"/>
                  <a:pt x="2" y="54"/>
                </a:cubicBezTo>
                <a:cubicBezTo>
                  <a:pt x="2" y="54"/>
                  <a:pt x="2" y="54"/>
                  <a:pt x="3" y="54"/>
                </a:cubicBezTo>
                <a:cubicBezTo>
                  <a:pt x="23" y="37"/>
                  <a:pt x="44" y="19"/>
                  <a:pt x="64" y="2"/>
                </a:cubicBezTo>
                <a:cubicBezTo>
                  <a:pt x="65" y="2"/>
                  <a:pt x="65" y="1"/>
                  <a:pt x="64" y="0"/>
                </a:cubicBezTo>
                <a:cubicBezTo>
                  <a:pt x="64" y="0"/>
                  <a:pt x="64" y="0"/>
                  <a:pt x="63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CustomShape 77"/>
          <p:cNvSpPr/>
          <p:nvPr/>
        </p:nvSpPr>
        <p:spPr>
          <a:xfrm>
            <a:off x="7533000" y="3540240"/>
            <a:ext cx="284760" cy="234360"/>
          </a:xfrm>
          <a:custGeom>
            <a:avLst/>
            <a:gdLst/>
            <a:ahLst/>
            <a:rect l="l" t="t" r="r" b="b"/>
            <a:pathLst>
              <a:path w="67" h="55">
                <a:moveTo>
                  <a:pt x="66" y="0"/>
                </a:moveTo>
                <a:cubicBezTo>
                  <a:pt x="66" y="0"/>
                  <a:pt x="65" y="0"/>
                  <a:pt x="65" y="0"/>
                </a:cubicBezTo>
                <a:cubicBezTo>
                  <a:pt x="44" y="17"/>
                  <a:pt x="22" y="35"/>
                  <a:pt x="1" y="52"/>
                </a:cubicBezTo>
                <a:cubicBezTo>
                  <a:pt x="0" y="53"/>
                  <a:pt x="0" y="53"/>
                  <a:pt x="1" y="54"/>
                </a:cubicBezTo>
                <a:cubicBezTo>
                  <a:pt x="1" y="54"/>
                  <a:pt x="1" y="55"/>
                  <a:pt x="2" y="55"/>
                </a:cubicBezTo>
                <a:cubicBezTo>
                  <a:pt x="2" y="55"/>
                  <a:pt x="2" y="54"/>
                  <a:pt x="3" y="54"/>
                </a:cubicBezTo>
                <a:cubicBezTo>
                  <a:pt x="24" y="37"/>
                  <a:pt x="45" y="19"/>
                  <a:pt x="67" y="2"/>
                </a:cubicBezTo>
                <a:cubicBezTo>
                  <a:pt x="67" y="2"/>
                  <a:pt x="67" y="1"/>
                  <a:pt x="67" y="0"/>
                </a:cubicBezTo>
                <a:cubicBezTo>
                  <a:pt x="67" y="0"/>
                  <a:pt x="66" y="0"/>
                  <a:pt x="66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CustomShape 78"/>
          <p:cNvSpPr/>
          <p:nvPr/>
        </p:nvSpPr>
        <p:spPr>
          <a:xfrm>
            <a:off x="7581240" y="3608280"/>
            <a:ext cx="282960" cy="219960"/>
          </a:xfrm>
          <a:custGeom>
            <a:avLst/>
            <a:gdLst/>
            <a:ahLst/>
            <a:rect l="l" t="t" r="r" b="b"/>
            <a:pathLst>
              <a:path w="67" h="52">
                <a:moveTo>
                  <a:pt x="65" y="0"/>
                </a:moveTo>
                <a:cubicBezTo>
                  <a:pt x="65" y="0"/>
                  <a:pt x="64" y="0"/>
                  <a:pt x="64" y="0"/>
                </a:cubicBezTo>
                <a:cubicBezTo>
                  <a:pt x="43" y="17"/>
                  <a:pt x="22" y="33"/>
                  <a:pt x="1" y="50"/>
                </a:cubicBezTo>
                <a:cubicBezTo>
                  <a:pt x="0" y="50"/>
                  <a:pt x="0" y="51"/>
                  <a:pt x="1" y="52"/>
                </a:cubicBezTo>
                <a:cubicBezTo>
                  <a:pt x="1" y="52"/>
                  <a:pt x="1" y="52"/>
                  <a:pt x="2" y="52"/>
                </a:cubicBezTo>
                <a:cubicBezTo>
                  <a:pt x="2" y="52"/>
                  <a:pt x="2" y="52"/>
                  <a:pt x="3" y="52"/>
                </a:cubicBezTo>
                <a:cubicBezTo>
                  <a:pt x="24" y="35"/>
                  <a:pt x="45" y="19"/>
                  <a:pt x="66" y="2"/>
                </a:cubicBezTo>
                <a:cubicBezTo>
                  <a:pt x="66" y="2"/>
                  <a:pt x="67" y="1"/>
                  <a:pt x="66" y="0"/>
                </a:cubicBezTo>
                <a:cubicBezTo>
                  <a:pt x="66" y="0"/>
                  <a:pt x="65" y="0"/>
                  <a:pt x="65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CustomShape 79"/>
          <p:cNvSpPr/>
          <p:nvPr/>
        </p:nvSpPr>
        <p:spPr>
          <a:xfrm>
            <a:off x="3587760" y="4249800"/>
            <a:ext cx="338400" cy="334800"/>
          </a:xfrm>
          <a:custGeom>
            <a:avLst/>
            <a:gdLst/>
            <a:ahLst/>
            <a:rect l="l" t="t" r="r" b="b"/>
            <a:pathLst>
              <a:path w="80" h="79">
                <a:moveTo>
                  <a:pt x="6" y="69"/>
                </a:moveTo>
                <a:cubicBezTo>
                  <a:pt x="16" y="52"/>
                  <a:pt x="18" y="30"/>
                  <a:pt x="21" y="14"/>
                </a:cubicBezTo>
                <a:cubicBezTo>
                  <a:pt x="27" y="16"/>
                  <a:pt x="32" y="17"/>
                  <a:pt x="38" y="17"/>
                </a:cubicBezTo>
                <a:cubicBezTo>
                  <a:pt x="37" y="19"/>
                  <a:pt x="36" y="21"/>
                  <a:pt x="35" y="23"/>
                </a:cubicBezTo>
                <a:cubicBezTo>
                  <a:pt x="34" y="24"/>
                  <a:pt x="34" y="24"/>
                  <a:pt x="34" y="25"/>
                </a:cubicBezTo>
                <a:cubicBezTo>
                  <a:pt x="35" y="25"/>
                  <a:pt x="35" y="26"/>
                  <a:pt x="36" y="26"/>
                </a:cubicBezTo>
                <a:cubicBezTo>
                  <a:pt x="40" y="27"/>
                  <a:pt x="44" y="27"/>
                  <a:pt x="48" y="28"/>
                </a:cubicBezTo>
                <a:cubicBezTo>
                  <a:pt x="48" y="28"/>
                  <a:pt x="49" y="28"/>
                  <a:pt x="49" y="28"/>
                </a:cubicBezTo>
                <a:cubicBezTo>
                  <a:pt x="50" y="28"/>
                  <a:pt x="50" y="28"/>
                  <a:pt x="51" y="28"/>
                </a:cubicBezTo>
                <a:cubicBezTo>
                  <a:pt x="51" y="28"/>
                  <a:pt x="51" y="28"/>
                  <a:pt x="51" y="28"/>
                </a:cubicBezTo>
                <a:cubicBezTo>
                  <a:pt x="52" y="27"/>
                  <a:pt x="53" y="26"/>
                  <a:pt x="53" y="25"/>
                </a:cubicBezTo>
                <a:cubicBezTo>
                  <a:pt x="54" y="22"/>
                  <a:pt x="56" y="20"/>
                  <a:pt x="57" y="17"/>
                </a:cubicBezTo>
                <a:cubicBezTo>
                  <a:pt x="63" y="17"/>
                  <a:pt x="70" y="17"/>
                  <a:pt x="76" y="18"/>
                </a:cubicBezTo>
                <a:cubicBezTo>
                  <a:pt x="74" y="26"/>
                  <a:pt x="74" y="35"/>
                  <a:pt x="72" y="45"/>
                </a:cubicBezTo>
                <a:cubicBezTo>
                  <a:pt x="70" y="55"/>
                  <a:pt x="68" y="65"/>
                  <a:pt x="62" y="73"/>
                </a:cubicBezTo>
                <a:cubicBezTo>
                  <a:pt x="62" y="74"/>
                  <a:pt x="62" y="75"/>
                  <a:pt x="62" y="75"/>
                </a:cubicBezTo>
                <a:cubicBezTo>
                  <a:pt x="61" y="76"/>
                  <a:pt x="61" y="76"/>
                  <a:pt x="61" y="76"/>
                </a:cubicBezTo>
                <a:cubicBezTo>
                  <a:pt x="61" y="76"/>
                  <a:pt x="61" y="76"/>
                  <a:pt x="61" y="76"/>
                </a:cubicBezTo>
                <a:cubicBezTo>
                  <a:pt x="61" y="76"/>
                  <a:pt x="61" y="76"/>
                  <a:pt x="61" y="76"/>
                </a:cubicBezTo>
                <a:cubicBezTo>
                  <a:pt x="61" y="76"/>
                  <a:pt x="60" y="76"/>
                  <a:pt x="60" y="76"/>
                </a:cubicBezTo>
                <a:cubicBezTo>
                  <a:pt x="48" y="74"/>
                  <a:pt x="36" y="72"/>
                  <a:pt x="25" y="71"/>
                </a:cubicBezTo>
                <a:cubicBezTo>
                  <a:pt x="19" y="70"/>
                  <a:pt x="13" y="69"/>
                  <a:pt x="7" y="69"/>
                </a:cubicBezTo>
                <a:cubicBezTo>
                  <a:pt x="7" y="69"/>
                  <a:pt x="6" y="69"/>
                  <a:pt x="6" y="69"/>
                </a:cubicBezTo>
                <a:moveTo>
                  <a:pt x="49" y="24"/>
                </a:moveTo>
                <a:cubicBezTo>
                  <a:pt x="48" y="24"/>
                  <a:pt x="48" y="24"/>
                  <a:pt x="48" y="24"/>
                </a:cubicBezTo>
                <a:cubicBezTo>
                  <a:pt x="45" y="24"/>
                  <a:pt x="42" y="23"/>
                  <a:pt x="39" y="23"/>
                </a:cubicBezTo>
                <a:cubicBezTo>
                  <a:pt x="43" y="17"/>
                  <a:pt x="46" y="10"/>
                  <a:pt x="48" y="3"/>
                </a:cubicBezTo>
                <a:cubicBezTo>
                  <a:pt x="51" y="4"/>
                  <a:pt x="55" y="4"/>
                  <a:pt x="58" y="6"/>
                </a:cubicBezTo>
                <a:cubicBezTo>
                  <a:pt x="55" y="11"/>
                  <a:pt x="53" y="17"/>
                  <a:pt x="50" y="23"/>
                </a:cubicBezTo>
                <a:cubicBezTo>
                  <a:pt x="50" y="24"/>
                  <a:pt x="50" y="24"/>
                  <a:pt x="50" y="24"/>
                </a:cubicBezTo>
                <a:cubicBezTo>
                  <a:pt x="49" y="24"/>
                  <a:pt x="49" y="24"/>
                  <a:pt x="49" y="24"/>
                </a:cubicBezTo>
                <a:cubicBezTo>
                  <a:pt x="49" y="24"/>
                  <a:pt x="49" y="24"/>
                  <a:pt x="49" y="24"/>
                </a:cubicBezTo>
                <a:moveTo>
                  <a:pt x="47" y="0"/>
                </a:moveTo>
                <a:cubicBezTo>
                  <a:pt x="46" y="0"/>
                  <a:pt x="45" y="0"/>
                  <a:pt x="45" y="1"/>
                </a:cubicBezTo>
                <a:cubicBezTo>
                  <a:pt x="44" y="5"/>
                  <a:pt x="42" y="9"/>
                  <a:pt x="40" y="13"/>
                </a:cubicBezTo>
                <a:cubicBezTo>
                  <a:pt x="33" y="13"/>
                  <a:pt x="26" y="13"/>
                  <a:pt x="21" y="10"/>
                </a:cubicBezTo>
                <a:cubicBezTo>
                  <a:pt x="20" y="10"/>
                  <a:pt x="20" y="9"/>
                  <a:pt x="20" y="9"/>
                </a:cubicBezTo>
                <a:cubicBezTo>
                  <a:pt x="20" y="9"/>
                  <a:pt x="19" y="9"/>
                  <a:pt x="19" y="10"/>
                </a:cubicBezTo>
                <a:cubicBezTo>
                  <a:pt x="18" y="10"/>
                  <a:pt x="18" y="10"/>
                  <a:pt x="18" y="11"/>
                </a:cubicBezTo>
                <a:cubicBezTo>
                  <a:pt x="15" y="28"/>
                  <a:pt x="13" y="53"/>
                  <a:pt x="1" y="70"/>
                </a:cubicBezTo>
                <a:cubicBezTo>
                  <a:pt x="0" y="70"/>
                  <a:pt x="0" y="71"/>
                  <a:pt x="1" y="72"/>
                </a:cubicBezTo>
                <a:cubicBezTo>
                  <a:pt x="1" y="72"/>
                  <a:pt x="2" y="73"/>
                  <a:pt x="2" y="73"/>
                </a:cubicBezTo>
                <a:cubicBezTo>
                  <a:pt x="2" y="73"/>
                  <a:pt x="2" y="73"/>
                  <a:pt x="2" y="73"/>
                </a:cubicBezTo>
                <a:cubicBezTo>
                  <a:pt x="4" y="73"/>
                  <a:pt x="6" y="72"/>
                  <a:pt x="7" y="72"/>
                </a:cubicBezTo>
                <a:cubicBezTo>
                  <a:pt x="7" y="72"/>
                  <a:pt x="7" y="72"/>
                  <a:pt x="7" y="72"/>
                </a:cubicBezTo>
                <a:cubicBezTo>
                  <a:pt x="13" y="72"/>
                  <a:pt x="18" y="73"/>
                  <a:pt x="24" y="74"/>
                </a:cubicBezTo>
                <a:cubicBezTo>
                  <a:pt x="36" y="76"/>
                  <a:pt x="48" y="78"/>
                  <a:pt x="59" y="79"/>
                </a:cubicBezTo>
                <a:cubicBezTo>
                  <a:pt x="59" y="79"/>
                  <a:pt x="59" y="79"/>
                  <a:pt x="59" y="79"/>
                </a:cubicBezTo>
                <a:cubicBezTo>
                  <a:pt x="60" y="79"/>
                  <a:pt x="60" y="79"/>
                  <a:pt x="61" y="79"/>
                </a:cubicBezTo>
                <a:cubicBezTo>
                  <a:pt x="61" y="79"/>
                  <a:pt x="62" y="79"/>
                  <a:pt x="63" y="79"/>
                </a:cubicBezTo>
                <a:cubicBezTo>
                  <a:pt x="63" y="79"/>
                  <a:pt x="64" y="78"/>
                  <a:pt x="64" y="78"/>
                </a:cubicBezTo>
                <a:cubicBezTo>
                  <a:pt x="65" y="77"/>
                  <a:pt x="65" y="77"/>
                  <a:pt x="65" y="76"/>
                </a:cubicBezTo>
                <a:cubicBezTo>
                  <a:pt x="65" y="76"/>
                  <a:pt x="65" y="75"/>
                  <a:pt x="65" y="75"/>
                </a:cubicBezTo>
                <a:cubicBezTo>
                  <a:pt x="71" y="66"/>
                  <a:pt x="74" y="56"/>
                  <a:pt x="76" y="45"/>
                </a:cubicBezTo>
                <a:cubicBezTo>
                  <a:pt x="77" y="35"/>
                  <a:pt x="78" y="25"/>
                  <a:pt x="80" y="17"/>
                </a:cubicBezTo>
                <a:cubicBezTo>
                  <a:pt x="80" y="17"/>
                  <a:pt x="80" y="16"/>
                  <a:pt x="80" y="16"/>
                </a:cubicBezTo>
                <a:cubicBezTo>
                  <a:pt x="79" y="15"/>
                  <a:pt x="79" y="15"/>
                  <a:pt x="79" y="15"/>
                </a:cubicBezTo>
                <a:cubicBezTo>
                  <a:pt x="71" y="14"/>
                  <a:pt x="65" y="14"/>
                  <a:pt x="58" y="13"/>
                </a:cubicBezTo>
                <a:cubicBezTo>
                  <a:pt x="60" y="11"/>
                  <a:pt x="61" y="8"/>
                  <a:pt x="62" y="5"/>
                </a:cubicBezTo>
                <a:cubicBezTo>
                  <a:pt x="62" y="5"/>
                  <a:pt x="62" y="4"/>
                  <a:pt x="62" y="4"/>
                </a:cubicBezTo>
                <a:cubicBezTo>
                  <a:pt x="62" y="3"/>
                  <a:pt x="61" y="3"/>
                  <a:pt x="61" y="3"/>
                </a:cubicBezTo>
                <a:cubicBezTo>
                  <a:pt x="56" y="1"/>
                  <a:pt x="52" y="0"/>
                  <a:pt x="47" y="0"/>
                </a:cubicBezTo>
                <a:cubicBezTo>
                  <a:pt x="47" y="0"/>
                  <a:pt x="47" y="0"/>
                  <a:pt x="47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CustomShape 80"/>
          <p:cNvSpPr/>
          <p:nvPr/>
        </p:nvSpPr>
        <p:spPr>
          <a:xfrm>
            <a:off x="3693600" y="4389480"/>
            <a:ext cx="164520" cy="28440"/>
          </a:xfrm>
          <a:custGeom>
            <a:avLst/>
            <a:gdLst/>
            <a:ahLst/>
            <a:rect l="l" t="t" r="r" b="b"/>
            <a:pathLst>
              <a:path w="39" h="7">
                <a:moveTo>
                  <a:pt x="2" y="0"/>
                </a:moveTo>
                <a:cubicBezTo>
                  <a:pt x="1" y="0"/>
                  <a:pt x="1" y="1"/>
                  <a:pt x="1" y="1"/>
                </a:cubicBezTo>
                <a:cubicBezTo>
                  <a:pt x="0" y="2"/>
                  <a:pt x="1" y="3"/>
                  <a:pt x="2" y="4"/>
                </a:cubicBezTo>
                <a:cubicBezTo>
                  <a:pt x="13" y="6"/>
                  <a:pt x="25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8" y="7"/>
                  <a:pt x="39" y="7"/>
                  <a:pt x="39" y="6"/>
                </a:cubicBezTo>
                <a:cubicBezTo>
                  <a:pt x="39" y="5"/>
                  <a:pt x="38" y="4"/>
                  <a:pt x="37" y="4"/>
                </a:cubicBezTo>
                <a:cubicBezTo>
                  <a:pt x="26" y="4"/>
                  <a:pt x="14" y="2"/>
                  <a:pt x="3" y="0"/>
                </a:cubicBezTo>
                <a:cubicBezTo>
                  <a:pt x="3" y="0"/>
                  <a:pt x="2" y="0"/>
                  <a:pt x="2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CustomShape 81"/>
          <p:cNvSpPr/>
          <p:nvPr/>
        </p:nvSpPr>
        <p:spPr>
          <a:xfrm>
            <a:off x="3675600" y="4435920"/>
            <a:ext cx="166320" cy="33840"/>
          </a:xfrm>
          <a:custGeom>
            <a:avLst/>
            <a:gdLst/>
            <a:ahLst/>
            <a:rect l="l" t="t" r="r" b="b"/>
            <a:pathLst>
              <a:path w="39" h="8">
                <a:moveTo>
                  <a:pt x="2" y="0"/>
                </a:moveTo>
                <a:cubicBezTo>
                  <a:pt x="1" y="0"/>
                  <a:pt x="1" y="1"/>
                  <a:pt x="0" y="2"/>
                </a:cubicBezTo>
                <a:cubicBezTo>
                  <a:pt x="0" y="3"/>
                  <a:pt x="1" y="4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13" y="6"/>
                  <a:pt x="25" y="8"/>
                  <a:pt x="37" y="8"/>
                </a:cubicBezTo>
                <a:cubicBezTo>
                  <a:pt x="37" y="8"/>
                  <a:pt x="37" y="8"/>
                  <a:pt x="37" y="8"/>
                </a:cubicBezTo>
                <a:cubicBezTo>
                  <a:pt x="38" y="8"/>
                  <a:pt x="39" y="7"/>
                  <a:pt x="39" y="6"/>
                </a:cubicBezTo>
                <a:cubicBezTo>
                  <a:pt x="39" y="5"/>
                  <a:pt x="38" y="4"/>
                  <a:pt x="37" y="4"/>
                </a:cubicBezTo>
                <a:cubicBezTo>
                  <a:pt x="25" y="4"/>
                  <a:pt x="14" y="3"/>
                  <a:pt x="3" y="0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CustomShape 82"/>
          <p:cNvSpPr/>
          <p:nvPr/>
        </p:nvSpPr>
        <p:spPr>
          <a:xfrm>
            <a:off x="3672000" y="4477320"/>
            <a:ext cx="58680" cy="26640"/>
          </a:xfrm>
          <a:custGeom>
            <a:avLst/>
            <a:gdLst/>
            <a:ahLst/>
            <a:rect l="l" t="t" r="r" b="b"/>
            <a:pathLst>
              <a:path w="14" h="6">
                <a:moveTo>
                  <a:pt x="4" y="0"/>
                </a:moveTo>
                <a:cubicBezTo>
                  <a:pt x="3" y="0"/>
                  <a:pt x="2" y="0"/>
                  <a:pt x="1" y="0"/>
                </a:cubicBezTo>
                <a:cubicBezTo>
                  <a:pt x="0" y="0"/>
                  <a:pt x="0" y="1"/>
                  <a:pt x="0" y="2"/>
                </a:cubicBezTo>
                <a:cubicBezTo>
                  <a:pt x="0" y="3"/>
                  <a:pt x="1" y="4"/>
                  <a:pt x="1" y="4"/>
                </a:cubicBezTo>
                <a:cubicBezTo>
                  <a:pt x="2" y="4"/>
                  <a:pt x="2" y="4"/>
                  <a:pt x="2" y="4"/>
                </a:cubicBezTo>
                <a:cubicBezTo>
                  <a:pt x="3" y="4"/>
                  <a:pt x="3" y="3"/>
                  <a:pt x="4" y="3"/>
                </a:cubicBezTo>
                <a:cubicBezTo>
                  <a:pt x="4" y="3"/>
                  <a:pt x="4" y="3"/>
                  <a:pt x="4" y="3"/>
                </a:cubicBezTo>
                <a:cubicBezTo>
                  <a:pt x="7" y="3"/>
                  <a:pt x="9" y="4"/>
                  <a:pt x="11" y="5"/>
                </a:cubicBezTo>
                <a:cubicBezTo>
                  <a:pt x="12" y="6"/>
                  <a:pt x="12" y="6"/>
                  <a:pt x="12" y="6"/>
                </a:cubicBezTo>
                <a:cubicBezTo>
                  <a:pt x="13" y="6"/>
                  <a:pt x="13" y="5"/>
                  <a:pt x="14" y="5"/>
                </a:cubicBezTo>
                <a:cubicBezTo>
                  <a:pt x="14" y="4"/>
                  <a:pt x="14" y="3"/>
                  <a:pt x="13" y="2"/>
                </a:cubicBezTo>
                <a:cubicBezTo>
                  <a:pt x="10" y="1"/>
                  <a:pt x="7" y="0"/>
                  <a:pt x="4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CustomShape 83"/>
          <p:cNvSpPr/>
          <p:nvPr/>
        </p:nvSpPr>
        <p:spPr>
          <a:xfrm>
            <a:off x="3051720" y="3862800"/>
            <a:ext cx="399240" cy="479880"/>
          </a:xfrm>
          <a:custGeom>
            <a:avLst/>
            <a:gdLst/>
            <a:ahLst/>
            <a:rect l="l" t="t" r="r" b="b"/>
            <a:pathLst>
              <a:path w="94" h="113">
                <a:moveTo>
                  <a:pt x="24" y="107"/>
                </a:moveTo>
                <a:cubicBezTo>
                  <a:pt x="24" y="105"/>
                  <a:pt x="24" y="102"/>
                  <a:pt x="24" y="100"/>
                </a:cubicBezTo>
                <a:cubicBezTo>
                  <a:pt x="45" y="93"/>
                  <a:pt x="67" y="88"/>
                  <a:pt x="90" y="85"/>
                </a:cubicBezTo>
                <a:cubicBezTo>
                  <a:pt x="90" y="88"/>
                  <a:pt x="90" y="91"/>
                  <a:pt x="91" y="94"/>
                </a:cubicBezTo>
                <a:cubicBezTo>
                  <a:pt x="90" y="94"/>
                  <a:pt x="90" y="94"/>
                  <a:pt x="90" y="94"/>
                </a:cubicBezTo>
                <a:cubicBezTo>
                  <a:pt x="89" y="94"/>
                  <a:pt x="89" y="93"/>
                  <a:pt x="88" y="93"/>
                </a:cubicBezTo>
                <a:cubicBezTo>
                  <a:pt x="88" y="93"/>
                  <a:pt x="88" y="93"/>
                  <a:pt x="88" y="93"/>
                </a:cubicBezTo>
                <a:cubicBezTo>
                  <a:pt x="88" y="93"/>
                  <a:pt x="87" y="94"/>
                  <a:pt x="86" y="94"/>
                </a:cubicBezTo>
                <a:cubicBezTo>
                  <a:pt x="86" y="93"/>
                  <a:pt x="86" y="93"/>
                  <a:pt x="86" y="93"/>
                </a:cubicBezTo>
                <a:cubicBezTo>
                  <a:pt x="86" y="93"/>
                  <a:pt x="85" y="93"/>
                  <a:pt x="85" y="93"/>
                </a:cubicBezTo>
                <a:cubicBezTo>
                  <a:pt x="84" y="93"/>
                  <a:pt x="84" y="93"/>
                  <a:pt x="84" y="94"/>
                </a:cubicBezTo>
                <a:cubicBezTo>
                  <a:pt x="83" y="94"/>
                  <a:pt x="83" y="94"/>
                  <a:pt x="83" y="94"/>
                </a:cubicBezTo>
                <a:cubicBezTo>
                  <a:pt x="68" y="97"/>
                  <a:pt x="53" y="100"/>
                  <a:pt x="38" y="103"/>
                </a:cubicBezTo>
                <a:cubicBezTo>
                  <a:pt x="34" y="104"/>
                  <a:pt x="29" y="105"/>
                  <a:pt x="24" y="107"/>
                </a:cubicBezTo>
                <a:moveTo>
                  <a:pt x="88" y="72"/>
                </a:moveTo>
                <a:cubicBezTo>
                  <a:pt x="81" y="54"/>
                  <a:pt x="77" y="35"/>
                  <a:pt x="74" y="15"/>
                </a:cubicBezTo>
                <a:cubicBezTo>
                  <a:pt x="77" y="15"/>
                  <a:pt x="80" y="15"/>
                  <a:pt x="83" y="14"/>
                </a:cubicBezTo>
                <a:cubicBezTo>
                  <a:pt x="82" y="16"/>
                  <a:pt x="82" y="19"/>
                  <a:pt x="82" y="21"/>
                </a:cubicBezTo>
                <a:cubicBezTo>
                  <a:pt x="82" y="26"/>
                  <a:pt x="83" y="32"/>
                  <a:pt x="83" y="37"/>
                </a:cubicBezTo>
                <a:cubicBezTo>
                  <a:pt x="85" y="49"/>
                  <a:pt x="86" y="60"/>
                  <a:pt x="88" y="72"/>
                </a:cubicBezTo>
                <a:moveTo>
                  <a:pt x="28" y="34"/>
                </a:moveTo>
                <a:cubicBezTo>
                  <a:pt x="28" y="26"/>
                  <a:pt x="25" y="18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1"/>
                  <a:pt x="24" y="11"/>
                  <a:pt x="25" y="11"/>
                </a:cubicBezTo>
                <a:cubicBezTo>
                  <a:pt x="25" y="11"/>
                  <a:pt x="26" y="10"/>
                  <a:pt x="26" y="10"/>
                </a:cubicBezTo>
                <a:cubicBezTo>
                  <a:pt x="30" y="9"/>
                  <a:pt x="33" y="7"/>
                  <a:pt x="36" y="6"/>
                </a:cubicBezTo>
                <a:cubicBezTo>
                  <a:pt x="36" y="7"/>
                  <a:pt x="37" y="8"/>
                  <a:pt x="37" y="9"/>
                </a:cubicBezTo>
                <a:cubicBezTo>
                  <a:pt x="38" y="13"/>
                  <a:pt x="39" y="17"/>
                  <a:pt x="41" y="20"/>
                </a:cubicBezTo>
                <a:cubicBezTo>
                  <a:pt x="41" y="22"/>
                  <a:pt x="42" y="23"/>
                  <a:pt x="42" y="25"/>
                </a:cubicBezTo>
                <a:cubicBezTo>
                  <a:pt x="43" y="26"/>
                  <a:pt x="43" y="27"/>
                  <a:pt x="43" y="28"/>
                </a:cubicBezTo>
                <a:cubicBezTo>
                  <a:pt x="43" y="28"/>
                  <a:pt x="43" y="28"/>
                  <a:pt x="43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42" y="30"/>
                  <a:pt x="39" y="31"/>
                  <a:pt x="36" y="32"/>
                </a:cubicBezTo>
                <a:cubicBezTo>
                  <a:pt x="33" y="33"/>
                  <a:pt x="30" y="34"/>
                  <a:pt x="28" y="34"/>
                </a:cubicBezTo>
                <a:moveTo>
                  <a:pt x="27" y="38"/>
                </a:moveTo>
                <a:cubicBezTo>
                  <a:pt x="30" y="38"/>
                  <a:pt x="35" y="37"/>
                  <a:pt x="38" y="35"/>
                </a:cubicBezTo>
                <a:cubicBezTo>
                  <a:pt x="40" y="34"/>
                  <a:pt x="42" y="33"/>
                  <a:pt x="43" y="32"/>
                </a:cubicBezTo>
                <a:cubicBezTo>
                  <a:pt x="44" y="32"/>
                  <a:pt x="45" y="31"/>
                  <a:pt x="45" y="31"/>
                </a:cubicBezTo>
                <a:cubicBezTo>
                  <a:pt x="46" y="30"/>
                  <a:pt x="46" y="29"/>
                  <a:pt x="46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6"/>
                  <a:pt x="46" y="24"/>
                  <a:pt x="45" y="22"/>
                </a:cubicBezTo>
                <a:cubicBezTo>
                  <a:pt x="45" y="21"/>
                  <a:pt x="44" y="19"/>
                  <a:pt x="44" y="17"/>
                </a:cubicBezTo>
                <a:cubicBezTo>
                  <a:pt x="52" y="14"/>
                  <a:pt x="60" y="10"/>
                  <a:pt x="67" y="6"/>
                </a:cubicBezTo>
                <a:cubicBezTo>
                  <a:pt x="68" y="6"/>
                  <a:pt x="68" y="6"/>
                  <a:pt x="69" y="5"/>
                </a:cubicBezTo>
                <a:cubicBezTo>
                  <a:pt x="72" y="31"/>
                  <a:pt x="78" y="57"/>
                  <a:pt x="88" y="81"/>
                </a:cubicBezTo>
                <a:cubicBezTo>
                  <a:pt x="66" y="84"/>
                  <a:pt x="44" y="89"/>
                  <a:pt x="24" y="96"/>
                </a:cubicBezTo>
                <a:cubicBezTo>
                  <a:pt x="23" y="96"/>
                  <a:pt x="23" y="96"/>
                  <a:pt x="23" y="96"/>
                </a:cubicBezTo>
                <a:cubicBezTo>
                  <a:pt x="22" y="96"/>
                  <a:pt x="21" y="96"/>
                  <a:pt x="21" y="97"/>
                </a:cubicBezTo>
                <a:cubicBezTo>
                  <a:pt x="17" y="99"/>
                  <a:pt x="13" y="100"/>
                  <a:pt x="9" y="102"/>
                </a:cubicBezTo>
                <a:cubicBezTo>
                  <a:pt x="9" y="96"/>
                  <a:pt x="9" y="91"/>
                  <a:pt x="9" y="86"/>
                </a:cubicBezTo>
                <a:cubicBezTo>
                  <a:pt x="9" y="67"/>
                  <a:pt x="7" y="49"/>
                  <a:pt x="4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11" y="29"/>
                  <a:pt x="17" y="27"/>
                  <a:pt x="23" y="25"/>
                </a:cubicBezTo>
                <a:cubicBezTo>
                  <a:pt x="24" y="29"/>
                  <a:pt x="25" y="32"/>
                  <a:pt x="25" y="36"/>
                </a:cubicBezTo>
                <a:cubicBezTo>
                  <a:pt x="25" y="37"/>
                  <a:pt x="26" y="38"/>
                  <a:pt x="26" y="38"/>
                </a:cubicBezTo>
                <a:cubicBezTo>
                  <a:pt x="27" y="38"/>
                  <a:pt x="27" y="38"/>
                  <a:pt x="27" y="38"/>
                </a:cubicBezTo>
                <a:moveTo>
                  <a:pt x="71" y="0"/>
                </a:moveTo>
                <a:cubicBezTo>
                  <a:pt x="70" y="0"/>
                  <a:pt x="70" y="1"/>
                  <a:pt x="69" y="1"/>
                </a:cubicBezTo>
                <a:cubicBezTo>
                  <a:pt x="69" y="2"/>
                  <a:pt x="69" y="2"/>
                  <a:pt x="69" y="2"/>
                </a:cubicBezTo>
                <a:cubicBezTo>
                  <a:pt x="68" y="2"/>
                  <a:pt x="68" y="2"/>
                  <a:pt x="68" y="2"/>
                </a:cubicBezTo>
                <a:cubicBezTo>
                  <a:pt x="67" y="2"/>
                  <a:pt x="67" y="2"/>
                  <a:pt x="66" y="3"/>
                </a:cubicBezTo>
                <a:cubicBezTo>
                  <a:pt x="58" y="7"/>
                  <a:pt x="50" y="11"/>
                  <a:pt x="42" y="14"/>
                </a:cubicBezTo>
                <a:cubicBezTo>
                  <a:pt x="42" y="13"/>
                  <a:pt x="42" y="12"/>
                  <a:pt x="42" y="12"/>
                </a:cubicBezTo>
                <a:cubicBezTo>
                  <a:pt x="41" y="10"/>
                  <a:pt x="40" y="8"/>
                  <a:pt x="40" y="7"/>
                </a:cubicBezTo>
                <a:cubicBezTo>
                  <a:pt x="40" y="5"/>
                  <a:pt x="39" y="4"/>
                  <a:pt x="39" y="4"/>
                </a:cubicBezTo>
                <a:cubicBezTo>
                  <a:pt x="39" y="3"/>
                  <a:pt x="39" y="3"/>
                  <a:pt x="38" y="2"/>
                </a:cubicBezTo>
                <a:cubicBezTo>
                  <a:pt x="38" y="2"/>
                  <a:pt x="38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3" y="4"/>
                  <a:pt x="29" y="5"/>
                  <a:pt x="25" y="7"/>
                </a:cubicBezTo>
                <a:cubicBezTo>
                  <a:pt x="24" y="7"/>
                  <a:pt x="24" y="7"/>
                  <a:pt x="23" y="8"/>
                </a:cubicBezTo>
                <a:cubicBezTo>
                  <a:pt x="22" y="8"/>
                  <a:pt x="21" y="9"/>
                  <a:pt x="21" y="10"/>
                </a:cubicBezTo>
                <a:cubicBezTo>
                  <a:pt x="20" y="11"/>
                  <a:pt x="20" y="12"/>
                  <a:pt x="20" y="13"/>
                </a:cubicBezTo>
                <a:cubicBezTo>
                  <a:pt x="20" y="13"/>
                  <a:pt x="20" y="14"/>
                  <a:pt x="20" y="14"/>
                </a:cubicBezTo>
                <a:cubicBezTo>
                  <a:pt x="21" y="16"/>
                  <a:pt x="22" y="19"/>
                  <a:pt x="22" y="21"/>
                </a:cubicBezTo>
                <a:cubicBezTo>
                  <a:pt x="16" y="23"/>
                  <a:pt x="10" y="25"/>
                  <a:pt x="4" y="27"/>
                </a:cubicBezTo>
                <a:cubicBezTo>
                  <a:pt x="3" y="27"/>
                  <a:pt x="3" y="27"/>
                  <a:pt x="3" y="27"/>
                </a:cubicBezTo>
                <a:cubicBezTo>
                  <a:pt x="3" y="27"/>
                  <a:pt x="3" y="26"/>
                  <a:pt x="2" y="26"/>
                </a:cubicBezTo>
                <a:cubicBezTo>
                  <a:pt x="2" y="26"/>
                  <a:pt x="2" y="27"/>
                  <a:pt x="2" y="27"/>
                </a:cubicBezTo>
                <a:cubicBezTo>
                  <a:pt x="1" y="27"/>
                  <a:pt x="0" y="28"/>
                  <a:pt x="0" y="29"/>
                </a:cubicBezTo>
                <a:cubicBezTo>
                  <a:pt x="4" y="47"/>
                  <a:pt x="6" y="66"/>
                  <a:pt x="6" y="86"/>
                </a:cubicBezTo>
                <a:cubicBezTo>
                  <a:pt x="6" y="92"/>
                  <a:pt x="5" y="98"/>
                  <a:pt x="5" y="104"/>
                </a:cubicBezTo>
                <a:cubicBezTo>
                  <a:pt x="5" y="105"/>
                  <a:pt x="5" y="105"/>
                  <a:pt x="6" y="106"/>
                </a:cubicBezTo>
                <a:cubicBezTo>
                  <a:pt x="6" y="106"/>
                  <a:pt x="6" y="106"/>
                  <a:pt x="7" y="106"/>
                </a:cubicBezTo>
                <a:cubicBezTo>
                  <a:pt x="7" y="106"/>
                  <a:pt x="7" y="106"/>
                  <a:pt x="7" y="106"/>
                </a:cubicBezTo>
                <a:cubicBezTo>
                  <a:pt x="12" y="104"/>
                  <a:pt x="16" y="103"/>
                  <a:pt x="21" y="101"/>
                </a:cubicBezTo>
                <a:cubicBezTo>
                  <a:pt x="21" y="104"/>
                  <a:pt x="21" y="108"/>
                  <a:pt x="21" y="111"/>
                </a:cubicBezTo>
                <a:cubicBezTo>
                  <a:pt x="21" y="112"/>
                  <a:pt x="21" y="112"/>
                  <a:pt x="22" y="112"/>
                </a:cubicBezTo>
                <a:cubicBezTo>
                  <a:pt x="22" y="113"/>
                  <a:pt x="22" y="113"/>
                  <a:pt x="23" y="113"/>
                </a:cubicBezTo>
                <a:cubicBezTo>
                  <a:pt x="23" y="113"/>
                  <a:pt x="23" y="112"/>
                  <a:pt x="24" y="112"/>
                </a:cubicBezTo>
                <a:cubicBezTo>
                  <a:pt x="28" y="109"/>
                  <a:pt x="33" y="107"/>
                  <a:pt x="39" y="106"/>
                </a:cubicBezTo>
                <a:cubicBezTo>
                  <a:pt x="55" y="103"/>
                  <a:pt x="70" y="100"/>
                  <a:pt x="86" y="97"/>
                </a:cubicBezTo>
                <a:cubicBezTo>
                  <a:pt x="87" y="98"/>
                  <a:pt x="87" y="98"/>
                  <a:pt x="88" y="98"/>
                </a:cubicBezTo>
                <a:cubicBezTo>
                  <a:pt x="88" y="98"/>
                  <a:pt x="88" y="98"/>
                  <a:pt x="88" y="98"/>
                </a:cubicBezTo>
                <a:cubicBezTo>
                  <a:pt x="90" y="98"/>
                  <a:pt x="92" y="97"/>
                  <a:pt x="93" y="97"/>
                </a:cubicBezTo>
                <a:cubicBezTo>
                  <a:pt x="94" y="96"/>
                  <a:pt x="94" y="96"/>
                  <a:pt x="94" y="95"/>
                </a:cubicBezTo>
                <a:cubicBezTo>
                  <a:pt x="92" y="75"/>
                  <a:pt x="89" y="56"/>
                  <a:pt x="87" y="36"/>
                </a:cubicBezTo>
                <a:cubicBezTo>
                  <a:pt x="86" y="31"/>
                  <a:pt x="86" y="26"/>
                  <a:pt x="86" y="21"/>
                </a:cubicBezTo>
                <a:cubicBezTo>
                  <a:pt x="86" y="18"/>
                  <a:pt x="86" y="15"/>
                  <a:pt x="87" y="12"/>
                </a:cubicBezTo>
                <a:cubicBezTo>
                  <a:pt x="87" y="11"/>
                  <a:pt x="86" y="10"/>
                  <a:pt x="86" y="10"/>
                </a:cubicBezTo>
                <a:cubicBezTo>
                  <a:pt x="86" y="9"/>
                  <a:pt x="85" y="9"/>
                  <a:pt x="85" y="9"/>
                </a:cubicBezTo>
                <a:cubicBezTo>
                  <a:pt x="85" y="9"/>
                  <a:pt x="84" y="9"/>
                  <a:pt x="84" y="10"/>
                </a:cubicBezTo>
                <a:cubicBezTo>
                  <a:pt x="81" y="11"/>
                  <a:pt x="77" y="12"/>
                  <a:pt x="73" y="12"/>
                </a:cubicBezTo>
                <a:cubicBezTo>
                  <a:pt x="73" y="12"/>
                  <a:pt x="73" y="12"/>
                  <a:pt x="73" y="12"/>
                </a:cubicBezTo>
                <a:cubicBezTo>
                  <a:pt x="73" y="12"/>
                  <a:pt x="73" y="12"/>
                  <a:pt x="73" y="12"/>
                </a:cubicBezTo>
                <a:cubicBezTo>
                  <a:pt x="73" y="10"/>
                  <a:pt x="73" y="7"/>
                  <a:pt x="73" y="5"/>
                </a:cubicBezTo>
                <a:cubicBezTo>
                  <a:pt x="72" y="4"/>
                  <a:pt x="72" y="4"/>
                  <a:pt x="72" y="4"/>
                </a:cubicBezTo>
                <a:cubicBezTo>
                  <a:pt x="72" y="4"/>
                  <a:pt x="73" y="3"/>
                  <a:pt x="73" y="3"/>
                </a:cubicBezTo>
                <a:cubicBezTo>
                  <a:pt x="73" y="2"/>
                  <a:pt x="73" y="2"/>
                  <a:pt x="72" y="1"/>
                </a:cubicBezTo>
                <a:cubicBezTo>
                  <a:pt x="72" y="1"/>
                  <a:pt x="72" y="1"/>
                  <a:pt x="72" y="1"/>
                </a:cubicBezTo>
                <a:cubicBezTo>
                  <a:pt x="71" y="1"/>
                  <a:pt x="71" y="0"/>
                  <a:pt x="71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6" name="CustomShape 84"/>
          <p:cNvSpPr/>
          <p:nvPr/>
        </p:nvSpPr>
        <p:spPr>
          <a:xfrm>
            <a:off x="3112560" y="4036680"/>
            <a:ext cx="211320" cy="85680"/>
          </a:xfrm>
          <a:custGeom>
            <a:avLst/>
            <a:gdLst/>
            <a:ahLst/>
            <a:rect l="l" t="t" r="r" b="b"/>
            <a:pathLst>
              <a:path w="50" h="20">
                <a:moveTo>
                  <a:pt x="48" y="0"/>
                </a:moveTo>
                <a:cubicBezTo>
                  <a:pt x="47" y="0"/>
                  <a:pt x="47" y="1"/>
                  <a:pt x="47" y="1"/>
                </a:cubicBezTo>
                <a:cubicBezTo>
                  <a:pt x="46" y="1"/>
                  <a:pt x="45" y="1"/>
                  <a:pt x="44" y="2"/>
                </a:cubicBezTo>
                <a:cubicBezTo>
                  <a:pt x="40" y="4"/>
                  <a:pt x="31" y="7"/>
                  <a:pt x="23" y="11"/>
                </a:cubicBezTo>
                <a:cubicBezTo>
                  <a:pt x="19" y="12"/>
                  <a:pt x="14" y="14"/>
                  <a:pt x="11" y="15"/>
                </a:cubicBezTo>
                <a:cubicBezTo>
                  <a:pt x="7" y="16"/>
                  <a:pt x="4" y="17"/>
                  <a:pt x="2" y="17"/>
                </a:cubicBezTo>
                <a:cubicBezTo>
                  <a:pt x="1" y="17"/>
                  <a:pt x="0" y="18"/>
                  <a:pt x="0" y="19"/>
                </a:cubicBezTo>
                <a:cubicBezTo>
                  <a:pt x="0" y="20"/>
                  <a:pt x="1" y="20"/>
                  <a:pt x="2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5" y="20"/>
                  <a:pt x="9" y="19"/>
                  <a:pt x="13" y="18"/>
                </a:cubicBezTo>
                <a:cubicBezTo>
                  <a:pt x="20" y="16"/>
                  <a:pt x="28" y="13"/>
                  <a:pt x="35" y="10"/>
                </a:cubicBezTo>
                <a:cubicBezTo>
                  <a:pt x="38" y="8"/>
                  <a:pt x="41" y="7"/>
                  <a:pt x="44" y="6"/>
                </a:cubicBezTo>
                <a:cubicBezTo>
                  <a:pt x="45" y="6"/>
                  <a:pt x="46" y="5"/>
                  <a:pt x="47" y="5"/>
                </a:cubicBezTo>
                <a:cubicBezTo>
                  <a:pt x="47" y="4"/>
                  <a:pt x="48" y="4"/>
                  <a:pt x="48" y="4"/>
                </a:cubicBezTo>
                <a:cubicBezTo>
                  <a:pt x="49" y="3"/>
                  <a:pt x="50" y="2"/>
                  <a:pt x="49" y="1"/>
                </a:cubicBezTo>
                <a:cubicBezTo>
                  <a:pt x="49" y="1"/>
                  <a:pt x="48" y="0"/>
                  <a:pt x="48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CustomShape 85"/>
          <p:cNvSpPr/>
          <p:nvPr/>
        </p:nvSpPr>
        <p:spPr>
          <a:xfrm>
            <a:off x="3128760" y="4095720"/>
            <a:ext cx="195120" cy="67680"/>
          </a:xfrm>
          <a:custGeom>
            <a:avLst/>
            <a:gdLst/>
            <a:ahLst/>
            <a:rect l="l" t="t" r="r" b="b"/>
            <a:pathLst>
              <a:path w="46" h="16">
                <a:moveTo>
                  <a:pt x="43" y="0"/>
                </a:moveTo>
                <a:cubicBezTo>
                  <a:pt x="42" y="0"/>
                  <a:pt x="42" y="0"/>
                  <a:pt x="40" y="1"/>
                </a:cubicBezTo>
                <a:cubicBezTo>
                  <a:pt x="36" y="2"/>
                  <a:pt x="28" y="4"/>
                  <a:pt x="20" y="7"/>
                </a:cubicBezTo>
                <a:cubicBezTo>
                  <a:pt x="12" y="9"/>
                  <a:pt x="4" y="11"/>
                  <a:pt x="1" y="12"/>
                </a:cubicBezTo>
                <a:cubicBezTo>
                  <a:pt x="0" y="12"/>
                  <a:pt x="0" y="13"/>
                  <a:pt x="0" y="14"/>
                </a:cubicBezTo>
                <a:cubicBezTo>
                  <a:pt x="0" y="15"/>
                  <a:pt x="1" y="16"/>
                  <a:pt x="2" y="16"/>
                </a:cubicBezTo>
                <a:cubicBezTo>
                  <a:pt x="2" y="16"/>
                  <a:pt x="2" y="16"/>
                  <a:pt x="2" y="16"/>
                </a:cubicBezTo>
                <a:cubicBezTo>
                  <a:pt x="6" y="15"/>
                  <a:pt x="15" y="12"/>
                  <a:pt x="24" y="9"/>
                </a:cubicBezTo>
                <a:cubicBezTo>
                  <a:pt x="29" y="8"/>
                  <a:pt x="33" y="6"/>
                  <a:pt x="37" y="5"/>
                </a:cubicBezTo>
                <a:cubicBezTo>
                  <a:pt x="38" y="5"/>
                  <a:pt x="40" y="4"/>
                  <a:pt x="41" y="4"/>
                </a:cubicBezTo>
                <a:cubicBezTo>
                  <a:pt x="42" y="4"/>
                  <a:pt x="43" y="4"/>
                  <a:pt x="43" y="4"/>
                </a:cubicBezTo>
                <a:cubicBezTo>
                  <a:pt x="43" y="4"/>
                  <a:pt x="43" y="4"/>
                  <a:pt x="43" y="4"/>
                </a:cubicBezTo>
                <a:cubicBezTo>
                  <a:pt x="43" y="4"/>
                  <a:pt x="43" y="4"/>
                  <a:pt x="43" y="4"/>
                </a:cubicBezTo>
                <a:cubicBezTo>
                  <a:pt x="43" y="4"/>
                  <a:pt x="44" y="4"/>
                  <a:pt x="44" y="4"/>
                </a:cubicBezTo>
                <a:cubicBezTo>
                  <a:pt x="44" y="4"/>
                  <a:pt x="45" y="3"/>
                  <a:pt x="45" y="3"/>
                </a:cubicBezTo>
                <a:cubicBezTo>
                  <a:pt x="46" y="2"/>
                  <a:pt x="45" y="1"/>
                  <a:pt x="44" y="0"/>
                </a:cubicBezTo>
                <a:cubicBezTo>
                  <a:pt x="44" y="0"/>
                  <a:pt x="44" y="0"/>
                  <a:pt x="43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8" name="CustomShape 86"/>
          <p:cNvSpPr/>
          <p:nvPr/>
        </p:nvSpPr>
        <p:spPr>
          <a:xfrm>
            <a:off x="3132360" y="4181760"/>
            <a:ext cx="55080" cy="24840"/>
          </a:xfrm>
          <a:custGeom>
            <a:avLst/>
            <a:gdLst/>
            <a:ahLst/>
            <a:rect l="l" t="t" r="r" b="b"/>
            <a:pathLst>
              <a:path w="13" h="6">
                <a:moveTo>
                  <a:pt x="10" y="0"/>
                </a:moveTo>
                <a:cubicBezTo>
                  <a:pt x="10" y="0"/>
                  <a:pt x="10" y="0"/>
                  <a:pt x="10" y="0"/>
                </a:cubicBezTo>
                <a:cubicBezTo>
                  <a:pt x="8" y="0"/>
                  <a:pt x="7" y="0"/>
                  <a:pt x="6" y="1"/>
                </a:cubicBezTo>
                <a:cubicBezTo>
                  <a:pt x="5" y="2"/>
                  <a:pt x="4" y="2"/>
                  <a:pt x="3" y="2"/>
                </a:cubicBezTo>
                <a:cubicBezTo>
                  <a:pt x="3" y="2"/>
                  <a:pt x="3" y="2"/>
                  <a:pt x="3" y="2"/>
                </a:cubicBezTo>
                <a:cubicBezTo>
                  <a:pt x="3" y="2"/>
                  <a:pt x="3" y="2"/>
                  <a:pt x="3" y="2"/>
                </a:cubicBezTo>
                <a:cubicBezTo>
                  <a:pt x="2" y="2"/>
                  <a:pt x="2" y="2"/>
                  <a:pt x="2" y="2"/>
                </a:cubicBezTo>
                <a:cubicBezTo>
                  <a:pt x="1" y="2"/>
                  <a:pt x="1" y="2"/>
                  <a:pt x="0" y="3"/>
                </a:cubicBezTo>
                <a:cubicBezTo>
                  <a:pt x="0" y="4"/>
                  <a:pt x="0" y="5"/>
                  <a:pt x="1" y="5"/>
                </a:cubicBezTo>
                <a:cubicBezTo>
                  <a:pt x="2" y="5"/>
                  <a:pt x="2" y="6"/>
                  <a:pt x="3" y="6"/>
                </a:cubicBezTo>
                <a:cubicBezTo>
                  <a:pt x="3" y="6"/>
                  <a:pt x="3" y="6"/>
                  <a:pt x="3" y="6"/>
                </a:cubicBezTo>
                <a:cubicBezTo>
                  <a:pt x="5" y="6"/>
                  <a:pt x="6" y="5"/>
                  <a:pt x="7" y="4"/>
                </a:cubicBezTo>
                <a:cubicBezTo>
                  <a:pt x="9" y="4"/>
                  <a:pt x="10" y="3"/>
                  <a:pt x="10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11" y="3"/>
                  <a:pt x="11" y="4"/>
                  <a:pt x="11" y="4"/>
                </a:cubicBezTo>
                <a:cubicBezTo>
                  <a:pt x="12" y="4"/>
                  <a:pt x="13" y="3"/>
                  <a:pt x="13" y="3"/>
                </a:cubicBezTo>
                <a:cubicBezTo>
                  <a:pt x="13" y="2"/>
                  <a:pt x="13" y="1"/>
                  <a:pt x="12" y="0"/>
                </a:cubicBezTo>
                <a:cubicBezTo>
                  <a:pt x="12" y="0"/>
                  <a:pt x="11" y="0"/>
                  <a:pt x="10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9" name="CustomShape 87"/>
          <p:cNvSpPr/>
          <p:nvPr/>
        </p:nvSpPr>
        <p:spPr>
          <a:xfrm>
            <a:off x="6939720" y="7632720"/>
            <a:ext cx="245160" cy="58680"/>
          </a:xfrm>
          <a:custGeom>
            <a:avLst/>
            <a:gdLst/>
            <a:ahLst/>
            <a:rect l="l" t="t" r="r" b="b"/>
            <a:pathLst>
              <a:path w="58" h="14">
                <a:moveTo>
                  <a:pt x="2" y="0"/>
                </a:moveTo>
                <a:cubicBezTo>
                  <a:pt x="1" y="0"/>
                  <a:pt x="0" y="0"/>
                  <a:pt x="0" y="1"/>
                </a:cubicBezTo>
                <a:cubicBezTo>
                  <a:pt x="0" y="2"/>
                  <a:pt x="0" y="3"/>
                  <a:pt x="1" y="4"/>
                </a:cubicBezTo>
                <a:cubicBezTo>
                  <a:pt x="4" y="5"/>
                  <a:pt x="8" y="6"/>
                  <a:pt x="13" y="8"/>
                </a:cubicBezTo>
                <a:cubicBezTo>
                  <a:pt x="21" y="9"/>
                  <a:pt x="31" y="11"/>
                  <a:pt x="39" y="12"/>
                </a:cubicBezTo>
                <a:cubicBezTo>
                  <a:pt x="43" y="13"/>
                  <a:pt x="47" y="13"/>
                  <a:pt x="50" y="14"/>
                </a:cubicBezTo>
                <a:cubicBezTo>
                  <a:pt x="53" y="14"/>
                  <a:pt x="55" y="14"/>
                  <a:pt x="56" y="14"/>
                </a:cubicBezTo>
                <a:cubicBezTo>
                  <a:pt x="56" y="14"/>
                  <a:pt x="56" y="14"/>
                  <a:pt x="56" y="14"/>
                </a:cubicBezTo>
                <a:cubicBezTo>
                  <a:pt x="57" y="14"/>
                  <a:pt x="58" y="13"/>
                  <a:pt x="58" y="12"/>
                </a:cubicBezTo>
                <a:cubicBezTo>
                  <a:pt x="58" y="11"/>
                  <a:pt x="57" y="10"/>
                  <a:pt x="56" y="10"/>
                </a:cubicBezTo>
                <a:cubicBezTo>
                  <a:pt x="56" y="10"/>
                  <a:pt x="56" y="10"/>
                  <a:pt x="56" y="10"/>
                </a:cubicBezTo>
                <a:cubicBezTo>
                  <a:pt x="56" y="10"/>
                  <a:pt x="56" y="10"/>
                  <a:pt x="56" y="10"/>
                </a:cubicBezTo>
                <a:cubicBezTo>
                  <a:pt x="56" y="10"/>
                  <a:pt x="56" y="10"/>
                  <a:pt x="56" y="10"/>
                </a:cubicBezTo>
                <a:cubicBezTo>
                  <a:pt x="55" y="10"/>
                  <a:pt x="51" y="10"/>
                  <a:pt x="47" y="9"/>
                </a:cubicBezTo>
                <a:cubicBezTo>
                  <a:pt x="40" y="8"/>
                  <a:pt x="31" y="7"/>
                  <a:pt x="22" y="5"/>
                </a:cubicBezTo>
                <a:cubicBezTo>
                  <a:pt x="18" y="4"/>
                  <a:pt x="14" y="4"/>
                  <a:pt x="10" y="3"/>
                </a:cubicBezTo>
                <a:cubicBezTo>
                  <a:pt x="7" y="2"/>
                  <a:pt x="4" y="1"/>
                  <a:pt x="3" y="0"/>
                </a:cubicBezTo>
                <a:cubicBezTo>
                  <a:pt x="3" y="0"/>
                  <a:pt x="2" y="0"/>
                  <a:pt x="2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CustomShape 88"/>
          <p:cNvSpPr/>
          <p:nvPr/>
        </p:nvSpPr>
        <p:spPr>
          <a:xfrm>
            <a:off x="6930720" y="7679160"/>
            <a:ext cx="219960" cy="71280"/>
          </a:xfrm>
          <a:custGeom>
            <a:avLst/>
            <a:gdLst/>
            <a:ahLst/>
            <a:rect l="l" t="t" r="r" b="b"/>
            <a:pathLst>
              <a:path w="52" h="17">
                <a:moveTo>
                  <a:pt x="2" y="0"/>
                </a:moveTo>
                <a:cubicBezTo>
                  <a:pt x="1" y="0"/>
                  <a:pt x="0" y="0"/>
                  <a:pt x="0" y="1"/>
                </a:cubicBezTo>
                <a:cubicBezTo>
                  <a:pt x="0" y="2"/>
                  <a:pt x="0" y="4"/>
                  <a:pt x="1" y="4"/>
                </a:cubicBezTo>
                <a:cubicBezTo>
                  <a:pt x="3" y="5"/>
                  <a:pt x="7" y="6"/>
                  <a:pt x="12" y="7"/>
                </a:cubicBezTo>
                <a:cubicBezTo>
                  <a:pt x="19" y="9"/>
                  <a:pt x="28" y="11"/>
                  <a:pt x="36" y="12"/>
                </a:cubicBezTo>
                <a:cubicBezTo>
                  <a:pt x="39" y="13"/>
                  <a:pt x="43" y="14"/>
                  <a:pt x="45" y="15"/>
                </a:cubicBezTo>
                <a:cubicBezTo>
                  <a:pt x="46" y="15"/>
                  <a:pt x="47" y="16"/>
                  <a:pt x="48" y="16"/>
                </a:cubicBezTo>
                <a:cubicBezTo>
                  <a:pt x="49" y="16"/>
                  <a:pt x="49" y="16"/>
                  <a:pt x="49" y="16"/>
                </a:cubicBezTo>
                <a:cubicBezTo>
                  <a:pt x="49" y="16"/>
                  <a:pt x="49" y="16"/>
                  <a:pt x="49" y="16"/>
                </a:cubicBezTo>
                <a:cubicBezTo>
                  <a:pt x="49" y="16"/>
                  <a:pt x="49" y="16"/>
                  <a:pt x="49" y="16"/>
                </a:cubicBezTo>
                <a:cubicBezTo>
                  <a:pt x="49" y="16"/>
                  <a:pt x="50" y="17"/>
                  <a:pt x="50" y="17"/>
                </a:cubicBezTo>
                <a:cubicBezTo>
                  <a:pt x="51" y="17"/>
                  <a:pt x="51" y="16"/>
                  <a:pt x="52" y="16"/>
                </a:cubicBezTo>
                <a:cubicBezTo>
                  <a:pt x="52" y="15"/>
                  <a:pt x="52" y="14"/>
                  <a:pt x="52" y="13"/>
                </a:cubicBezTo>
                <a:cubicBezTo>
                  <a:pt x="51" y="13"/>
                  <a:pt x="51" y="13"/>
                  <a:pt x="50" y="12"/>
                </a:cubicBezTo>
                <a:cubicBezTo>
                  <a:pt x="49" y="12"/>
                  <a:pt x="45" y="11"/>
                  <a:pt x="41" y="10"/>
                </a:cubicBezTo>
                <a:cubicBezTo>
                  <a:pt x="35" y="8"/>
                  <a:pt x="27" y="6"/>
                  <a:pt x="19" y="4"/>
                </a:cubicBezTo>
                <a:cubicBezTo>
                  <a:pt x="12" y="3"/>
                  <a:pt x="5" y="1"/>
                  <a:pt x="3" y="0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CustomShape 89"/>
          <p:cNvSpPr/>
          <p:nvPr/>
        </p:nvSpPr>
        <p:spPr>
          <a:xfrm>
            <a:off x="6909120" y="7722360"/>
            <a:ext cx="64080" cy="33840"/>
          </a:xfrm>
          <a:custGeom>
            <a:avLst/>
            <a:gdLst/>
            <a:ahLst/>
            <a:rect l="l" t="t" r="r" b="b"/>
            <a:pathLst>
              <a:path w="15" h="8">
                <a:moveTo>
                  <a:pt x="2" y="0"/>
                </a:moveTo>
                <a:cubicBezTo>
                  <a:pt x="2" y="0"/>
                  <a:pt x="2" y="0"/>
                  <a:pt x="1" y="1"/>
                </a:cubicBezTo>
                <a:cubicBezTo>
                  <a:pt x="0" y="1"/>
                  <a:pt x="0" y="2"/>
                  <a:pt x="1" y="3"/>
                </a:cubicBezTo>
                <a:cubicBezTo>
                  <a:pt x="2" y="5"/>
                  <a:pt x="3" y="5"/>
                  <a:pt x="4" y="6"/>
                </a:cubicBezTo>
                <a:cubicBezTo>
                  <a:pt x="6" y="6"/>
                  <a:pt x="8" y="6"/>
                  <a:pt x="9" y="6"/>
                </a:cubicBezTo>
                <a:cubicBezTo>
                  <a:pt x="10" y="6"/>
                  <a:pt x="10" y="7"/>
                  <a:pt x="11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2" y="8"/>
                  <a:pt x="12" y="8"/>
                  <a:pt x="13" y="8"/>
                </a:cubicBezTo>
                <a:cubicBezTo>
                  <a:pt x="13" y="8"/>
                  <a:pt x="14" y="8"/>
                  <a:pt x="14" y="8"/>
                </a:cubicBezTo>
                <a:cubicBezTo>
                  <a:pt x="15" y="7"/>
                  <a:pt x="15" y="6"/>
                  <a:pt x="15" y="5"/>
                </a:cubicBezTo>
                <a:cubicBezTo>
                  <a:pt x="14" y="4"/>
                  <a:pt x="12" y="3"/>
                  <a:pt x="11" y="3"/>
                </a:cubicBezTo>
                <a:cubicBezTo>
                  <a:pt x="9" y="2"/>
                  <a:pt x="8" y="2"/>
                  <a:pt x="6" y="2"/>
                </a:cubicBezTo>
                <a:cubicBezTo>
                  <a:pt x="6" y="2"/>
                  <a:pt x="5" y="2"/>
                  <a:pt x="5" y="2"/>
                </a:cubicBezTo>
                <a:cubicBezTo>
                  <a:pt x="4" y="1"/>
                  <a:pt x="4" y="1"/>
                  <a:pt x="4" y="1"/>
                </a:cubicBezTo>
                <a:cubicBezTo>
                  <a:pt x="4" y="1"/>
                  <a:pt x="3" y="0"/>
                  <a:pt x="2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2" name="CustomShape 90"/>
          <p:cNvSpPr/>
          <p:nvPr/>
        </p:nvSpPr>
        <p:spPr>
          <a:xfrm>
            <a:off x="6790680" y="7442640"/>
            <a:ext cx="573120" cy="542520"/>
          </a:xfrm>
          <a:custGeom>
            <a:avLst/>
            <a:gdLst/>
            <a:ahLst/>
            <a:rect l="l" t="t" r="r" b="b"/>
            <a:pathLst>
              <a:path w="135" h="128">
                <a:moveTo>
                  <a:pt x="17" y="99"/>
                </a:moveTo>
                <a:cubicBezTo>
                  <a:pt x="19" y="96"/>
                  <a:pt x="20" y="94"/>
                  <a:pt x="22" y="91"/>
                </a:cubicBezTo>
                <a:cubicBezTo>
                  <a:pt x="47" y="96"/>
                  <a:pt x="71" y="104"/>
                  <a:pt x="95" y="114"/>
                </a:cubicBezTo>
                <a:cubicBezTo>
                  <a:pt x="93" y="117"/>
                  <a:pt x="92" y="120"/>
                  <a:pt x="91" y="124"/>
                </a:cubicBezTo>
                <a:cubicBezTo>
                  <a:pt x="90" y="123"/>
                  <a:pt x="90" y="123"/>
                  <a:pt x="89" y="123"/>
                </a:cubicBezTo>
                <a:cubicBezTo>
                  <a:pt x="89" y="123"/>
                  <a:pt x="89" y="122"/>
                  <a:pt x="88" y="122"/>
                </a:cubicBezTo>
                <a:cubicBezTo>
                  <a:pt x="88" y="122"/>
                  <a:pt x="87" y="121"/>
                  <a:pt x="86" y="121"/>
                </a:cubicBezTo>
                <a:cubicBezTo>
                  <a:pt x="86" y="121"/>
                  <a:pt x="86" y="121"/>
                  <a:pt x="86" y="121"/>
                </a:cubicBezTo>
                <a:cubicBezTo>
                  <a:pt x="86" y="120"/>
                  <a:pt x="85" y="119"/>
                  <a:pt x="84" y="119"/>
                </a:cubicBezTo>
                <a:cubicBezTo>
                  <a:pt x="84" y="119"/>
                  <a:pt x="84" y="119"/>
                  <a:pt x="84" y="119"/>
                </a:cubicBezTo>
                <a:cubicBezTo>
                  <a:pt x="83" y="120"/>
                  <a:pt x="83" y="120"/>
                  <a:pt x="83" y="120"/>
                </a:cubicBezTo>
                <a:cubicBezTo>
                  <a:pt x="67" y="114"/>
                  <a:pt x="50" y="108"/>
                  <a:pt x="34" y="102"/>
                </a:cubicBezTo>
                <a:cubicBezTo>
                  <a:pt x="29" y="101"/>
                  <a:pt x="23" y="99"/>
                  <a:pt x="17" y="99"/>
                </a:cubicBezTo>
                <a:cubicBezTo>
                  <a:pt x="17" y="99"/>
                  <a:pt x="17" y="99"/>
                  <a:pt x="17" y="99"/>
                </a:cubicBezTo>
                <a:moveTo>
                  <a:pt x="100" y="101"/>
                </a:moveTo>
                <a:cubicBezTo>
                  <a:pt x="104" y="79"/>
                  <a:pt x="111" y="57"/>
                  <a:pt x="119" y="37"/>
                </a:cubicBezTo>
                <a:cubicBezTo>
                  <a:pt x="122" y="38"/>
                  <a:pt x="125" y="40"/>
                  <a:pt x="129" y="40"/>
                </a:cubicBezTo>
                <a:cubicBezTo>
                  <a:pt x="123" y="47"/>
                  <a:pt x="120" y="55"/>
                  <a:pt x="116" y="63"/>
                </a:cubicBezTo>
                <a:cubicBezTo>
                  <a:pt x="111" y="76"/>
                  <a:pt x="106" y="88"/>
                  <a:pt x="100" y="101"/>
                </a:cubicBezTo>
                <a:moveTo>
                  <a:pt x="20" y="87"/>
                </a:moveTo>
                <a:cubicBezTo>
                  <a:pt x="15" y="86"/>
                  <a:pt x="10" y="85"/>
                  <a:pt x="5" y="84"/>
                </a:cubicBezTo>
                <a:cubicBezTo>
                  <a:pt x="20" y="61"/>
                  <a:pt x="33" y="37"/>
                  <a:pt x="42" y="11"/>
                </a:cubicBezTo>
                <a:cubicBezTo>
                  <a:pt x="42" y="11"/>
                  <a:pt x="42" y="11"/>
                  <a:pt x="42" y="11"/>
                </a:cubicBezTo>
                <a:cubicBezTo>
                  <a:pt x="50" y="13"/>
                  <a:pt x="57" y="15"/>
                  <a:pt x="64" y="17"/>
                </a:cubicBezTo>
                <a:cubicBezTo>
                  <a:pt x="63" y="21"/>
                  <a:pt x="61" y="25"/>
                  <a:pt x="59" y="29"/>
                </a:cubicBezTo>
                <a:cubicBezTo>
                  <a:pt x="59" y="30"/>
                  <a:pt x="59" y="31"/>
                  <a:pt x="60" y="31"/>
                </a:cubicBezTo>
                <a:cubicBezTo>
                  <a:pt x="61" y="33"/>
                  <a:pt x="64" y="34"/>
                  <a:pt x="67" y="35"/>
                </a:cubicBezTo>
                <a:cubicBezTo>
                  <a:pt x="71" y="35"/>
                  <a:pt x="74" y="36"/>
                  <a:pt x="77" y="36"/>
                </a:cubicBezTo>
                <a:cubicBezTo>
                  <a:pt x="79" y="36"/>
                  <a:pt x="80" y="36"/>
                  <a:pt x="81" y="36"/>
                </a:cubicBezTo>
                <a:cubicBezTo>
                  <a:pt x="83" y="35"/>
                  <a:pt x="84" y="35"/>
                  <a:pt x="85" y="33"/>
                </a:cubicBezTo>
                <a:cubicBezTo>
                  <a:pt x="85" y="33"/>
                  <a:pt x="86" y="32"/>
                  <a:pt x="86" y="31"/>
                </a:cubicBezTo>
                <a:cubicBezTo>
                  <a:pt x="87" y="28"/>
                  <a:pt x="88" y="25"/>
                  <a:pt x="88" y="21"/>
                </a:cubicBezTo>
                <a:cubicBezTo>
                  <a:pt x="98" y="23"/>
                  <a:pt x="108" y="23"/>
                  <a:pt x="118" y="24"/>
                </a:cubicBezTo>
                <a:cubicBezTo>
                  <a:pt x="118" y="24"/>
                  <a:pt x="118" y="24"/>
                  <a:pt x="118" y="24"/>
                </a:cubicBezTo>
                <a:cubicBezTo>
                  <a:pt x="119" y="24"/>
                  <a:pt x="119" y="24"/>
                  <a:pt x="120" y="24"/>
                </a:cubicBezTo>
                <a:cubicBezTo>
                  <a:pt x="108" y="51"/>
                  <a:pt x="99" y="80"/>
                  <a:pt x="95" y="110"/>
                </a:cubicBezTo>
                <a:cubicBezTo>
                  <a:pt x="71" y="100"/>
                  <a:pt x="47" y="92"/>
                  <a:pt x="23" y="87"/>
                </a:cubicBezTo>
                <a:cubicBezTo>
                  <a:pt x="23" y="87"/>
                  <a:pt x="23" y="87"/>
                  <a:pt x="22" y="86"/>
                </a:cubicBezTo>
                <a:cubicBezTo>
                  <a:pt x="22" y="86"/>
                  <a:pt x="21" y="86"/>
                  <a:pt x="21" y="86"/>
                </a:cubicBezTo>
                <a:cubicBezTo>
                  <a:pt x="21" y="86"/>
                  <a:pt x="20" y="86"/>
                  <a:pt x="20" y="87"/>
                </a:cubicBezTo>
                <a:moveTo>
                  <a:pt x="72" y="4"/>
                </a:moveTo>
                <a:cubicBezTo>
                  <a:pt x="73" y="4"/>
                  <a:pt x="73" y="4"/>
                  <a:pt x="74" y="4"/>
                </a:cubicBezTo>
                <a:cubicBezTo>
                  <a:pt x="74" y="4"/>
                  <a:pt x="75" y="4"/>
                  <a:pt x="76" y="4"/>
                </a:cubicBezTo>
                <a:cubicBezTo>
                  <a:pt x="80" y="5"/>
                  <a:pt x="83" y="5"/>
                  <a:pt x="87" y="6"/>
                </a:cubicBezTo>
                <a:cubicBezTo>
                  <a:pt x="87" y="7"/>
                  <a:pt x="87" y="8"/>
                  <a:pt x="86" y="10"/>
                </a:cubicBezTo>
                <a:cubicBezTo>
                  <a:pt x="85" y="14"/>
                  <a:pt x="85" y="18"/>
                  <a:pt x="84" y="23"/>
                </a:cubicBezTo>
                <a:cubicBezTo>
                  <a:pt x="83" y="25"/>
                  <a:pt x="83" y="27"/>
                  <a:pt x="82" y="28"/>
                </a:cubicBezTo>
                <a:cubicBezTo>
                  <a:pt x="82" y="30"/>
                  <a:pt x="82" y="31"/>
                  <a:pt x="81" y="31"/>
                </a:cubicBezTo>
                <a:cubicBezTo>
                  <a:pt x="81" y="31"/>
                  <a:pt x="81" y="31"/>
                  <a:pt x="80" y="32"/>
                </a:cubicBezTo>
                <a:cubicBezTo>
                  <a:pt x="80" y="32"/>
                  <a:pt x="79" y="32"/>
                  <a:pt x="77" y="32"/>
                </a:cubicBezTo>
                <a:cubicBezTo>
                  <a:pt x="77" y="32"/>
                  <a:pt x="77" y="32"/>
                  <a:pt x="77" y="32"/>
                </a:cubicBezTo>
                <a:cubicBezTo>
                  <a:pt x="77" y="32"/>
                  <a:pt x="77" y="32"/>
                  <a:pt x="77" y="32"/>
                </a:cubicBezTo>
                <a:cubicBezTo>
                  <a:pt x="75" y="32"/>
                  <a:pt x="71" y="31"/>
                  <a:pt x="69" y="31"/>
                </a:cubicBezTo>
                <a:cubicBezTo>
                  <a:pt x="67" y="30"/>
                  <a:pt x="65" y="29"/>
                  <a:pt x="64" y="29"/>
                </a:cubicBezTo>
                <a:cubicBezTo>
                  <a:pt x="67" y="21"/>
                  <a:pt x="70" y="11"/>
                  <a:pt x="71" y="5"/>
                </a:cubicBezTo>
                <a:cubicBezTo>
                  <a:pt x="71" y="5"/>
                  <a:pt x="72" y="5"/>
                  <a:pt x="72" y="4"/>
                </a:cubicBezTo>
                <a:cubicBezTo>
                  <a:pt x="72" y="4"/>
                  <a:pt x="72" y="4"/>
                  <a:pt x="72" y="4"/>
                </a:cubicBezTo>
                <a:moveTo>
                  <a:pt x="74" y="0"/>
                </a:moveTo>
                <a:cubicBezTo>
                  <a:pt x="73" y="0"/>
                  <a:pt x="71" y="0"/>
                  <a:pt x="70" y="1"/>
                </a:cubicBezTo>
                <a:cubicBezTo>
                  <a:pt x="69" y="2"/>
                  <a:pt x="68" y="3"/>
                  <a:pt x="67" y="5"/>
                </a:cubicBezTo>
                <a:cubicBezTo>
                  <a:pt x="67" y="7"/>
                  <a:pt x="66" y="10"/>
                  <a:pt x="65" y="13"/>
                </a:cubicBezTo>
                <a:cubicBezTo>
                  <a:pt x="58" y="11"/>
                  <a:pt x="51" y="9"/>
                  <a:pt x="44" y="7"/>
                </a:cubicBezTo>
                <a:cubicBezTo>
                  <a:pt x="43" y="7"/>
                  <a:pt x="43" y="7"/>
                  <a:pt x="43" y="7"/>
                </a:cubicBezTo>
                <a:cubicBezTo>
                  <a:pt x="43" y="7"/>
                  <a:pt x="42" y="6"/>
                  <a:pt x="42" y="6"/>
                </a:cubicBezTo>
                <a:cubicBezTo>
                  <a:pt x="42" y="6"/>
                  <a:pt x="41" y="6"/>
                  <a:pt x="41" y="6"/>
                </a:cubicBezTo>
                <a:cubicBezTo>
                  <a:pt x="40" y="6"/>
                  <a:pt x="39" y="6"/>
                  <a:pt x="39" y="7"/>
                </a:cubicBezTo>
                <a:cubicBezTo>
                  <a:pt x="29" y="34"/>
                  <a:pt x="16" y="60"/>
                  <a:pt x="0" y="84"/>
                </a:cubicBezTo>
                <a:cubicBezTo>
                  <a:pt x="0" y="85"/>
                  <a:pt x="0" y="86"/>
                  <a:pt x="0" y="86"/>
                </a:cubicBezTo>
                <a:cubicBezTo>
                  <a:pt x="0" y="87"/>
                  <a:pt x="1" y="88"/>
                  <a:pt x="1" y="88"/>
                </a:cubicBezTo>
                <a:cubicBezTo>
                  <a:pt x="7" y="88"/>
                  <a:pt x="12" y="89"/>
                  <a:pt x="17" y="90"/>
                </a:cubicBezTo>
                <a:cubicBezTo>
                  <a:pt x="15" y="94"/>
                  <a:pt x="14" y="97"/>
                  <a:pt x="12" y="100"/>
                </a:cubicBezTo>
                <a:cubicBezTo>
                  <a:pt x="11" y="101"/>
                  <a:pt x="11" y="102"/>
                  <a:pt x="12" y="102"/>
                </a:cubicBezTo>
                <a:cubicBezTo>
                  <a:pt x="12" y="103"/>
                  <a:pt x="13" y="103"/>
                  <a:pt x="13" y="103"/>
                </a:cubicBezTo>
                <a:cubicBezTo>
                  <a:pt x="14" y="103"/>
                  <a:pt x="14" y="103"/>
                  <a:pt x="14" y="103"/>
                </a:cubicBezTo>
                <a:cubicBezTo>
                  <a:pt x="15" y="103"/>
                  <a:pt x="16" y="103"/>
                  <a:pt x="17" y="103"/>
                </a:cubicBezTo>
                <a:cubicBezTo>
                  <a:pt x="17" y="103"/>
                  <a:pt x="17" y="103"/>
                  <a:pt x="17" y="103"/>
                </a:cubicBezTo>
                <a:cubicBezTo>
                  <a:pt x="22" y="103"/>
                  <a:pt x="27" y="105"/>
                  <a:pt x="32" y="106"/>
                </a:cubicBezTo>
                <a:cubicBezTo>
                  <a:pt x="50" y="112"/>
                  <a:pt x="67" y="118"/>
                  <a:pt x="84" y="125"/>
                </a:cubicBezTo>
                <a:cubicBezTo>
                  <a:pt x="85" y="125"/>
                  <a:pt x="85" y="126"/>
                  <a:pt x="86" y="126"/>
                </a:cubicBezTo>
                <a:cubicBezTo>
                  <a:pt x="88" y="127"/>
                  <a:pt x="90" y="128"/>
                  <a:pt x="91" y="128"/>
                </a:cubicBezTo>
                <a:cubicBezTo>
                  <a:pt x="91" y="128"/>
                  <a:pt x="92" y="128"/>
                  <a:pt x="92" y="128"/>
                </a:cubicBezTo>
                <a:cubicBezTo>
                  <a:pt x="93" y="128"/>
                  <a:pt x="93" y="128"/>
                  <a:pt x="94" y="127"/>
                </a:cubicBezTo>
                <a:cubicBezTo>
                  <a:pt x="102" y="106"/>
                  <a:pt x="111" y="86"/>
                  <a:pt x="120" y="65"/>
                </a:cubicBezTo>
                <a:cubicBezTo>
                  <a:pt x="124" y="56"/>
                  <a:pt x="128" y="47"/>
                  <a:pt x="134" y="40"/>
                </a:cubicBezTo>
                <a:cubicBezTo>
                  <a:pt x="135" y="40"/>
                  <a:pt x="135" y="39"/>
                  <a:pt x="134" y="38"/>
                </a:cubicBezTo>
                <a:cubicBezTo>
                  <a:pt x="134" y="37"/>
                  <a:pt x="133" y="37"/>
                  <a:pt x="133" y="37"/>
                </a:cubicBezTo>
                <a:cubicBezTo>
                  <a:pt x="129" y="36"/>
                  <a:pt x="125" y="35"/>
                  <a:pt x="121" y="33"/>
                </a:cubicBezTo>
                <a:cubicBezTo>
                  <a:pt x="122" y="30"/>
                  <a:pt x="123" y="28"/>
                  <a:pt x="124" y="26"/>
                </a:cubicBezTo>
                <a:cubicBezTo>
                  <a:pt x="124" y="25"/>
                  <a:pt x="124" y="25"/>
                  <a:pt x="124" y="25"/>
                </a:cubicBezTo>
                <a:cubicBezTo>
                  <a:pt x="125" y="24"/>
                  <a:pt x="125" y="24"/>
                  <a:pt x="125" y="24"/>
                </a:cubicBezTo>
                <a:cubicBezTo>
                  <a:pt x="125" y="24"/>
                  <a:pt x="125" y="24"/>
                  <a:pt x="126" y="23"/>
                </a:cubicBezTo>
                <a:cubicBezTo>
                  <a:pt x="126" y="23"/>
                  <a:pt x="126" y="23"/>
                  <a:pt x="126" y="22"/>
                </a:cubicBezTo>
                <a:cubicBezTo>
                  <a:pt x="126" y="22"/>
                  <a:pt x="126" y="21"/>
                  <a:pt x="126" y="21"/>
                </a:cubicBezTo>
                <a:cubicBezTo>
                  <a:pt x="125" y="20"/>
                  <a:pt x="124" y="20"/>
                  <a:pt x="124" y="20"/>
                </a:cubicBezTo>
                <a:cubicBezTo>
                  <a:pt x="123" y="20"/>
                  <a:pt x="123" y="20"/>
                  <a:pt x="123" y="20"/>
                </a:cubicBezTo>
                <a:cubicBezTo>
                  <a:pt x="122" y="20"/>
                  <a:pt x="122" y="20"/>
                  <a:pt x="122" y="20"/>
                </a:cubicBezTo>
                <a:cubicBezTo>
                  <a:pt x="122" y="20"/>
                  <a:pt x="122" y="20"/>
                  <a:pt x="121" y="20"/>
                </a:cubicBezTo>
                <a:cubicBezTo>
                  <a:pt x="120" y="20"/>
                  <a:pt x="120" y="20"/>
                  <a:pt x="119" y="20"/>
                </a:cubicBezTo>
                <a:cubicBezTo>
                  <a:pt x="108" y="19"/>
                  <a:pt x="99" y="19"/>
                  <a:pt x="89" y="17"/>
                </a:cubicBezTo>
                <a:cubicBezTo>
                  <a:pt x="89" y="17"/>
                  <a:pt x="89" y="17"/>
                  <a:pt x="89" y="17"/>
                </a:cubicBezTo>
                <a:cubicBezTo>
                  <a:pt x="90" y="14"/>
                  <a:pt x="90" y="12"/>
                  <a:pt x="91" y="10"/>
                </a:cubicBezTo>
                <a:cubicBezTo>
                  <a:pt x="91" y="8"/>
                  <a:pt x="92" y="6"/>
                  <a:pt x="92" y="5"/>
                </a:cubicBezTo>
                <a:cubicBezTo>
                  <a:pt x="92" y="4"/>
                  <a:pt x="92" y="4"/>
                  <a:pt x="92" y="3"/>
                </a:cubicBezTo>
                <a:cubicBezTo>
                  <a:pt x="92" y="3"/>
                  <a:pt x="91" y="2"/>
                  <a:pt x="90" y="2"/>
                </a:cubicBezTo>
                <a:cubicBezTo>
                  <a:pt x="86" y="1"/>
                  <a:pt x="81" y="1"/>
                  <a:pt x="76" y="0"/>
                </a:cubicBezTo>
                <a:cubicBezTo>
                  <a:pt x="76" y="0"/>
                  <a:pt x="75" y="0"/>
                  <a:pt x="74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CustomShape 91"/>
          <p:cNvSpPr/>
          <p:nvPr/>
        </p:nvSpPr>
        <p:spPr>
          <a:xfrm>
            <a:off x="4010760" y="6279840"/>
            <a:ext cx="730800" cy="675000"/>
          </a:xfrm>
          <a:custGeom>
            <a:avLst/>
            <a:gdLst/>
            <a:ahLst/>
            <a:rect l="l" t="t" r="r" b="b"/>
            <a:pathLst>
              <a:path w="172" h="159">
                <a:moveTo>
                  <a:pt x="152" y="152"/>
                </a:moveTo>
                <a:cubicBezTo>
                  <a:pt x="151" y="141"/>
                  <a:pt x="150" y="130"/>
                  <a:pt x="150" y="119"/>
                </a:cubicBezTo>
                <a:cubicBezTo>
                  <a:pt x="156" y="113"/>
                  <a:pt x="161" y="108"/>
                  <a:pt x="168" y="103"/>
                </a:cubicBezTo>
                <a:cubicBezTo>
                  <a:pt x="168" y="106"/>
                  <a:pt x="167" y="110"/>
                  <a:pt x="167" y="113"/>
                </a:cubicBezTo>
                <a:cubicBezTo>
                  <a:pt x="167" y="116"/>
                  <a:pt x="167" y="118"/>
                  <a:pt x="167" y="120"/>
                </a:cubicBezTo>
                <a:cubicBezTo>
                  <a:pt x="167" y="124"/>
                  <a:pt x="167" y="128"/>
                  <a:pt x="167" y="131"/>
                </a:cubicBezTo>
                <a:cubicBezTo>
                  <a:pt x="167" y="131"/>
                  <a:pt x="168" y="132"/>
                  <a:pt x="168" y="132"/>
                </a:cubicBezTo>
                <a:cubicBezTo>
                  <a:pt x="163" y="139"/>
                  <a:pt x="158" y="146"/>
                  <a:pt x="152" y="152"/>
                </a:cubicBezTo>
                <a:moveTo>
                  <a:pt x="152" y="102"/>
                </a:moveTo>
                <a:cubicBezTo>
                  <a:pt x="156" y="102"/>
                  <a:pt x="159" y="102"/>
                  <a:pt x="163" y="102"/>
                </a:cubicBezTo>
                <a:cubicBezTo>
                  <a:pt x="157" y="106"/>
                  <a:pt x="152" y="112"/>
                  <a:pt x="147" y="117"/>
                </a:cubicBezTo>
                <a:cubicBezTo>
                  <a:pt x="139" y="117"/>
                  <a:pt x="136" y="117"/>
                  <a:pt x="130" y="117"/>
                </a:cubicBezTo>
                <a:cubicBezTo>
                  <a:pt x="129" y="117"/>
                  <a:pt x="128" y="117"/>
                  <a:pt x="126" y="117"/>
                </a:cubicBezTo>
                <a:cubicBezTo>
                  <a:pt x="128" y="116"/>
                  <a:pt x="131" y="113"/>
                  <a:pt x="133" y="111"/>
                </a:cubicBezTo>
                <a:cubicBezTo>
                  <a:pt x="136" y="108"/>
                  <a:pt x="139" y="105"/>
                  <a:pt x="141" y="103"/>
                </a:cubicBezTo>
                <a:cubicBezTo>
                  <a:pt x="142" y="102"/>
                  <a:pt x="142" y="102"/>
                  <a:pt x="142" y="102"/>
                </a:cubicBezTo>
                <a:cubicBezTo>
                  <a:pt x="142" y="102"/>
                  <a:pt x="142" y="102"/>
                  <a:pt x="143" y="102"/>
                </a:cubicBezTo>
                <a:cubicBezTo>
                  <a:pt x="143" y="102"/>
                  <a:pt x="143" y="102"/>
                  <a:pt x="143" y="102"/>
                </a:cubicBezTo>
                <a:cubicBezTo>
                  <a:pt x="144" y="102"/>
                  <a:pt x="144" y="102"/>
                  <a:pt x="144" y="102"/>
                </a:cubicBezTo>
                <a:cubicBezTo>
                  <a:pt x="144" y="102"/>
                  <a:pt x="145" y="102"/>
                  <a:pt x="146" y="102"/>
                </a:cubicBezTo>
                <a:cubicBezTo>
                  <a:pt x="148" y="102"/>
                  <a:pt x="150" y="102"/>
                  <a:pt x="152" y="102"/>
                </a:cubicBezTo>
                <a:moveTo>
                  <a:pt x="123" y="115"/>
                </a:moveTo>
                <a:cubicBezTo>
                  <a:pt x="123" y="107"/>
                  <a:pt x="123" y="104"/>
                  <a:pt x="122" y="94"/>
                </a:cubicBezTo>
                <a:cubicBezTo>
                  <a:pt x="128" y="88"/>
                  <a:pt x="133" y="83"/>
                  <a:pt x="140" y="78"/>
                </a:cubicBezTo>
                <a:cubicBezTo>
                  <a:pt x="140" y="80"/>
                  <a:pt x="140" y="83"/>
                  <a:pt x="140" y="86"/>
                </a:cubicBezTo>
                <a:cubicBezTo>
                  <a:pt x="140" y="87"/>
                  <a:pt x="140" y="89"/>
                  <a:pt x="140" y="91"/>
                </a:cubicBezTo>
                <a:cubicBezTo>
                  <a:pt x="140" y="93"/>
                  <a:pt x="140" y="96"/>
                  <a:pt x="140" y="99"/>
                </a:cubicBezTo>
                <a:cubicBezTo>
                  <a:pt x="140" y="100"/>
                  <a:pt x="140" y="100"/>
                  <a:pt x="140" y="100"/>
                </a:cubicBezTo>
                <a:cubicBezTo>
                  <a:pt x="139" y="100"/>
                  <a:pt x="139" y="100"/>
                  <a:pt x="139" y="100"/>
                </a:cubicBezTo>
                <a:cubicBezTo>
                  <a:pt x="137" y="102"/>
                  <a:pt x="134" y="105"/>
                  <a:pt x="130" y="109"/>
                </a:cubicBezTo>
                <a:cubicBezTo>
                  <a:pt x="128" y="111"/>
                  <a:pt x="126" y="113"/>
                  <a:pt x="123" y="115"/>
                </a:cubicBezTo>
                <a:moveTo>
                  <a:pt x="97" y="91"/>
                </a:moveTo>
                <a:cubicBezTo>
                  <a:pt x="100" y="89"/>
                  <a:pt x="103" y="87"/>
                  <a:pt x="106" y="84"/>
                </a:cubicBezTo>
                <a:cubicBezTo>
                  <a:pt x="108" y="83"/>
                  <a:pt x="110" y="81"/>
                  <a:pt x="111" y="80"/>
                </a:cubicBezTo>
                <a:cubicBezTo>
                  <a:pt x="112" y="79"/>
                  <a:pt x="113" y="78"/>
                  <a:pt x="113" y="78"/>
                </a:cubicBezTo>
                <a:cubicBezTo>
                  <a:pt x="114" y="77"/>
                  <a:pt x="114" y="77"/>
                  <a:pt x="114" y="77"/>
                </a:cubicBezTo>
                <a:cubicBezTo>
                  <a:pt x="114" y="77"/>
                  <a:pt x="114" y="77"/>
                  <a:pt x="114" y="77"/>
                </a:cubicBezTo>
                <a:cubicBezTo>
                  <a:pt x="117" y="77"/>
                  <a:pt x="121" y="77"/>
                  <a:pt x="126" y="77"/>
                </a:cubicBezTo>
                <a:cubicBezTo>
                  <a:pt x="129" y="77"/>
                  <a:pt x="133" y="77"/>
                  <a:pt x="136" y="77"/>
                </a:cubicBezTo>
                <a:cubicBezTo>
                  <a:pt x="130" y="81"/>
                  <a:pt x="125" y="87"/>
                  <a:pt x="119" y="92"/>
                </a:cubicBezTo>
                <a:cubicBezTo>
                  <a:pt x="114" y="91"/>
                  <a:pt x="110" y="91"/>
                  <a:pt x="106" y="91"/>
                </a:cubicBezTo>
                <a:cubicBezTo>
                  <a:pt x="103" y="91"/>
                  <a:pt x="101" y="91"/>
                  <a:pt x="97" y="91"/>
                </a:cubicBezTo>
                <a:moveTo>
                  <a:pt x="93" y="90"/>
                </a:moveTo>
                <a:cubicBezTo>
                  <a:pt x="93" y="81"/>
                  <a:pt x="92" y="77"/>
                  <a:pt x="92" y="68"/>
                </a:cubicBezTo>
                <a:cubicBezTo>
                  <a:pt x="98" y="62"/>
                  <a:pt x="103" y="56"/>
                  <a:pt x="110" y="52"/>
                </a:cubicBezTo>
                <a:cubicBezTo>
                  <a:pt x="110" y="52"/>
                  <a:pt x="110" y="53"/>
                  <a:pt x="110" y="54"/>
                </a:cubicBezTo>
                <a:cubicBezTo>
                  <a:pt x="110" y="59"/>
                  <a:pt x="110" y="66"/>
                  <a:pt x="110" y="72"/>
                </a:cubicBezTo>
                <a:cubicBezTo>
                  <a:pt x="110" y="73"/>
                  <a:pt x="110" y="74"/>
                  <a:pt x="110" y="76"/>
                </a:cubicBezTo>
                <a:cubicBezTo>
                  <a:pt x="108" y="77"/>
                  <a:pt x="105" y="80"/>
                  <a:pt x="102" y="83"/>
                </a:cubicBezTo>
                <a:cubicBezTo>
                  <a:pt x="99" y="86"/>
                  <a:pt x="96" y="88"/>
                  <a:pt x="93" y="90"/>
                </a:cubicBezTo>
                <a:moveTo>
                  <a:pt x="70" y="65"/>
                </a:moveTo>
                <a:cubicBezTo>
                  <a:pt x="75" y="62"/>
                  <a:pt x="80" y="58"/>
                  <a:pt x="83" y="55"/>
                </a:cubicBezTo>
                <a:cubicBezTo>
                  <a:pt x="85" y="53"/>
                  <a:pt x="85" y="53"/>
                  <a:pt x="87" y="52"/>
                </a:cubicBezTo>
                <a:cubicBezTo>
                  <a:pt x="91" y="51"/>
                  <a:pt x="98" y="51"/>
                  <a:pt x="105" y="51"/>
                </a:cubicBezTo>
                <a:cubicBezTo>
                  <a:pt x="100" y="55"/>
                  <a:pt x="95" y="60"/>
                  <a:pt x="89" y="65"/>
                </a:cubicBezTo>
                <a:cubicBezTo>
                  <a:pt x="85" y="65"/>
                  <a:pt x="82" y="65"/>
                  <a:pt x="79" y="65"/>
                </a:cubicBezTo>
                <a:cubicBezTo>
                  <a:pt x="76" y="65"/>
                  <a:pt x="73" y="65"/>
                  <a:pt x="70" y="65"/>
                </a:cubicBezTo>
                <a:moveTo>
                  <a:pt x="65" y="65"/>
                </a:moveTo>
                <a:cubicBezTo>
                  <a:pt x="64" y="59"/>
                  <a:pt x="63" y="57"/>
                  <a:pt x="63" y="53"/>
                </a:cubicBezTo>
                <a:cubicBezTo>
                  <a:pt x="63" y="51"/>
                  <a:pt x="64" y="49"/>
                  <a:pt x="64" y="46"/>
                </a:cubicBezTo>
                <a:cubicBezTo>
                  <a:pt x="64" y="46"/>
                  <a:pt x="64" y="46"/>
                  <a:pt x="64" y="46"/>
                </a:cubicBezTo>
                <a:cubicBezTo>
                  <a:pt x="71" y="40"/>
                  <a:pt x="76" y="34"/>
                  <a:pt x="83" y="29"/>
                </a:cubicBezTo>
                <a:cubicBezTo>
                  <a:pt x="83" y="32"/>
                  <a:pt x="83" y="34"/>
                  <a:pt x="83" y="37"/>
                </a:cubicBezTo>
                <a:cubicBezTo>
                  <a:pt x="83" y="39"/>
                  <a:pt x="83" y="40"/>
                  <a:pt x="83" y="42"/>
                </a:cubicBezTo>
                <a:cubicBezTo>
                  <a:pt x="83" y="45"/>
                  <a:pt x="83" y="47"/>
                  <a:pt x="83" y="50"/>
                </a:cubicBezTo>
                <a:cubicBezTo>
                  <a:pt x="82" y="51"/>
                  <a:pt x="81" y="51"/>
                  <a:pt x="80" y="52"/>
                </a:cubicBezTo>
                <a:cubicBezTo>
                  <a:pt x="77" y="56"/>
                  <a:pt x="70" y="61"/>
                  <a:pt x="65" y="65"/>
                </a:cubicBezTo>
                <a:moveTo>
                  <a:pt x="61" y="29"/>
                </a:moveTo>
                <a:cubicBezTo>
                  <a:pt x="66" y="29"/>
                  <a:pt x="72" y="28"/>
                  <a:pt x="79" y="28"/>
                </a:cubicBezTo>
                <a:cubicBezTo>
                  <a:pt x="72" y="33"/>
                  <a:pt x="68" y="38"/>
                  <a:pt x="62" y="43"/>
                </a:cubicBezTo>
                <a:cubicBezTo>
                  <a:pt x="62" y="43"/>
                  <a:pt x="62" y="43"/>
                  <a:pt x="62" y="43"/>
                </a:cubicBezTo>
                <a:cubicBezTo>
                  <a:pt x="56" y="42"/>
                  <a:pt x="51" y="41"/>
                  <a:pt x="45" y="41"/>
                </a:cubicBezTo>
                <a:cubicBezTo>
                  <a:pt x="44" y="41"/>
                  <a:pt x="42" y="41"/>
                  <a:pt x="41" y="41"/>
                </a:cubicBezTo>
                <a:cubicBezTo>
                  <a:pt x="46" y="37"/>
                  <a:pt x="52" y="33"/>
                  <a:pt x="58" y="29"/>
                </a:cubicBezTo>
                <a:cubicBezTo>
                  <a:pt x="59" y="29"/>
                  <a:pt x="60" y="29"/>
                  <a:pt x="61" y="29"/>
                </a:cubicBezTo>
                <a:moveTo>
                  <a:pt x="5" y="155"/>
                </a:moveTo>
                <a:cubicBezTo>
                  <a:pt x="5" y="143"/>
                  <a:pt x="6" y="133"/>
                  <a:pt x="6" y="124"/>
                </a:cubicBezTo>
                <a:cubicBezTo>
                  <a:pt x="6" y="98"/>
                  <a:pt x="5" y="78"/>
                  <a:pt x="5" y="52"/>
                </a:cubicBezTo>
                <a:cubicBezTo>
                  <a:pt x="5" y="43"/>
                  <a:pt x="5" y="34"/>
                  <a:pt x="5" y="23"/>
                </a:cubicBezTo>
                <a:cubicBezTo>
                  <a:pt x="12" y="23"/>
                  <a:pt x="18" y="23"/>
                  <a:pt x="24" y="23"/>
                </a:cubicBezTo>
                <a:cubicBezTo>
                  <a:pt x="27" y="23"/>
                  <a:pt x="29" y="23"/>
                  <a:pt x="32" y="23"/>
                </a:cubicBezTo>
                <a:cubicBezTo>
                  <a:pt x="33" y="31"/>
                  <a:pt x="33" y="35"/>
                  <a:pt x="34" y="43"/>
                </a:cubicBezTo>
                <a:cubicBezTo>
                  <a:pt x="34" y="44"/>
                  <a:pt x="34" y="45"/>
                  <a:pt x="34" y="45"/>
                </a:cubicBezTo>
                <a:cubicBezTo>
                  <a:pt x="35" y="45"/>
                  <a:pt x="35" y="46"/>
                  <a:pt x="35" y="46"/>
                </a:cubicBezTo>
                <a:cubicBezTo>
                  <a:pt x="36" y="46"/>
                  <a:pt x="36" y="46"/>
                  <a:pt x="36" y="46"/>
                </a:cubicBezTo>
                <a:cubicBezTo>
                  <a:pt x="36" y="46"/>
                  <a:pt x="36" y="46"/>
                  <a:pt x="36" y="46"/>
                </a:cubicBezTo>
                <a:cubicBezTo>
                  <a:pt x="39" y="45"/>
                  <a:pt x="42" y="45"/>
                  <a:pt x="45" y="45"/>
                </a:cubicBezTo>
                <a:cubicBezTo>
                  <a:pt x="50" y="45"/>
                  <a:pt x="55" y="45"/>
                  <a:pt x="60" y="47"/>
                </a:cubicBezTo>
                <a:cubicBezTo>
                  <a:pt x="60" y="49"/>
                  <a:pt x="60" y="51"/>
                  <a:pt x="60" y="53"/>
                </a:cubicBezTo>
                <a:cubicBezTo>
                  <a:pt x="60" y="58"/>
                  <a:pt x="60" y="61"/>
                  <a:pt x="61" y="68"/>
                </a:cubicBezTo>
                <a:cubicBezTo>
                  <a:pt x="61" y="68"/>
                  <a:pt x="61" y="68"/>
                  <a:pt x="61" y="68"/>
                </a:cubicBezTo>
                <a:cubicBezTo>
                  <a:pt x="62" y="69"/>
                  <a:pt x="62" y="69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2" y="70"/>
                  <a:pt x="62" y="70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3" y="70"/>
                  <a:pt x="63" y="70"/>
                  <a:pt x="63" y="70"/>
                </a:cubicBezTo>
                <a:cubicBezTo>
                  <a:pt x="63" y="70"/>
                  <a:pt x="63" y="70"/>
                  <a:pt x="63" y="70"/>
                </a:cubicBezTo>
                <a:cubicBezTo>
                  <a:pt x="63" y="70"/>
                  <a:pt x="63" y="70"/>
                  <a:pt x="63" y="70"/>
                </a:cubicBezTo>
                <a:cubicBezTo>
                  <a:pt x="63" y="70"/>
                  <a:pt x="63" y="70"/>
                  <a:pt x="63" y="70"/>
                </a:cubicBezTo>
                <a:cubicBezTo>
                  <a:pt x="63" y="70"/>
                  <a:pt x="63" y="70"/>
                  <a:pt x="63" y="70"/>
                </a:cubicBezTo>
                <a:cubicBezTo>
                  <a:pt x="63" y="70"/>
                  <a:pt x="63" y="70"/>
                  <a:pt x="63" y="70"/>
                </a:cubicBezTo>
                <a:cubicBezTo>
                  <a:pt x="70" y="69"/>
                  <a:pt x="74" y="69"/>
                  <a:pt x="79" y="69"/>
                </a:cubicBezTo>
                <a:cubicBezTo>
                  <a:pt x="82" y="69"/>
                  <a:pt x="85" y="69"/>
                  <a:pt x="88" y="69"/>
                </a:cubicBezTo>
                <a:cubicBezTo>
                  <a:pt x="89" y="79"/>
                  <a:pt x="89" y="83"/>
                  <a:pt x="90" y="94"/>
                </a:cubicBezTo>
                <a:cubicBezTo>
                  <a:pt x="90" y="94"/>
                  <a:pt x="90" y="95"/>
                  <a:pt x="91" y="95"/>
                </a:cubicBezTo>
                <a:cubicBezTo>
                  <a:pt x="91" y="95"/>
                  <a:pt x="91" y="95"/>
                  <a:pt x="92" y="95"/>
                </a:cubicBezTo>
                <a:cubicBezTo>
                  <a:pt x="92" y="95"/>
                  <a:pt x="92" y="95"/>
                  <a:pt x="92" y="95"/>
                </a:cubicBezTo>
                <a:cubicBezTo>
                  <a:pt x="98" y="95"/>
                  <a:pt x="102" y="95"/>
                  <a:pt x="106" y="95"/>
                </a:cubicBezTo>
                <a:cubicBezTo>
                  <a:pt x="110" y="95"/>
                  <a:pt x="113" y="95"/>
                  <a:pt x="118" y="95"/>
                </a:cubicBezTo>
                <a:cubicBezTo>
                  <a:pt x="119" y="105"/>
                  <a:pt x="120" y="108"/>
                  <a:pt x="120" y="118"/>
                </a:cubicBezTo>
                <a:cubicBezTo>
                  <a:pt x="120" y="118"/>
                  <a:pt x="120" y="119"/>
                  <a:pt x="120" y="119"/>
                </a:cubicBezTo>
                <a:cubicBezTo>
                  <a:pt x="120" y="120"/>
                  <a:pt x="120" y="120"/>
                  <a:pt x="120" y="120"/>
                </a:cubicBezTo>
                <a:cubicBezTo>
                  <a:pt x="120" y="120"/>
                  <a:pt x="121" y="121"/>
                  <a:pt x="122" y="121"/>
                </a:cubicBezTo>
                <a:cubicBezTo>
                  <a:pt x="125" y="121"/>
                  <a:pt x="128" y="121"/>
                  <a:pt x="130" y="121"/>
                </a:cubicBezTo>
                <a:cubicBezTo>
                  <a:pt x="135" y="121"/>
                  <a:pt x="139" y="121"/>
                  <a:pt x="146" y="120"/>
                </a:cubicBezTo>
                <a:cubicBezTo>
                  <a:pt x="147" y="132"/>
                  <a:pt x="148" y="143"/>
                  <a:pt x="148" y="154"/>
                </a:cubicBezTo>
                <a:cubicBezTo>
                  <a:pt x="124" y="153"/>
                  <a:pt x="104" y="152"/>
                  <a:pt x="84" y="152"/>
                </a:cubicBezTo>
                <a:cubicBezTo>
                  <a:pt x="59" y="152"/>
                  <a:pt x="35" y="153"/>
                  <a:pt x="5" y="155"/>
                </a:cubicBezTo>
                <a:moveTo>
                  <a:pt x="37" y="40"/>
                </a:moveTo>
                <a:cubicBezTo>
                  <a:pt x="37" y="33"/>
                  <a:pt x="36" y="29"/>
                  <a:pt x="35" y="21"/>
                </a:cubicBezTo>
                <a:cubicBezTo>
                  <a:pt x="42" y="15"/>
                  <a:pt x="49" y="10"/>
                  <a:pt x="56" y="6"/>
                </a:cubicBezTo>
                <a:cubicBezTo>
                  <a:pt x="56" y="8"/>
                  <a:pt x="56" y="10"/>
                  <a:pt x="56" y="13"/>
                </a:cubicBezTo>
                <a:cubicBezTo>
                  <a:pt x="56" y="15"/>
                  <a:pt x="56" y="16"/>
                  <a:pt x="56" y="18"/>
                </a:cubicBezTo>
                <a:cubicBezTo>
                  <a:pt x="56" y="21"/>
                  <a:pt x="55" y="23"/>
                  <a:pt x="55" y="26"/>
                </a:cubicBezTo>
                <a:cubicBezTo>
                  <a:pt x="49" y="30"/>
                  <a:pt x="43" y="35"/>
                  <a:pt x="37" y="40"/>
                </a:cubicBezTo>
                <a:moveTo>
                  <a:pt x="8" y="19"/>
                </a:moveTo>
                <a:cubicBezTo>
                  <a:pt x="13" y="16"/>
                  <a:pt x="18" y="13"/>
                  <a:pt x="24" y="9"/>
                </a:cubicBezTo>
                <a:cubicBezTo>
                  <a:pt x="26" y="8"/>
                  <a:pt x="28" y="7"/>
                  <a:pt x="30" y="6"/>
                </a:cubicBezTo>
                <a:cubicBezTo>
                  <a:pt x="32" y="5"/>
                  <a:pt x="37" y="5"/>
                  <a:pt x="42" y="5"/>
                </a:cubicBezTo>
                <a:cubicBezTo>
                  <a:pt x="45" y="5"/>
                  <a:pt x="48" y="4"/>
                  <a:pt x="51" y="4"/>
                </a:cubicBezTo>
                <a:cubicBezTo>
                  <a:pt x="44" y="9"/>
                  <a:pt x="37" y="14"/>
                  <a:pt x="32" y="19"/>
                </a:cubicBezTo>
                <a:cubicBezTo>
                  <a:pt x="29" y="19"/>
                  <a:pt x="27" y="19"/>
                  <a:pt x="24" y="19"/>
                </a:cubicBezTo>
                <a:cubicBezTo>
                  <a:pt x="19" y="19"/>
                  <a:pt x="14" y="19"/>
                  <a:pt x="8" y="19"/>
                </a:cubicBezTo>
                <a:moveTo>
                  <a:pt x="58" y="0"/>
                </a:moveTo>
                <a:cubicBezTo>
                  <a:pt x="58" y="0"/>
                  <a:pt x="58" y="0"/>
                  <a:pt x="58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3" y="1"/>
                  <a:pt x="47" y="1"/>
                  <a:pt x="42" y="1"/>
                </a:cubicBezTo>
                <a:cubicBezTo>
                  <a:pt x="37" y="1"/>
                  <a:pt x="32" y="2"/>
                  <a:pt x="29" y="2"/>
                </a:cubicBezTo>
                <a:cubicBezTo>
                  <a:pt x="28" y="2"/>
                  <a:pt x="28" y="2"/>
                  <a:pt x="28" y="2"/>
                </a:cubicBezTo>
                <a:cubicBezTo>
                  <a:pt x="26" y="3"/>
                  <a:pt x="24" y="5"/>
                  <a:pt x="22" y="6"/>
                </a:cubicBezTo>
                <a:cubicBezTo>
                  <a:pt x="15" y="10"/>
                  <a:pt x="9" y="14"/>
                  <a:pt x="3" y="18"/>
                </a:cubicBezTo>
                <a:cubicBezTo>
                  <a:pt x="2" y="18"/>
                  <a:pt x="2" y="19"/>
                  <a:pt x="2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1"/>
                  <a:pt x="2" y="21"/>
                  <a:pt x="2" y="21"/>
                </a:cubicBezTo>
                <a:cubicBezTo>
                  <a:pt x="1" y="21"/>
                  <a:pt x="1" y="21"/>
                  <a:pt x="1" y="21"/>
                </a:cubicBezTo>
                <a:cubicBezTo>
                  <a:pt x="1" y="33"/>
                  <a:pt x="1" y="43"/>
                  <a:pt x="1" y="52"/>
                </a:cubicBezTo>
                <a:cubicBezTo>
                  <a:pt x="1" y="78"/>
                  <a:pt x="2" y="98"/>
                  <a:pt x="2" y="124"/>
                </a:cubicBezTo>
                <a:cubicBezTo>
                  <a:pt x="2" y="133"/>
                  <a:pt x="2" y="143"/>
                  <a:pt x="2" y="155"/>
                </a:cubicBezTo>
                <a:cubicBezTo>
                  <a:pt x="1" y="155"/>
                  <a:pt x="0" y="156"/>
                  <a:pt x="0" y="157"/>
                </a:cubicBezTo>
                <a:cubicBezTo>
                  <a:pt x="0" y="158"/>
                  <a:pt x="1" y="158"/>
                  <a:pt x="2" y="158"/>
                </a:cubicBezTo>
                <a:cubicBezTo>
                  <a:pt x="2" y="158"/>
                  <a:pt x="2" y="158"/>
                  <a:pt x="2" y="158"/>
                </a:cubicBezTo>
                <a:cubicBezTo>
                  <a:pt x="33" y="157"/>
                  <a:pt x="58" y="156"/>
                  <a:pt x="84" y="156"/>
                </a:cubicBezTo>
                <a:cubicBezTo>
                  <a:pt x="104" y="156"/>
                  <a:pt x="125" y="157"/>
                  <a:pt x="149" y="157"/>
                </a:cubicBezTo>
                <a:cubicBezTo>
                  <a:pt x="149" y="158"/>
                  <a:pt x="150" y="159"/>
                  <a:pt x="150" y="159"/>
                </a:cubicBezTo>
                <a:cubicBezTo>
                  <a:pt x="150" y="159"/>
                  <a:pt x="150" y="159"/>
                  <a:pt x="150" y="159"/>
                </a:cubicBezTo>
                <a:cubicBezTo>
                  <a:pt x="151" y="159"/>
                  <a:pt x="152" y="158"/>
                  <a:pt x="152" y="158"/>
                </a:cubicBezTo>
                <a:cubicBezTo>
                  <a:pt x="152" y="158"/>
                  <a:pt x="152" y="158"/>
                  <a:pt x="152" y="158"/>
                </a:cubicBezTo>
                <a:cubicBezTo>
                  <a:pt x="153" y="158"/>
                  <a:pt x="153" y="158"/>
                  <a:pt x="154" y="158"/>
                </a:cubicBezTo>
                <a:cubicBezTo>
                  <a:pt x="154" y="158"/>
                  <a:pt x="154" y="158"/>
                  <a:pt x="154" y="158"/>
                </a:cubicBezTo>
                <a:cubicBezTo>
                  <a:pt x="155" y="158"/>
                  <a:pt x="156" y="157"/>
                  <a:pt x="156" y="156"/>
                </a:cubicBezTo>
                <a:cubicBezTo>
                  <a:pt x="156" y="155"/>
                  <a:pt x="155" y="155"/>
                  <a:pt x="155" y="154"/>
                </a:cubicBezTo>
                <a:cubicBezTo>
                  <a:pt x="161" y="148"/>
                  <a:pt x="167" y="141"/>
                  <a:pt x="172" y="133"/>
                </a:cubicBezTo>
                <a:cubicBezTo>
                  <a:pt x="172" y="133"/>
                  <a:pt x="172" y="132"/>
                  <a:pt x="171" y="131"/>
                </a:cubicBezTo>
                <a:cubicBezTo>
                  <a:pt x="171" y="131"/>
                  <a:pt x="171" y="131"/>
                  <a:pt x="171" y="131"/>
                </a:cubicBezTo>
                <a:cubicBezTo>
                  <a:pt x="171" y="131"/>
                  <a:pt x="171" y="131"/>
                  <a:pt x="171" y="131"/>
                </a:cubicBezTo>
                <a:cubicBezTo>
                  <a:pt x="171" y="128"/>
                  <a:pt x="171" y="124"/>
                  <a:pt x="171" y="120"/>
                </a:cubicBezTo>
                <a:cubicBezTo>
                  <a:pt x="171" y="118"/>
                  <a:pt x="171" y="116"/>
                  <a:pt x="171" y="113"/>
                </a:cubicBezTo>
                <a:cubicBezTo>
                  <a:pt x="171" y="108"/>
                  <a:pt x="171" y="103"/>
                  <a:pt x="171" y="100"/>
                </a:cubicBezTo>
                <a:cubicBezTo>
                  <a:pt x="171" y="99"/>
                  <a:pt x="171" y="99"/>
                  <a:pt x="171" y="99"/>
                </a:cubicBezTo>
                <a:cubicBezTo>
                  <a:pt x="171" y="99"/>
                  <a:pt x="171" y="99"/>
                  <a:pt x="171" y="99"/>
                </a:cubicBezTo>
                <a:cubicBezTo>
                  <a:pt x="171" y="99"/>
                  <a:pt x="171" y="99"/>
                  <a:pt x="171" y="99"/>
                </a:cubicBezTo>
                <a:cubicBezTo>
                  <a:pt x="171" y="98"/>
                  <a:pt x="171" y="98"/>
                  <a:pt x="171" y="98"/>
                </a:cubicBezTo>
                <a:cubicBezTo>
                  <a:pt x="171" y="98"/>
                  <a:pt x="171" y="98"/>
                  <a:pt x="171" y="98"/>
                </a:cubicBezTo>
                <a:cubicBezTo>
                  <a:pt x="170" y="98"/>
                  <a:pt x="170" y="98"/>
                  <a:pt x="170" y="98"/>
                </a:cubicBezTo>
                <a:cubicBezTo>
                  <a:pt x="170" y="98"/>
                  <a:pt x="170" y="98"/>
                  <a:pt x="170" y="98"/>
                </a:cubicBezTo>
                <a:cubicBezTo>
                  <a:pt x="170" y="98"/>
                  <a:pt x="170" y="98"/>
                  <a:pt x="170" y="98"/>
                </a:cubicBezTo>
                <a:cubicBezTo>
                  <a:pt x="163" y="98"/>
                  <a:pt x="157" y="98"/>
                  <a:pt x="152" y="98"/>
                </a:cubicBezTo>
                <a:cubicBezTo>
                  <a:pt x="150" y="98"/>
                  <a:pt x="148" y="98"/>
                  <a:pt x="146" y="98"/>
                </a:cubicBezTo>
                <a:cubicBezTo>
                  <a:pt x="145" y="98"/>
                  <a:pt x="145" y="98"/>
                  <a:pt x="145" y="98"/>
                </a:cubicBezTo>
                <a:cubicBezTo>
                  <a:pt x="144" y="99"/>
                  <a:pt x="144" y="99"/>
                  <a:pt x="143" y="99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143" y="96"/>
                  <a:pt x="143" y="93"/>
                  <a:pt x="143" y="91"/>
                </a:cubicBezTo>
                <a:cubicBezTo>
                  <a:pt x="143" y="89"/>
                  <a:pt x="143" y="87"/>
                  <a:pt x="143" y="86"/>
                </a:cubicBezTo>
                <a:cubicBezTo>
                  <a:pt x="143" y="82"/>
                  <a:pt x="143" y="78"/>
                  <a:pt x="144" y="75"/>
                </a:cubicBezTo>
                <a:cubicBezTo>
                  <a:pt x="144" y="74"/>
                  <a:pt x="144" y="74"/>
                  <a:pt x="144" y="74"/>
                </a:cubicBezTo>
                <a:cubicBezTo>
                  <a:pt x="144" y="74"/>
                  <a:pt x="144" y="74"/>
                  <a:pt x="144" y="74"/>
                </a:cubicBezTo>
                <a:cubicBezTo>
                  <a:pt x="144" y="74"/>
                  <a:pt x="144" y="74"/>
                  <a:pt x="144" y="74"/>
                </a:cubicBezTo>
                <a:cubicBezTo>
                  <a:pt x="143" y="73"/>
                  <a:pt x="143" y="73"/>
                  <a:pt x="143" y="73"/>
                </a:cubicBezTo>
                <a:cubicBezTo>
                  <a:pt x="143" y="73"/>
                  <a:pt x="143" y="73"/>
                  <a:pt x="143" y="73"/>
                </a:cubicBezTo>
                <a:cubicBezTo>
                  <a:pt x="142" y="73"/>
                  <a:pt x="142" y="73"/>
                  <a:pt x="142" y="73"/>
                </a:cubicBezTo>
                <a:cubicBezTo>
                  <a:pt x="142" y="73"/>
                  <a:pt x="142" y="73"/>
                  <a:pt x="142" y="73"/>
                </a:cubicBezTo>
                <a:cubicBezTo>
                  <a:pt x="142" y="73"/>
                  <a:pt x="142" y="73"/>
                  <a:pt x="142" y="73"/>
                </a:cubicBezTo>
                <a:cubicBezTo>
                  <a:pt x="137" y="73"/>
                  <a:pt x="131" y="73"/>
                  <a:pt x="126" y="73"/>
                </a:cubicBezTo>
                <a:cubicBezTo>
                  <a:pt x="121" y="73"/>
                  <a:pt x="117" y="73"/>
                  <a:pt x="114" y="74"/>
                </a:cubicBezTo>
                <a:cubicBezTo>
                  <a:pt x="114" y="73"/>
                  <a:pt x="114" y="73"/>
                  <a:pt x="114" y="72"/>
                </a:cubicBezTo>
                <a:cubicBezTo>
                  <a:pt x="114" y="66"/>
                  <a:pt x="114" y="59"/>
                  <a:pt x="114" y="54"/>
                </a:cubicBezTo>
                <a:cubicBezTo>
                  <a:pt x="114" y="52"/>
                  <a:pt x="114" y="50"/>
                  <a:pt x="114" y="48"/>
                </a:cubicBezTo>
                <a:cubicBezTo>
                  <a:pt x="114" y="48"/>
                  <a:pt x="114" y="48"/>
                  <a:pt x="114" y="48"/>
                </a:cubicBezTo>
                <a:cubicBezTo>
                  <a:pt x="114" y="48"/>
                  <a:pt x="114" y="48"/>
                  <a:pt x="114" y="48"/>
                </a:cubicBezTo>
                <a:cubicBezTo>
                  <a:pt x="114" y="48"/>
                  <a:pt x="114" y="48"/>
                  <a:pt x="114" y="48"/>
                </a:cubicBezTo>
                <a:cubicBezTo>
                  <a:pt x="113" y="47"/>
                  <a:pt x="113" y="47"/>
                  <a:pt x="113" y="47"/>
                </a:cubicBezTo>
                <a:cubicBezTo>
                  <a:pt x="113" y="47"/>
                  <a:pt x="113" y="47"/>
                  <a:pt x="113" y="47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03" y="47"/>
                  <a:pt x="92" y="47"/>
                  <a:pt x="86" y="49"/>
                </a:cubicBezTo>
                <a:cubicBezTo>
                  <a:pt x="86" y="46"/>
                  <a:pt x="86" y="44"/>
                  <a:pt x="86" y="42"/>
                </a:cubicBezTo>
                <a:cubicBezTo>
                  <a:pt x="86" y="40"/>
                  <a:pt x="86" y="39"/>
                  <a:pt x="86" y="37"/>
                </a:cubicBezTo>
                <a:cubicBezTo>
                  <a:pt x="86" y="33"/>
                  <a:pt x="86" y="29"/>
                  <a:pt x="87" y="26"/>
                </a:cubicBezTo>
                <a:cubicBezTo>
                  <a:pt x="87" y="25"/>
                  <a:pt x="87" y="25"/>
                  <a:pt x="87" y="25"/>
                </a:cubicBezTo>
                <a:cubicBezTo>
                  <a:pt x="87" y="25"/>
                  <a:pt x="87" y="25"/>
                  <a:pt x="87" y="25"/>
                </a:cubicBezTo>
                <a:cubicBezTo>
                  <a:pt x="87" y="25"/>
                  <a:pt x="87" y="25"/>
                  <a:pt x="87" y="25"/>
                </a:cubicBezTo>
                <a:cubicBezTo>
                  <a:pt x="86" y="25"/>
                  <a:pt x="86" y="25"/>
                  <a:pt x="86" y="25"/>
                </a:cubicBezTo>
                <a:cubicBezTo>
                  <a:pt x="86" y="24"/>
                  <a:pt x="86" y="24"/>
                  <a:pt x="86" y="24"/>
                </a:cubicBezTo>
                <a:cubicBezTo>
                  <a:pt x="85" y="24"/>
                  <a:pt x="85" y="24"/>
                  <a:pt x="85" y="24"/>
                </a:cubicBezTo>
                <a:cubicBezTo>
                  <a:pt x="85" y="24"/>
                  <a:pt x="85" y="24"/>
                  <a:pt x="85" y="24"/>
                </a:cubicBezTo>
                <a:cubicBezTo>
                  <a:pt x="85" y="24"/>
                  <a:pt x="85" y="24"/>
                  <a:pt x="85" y="24"/>
                </a:cubicBezTo>
                <a:cubicBezTo>
                  <a:pt x="77" y="25"/>
                  <a:pt x="67" y="25"/>
                  <a:pt x="61" y="25"/>
                </a:cubicBezTo>
                <a:cubicBezTo>
                  <a:pt x="60" y="25"/>
                  <a:pt x="60" y="25"/>
                  <a:pt x="59" y="25"/>
                </a:cubicBezTo>
                <a:cubicBezTo>
                  <a:pt x="59" y="23"/>
                  <a:pt x="59" y="20"/>
                  <a:pt x="59" y="18"/>
                </a:cubicBezTo>
                <a:cubicBezTo>
                  <a:pt x="59" y="16"/>
                  <a:pt x="59" y="15"/>
                  <a:pt x="59" y="13"/>
                </a:cubicBezTo>
                <a:cubicBezTo>
                  <a:pt x="59" y="9"/>
                  <a:pt x="59" y="6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1"/>
                  <a:pt x="59" y="1"/>
                </a:cubicBezTo>
                <a:cubicBezTo>
                  <a:pt x="58" y="0"/>
                  <a:pt x="58" y="0"/>
                  <a:pt x="58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CustomShape 92"/>
          <p:cNvSpPr/>
          <p:nvPr/>
        </p:nvSpPr>
        <p:spPr>
          <a:xfrm>
            <a:off x="4528800" y="6801120"/>
            <a:ext cx="92880" cy="114480"/>
          </a:xfrm>
          <a:custGeom>
            <a:avLst/>
            <a:gdLst/>
            <a:ahLst/>
            <a:rect l="l" t="t" r="r" b="b"/>
            <a:pathLst>
              <a:path w="22" h="27">
                <a:moveTo>
                  <a:pt x="6" y="14"/>
                </a:moveTo>
                <a:cubicBezTo>
                  <a:pt x="6" y="11"/>
                  <a:pt x="6" y="7"/>
                  <a:pt x="6" y="4"/>
                </a:cubicBezTo>
                <a:cubicBezTo>
                  <a:pt x="6" y="3"/>
                  <a:pt x="7" y="3"/>
                  <a:pt x="10" y="3"/>
                </a:cubicBezTo>
                <a:cubicBezTo>
                  <a:pt x="12" y="3"/>
                  <a:pt x="14" y="3"/>
                  <a:pt x="16" y="3"/>
                </a:cubicBezTo>
                <a:cubicBezTo>
                  <a:pt x="16" y="3"/>
                  <a:pt x="17" y="3"/>
                  <a:pt x="17" y="3"/>
                </a:cubicBezTo>
                <a:cubicBezTo>
                  <a:pt x="18" y="3"/>
                  <a:pt x="18" y="3"/>
                  <a:pt x="18" y="4"/>
                </a:cubicBezTo>
                <a:cubicBezTo>
                  <a:pt x="18" y="6"/>
                  <a:pt x="19" y="7"/>
                  <a:pt x="16" y="7"/>
                </a:cubicBezTo>
                <a:cubicBezTo>
                  <a:pt x="15" y="7"/>
                  <a:pt x="13" y="7"/>
                  <a:pt x="12" y="7"/>
                </a:cubicBezTo>
                <a:cubicBezTo>
                  <a:pt x="10" y="7"/>
                  <a:pt x="10" y="7"/>
                  <a:pt x="10" y="11"/>
                </a:cubicBezTo>
                <a:cubicBezTo>
                  <a:pt x="10" y="11"/>
                  <a:pt x="11" y="11"/>
                  <a:pt x="11" y="11"/>
                </a:cubicBezTo>
                <a:cubicBezTo>
                  <a:pt x="19" y="11"/>
                  <a:pt x="22" y="20"/>
                  <a:pt x="15" y="23"/>
                </a:cubicBezTo>
                <a:cubicBezTo>
                  <a:pt x="13" y="24"/>
                  <a:pt x="11" y="24"/>
                  <a:pt x="9" y="24"/>
                </a:cubicBezTo>
                <a:cubicBezTo>
                  <a:pt x="7" y="24"/>
                  <a:pt x="5" y="24"/>
                  <a:pt x="4" y="24"/>
                </a:cubicBezTo>
                <a:cubicBezTo>
                  <a:pt x="4" y="23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6" y="21"/>
                  <a:pt x="8" y="21"/>
                  <a:pt x="9" y="21"/>
                </a:cubicBezTo>
                <a:cubicBezTo>
                  <a:pt x="13" y="21"/>
                  <a:pt x="17" y="17"/>
                  <a:pt x="13" y="15"/>
                </a:cubicBezTo>
                <a:cubicBezTo>
                  <a:pt x="11" y="14"/>
                  <a:pt x="10" y="14"/>
                  <a:pt x="8" y="14"/>
                </a:cubicBezTo>
                <a:cubicBezTo>
                  <a:pt x="7" y="14"/>
                  <a:pt x="6" y="14"/>
                  <a:pt x="6" y="14"/>
                </a:cubicBezTo>
                <a:moveTo>
                  <a:pt x="10" y="0"/>
                </a:moveTo>
                <a:cubicBezTo>
                  <a:pt x="4" y="0"/>
                  <a:pt x="3" y="2"/>
                  <a:pt x="3" y="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5"/>
                  <a:pt x="3" y="16"/>
                  <a:pt x="4" y="16"/>
                </a:cubicBezTo>
                <a:cubicBezTo>
                  <a:pt x="4" y="17"/>
                  <a:pt x="5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7"/>
                  <a:pt x="8" y="17"/>
                  <a:pt x="8" y="17"/>
                </a:cubicBezTo>
                <a:cubicBezTo>
                  <a:pt x="10" y="17"/>
                  <a:pt x="11" y="17"/>
                  <a:pt x="11" y="17"/>
                </a:cubicBezTo>
                <a:cubicBezTo>
                  <a:pt x="11" y="18"/>
                  <a:pt x="10" y="18"/>
                  <a:pt x="9" y="18"/>
                </a:cubicBezTo>
                <a:cubicBezTo>
                  <a:pt x="9" y="18"/>
                  <a:pt x="8" y="18"/>
                  <a:pt x="8" y="18"/>
                </a:cubicBezTo>
                <a:cubicBezTo>
                  <a:pt x="7" y="18"/>
                  <a:pt x="6" y="18"/>
                  <a:pt x="5" y="18"/>
                </a:cubicBezTo>
                <a:cubicBezTo>
                  <a:pt x="3" y="18"/>
                  <a:pt x="2" y="19"/>
                  <a:pt x="2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1" y="22"/>
                  <a:pt x="0" y="23"/>
                  <a:pt x="1" y="25"/>
                </a:cubicBezTo>
                <a:cubicBezTo>
                  <a:pt x="2" y="26"/>
                  <a:pt x="2" y="26"/>
                  <a:pt x="3" y="26"/>
                </a:cubicBezTo>
                <a:cubicBezTo>
                  <a:pt x="5" y="27"/>
                  <a:pt x="7" y="27"/>
                  <a:pt x="9" y="27"/>
                </a:cubicBezTo>
                <a:cubicBezTo>
                  <a:pt x="12" y="27"/>
                  <a:pt x="14" y="27"/>
                  <a:pt x="16" y="26"/>
                </a:cubicBezTo>
                <a:cubicBezTo>
                  <a:pt x="20" y="24"/>
                  <a:pt x="22" y="20"/>
                  <a:pt x="22" y="16"/>
                </a:cubicBezTo>
                <a:cubicBezTo>
                  <a:pt x="21" y="13"/>
                  <a:pt x="19" y="11"/>
                  <a:pt x="17" y="10"/>
                </a:cubicBezTo>
                <a:cubicBezTo>
                  <a:pt x="18" y="9"/>
                  <a:pt x="19" y="9"/>
                  <a:pt x="20" y="8"/>
                </a:cubicBezTo>
                <a:cubicBezTo>
                  <a:pt x="21" y="7"/>
                  <a:pt x="21" y="6"/>
                  <a:pt x="21" y="5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0"/>
                  <a:pt x="18" y="0"/>
                  <a:pt x="17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5" y="0"/>
                  <a:pt x="14" y="0"/>
                  <a:pt x="14" y="0"/>
                </a:cubicBezTo>
                <a:cubicBezTo>
                  <a:pt x="12" y="0"/>
                  <a:pt x="11" y="0"/>
                  <a:pt x="10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CustomShape 93"/>
          <p:cNvSpPr/>
          <p:nvPr/>
        </p:nvSpPr>
        <p:spPr>
          <a:xfrm>
            <a:off x="4053600" y="6424920"/>
            <a:ext cx="101880" cy="133920"/>
          </a:xfrm>
          <a:custGeom>
            <a:avLst/>
            <a:gdLst/>
            <a:ahLst/>
            <a:rect l="l" t="t" r="r" b="b"/>
            <a:pathLst>
              <a:path w="24" h="32">
                <a:moveTo>
                  <a:pt x="5" y="14"/>
                </a:moveTo>
                <a:cubicBezTo>
                  <a:pt x="5" y="14"/>
                  <a:pt x="5" y="14"/>
                  <a:pt x="5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4" y="13"/>
                  <a:pt x="3" y="11"/>
                  <a:pt x="3" y="10"/>
                </a:cubicBezTo>
                <a:cubicBezTo>
                  <a:pt x="6" y="8"/>
                  <a:pt x="13" y="3"/>
                  <a:pt x="13" y="3"/>
                </a:cubicBezTo>
                <a:cubicBezTo>
                  <a:pt x="13" y="3"/>
                  <a:pt x="13" y="3"/>
                  <a:pt x="13" y="3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4"/>
                  <a:pt x="15" y="5"/>
                  <a:pt x="15" y="5"/>
                </a:cubicBezTo>
                <a:cubicBezTo>
                  <a:pt x="15" y="12"/>
                  <a:pt x="15" y="18"/>
                  <a:pt x="15" y="24"/>
                </a:cubicBezTo>
                <a:cubicBezTo>
                  <a:pt x="16" y="24"/>
                  <a:pt x="17" y="24"/>
                  <a:pt x="18" y="24"/>
                </a:cubicBezTo>
                <a:cubicBezTo>
                  <a:pt x="19" y="24"/>
                  <a:pt x="20" y="24"/>
                  <a:pt x="21" y="25"/>
                </a:cubicBezTo>
                <a:cubicBezTo>
                  <a:pt x="21" y="26"/>
                  <a:pt x="21" y="27"/>
                  <a:pt x="21" y="29"/>
                </a:cubicBezTo>
                <a:cubicBezTo>
                  <a:pt x="21" y="29"/>
                  <a:pt x="21" y="29"/>
                  <a:pt x="21" y="29"/>
                </a:cubicBezTo>
                <a:cubicBezTo>
                  <a:pt x="21" y="29"/>
                  <a:pt x="21" y="29"/>
                  <a:pt x="21" y="29"/>
                </a:cubicBezTo>
                <a:cubicBezTo>
                  <a:pt x="21" y="29"/>
                  <a:pt x="21" y="29"/>
                  <a:pt x="21" y="29"/>
                </a:cubicBezTo>
                <a:cubicBezTo>
                  <a:pt x="15" y="29"/>
                  <a:pt x="10" y="29"/>
                  <a:pt x="4" y="29"/>
                </a:cubicBezTo>
                <a:cubicBezTo>
                  <a:pt x="4" y="27"/>
                  <a:pt x="4" y="26"/>
                  <a:pt x="4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7" y="25"/>
                  <a:pt x="9" y="25"/>
                  <a:pt x="10" y="25"/>
                </a:cubicBezTo>
                <a:cubicBezTo>
                  <a:pt x="10" y="20"/>
                  <a:pt x="11" y="15"/>
                  <a:pt x="11" y="11"/>
                </a:cubicBezTo>
                <a:cubicBezTo>
                  <a:pt x="9" y="12"/>
                  <a:pt x="7" y="13"/>
                  <a:pt x="5" y="14"/>
                </a:cubicBezTo>
                <a:cubicBezTo>
                  <a:pt x="5" y="14"/>
                  <a:pt x="5" y="14"/>
                  <a:pt x="5" y="14"/>
                </a:cubicBezTo>
                <a:moveTo>
                  <a:pt x="13" y="0"/>
                </a:moveTo>
                <a:cubicBezTo>
                  <a:pt x="12" y="0"/>
                  <a:pt x="12" y="1"/>
                  <a:pt x="10" y="2"/>
                </a:cubicBezTo>
                <a:cubicBezTo>
                  <a:pt x="8" y="3"/>
                  <a:pt x="4" y="6"/>
                  <a:pt x="2" y="7"/>
                </a:cubicBezTo>
                <a:cubicBezTo>
                  <a:pt x="1" y="7"/>
                  <a:pt x="0" y="8"/>
                  <a:pt x="0" y="8"/>
                </a:cubicBezTo>
                <a:cubicBezTo>
                  <a:pt x="0" y="9"/>
                  <a:pt x="0" y="10"/>
                  <a:pt x="0" y="11"/>
                </a:cubicBezTo>
                <a:cubicBezTo>
                  <a:pt x="1" y="12"/>
                  <a:pt x="2" y="14"/>
                  <a:pt x="2" y="15"/>
                </a:cubicBezTo>
                <a:cubicBezTo>
                  <a:pt x="3" y="16"/>
                  <a:pt x="3" y="17"/>
                  <a:pt x="4" y="17"/>
                </a:cubicBezTo>
                <a:cubicBezTo>
                  <a:pt x="4" y="17"/>
                  <a:pt x="5" y="17"/>
                  <a:pt x="5" y="17"/>
                </a:cubicBezTo>
                <a:cubicBezTo>
                  <a:pt x="6" y="17"/>
                  <a:pt x="6" y="17"/>
                  <a:pt x="7" y="17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7"/>
                  <a:pt x="8" y="17"/>
                  <a:pt x="8" y="18"/>
                </a:cubicBezTo>
                <a:cubicBezTo>
                  <a:pt x="7" y="19"/>
                  <a:pt x="7" y="20"/>
                  <a:pt x="7" y="22"/>
                </a:cubicBezTo>
                <a:cubicBezTo>
                  <a:pt x="7" y="22"/>
                  <a:pt x="6" y="22"/>
                  <a:pt x="5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3" y="22"/>
                  <a:pt x="2" y="23"/>
                  <a:pt x="2" y="25"/>
                </a:cubicBezTo>
                <a:cubicBezTo>
                  <a:pt x="2" y="27"/>
                  <a:pt x="2" y="27"/>
                  <a:pt x="2" y="27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30"/>
                  <a:pt x="3" y="31"/>
                  <a:pt x="4" y="31"/>
                </a:cubicBezTo>
                <a:cubicBezTo>
                  <a:pt x="7" y="31"/>
                  <a:pt x="10" y="32"/>
                  <a:pt x="12" y="32"/>
                </a:cubicBezTo>
                <a:cubicBezTo>
                  <a:pt x="15" y="32"/>
                  <a:pt x="18" y="32"/>
                  <a:pt x="21" y="32"/>
                </a:cubicBezTo>
                <a:cubicBezTo>
                  <a:pt x="22" y="32"/>
                  <a:pt x="22" y="32"/>
                  <a:pt x="23" y="31"/>
                </a:cubicBezTo>
                <a:cubicBezTo>
                  <a:pt x="23" y="31"/>
                  <a:pt x="24" y="30"/>
                  <a:pt x="24" y="29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23"/>
                  <a:pt x="23" y="22"/>
                  <a:pt x="21" y="22"/>
                </a:cubicBezTo>
                <a:cubicBezTo>
                  <a:pt x="21" y="21"/>
                  <a:pt x="20" y="21"/>
                  <a:pt x="18" y="2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6"/>
                  <a:pt x="18" y="11"/>
                  <a:pt x="18" y="6"/>
                </a:cubicBezTo>
                <a:cubicBezTo>
                  <a:pt x="18" y="5"/>
                  <a:pt x="18" y="4"/>
                  <a:pt x="18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1"/>
                  <a:pt x="15" y="1"/>
                  <a:pt x="14" y="1"/>
                </a:cubicBezTo>
                <a:cubicBezTo>
                  <a:pt x="13" y="0"/>
                  <a:pt x="13" y="0"/>
                  <a:pt x="13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CustomShape 94"/>
          <p:cNvSpPr/>
          <p:nvPr/>
        </p:nvSpPr>
        <p:spPr>
          <a:xfrm>
            <a:off x="4168440" y="6509160"/>
            <a:ext cx="92880" cy="130320"/>
          </a:xfrm>
          <a:custGeom>
            <a:avLst/>
            <a:gdLst/>
            <a:ahLst/>
            <a:rect l="l" t="t" r="r" b="b"/>
            <a:pathLst>
              <a:path w="22" h="31">
                <a:moveTo>
                  <a:pt x="4" y="8"/>
                </a:moveTo>
                <a:cubicBezTo>
                  <a:pt x="4" y="7"/>
                  <a:pt x="3" y="6"/>
                  <a:pt x="3" y="4"/>
                </a:cubicBezTo>
                <a:cubicBezTo>
                  <a:pt x="5" y="3"/>
                  <a:pt x="8" y="3"/>
                  <a:pt x="10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13" y="2"/>
                  <a:pt x="15" y="4"/>
                  <a:pt x="16" y="6"/>
                </a:cubicBezTo>
                <a:cubicBezTo>
                  <a:pt x="17" y="7"/>
                  <a:pt x="17" y="8"/>
                  <a:pt x="17" y="9"/>
                </a:cubicBezTo>
                <a:cubicBezTo>
                  <a:pt x="17" y="11"/>
                  <a:pt x="16" y="14"/>
                  <a:pt x="15" y="16"/>
                </a:cubicBezTo>
                <a:cubicBezTo>
                  <a:pt x="13" y="19"/>
                  <a:pt x="11" y="21"/>
                  <a:pt x="10" y="22"/>
                </a:cubicBezTo>
                <a:cubicBezTo>
                  <a:pt x="10" y="22"/>
                  <a:pt x="10" y="23"/>
                  <a:pt x="10" y="23"/>
                </a:cubicBezTo>
                <a:cubicBezTo>
                  <a:pt x="10" y="24"/>
                  <a:pt x="11" y="24"/>
                  <a:pt x="11" y="24"/>
                </a:cubicBezTo>
                <a:cubicBezTo>
                  <a:pt x="14" y="24"/>
                  <a:pt x="17" y="24"/>
                  <a:pt x="19" y="24"/>
                </a:cubicBezTo>
                <a:cubicBezTo>
                  <a:pt x="19" y="25"/>
                  <a:pt x="19" y="26"/>
                  <a:pt x="19" y="27"/>
                </a:cubicBezTo>
                <a:cubicBezTo>
                  <a:pt x="19" y="28"/>
                  <a:pt x="19" y="28"/>
                  <a:pt x="19" y="28"/>
                </a:cubicBezTo>
                <a:cubicBezTo>
                  <a:pt x="16" y="28"/>
                  <a:pt x="12" y="27"/>
                  <a:pt x="9" y="27"/>
                </a:cubicBezTo>
                <a:cubicBezTo>
                  <a:pt x="7" y="27"/>
                  <a:pt x="6" y="28"/>
                  <a:pt x="4" y="28"/>
                </a:cubicBezTo>
                <a:cubicBezTo>
                  <a:pt x="4" y="26"/>
                  <a:pt x="4" y="25"/>
                  <a:pt x="4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23"/>
                  <a:pt x="4" y="23"/>
                  <a:pt x="4" y="23"/>
                </a:cubicBezTo>
                <a:cubicBezTo>
                  <a:pt x="8" y="22"/>
                  <a:pt x="10" y="19"/>
                  <a:pt x="12" y="16"/>
                </a:cubicBezTo>
                <a:cubicBezTo>
                  <a:pt x="13" y="15"/>
                  <a:pt x="13" y="14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0"/>
                  <a:pt x="13" y="8"/>
                  <a:pt x="11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0" y="7"/>
                  <a:pt x="9" y="7"/>
                  <a:pt x="8" y="7"/>
                </a:cubicBezTo>
                <a:cubicBezTo>
                  <a:pt x="8" y="7"/>
                  <a:pt x="8" y="7"/>
                  <a:pt x="8" y="7"/>
                </a:cubicBezTo>
                <a:cubicBezTo>
                  <a:pt x="8" y="7"/>
                  <a:pt x="8" y="7"/>
                  <a:pt x="8" y="7"/>
                </a:cubicBezTo>
                <a:cubicBezTo>
                  <a:pt x="7" y="7"/>
                  <a:pt x="5" y="7"/>
                  <a:pt x="4" y="8"/>
                </a:cubicBezTo>
                <a:moveTo>
                  <a:pt x="10" y="0"/>
                </a:move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3" y="1"/>
                  <a:pt x="1" y="2"/>
                </a:cubicBezTo>
                <a:cubicBezTo>
                  <a:pt x="0" y="3"/>
                  <a:pt x="0" y="3"/>
                  <a:pt x="0" y="4"/>
                </a:cubicBezTo>
                <a:cubicBezTo>
                  <a:pt x="0" y="6"/>
                  <a:pt x="1" y="8"/>
                  <a:pt x="1" y="10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3" y="11"/>
                  <a:pt x="3" y="11"/>
                </a:cubicBezTo>
                <a:cubicBezTo>
                  <a:pt x="3" y="11"/>
                  <a:pt x="3" y="11"/>
                  <a:pt x="4" y="11"/>
                </a:cubicBezTo>
                <a:cubicBezTo>
                  <a:pt x="5" y="10"/>
                  <a:pt x="7" y="10"/>
                  <a:pt x="8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9" y="10"/>
                  <a:pt x="9" y="10"/>
                  <a:pt x="10" y="10"/>
                </a:cubicBezTo>
                <a:cubicBezTo>
                  <a:pt x="10" y="10"/>
                  <a:pt x="10" y="11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3"/>
                  <a:pt x="10" y="14"/>
                  <a:pt x="9" y="15"/>
                </a:cubicBezTo>
                <a:cubicBezTo>
                  <a:pt x="8" y="17"/>
                  <a:pt x="6" y="19"/>
                  <a:pt x="3" y="21"/>
                </a:cubicBezTo>
                <a:cubicBezTo>
                  <a:pt x="3" y="21"/>
                  <a:pt x="2" y="21"/>
                  <a:pt x="1" y="22"/>
                </a:cubicBezTo>
                <a:cubicBezTo>
                  <a:pt x="1" y="23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6"/>
                  <a:pt x="1" y="27"/>
                  <a:pt x="1" y="29"/>
                </a:cubicBezTo>
                <a:cubicBezTo>
                  <a:pt x="1" y="29"/>
                  <a:pt x="1" y="30"/>
                  <a:pt x="1" y="30"/>
                </a:cubicBezTo>
                <a:cubicBezTo>
                  <a:pt x="2" y="30"/>
                  <a:pt x="2" y="31"/>
                  <a:pt x="2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5" y="30"/>
                  <a:pt x="7" y="30"/>
                  <a:pt x="9" y="30"/>
                </a:cubicBezTo>
                <a:cubicBezTo>
                  <a:pt x="13" y="30"/>
                  <a:pt x="17" y="31"/>
                  <a:pt x="21" y="31"/>
                </a:cubicBezTo>
                <a:cubicBezTo>
                  <a:pt x="21" y="31"/>
                  <a:pt x="21" y="31"/>
                  <a:pt x="21" y="31"/>
                </a:cubicBezTo>
                <a:cubicBezTo>
                  <a:pt x="21" y="31"/>
                  <a:pt x="21" y="31"/>
                  <a:pt x="22" y="30"/>
                </a:cubicBezTo>
                <a:cubicBezTo>
                  <a:pt x="22" y="30"/>
                  <a:pt x="22" y="30"/>
                  <a:pt x="22" y="29"/>
                </a:cubicBezTo>
                <a:cubicBezTo>
                  <a:pt x="22" y="29"/>
                  <a:pt x="22" y="28"/>
                  <a:pt x="22" y="27"/>
                </a:cubicBezTo>
                <a:cubicBezTo>
                  <a:pt x="22" y="26"/>
                  <a:pt x="22" y="24"/>
                  <a:pt x="22" y="23"/>
                </a:cubicBezTo>
                <a:cubicBezTo>
                  <a:pt x="22" y="23"/>
                  <a:pt x="22" y="22"/>
                  <a:pt x="22" y="22"/>
                </a:cubicBezTo>
                <a:cubicBezTo>
                  <a:pt x="22" y="22"/>
                  <a:pt x="21" y="22"/>
                  <a:pt x="21" y="22"/>
                </a:cubicBezTo>
                <a:cubicBezTo>
                  <a:pt x="19" y="22"/>
                  <a:pt x="17" y="21"/>
                  <a:pt x="15" y="21"/>
                </a:cubicBezTo>
                <a:cubicBezTo>
                  <a:pt x="15" y="20"/>
                  <a:pt x="16" y="19"/>
                  <a:pt x="17" y="18"/>
                </a:cubicBezTo>
                <a:cubicBezTo>
                  <a:pt x="19" y="15"/>
                  <a:pt x="20" y="12"/>
                  <a:pt x="20" y="9"/>
                </a:cubicBezTo>
                <a:cubicBezTo>
                  <a:pt x="20" y="7"/>
                  <a:pt x="20" y="6"/>
                  <a:pt x="19" y="4"/>
                </a:cubicBezTo>
                <a:cubicBezTo>
                  <a:pt x="17" y="1"/>
                  <a:pt x="14" y="0"/>
                  <a:pt x="10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CustomShape 95"/>
          <p:cNvSpPr/>
          <p:nvPr/>
        </p:nvSpPr>
        <p:spPr>
          <a:xfrm>
            <a:off x="4214880" y="6543360"/>
            <a:ext cx="1440" cy="144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CustomShape 96"/>
          <p:cNvSpPr/>
          <p:nvPr/>
        </p:nvSpPr>
        <p:spPr>
          <a:xfrm>
            <a:off x="4214880" y="6543360"/>
            <a:ext cx="1440" cy="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CustomShape 97"/>
          <p:cNvSpPr/>
          <p:nvPr/>
        </p:nvSpPr>
        <p:spPr>
          <a:xfrm>
            <a:off x="4286880" y="6602400"/>
            <a:ext cx="98280" cy="135720"/>
          </a:xfrm>
          <a:custGeom>
            <a:avLst/>
            <a:gdLst/>
            <a:ahLst/>
            <a:rect l="l" t="t" r="r" b="b"/>
            <a:pathLst>
              <a:path w="23" h="32">
                <a:moveTo>
                  <a:pt x="5" y="6"/>
                </a:moveTo>
                <a:cubicBezTo>
                  <a:pt x="5" y="5"/>
                  <a:pt x="5" y="5"/>
                  <a:pt x="5" y="4"/>
                </a:cubicBezTo>
                <a:cubicBezTo>
                  <a:pt x="5" y="4"/>
                  <a:pt x="5" y="4"/>
                  <a:pt x="5" y="4"/>
                </a:cubicBezTo>
                <a:cubicBezTo>
                  <a:pt x="5" y="4"/>
                  <a:pt x="5" y="4"/>
                  <a:pt x="5" y="4"/>
                </a:cubicBezTo>
                <a:cubicBezTo>
                  <a:pt x="7" y="3"/>
                  <a:pt x="9" y="3"/>
                  <a:pt x="11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13" y="3"/>
                  <a:pt x="15" y="3"/>
                  <a:pt x="16" y="4"/>
                </a:cubicBezTo>
                <a:cubicBezTo>
                  <a:pt x="17" y="6"/>
                  <a:pt x="17" y="7"/>
                  <a:pt x="17" y="8"/>
                </a:cubicBezTo>
                <a:cubicBezTo>
                  <a:pt x="17" y="9"/>
                  <a:pt x="17" y="10"/>
                  <a:pt x="16" y="11"/>
                </a:cubicBezTo>
                <a:cubicBezTo>
                  <a:pt x="15" y="12"/>
                  <a:pt x="14" y="13"/>
                  <a:pt x="13" y="13"/>
                </a:cubicBezTo>
                <a:cubicBezTo>
                  <a:pt x="13" y="14"/>
                  <a:pt x="13" y="14"/>
                  <a:pt x="13" y="15"/>
                </a:cubicBezTo>
                <a:cubicBezTo>
                  <a:pt x="13" y="15"/>
                  <a:pt x="13" y="16"/>
                  <a:pt x="14" y="16"/>
                </a:cubicBezTo>
                <a:cubicBezTo>
                  <a:pt x="18" y="17"/>
                  <a:pt x="20" y="20"/>
                  <a:pt x="20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19" y="25"/>
                  <a:pt x="19" y="26"/>
                  <a:pt x="18" y="27"/>
                </a:cubicBezTo>
                <a:cubicBezTo>
                  <a:pt x="17" y="28"/>
                  <a:pt x="15" y="29"/>
                  <a:pt x="13" y="29"/>
                </a:cubicBezTo>
                <a:cubicBezTo>
                  <a:pt x="13" y="29"/>
                  <a:pt x="12" y="29"/>
                  <a:pt x="11" y="29"/>
                </a:cubicBezTo>
                <a:cubicBezTo>
                  <a:pt x="11" y="29"/>
                  <a:pt x="11" y="29"/>
                  <a:pt x="11" y="29"/>
                </a:cubicBezTo>
                <a:cubicBezTo>
                  <a:pt x="11" y="29"/>
                  <a:pt x="11" y="29"/>
                  <a:pt x="11" y="29"/>
                </a:cubicBezTo>
                <a:cubicBezTo>
                  <a:pt x="8" y="29"/>
                  <a:pt x="5" y="29"/>
                  <a:pt x="4" y="28"/>
                </a:cubicBezTo>
                <a:cubicBezTo>
                  <a:pt x="4" y="27"/>
                  <a:pt x="4" y="26"/>
                  <a:pt x="5" y="25"/>
                </a:cubicBezTo>
                <a:cubicBezTo>
                  <a:pt x="6" y="26"/>
                  <a:pt x="7" y="26"/>
                  <a:pt x="9" y="26"/>
                </a:cubicBezTo>
                <a:cubicBezTo>
                  <a:pt x="10" y="26"/>
                  <a:pt x="11" y="26"/>
                  <a:pt x="12" y="25"/>
                </a:cubicBezTo>
                <a:cubicBezTo>
                  <a:pt x="13" y="25"/>
                  <a:pt x="14" y="25"/>
                  <a:pt x="15" y="24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0"/>
                  <a:pt x="14" y="18"/>
                  <a:pt x="12" y="17"/>
                </a:cubicBezTo>
                <a:cubicBezTo>
                  <a:pt x="11" y="17"/>
                  <a:pt x="10" y="16"/>
                  <a:pt x="9" y="16"/>
                </a:cubicBezTo>
                <a:cubicBezTo>
                  <a:pt x="9" y="16"/>
                  <a:pt x="8" y="16"/>
                  <a:pt x="8" y="17"/>
                </a:cubicBezTo>
                <a:cubicBezTo>
                  <a:pt x="8" y="16"/>
                  <a:pt x="8" y="15"/>
                  <a:pt x="8" y="14"/>
                </a:cubicBezTo>
                <a:cubicBezTo>
                  <a:pt x="9" y="14"/>
                  <a:pt x="10" y="14"/>
                  <a:pt x="11" y="14"/>
                </a:cubicBezTo>
                <a:cubicBezTo>
                  <a:pt x="12" y="13"/>
                  <a:pt x="13" y="12"/>
                  <a:pt x="13" y="10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8"/>
                  <a:pt x="12" y="7"/>
                  <a:pt x="11" y="6"/>
                </a:cubicBezTo>
                <a:cubicBezTo>
                  <a:pt x="10" y="6"/>
                  <a:pt x="9" y="6"/>
                  <a:pt x="8" y="6"/>
                </a:cubicBezTo>
                <a:cubicBezTo>
                  <a:pt x="7" y="6"/>
                  <a:pt x="6" y="6"/>
                  <a:pt x="5" y="6"/>
                </a:cubicBezTo>
                <a:cubicBezTo>
                  <a:pt x="5" y="6"/>
                  <a:pt x="5" y="6"/>
                  <a:pt x="5" y="6"/>
                </a:cubicBezTo>
                <a:moveTo>
                  <a:pt x="11" y="0"/>
                </a:moveTo>
                <a:cubicBezTo>
                  <a:pt x="11" y="0"/>
                  <a:pt x="11" y="0"/>
                  <a:pt x="11" y="0"/>
                </a:cubicBezTo>
                <a:cubicBezTo>
                  <a:pt x="9" y="0"/>
                  <a:pt x="6" y="0"/>
                  <a:pt x="4" y="1"/>
                </a:cubicBezTo>
                <a:cubicBezTo>
                  <a:pt x="4" y="1"/>
                  <a:pt x="3" y="1"/>
                  <a:pt x="2" y="2"/>
                </a:cubicBezTo>
                <a:cubicBezTo>
                  <a:pt x="2" y="3"/>
                  <a:pt x="2" y="3"/>
                  <a:pt x="2" y="3"/>
                </a:cubicBezTo>
                <a:cubicBezTo>
                  <a:pt x="2" y="4"/>
                  <a:pt x="2" y="4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2" y="5"/>
                  <a:pt x="2" y="7"/>
                  <a:pt x="2" y="8"/>
                </a:cubicBezTo>
                <a:cubicBezTo>
                  <a:pt x="2" y="8"/>
                  <a:pt x="2" y="9"/>
                  <a:pt x="2" y="9"/>
                </a:cubicBezTo>
                <a:cubicBezTo>
                  <a:pt x="2" y="9"/>
                  <a:pt x="3" y="9"/>
                  <a:pt x="3" y="9"/>
                </a:cubicBezTo>
                <a:cubicBezTo>
                  <a:pt x="3" y="9"/>
                  <a:pt x="3" y="9"/>
                  <a:pt x="3" y="9"/>
                </a:cubicBezTo>
                <a:cubicBezTo>
                  <a:pt x="4" y="9"/>
                  <a:pt x="4" y="9"/>
                  <a:pt x="5" y="9"/>
                </a:cubicBezTo>
                <a:cubicBezTo>
                  <a:pt x="6" y="9"/>
                  <a:pt x="7" y="9"/>
                  <a:pt x="8" y="9"/>
                </a:cubicBezTo>
                <a:cubicBezTo>
                  <a:pt x="8" y="9"/>
                  <a:pt x="8" y="9"/>
                  <a:pt x="8" y="9"/>
                </a:cubicBezTo>
                <a:cubicBezTo>
                  <a:pt x="9" y="9"/>
                  <a:pt x="9" y="9"/>
                  <a:pt x="10" y="9"/>
                </a:cubicBezTo>
                <a:cubicBezTo>
                  <a:pt x="10" y="9"/>
                  <a:pt x="10" y="9"/>
                  <a:pt x="10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1"/>
                  <a:pt x="10" y="11"/>
                  <a:pt x="10" y="11"/>
                </a:cubicBezTo>
                <a:cubicBezTo>
                  <a:pt x="9" y="11"/>
                  <a:pt x="8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1"/>
                  <a:pt x="6" y="11"/>
                  <a:pt x="6" y="11"/>
                </a:cubicBezTo>
                <a:cubicBezTo>
                  <a:pt x="6" y="11"/>
                  <a:pt x="6" y="11"/>
                  <a:pt x="5" y="12"/>
                </a:cubicBezTo>
                <a:cubicBezTo>
                  <a:pt x="5" y="12"/>
                  <a:pt x="5" y="12"/>
                  <a:pt x="5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4"/>
                  <a:pt x="5" y="17"/>
                  <a:pt x="5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20"/>
                  <a:pt x="6" y="20"/>
                  <a:pt x="6" y="20"/>
                </a:cubicBezTo>
                <a:cubicBezTo>
                  <a:pt x="6" y="20"/>
                  <a:pt x="6" y="20"/>
                  <a:pt x="6" y="20"/>
                </a:cubicBezTo>
                <a:cubicBezTo>
                  <a:pt x="7" y="20"/>
                  <a:pt x="8" y="19"/>
                  <a:pt x="9" y="19"/>
                </a:cubicBezTo>
                <a:cubicBezTo>
                  <a:pt x="10" y="19"/>
                  <a:pt x="11" y="19"/>
                  <a:pt x="11" y="20"/>
                </a:cubicBezTo>
                <a:cubicBezTo>
                  <a:pt x="12" y="20"/>
                  <a:pt x="12" y="21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1" y="23"/>
                </a:cubicBezTo>
                <a:cubicBezTo>
                  <a:pt x="10" y="23"/>
                  <a:pt x="10" y="23"/>
                  <a:pt x="9" y="23"/>
                </a:cubicBezTo>
                <a:cubicBezTo>
                  <a:pt x="7" y="23"/>
                  <a:pt x="6" y="23"/>
                  <a:pt x="5" y="22"/>
                </a:cubicBezTo>
                <a:cubicBezTo>
                  <a:pt x="5" y="22"/>
                  <a:pt x="4" y="22"/>
                  <a:pt x="4" y="22"/>
                </a:cubicBezTo>
                <a:cubicBezTo>
                  <a:pt x="4" y="22"/>
                  <a:pt x="3" y="22"/>
                  <a:pt x="3" y="22"/>
                </a:cubicBezTo>
                <a:cubicBezTo>
                  <a:pt x="2" y="24"/>
                  <a:pt x="1" y="26"/>
                  <a:pt x="0" y="29"/>
                </a:cubicBezTo>
                <a:cubicBezTo>
                  <a:pt x="0" y="29"/>
                  <a:pt x="1" y="30"/>
                  <a:pt x="1" y="30"/>
                </a:cubicBezTo>
                <a:cubicBezTo>
                  <a:pt x="4" y="32"/>
                  <a:pt x="8" y="32"/>
                  <a:pt x="11" y="32"/>
                </a:cubicBezTo>
                <a:cubicBezTo>
                  <a:pt x="12" y="32"/>
                  <a:pt x="13" y="32"/>
                  <a:pt x="14" y="32"/>
                </a:cubicBezTo>
                <a:cubicBezTo>
                  <a:pt x="16" y="31"/>
                  <a:pt x="18" y="31"/>
                  <a:pt x="20" y="29"/>
                </a:cubicBezTo>
                <a:cubicBezTo>
                  <a:pt x="21" y="28"/>
                  <a:pt x="22" y="26"/>
                  <a:pt x="22" y="23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19"/>
                  <a:pt x="21" y="16"/>
                  <a:pt x="17" y="14"/>
                </a:cubicBezTo>
                <a:cubicBezTo>
                  <a:pt x="17" y="13"/>
                  <a:pt x="18" y="13"/>
                  <a:pt x="18" y="12"/>
                </a:cubicBezTo>
                <a:cubicBezTo>
                  <a:pt x="19" y="11"/>
                  <a:pt x="20" y="9"/>
                  <a:pt x="20" y="8"/>
                </a:cubicBezTo>
                <a:cubicBezTo>
                  <a:pt x="20" y="6"/>
                  <a:pt x="19" y="4"/>
                  <a:pt x="18" y="2"/>
                </a:cubicBezTo>
                <a:cubicBezTo>
                  <a:pt x="16" y="0"/>
                  <a:pt x="13" y="0"/>
                  <a:pt x="11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0" name="CustomShape 98"/>
          <p:cNvSpPr/>
          <p:nvPr/>
        </p:nvSpPr>
        <p:spPr>
          <a:xfrm>
            <a:off x="4422960" y="6729480"/>
            <a:ext cx="42480" cy="46080"/>
          </a:xfrm>
          <a:custGeom>
            <a:avLst/>
            <a:gdLst/>
            <a:ahLst/>
            <a:rect l="l" t="t" r="r" b="b"/>
            <a:pathLst>
              <a:path w="10" h="11">
                <a:moveTo>
                  <a:pt x="7" y="8"/>
                </a:moveTo>
                <a:cubicBezTo>
                  <a:pt x="6" y="8"/>
                  <a:pt x="5" y="7"/>
                  <a:pt x="5" y="7"/>
                </a:cubicBezTo>
                <a:cubicBezTo>
                  <a:pt x="5" y="7"/>
                  <a:pt x="6" y="6"/>
                  <a:pt x="7" y="5"/>
                </a:cubicBezTo>
                <a:cubicBezTo>
                  <a:pt x="7" y="6"/>
                  <a:pt x="7" y="7"/>
                  <a:pt x="7" y="8"/>
                </a:cubicBezTo>
                <a:moveTo>
                  <a:pt x="9" y="0"/>
                </a:moveTo>
                <a:cubicBezTo>
                  <a:pt x="8" y="0"/>
                  <a:pt x="8" y="0"/>
                  <a:pt x="8" y="0"/>
                </a:cubicBezTo>
                <a:cubicBezTo>
                  <a:pt x="8" y="0"/>
                  <a:pt x="8" y="0"/>
                  <a:pt x="8" y="0"/>
                </a:cubicBezTo>
                <a:cubicBezTo>
                  <a:pt x="7" y="1"/>
                  <a:pt x="7" y="1"/>
                  <a:pt x="7" y="1"/>
                </a:cubicBezTo>
                <a:cubicBezTo>
                  <a:pt x="5" y="3"/>
                  <a:pt x="2" y="5"/>
                  <a:pt x="0" y="8"/>
                </a:cubicBezTo>
                <a:cubicBezTo>
                  <a:pt x="0" y="9"/>
                  <a:pt x="0" y="9"/>
                  <a:pt x="0" y="10"/>
                </a:cubicBezTo>
                <a:cubicBezTo>
                  <a:pt x="0" y="10"/>
                  <a:pt x="1" y="11"/>
                  <a:pt x="1" y="11"/>
                </a:cubicBezTo>
                <a:cubicBezTo>
                  <a:pt x="1" y="11"/>
                  <a:pt x="1" y="11"/>
                  <a:pt x="1" y="11"/>
                </a:cubicBezTo>
                <a:cubicBezTo>
                  <a:pt x="2" y="10"/>
                  <a:pt x="3" y="10"/>
                  <a:pt x="4" y="10"/>
                </a:cubicBezTo>
                <a:cubicBezTo>
                  <a:pt x="5" y="10"/>
                  <a:pt x="7" y="10"/>
                  <a:pt x="8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9" y="11"/>
                  <a:pt x="9" y="10"/>
                  <a:pt x="9" y="9"/>
                </a:cubicBezTo>
                <a:cubicBezTo>
                  <a:pt x="10" y="7"/>
                  <a:pt x="10" y="4"/>
                  <a:pt x="10" y="2"/>
                </a:cubicBezTo>
                <a:cubicBezTo>
                  <a:pt x="10" y="1"/>
                  <a:pt x="10" y="1"/>
                  <a:pt x="9" y="0"/>
                </a:cubicBezTo>
                <a:cubicBezTo>
                  <a:pt x="9" y="0"/>
                  <a:pt x="9" y="0"/>
                  <a:pt x="9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1" name="CustomShape 99"/>
          <p:cNvSpPr/>
          <p:nvPr/>
        </p:nvSpPr>
        <p:spPr>
          <a:xfrm>
            <a:off x="4397760" y="6701040"/>
            <a:ext cx="109080" cy="133920"/>
          </a:xfrm>
          <a:custGeom>
            <a:avLst/>
            <a:gdLst/>
            <a:ahLst/>
            <a:rect l="l" t="t" r="r" b="b"/>
            <a:pathLst>
              <a:path w="26" h="32">
                <a:moveTo>
                  <a:pt x="17" y="3"/>
                </a:moveTo>
                <a:cubicBezTo>
                  <a:pt x="17" y="3"/>
                  <a:pt x="18" y="3"/>
                  <a:pt x="19" y="3"/>
                </a:cubicBezTo>
                <a:cubicBezTo>
                  <a:pt x="18" y="7"/>
                  <a:pt x="18" y="9"/>
                  <a:pt x="18" y="13"/>
                </a:cubicBezTo>
                <a:cubicBezTo>
                  <a:pt x="18" y="14"/>
                  <a:pt x="18" y="15"/>
                  <a:pt x="18" y="15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17"/>
                  <a:pt x="19" y="17"/>
                  <a:pt x="19" y="18"/>
                </a:cubicBezTo>
                <a:cubicBezTo>
                  <a:pt x="20" y="18"/>
                  <a:pt x="20" y="18"/>
                  <a:pt x="20" y="18"/>
                </a:cubicBezTo>
                <a:cubicBezTo>
                  <a:pt x="20" y="18"/>
                  <a:pt x="20" y="18"/>
                  <a:pt x="20" y="18"/>
                </a:cubicBezTo>
                <a:cubicBezTo>
                  <a:pt x="21" y="18"/>
                  <a:pt x="22" y="18"/>
                  <a:pt x="23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23" y="19"/>
                  <a:pt x="23" y="19"/>
                  <a:pt x="23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2" y="20"/>
                  <a:pt x="21" y="20"/>
                  <a:pt x="19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19" y="20"/>
                  <a:pt x="19" y="20"/>
                  <a:pt x="18" y="21"/>
                </a:cubicBezTo>
                <a:cubicBezTo>
                  <a:pt x="18" y="21"/>
                  <a:pt x="18" y="21"/>
                  <a:pt x="18" y="22"/>
                </a:cubicBezTo>
                <a:cubicBezTo>
                  <a:pt x="18" y="24"/>
                  <a:pt x="18" y="26"/>
                  <a:pt x="17" y="27"/>
                </a:cubicBezTo>
                <a:cubicBezTo>
                  <a:pt x="17" y="28"/>
                  <a:pt x="17" y="29"/>
                  <a:pt x="17" y="29"/>
                </a:cubicBezTo>
                <a:cubicBezTo>
                  <a:pt x="16" y="29"/>
                  <a:pt x="16" y="29"/>
                  <a:pt x="15" y="29"/>
                </a:cubicBezTo>
                <a:cubicBezTo>
                  <a:pt x="15" y="27"/>
                  <a:pt x="15" y="25"/>
                  <a:pt x="15" y="22"/>
                </a:cubicBezTo>
                <a:cubicBezTo>
                  <a:pt x="15" y="21"/>
                  <a:pt x="15" y="20"/>
                  <a:pt x="14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0" y="20"/>
                  <a:pt x="8" y="20"/>
                  <a:pt x="5" y="20"/>
                </a:cubicBezTo>
                <a:cubicBezTo>
                  <a:pt x="4" y="20"/>
                  <a:pt x="4" y="20"/>
                  <a:pt x="3" y="20"/>
                </a:cubicBezTo>
                <a:cubicBezTo>
                  <a:pt x="3" y="20"/>
                  <a:pt x="3" y="20"/>
                  <a:pt x="3" y="20"/>
                </a:cubicBezTo>
                <a:cubicBezTo>
                  <a:pt x="3" y="19"/>
                  <a:pt x="3" y="19"/>
                  <a:pt x="3" y="18"/>
                </a:cubicBezTo>
                <a:cubicBezTo>
                  <a:pt x="3" y="18"/>
                  <a:pt x="3" y="18"/>
                  <a:pt x="3" y="17"/>
                </a:cubicBezTo>
                <a:cubicBezTo>
                  <a:pt x="5" y="14"/>
                  <a:pt x="11" y="7"/>
                  <a:pt x="14" y="3"/>
                </a:cubicBezTo>
                <a:cubicBezTo>
                  <a:pt x="15" y="3"/>
                  <a:pt x="15" y="3"/>
                  <a:pt x="15" y="3"/>
                </a:cubicBezTo>
                <a:cubicBezTo>
                  <a:pt x="15" y="3"/>
                  <a:pt x="16" y="3"/>
                  <a:pt x="17" y="3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9" y="0"/>
                  <a:pt x="18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6" y="0"/>
                  <a:pt x="15" y="0"/>
                  <a:pt x="15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1"/>
                  <a:pt x="13" y="1"/>
                  <a:pt x="13" y="1"/>
                </a:cubicBezTo>
                <a:cubicBezTo>
                  <a:pt x="13" y="1"/>
                  <a:pt x="13" y="1"/>
                  <a:pt x="13" y="1"/>
                </a:cubicBezTo>
                <a:cubicBezTo>
                  <a:pt x="10" y="3"/>
                  <a:pt x="7" y="7"/>
                  <a:pt x="5" y="10"/>
                </a:cubicBezTo>
                <a:cubicBezTo>
                  <a:pt x="4" y="11"/>
                  <a:pt x="2" y="13"/>
                  <a:pt x="2" y="14"/>
                </a:cubicBezTo>
                <a:cubicBezTo>
                  <a:pt x="1" y="15"/>
                  <a:pt x="1" y="16"/>
                  <a:pt x="1" y="16"/>
                </a:cubicBezTo>
                <a:cubicBezTo>
                  <a:pt x="0" y="17"/>
                  <a:pt x="0" y="17"/>
                  <a:pt x="0" y="18"/>
                </a:cubicBezTo>
                <a:cubicBezTo>
                  <a:pt x="0" y="18"/>
                  <a:pt x="0" y="19"/>
                  <a:pt x="0" y="20"/>
                </a:cubicBezTo>
                <a:cubicBezTo>
                  <a:pt x="0" y="20"/>
                  <a:pt x="0" y="21"/>
                  <a:pt x="0" y="22"/>
                </a:cubicBezTo>
                <a:cubicBezTo>
                  <a:pt x="0" y="23"/>
                  <a:pt x="1" y="23"/>
                  <a:pt x="2" y="23"/>
                </a:cubicBezTo>
                <a:cubicBezTo>
                  <a:pt x="3" y="23"/>
                  <a:pt x="4" y="23"/>
                  <a:pt x="5" y="23"/>
                </a:cubicBezTo>
                <a:cubicBezTo>
                  <a:pt x="7" y="23"/>
                  <a:pt x="10" y="23"/>
                  <a:pt x="12" y="23"/>
                </a:cubicBezTo>
                <a:cubicBezTo>
                  <a:pt x="12" y="25"/>
                  <a:pt x="12" y="27"/>
                  <a:pt x="12" y="30"/>
                </a:cubicBezTo>
                <a:cubicBezTo>
                  <a:pt x="12" y="30"/>
                  <a:pt x="12" y="30"/>
                  <a:pt x="12" y="31"/>
                </a:cubicBezTo>
                <a:cubicBezTo>
                  <a:pt x="12" y="31"/>
                  <a:pt x="12" y="32"/>
                  <a:pt x="12" y="32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2"/>
                  <a:pt x="13" y="32"/>
                  <a:pt x="13" y="32"/>
                </a:cubicBezTo>
                <a:cubicBezTo>
                  <a:pt x="15" y="32"/>
                  <a:pt x="17" y="32"/>
                  <a:pt x="19" y="32"/>
                </a:cubicBezTo>
                <a:cubicBezTo>
                  <a:pt x="20" y="32"/>
                  <a:pt x="20" y="31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29"/>
                  <a:pt x="20" y="27"/>
                </a:cubicBezTo>
                <a:cubicBezTo>
                  <a:pt x="21" y="26"/>
                  <a:pt x="21" y="25"/>
                  <a:pt x="21" y="23"/>
                </a:cubicBezTo>
                <a:cubicBezTo>
                  <a:pt x="21" y="23"/>
                  <a:pt x="22" y="23"/>
                  <a:pt x="23" y="23"/>
                </a:cubicBezTo>
                <a:cubicBezTo>
                  <a:pt x="24" y="23"/>
                  <a:pt x="24" y="23"/>
                  <a:pt x="25" y="23"/>
                </a:cubicBezTo>
                <a:cubicBezTo>
                  <a:pt x="26" y="23"/>
                  <a:pt x="26" y="23"/>
                  <a:pt x="26" y="22"/>
                </a:cubicBezTo>
                <a:cubicBezTo>
                  <a:pt x="26" y="21"/>
                  <a:pt x="26" y="18"/>
                  <a:pt x="26" y="16"/>
                </a:cubicBezTo>
                <a:cubicBezTo>
                  <a:pt x="26" y="16"/>
                  <a:pt x="26" y="16"/>
                  <a:pt x="26" y="15"/>
                </a:cubicBezTo>
                <a:cubicBezTo>
                  <a:pt x="26" y="15"/>
                  <a:pt x="25" y="15"/>
                  <a:pt x="25" y="15"/>
                </a:cubicBezTo>
                <a:cubicBezTo>
                  <a:pt x="25" y="15"/>
                  <a:pt x="25" y="15"/>
                  <a:pt x="25" y="15"/>
                </a:cubicBezTo>
                <a:cubicBezTo>
                  <a:pt x="24" y="15"/>
                  <a:pt x="24" y="15"/>
                  <a:pt x="23" y="15"/>
                </a:cubicBezTo>
                <a:cubicBezTo>
                  <a:pt x="22" y="15"/>
                  <a:pt x="22" y="15"/>
                  <a:pt x="21" y="15"/>
                </a:cubicBezTo>
                <a:cubicBezTo>
                  <a:pt x="21" y="14"/>
                  <a:pt x="21" y="14"/>
                  <a:pt x="21" y="13"/>
                </a:cubicBezTo>
                <a:cubicBezTo>
                  <a:pt x="21" y="9"/>
                  <a:pt x="21" y="6"/>
                  <a:pt x="22" y="2"/>
                </a:cubicBezTo>
                <a:cubicBezTo>
                  <a:pt x="22" y="1"/>
                  <a:pt x="21" y="1"/>
                  <a:pt x="21" y="0"/>
                </a:cubicBezTo>
                <a:cubicBezTo>
                  <a:pt x="21" y="0"/>
                  <a:pt x="20" y="0"/>
                  <a:pt x="20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CustomShape 100"/>
          <p:cNvSpPr/>
          <p:nvPr/>
        </p:nvSpPr>
        <p:spPr>
          <a:xfrm>
            <a:off x="2662920" y="6127560"/>
            <a:ext cx="1440" cy="144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CustomShape 101"/>
          <p:cNvSpPr/>
          <p:nvPr/>
        </p:nvSpPr>
        <p:spPr>
          <a:xfrm>
            <a:off x="2662920" y="6127560"/>
            <a:ext cx="1440" cy="144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CustomShape 102"/>
          <p:cNvSpPr/>
          <p:nvPr/>
        </p:nvSpPr>
        <p:spPr>
          <a:xfrm>
            <a:off x="2734560" y="6391080"/>
            <a:ext cx="1440" cy="144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CustomShape 103"/>
          <p:cNvSpPr/>
          <p:nvPr/>
        </p:nvSpPr>
        <p:spPr>
          <a:xfrm>
            <a:off x="2734560" y="6391080"/>
            <a:ext cx="1440" cy="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CustomShape 104"/>
          <p:cNvSpPr/>
          <p:nvPr/>
        </p:nvSpPr>
        <p:spPr>
          <a:xfrm>
            <a:off x="2403000" y="6012720"/>
            <a:ext cx="1110960" cy="619560"/>
          </a:xfrm>
          <a:custGeom>
            <a:avLst/>
            <a:gdLst/>
            <a:ahLst/>
            <a:rect l="l" t="t" r="r" b="b"/>
            <a:pathLst>
              <a:path w="262" h="146">
                <a:moveTo>
                  <a:pt x="116" y="139"/>
                </a:moveTo>
                <a:cubicBezTo>
                  <a:pt x="114" y="139"/>
                  <a:pt x="114" y="139"/>
                  <a:pt x="113" y="139"/>
                </a:cubicBezTo>
                <a:cubicBezTo>
                  <a:pt x="112" y="138"/>
                  <a:pt x="111" y="135"/>
                  <a:pt x="111" y="133"/>
                </a:cubicBezTo>
                <a:cubicBezTo>
                  <a:pt x="111" y="133"/>
                  <a:pt x="112" y="132"/>
                  <a:pt x="112" y="131"/>
                </a:cubicBezTo>
                <a:cubicBezTo>
                  <a:pt x="113" y="129"/>
                  <a:pt x="114" y="125"/>
                  <a:pt x="115" y="123"/>
                </a:cubicBezTo>
                <a:cubicBezTo>
                  <a:pt x="115" y="122"/>
                  <a:pt x="115" y="122"/>
                  <a:pt x="116" y="122"/>
                </a:cubicBezTo>
                <a:cubicBezTo>
                  <a:pt x="116" y="122"/>
                  <a:pt x="116" y="122"/>
                  <a:pt x="116" y="122"/>
                </a:cubicBezTo>
                <a:cubicBezTo>
                  <a:pt x="116" y="121"/>
                  <a:pt x="116" y="121"/>
                  <a:pt x="117" y="120"/>
                </a:cubicBezTo>
                <a:cubicBezTo>
                  <a:pt x="118" y="120"/>
                  <a:pt x="118" y="120"/>
                  <a:pt x="119" y="120"/>
                </a:cubicBezTo>
                <a:cubicBezTo>
                  <a:pt x="119" y="120"/>
                  <a:pt x="119" y="120"/>
                  <a:pt x="119" y="120"/>
                </a:cubicBezTo>
                <a:cubicBezTo>
                  <a:pt x="119" y="120"/>
                  <a:pt x="120" y="120"/>
                  <a:pt x="121" y="120"/>
                </a:cubicBezTo>
                <a:cubicBezTo>
                  <a:pt x="122" y="121"/>
                  <a:pt x="123" y="122"/>
                  <a:pt x="123" y="122"/>
                </a:cubicBezTo>
                <a:cubicBezTo>
                  <a:pt x="124" y="123"/>
                  <a:pt x="124" y="124"/>
                  <a:pt x="124" y="125"/>
                </a:cubicBezTo>
                <a:cubicBezTo>
                  <a:pt x="124" y="125"/>
                  <a:pt x="124" y="125"/>
                  <a:pt x="124" y="125"/>
                </a:cubicBezTo>
                <a:cubicBezTo>
                  <a:pt x="124" y="125"/>
                  <a:pt x="124" y="126"/>
                  <a:pt x="123" y="128"/>
                </a:cubicBezTo>
                <a:cubicBezTo>
                  <a:pt x="122" y="131"/>
                  <a:pt x="120" y="135"/>
                  <a:pt x="118" y="138"/>
                </a:cubicBezTo>
                <a:cubicBezTo>
                  <a:pt x="118" y="139"/>
                  <a:pt x="117" y="139"/>
                  <a:pt x="116" y="139"/>
                </a:cubicBezTo>
                <a:cubicBezTo>
                  <a:pt x="116" y="139"/>
                  <a:pt x="116" y="139"/>
                  <a:pt x="116" y="139"/>
                </a:cubicBezTo>
                <a:cubicBezTo>
                  <a:pt x="116" y="139"/>
                  <a:pt x="116" y="139"/>
                  <a:pt x="116" y="139"/>
                </a:cubicBezTo>
                <a:moveTo>
                  <a:pt x="104" y="133"/>
                </a:moveTo>
                <a:cubicBezTo>
                  <a:pt x="102" y="133"/>
                  <a:pt x="100" y="131"/>
                  <a:pt x="99" y="130"/>
                </a:cubicBezTo>
                <a:cubicBezTo>
                  <a:pt x="98" y="129"/>
                  <a:pt x="98" y="127"/>
                  <a:pt x="98" y="126"/>
                </a:cubicBezTo>
                <a:cubicBezTo>
                  <a:pt x="98" y="125"/>
                  <a:pt x="98" y="124"/>
                  <a:pt x="99" y="122"/>
                </a:cubicBezTo>
                <a:cubicBezTo>
                  <a:pt x="99" y="122"/>
                  <a:pt x="99" y="122"/>
                  <a:pt x="99" y="122"/>
                </a:cubicBezTo>
                <a:cubicBezTo>
                  <a:pt x="99" y="121"/>
                  <a:pt x="100" y="120"/>
                  <a:pt x="100" y="119"/>
                </a:cubicBezTo>
                <a:cubicBezTo>
                  <a:pt x="102" y="116"/>
                  <a:pt x="103" y="113"/>
                  <a:pt x="104" y="110"/>
                </a:cubicBezTo>
                <a:cubicBezTo>
                  <a:pt x="104" y="109"/>
                  <a:pt x="104" y="108"/>
                  <a:pt x="105" y="107"/>
                </a:cubicBezTo>
                <a:cubicBezTo>
                  <a:pt x="105" y="106"/>
                  <a:pt x="107" y="105"/>
                  <a:pt x="109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7"/>
                  <a:pt x="113" y="109"/>
                </a:cubicBezTo>
                <a:cubicBezTo>
                  <a:pt x="113" y="109"/>
                  <a:pt x="113" y="109"/>
                  <a:pt x="113" y="110"/>
                </a:cubicBezTo>
                <a:cubicBezTo>
                  <a:pt x="113" y="111"/>
                  <a:pt x="113" y="112"/>
                  <a:pt x="112" y="114"/>
                </a:cubicBezTo>
                <a:cubicBezTo>
                  <a:pt x="111" y="119"/>
                  <a:pt x="109" y="125"/>
                  <a:pt x="107" y="130"/>
                </a:cubicBezTo>
                <a:cubicBezTo>
                  <a:pt x="107" y="132"/>
                  <a:pt x="106" y="132"/>
                  <a:pt x="106" y="132"/>
                </a:cubicBezTo>
                <a:cubicBezTo>
                  <a:pt x="105" y="133"/>
                  <a:pt x="105" y="133"/>
                  <a:pt x="105" y="133"/>
                </a:cubicBezTo>
                <a:cubicBezTo>
                  <a:pt x="104" y="133"/>
                  <a:pt x="104" y="133"/>
                  <a:pt x="104" y="133"/>
                </a:cubicBezTo>
                <a:cubicBezTo>
                  <a:pt x="104" y="133"/>
                  <a:pt x="104" y="133"/>
                  <a:pt x="104" y="133"/>
                </a:cubicBezTo>
                <a:moveTo>
                  <a:pt x="89" y="124"/>
                </a:moveTo>
                <a:cubicBezTo>
                  <a:pt x="89" y="124"/>
                  <a:pt x="89" y="124"/>
                  <a:pt x="89" y="124"/>
                </a:cubicBezTo>
                <a:cubicBezTo>
                  <a:pt x="88" y="124"/>
                  <a:pt x="86" y="124"/>
                  <a:pt x="86" y="123"/>
                </a:cubicBezTo>
                <a:cubicBezTo>
                  <a:pt x="85" y="123"/>
                  <a:pt x="84" y="123"/>
                  <a:pt x="84" y="122"/>
                </a:cubicBezTo>
                <a:cubicBezTo>
                  <a:pt x="84" y="122"/>
                  <a:pt x="84" y="121"/>
                  <a:pt x="83" y="121"/>
                </a:cubicBezTo>
                <a:cubicBezTo>
                  <a:pt x="83" y="119"/>
                  <a:pt x="83" y="117"/>
                  <a:pt x="83" y="116"/>
                </a:cubicBezTo>
                <a:cubicBezTo>
                  <a:pt x="83" y="116"/>
                  <a:pt x="83" y="116"/>
                  <a:pt x="83" y="116"/>
                </a:cubicBezTo>
                <a:cubicBezTo>
                  <a:pt x="83" y="113"/>
                  <a:pt x="84" y="110"/>
                  <a:pt x="86" y="106"/>
                </a:cubicBezTo>
                <a:cubicBezTo>
                  <a:pt x="87" y="105"/>
                  <a:pt x="87" y="104"/>
                  <a:pt x="87" y="104"/>
                </a:cubicBezTo>
                <a:cubicBezTo>
                  <a:pt x="88" y="103"/>
                  <a:pt x="88" y="103"/>
                  <a:pt x="88" y="103"/>
                </a:cubicBezTo>
                <a:cubicBezTo>
                  <a:pt x="88" y="102"/>
                  <a:pt x="88" y="102"/>
                  <a:pt x="88" y="102"/>
                </a:cubicBezTo>
                <a:cubicBezTo>
                  <a:pt x="89" y="101"/>
                  <a:pt x="89" y="100"/>
                  <a:pt x="90" y="99"/>
                </a:cubicBezTo>
                <a:cubicBezTo>
                  <a:pt x="91" y="98"/>
                  <a:pt x="93" y="97"/>
                  <a:pt x="94" y="97"/>
                </a:cubicBezTo>
                <a:cubicBezTo>
                  <a:pt x="94" y="97"/>
                  <a:pt x="94" y="97"/>
                  <a:pt x="94" y="97"/>
                </a:cubicBezTo>
                <a:cubicBezTo>
                  <a:pt x="95" y="97"/>
                  <a:pt x="96" y="97"/>
                  <a:pt x="96" y="97"/>
                </a:cubicBezTo>
                <a:cubicBezTo>
                  <a:pt x="97" y="97"/>
                  <a:pt x="98" y="98"/>
                  <a:pt x="99" y="99"/>
                </a:cubicBezTo>
                <a:cubicBezTo>
                  <a:pt x="99" y="101"/>
                  <a:pt x="100" y="102"/>
                  <a:pt x="100" y="104"/>
                </a:cubicBezTo>
                <a:cubicBezTo>
                  <a:pt x="100" y="104"/>
                  <a:pt x="100" y="105"/>
                  <a:pt x="100" y="106"/>
                </a:cubicBezTo>
                <a:cubicBezTo>
                  <a:pt x="100" y="106"/>
                  <a:pt x="100" y="106"/>
                  <a:pt x="100" y="106"/>
                </a:cubicBezTo>
                <a:cubicBezTo>
                  <a:pt x="100" y="107"/>
                  <a:pt x="100" y="107"/>
                  <a:pt x="99" y="108"/>
                </a:cubicBezTo>
                <a:cubicBezTo>
                  <a:pt x="98" y="111"/>
                  <a:pt x="97" y="114"/>
                  <a:pt x="96" y="117"/>
                </a:cubicBezTo>
                <a:cubicBezTo>
                  <a:pt x="94" y="120"/>
                  <a:pt x="93" y="122"/>
                  <a:pt x="91" y="123"/>
                </a:cubicBezTo>
                <a:cubicBezTo>
                  <a:pt x="90" y="124"/>
                  <a:pt x="90" y="124"/>
                  <a:pt x="89" y="124"/>
                </a:cubicBezTo>
                <a:moveTo>
                  <a:pt x="75" y="112"/>
                </a:moveTo>
                <a:cubicBezTo>
                  <a:pt x="75" y="112"/>
                  <a:pt x="75" y="112"/>
                  <a:pt x="75" y="112"/>
                </a:cubicBezTo>
                <a:cubicBezTo>
                  <a:pt x="74" y="112"/>
                  <a:pt x="74" y="112"/>
                  <a:pt x="74" y="112"/>
                </a:cubicBezTo>
                <a:cubicBezTo>
                  <a:pt x="74" y="112"/>
                  <a:pt x="73" y="112"/>
                  <a:pt x="72" y="111"/>
                </a:cubicBezTo>
                <a:cubicBezTo>
                  <a:pt x="72" y="110"/>
                  <a:pt x="72" y="110"/>
                  <a:pt x="72" y="109"/>
                </a:cubicBezTo>
                <a:cubicBezTo>
                  <a:pt x="72" y="109"/>
                  <a:pt x="72" y="109"/>
                  <a:pt x="72" y="109"/>
                </a:cubicBezTo>
                <a:cubicBezTo>
                  <a:pt x="72" y="108"/>
                  <a:pt x="72" y="108"/>
                  <a:pt x="72" y="107"/>
                </a:cubicBezTo>
                <a:cubicBezTo>
                  <a:pt x="73" y="103"/>
                  <a:pt x="74" y="100"/>
                  <a:pt x="76" y="97"/>
                </a:cubicBezTo>
                <a:cubicBezTo>
                  <a:pt x="76" y="96"/>
                  <a:pt x="77" y="95"/>
                  <a:pt x="77" y="94"/>
                </a:cubicBezTo>
                <a:cubicBezTo>
                  <a:pt x="78" y="94"/>
                  <a:pt x="78" y="93"/>
                  <a:pt x="79" y="93"/>
                </a:cubicBezTo>
                <a:cubicBezTo>
                  <a:pt x="79" y="93"/>
                  <a:pt x="79" y="93"/>
                  <a:pt x="79" y="93"/>
                </a:cubicBezTo>
                <a:cubicBezTo>
                  <a:pt x="79" y="93"/>
                  <a:pt x="79" y="93"/>
                  <a:pt x="79" y="93"/>
                </a:cubicBezTo>
                <a:cubicBezTo>
                  <a:pt x="79" y="93"/>
                  <a:pt x="79" y="93"/>
                  <a:pt x="79" y="93"/>
                </a:cubicBezTo>
                <a:cubicBezTo>
                  <a:pt x="80" y="93"/>
                  <a:pt x="81" y="94"/>
                  <a:pt x="82" y="94"/>
                </a:cubicBezTo>
                <a:cubicBezTo>
                  <a:pt x="83" y="95"/>
                  <a:pt x="84" y="96"/>
                  <a:pt x="84" y="98"/>
                </a:cubicBezTo>
                <a:cubicBezTo>
                  <a:pt x="84" y="99"/>
                  <a:pt x="84" y="100"/>
                  <a:pt x="83" y="101"/>
                </a:cubicBezTo>
                <a:cubicBezTo>
                  <a:pt x="83" y="102"/>
                  <a:pt x="82" y="103"/>
                  <a:pt x="82" y="104"/>
                </a:cubicBezTo>
                <a:cubicBezTo>
                  <a:pt x="81" y="106"/>
                  <a:pt x="80" y="107"/>
                  <a:pt x="79" y="109"/>
                </a:cubicBezTo>
                <a:cubicBezTo>
                  <a:pt x="79" y="109"/>
                  <a:pt x="78" y="110"/>
                  <a:pt x="78" y="110"/>
                </a:cubicBezTo>
                <a:cubicBezTo>
                  <a:pt x="78" y="111"/>
                  <a:pt x="76" y="112"/>
                  <a:pt x="75" y="112"/>
                </a:cubicBezTo>
                <a:moveTo>
                  <a:pt x="36" y="90"/>
                </a:moveTo>
                <a:cubicBezTo>
                  <a:pt x="36" y="90"/>
                  <a:pt x="35" y="90"/>
                  <a:pt x="34" y="90"/>
                </a:cubicBezTo>
                <a:cubicBezTo>
                  <a:pt x="34" y="90"/>
                  <a:pt x="34" y="90"/>
                  <a:pt x="33" y="89"/>
                </a:cubicBezTo>
                <a:cubicBezTo>
                  <a:pt x="34" y="89"/>
                  <a:pt x="34" y="88"/>
                  <a:pt x="34" y="88"/>
                </a:cubicBezTo>
                <a:cubicBezTo>
                  <a:pt x="35" y="88"/>
                  <a:pt x="35" y="88"/>
                  <a:pt x="35" y="88"/>
                </a:cubicBezTo>
                <a:cubicBezTo>
                  <a:pt x="35" y="89"/>
                  <a:pt x="36" y="89"/>
                  <a:pt x="36" y="89"/>
                </a:cubicBezTo>
                <a:cubicBezTo>
                  <a:pt x="36" y="90"/>
                  <a:pt x="36" y="90"/>
                  <a:pt x="36" y="90"/>
                </a:cubicBezTo>
                <a:cubicBezTo>
                  <a:pt x="36" y="90"/>
                  <a:pt x="36" y="90"/>
                  <a:pt x="36" y="90"/>
                </a:cubicBezTo>
                <a:cubicBezTo>
                  <a:pt x="36" y="90"/>
                  <a:pt x="36" y="90"/>
                  <a:pt x="36" y="90"/>
                </a:cubicBezTo>
                <a:cubicBezTo>
                  <a:pt x="36" y="90"/>
                  <a:pt x="36" y="90"/>
                  <a:pt x="36" y="90"/>
                </a:cubicBezTo>
                <a:cubicBezTo>
                  <a:pt x="36" y="90"/>
                  <a:pt x="36" y="90"/>
                  <a:pt x="36" y="90"/>
                </a:cubicBezTo>
                <a:moveTo>
                  <a:pt x="213" y="87"/>
                </a:moveTo>
                <a:cubicBezTo>
                  <a:pt x="212" y="87"/>
                  <a:pt x="212" y="87"/>
                  <a:pt x="211" y="87"/>
                </a:cubicBezTo>
                <a:cubicBezTo>
                  <a:pt x="212" y="86"/>
                  <a:pt x="212" y="86"/>
                  <a:pt x="212" y="86"/>
                </a:cubicBezTo>
                <a:cubicBezTo>
                  <a:pt x="213" y="86"/>
                  <a:pt x="213" y="86"/>
                  <a:pt x="214" y="86"/>
                </a:cubicBezTo>
                <a:cubicBezTo>
                  <a:pt x="214" y="86"/>
                  <a:pt x="214" y="86"/>
                  <a:pt x="214" y="86"/>
                </a:cubicBezTo>
                <a:cubicBezTo>
                  <a:pt x="214" y="86"/>
                  <a:pt x="213" y="87"/>
                  <a:pt x="213" y="87"/>
                </a:cubicBezTo>
                <a:moveTo>
                  <a:pt x="209" y="85"/>
                </a:moveTo>
                <a:cubicBezTo>
                  <a:pt x="208" y="85"/>
                  <a:pt x="208" y="85"/>
                  <a:pt x="208" y="85"/>
                </a:cubicBezTo>
                <a:cubicBezTo>
                  <a:pt x="208" y="85"/>
                  <a:pt x="208" y="85"/>
                  <a:pt x="208" y="85"/>
                </a:cubicBezTo>
                <a:cubicBezTo>
                  <a:pt x="208" y="84"/>
                  <a:pt x="208" y="84"/>
                  <a:pt x="208" y="84"/>
                </a:cubicBezTo>
                <a:cubicBezTo>
                  <a:pt x="209" y="84"/>
                  <a:pt x="209" y="85"/>
                  <a:pt x="210" y="85"/>
                </a:cubicBezTo>
                <a:cubicBezTo>
                  <a:pt x="210" y="85"/>
                  <a:pt x="210" y="85"/>
                  <a:pt x="210" y="85"/>
                </a:cubicBezTo>
                <a:cubicBezTo>
                  <a:pt x="210" y="85"/>
                  <a:pt x="210" y="85"/>
                  <a:pt x="210" y="85"/>
                </a:cubicBezTo>
                <a:cubicBezTo>
                  <a:pt x="209" y="85"/>
                  <a:pt x="209" y="85"/>
                  <a:pt x="209" y="85"/>
                </a:cubicBezTo>
                <a:moveTo>
                  <a:pt x="31" y="88"/>
                </a:moveTo>
                <a:cubicBezTo>
                  <a:pt x="31" y="88"/>
                  <a:pt x="31" y="88"/>
                  <a:pt x="31" y="88"/>
                </a:cubicBezTo>
                <a:cubicBezTo>
                  <a:pt x="31" y="88"/>
                  <a:pt x="30" y="88"/>
                  <a:pt x="30" y="87"/>
                </a:cubicBezTo>
                <a:cubicBezTo>
                  <a:pt x="30" y="87"/>
                  <a:pt x="30" y="87"/>
                  <a:pt x="30" y="87"/>
                </a:cubicBezTo>
                <a:cubicBezTo>
                  <a:pt x="31" y="85"/>
                  <a:pt x="32" y="83"/>
                  <a:pt x="33" y="82"/>
                </a:cubicBezTo>
                <a:cubicBezTo>
                  <a:pt x="33" y="82"/>
                  <a:pt x="33" y="83"/>
                  <a:pt x="33" y="83"/>
                </a:cubicBezTo>
                <a:cubicBezTo>
                  <a:pt x="33" y="84"/>
                  <a:pt x="33" y="84"/>
                  <a:pt x="33" y="85"/>
                </a:cubicBezTo>
                <a:cubicBezTo>
                  <a:pt x="32" y="86"/>
                  <a:pt x="32" y="87"/>
                  <a:pt x="31" y="88"/>
                </a:cubicBezTo>
                <a:moveTo>
                  <a:pt x="206" y="83"/>
                </a:moveTo>
                <a:cubicBezTo>
                  <a:pt x="206" y="82"/>
                  <a:pt x="205" y="82"/>
                  <a:pt x="205" y="82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2"/>
                  <a:pt x="206" y="82"/>
                  <a:pt x="206" y="82"/>
                </a:cubicBezTo>
                <a:cubicBezTo>
                  <a:pt x="206" y="83"/>
                  <a:pt x="206" y="83"/>
                  <a:pt x="206" y="83"/>
                </a:cubicBezTo>
                <a:moveTo>
                  <a:pt x="27" y="86"/>
                </a:moveTo>
                <a:cubicBezTo>
                  <a:pt x="27" y="86"/>
                  <a:pt x="26" y="86"/>
                  <a:pt x="26" y="85"/>
                </a:cubicBezTo>
                <a:cubicBezTo>
                  <a:pt x="28" y="82"/>
                  <a:pt x="30" y="78"/>
                  <a:pt x="33" y="75"/>
                </a:cubicBezTo>
                <a:cubicBezTo>
                  <a:pt x="33" y="76"/>
                  <a:pt x="33" y="77"/>
                  <a:pt x="33" y="79"/>
                </a:cubicBezTo>
                <a:cubicBezTo>
                  <a:pt x="33" y="79"/>
                  <a:pt x="33" y="79"/>
                  <a:pt x="33" y="79"/>
                </a:cubicBezTo>
                <a:cubicBezTo>
                  <a:pt x="32" y="79"/>
                  <a:pt x="32" y="79"/>
                  <a:pt x="32" y="79"/>
                </a:cubicBezTo>
                <a:cubicBezTo>
                  <a:pt x="30" y="81"/>
                  <a:pt x="29" y="84"/>
                  <a:pt x="27" y="86"/>
                </a:cubicBezTo>
                <a:moveTo>
                  <a:pt x="71" y="95"/>
                </a:moveTo>
                <a:cubicBezTo>
                  <a:pt x="65" y="86"/>
                  <a:pt x="56" y="80"/>
                  <a:pt x="45" y="76"/>
                </a:cubicBezTo>
                <a:cubicBezTo>
                  <a:pt x="46" y="61"/>
                  <a:pt x="51" y="45"/>
                  <a:pt x="61" y="33"/>
                </a:cubicBezTo>
                <a:cubicBezTo>
                  <a:pt x="61" y="32"/>
                  <a:pt x="62" y="32"/>
                  <a:pt x="62" y="32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32"/>
                  <a:pt x="62" y="32"/>
                  <a:pt x="62" y="32"/>
                </a:cubicBezTo>
                <a:cubicBezTo>
                  <a:pt x="63" y="32"/>
                  <a:pt x="63" y="32"/>
                  <a:pt x="63" y="32"/>
                </a:cubicBezTo>
                <a:cubicBezTo>
                  <a:pt x="63" y="32"/>
                  <a:pt x="63" y="32"/>
                  <a:pt x="63" y="32"/>
                </a:cubicBezTo>
                <a:cubicBezTo>
                  <a:pt x="63" y="32"/>
                  <a:pt x="63" y="32"/>
                  <a:pt x="64" y="32"/>
                </a:cubicBezTo>
                <a:cubicBezTo>
                  <a:pt x="69" y="33"/>
                  <a:pt x="74" y="34"/>
                  <a:pt x="80" y="36"/>
                </a:cubicBezTo>
                <a:cubicBezTo>
                  <a:pt x="78" y="38"/>
                  <a:pt x="76" y="39"/>
                  <a:pt x="73" y="41"/>
                </a:cubicBezTo>
                <a:cubicBezTo>
                  <a:pt x="71" y="43"/>
                  <a:pt x="70" y="45"/>
                  <a:pt x="70" y="48"/>
                </a:cubicBezTo>
                <a:cubicBezTo>
                  <a:pt x="70" y="50"/>
                  <a:pt x="70" y="51"/>
                  <a:pt x="71" y="53"/>
                </a:cubicBezTo>
                <a:cubicBezTo>
                  <a:pt x="72" y="54"/>
                  <a:pt x="74" y="56"/>
                  <a:pt x="76" y="56"/>
                </a:cubicBezTo>
                <a:cubicBezTo>
                  <a:pt x="78" y="57"/>
                  <a:pt x="81" y="57"/>
                  <a:pt x="83" y="57"/>
                </a:cubicBezTo>
                <a:cubicBezTo>
                  <a:pt x="85" y="57"/>
                  <a:pt x="87" y="57"/>
                  <a:pt x="88" y="57"/>
                </a:cubicBezTo>
                <a:cubicBezTo>
                  <a:pt x="96" y="55"/>
                  <a:pt x="102" y="50"/>
                  <a:pt x="108" y="47"/>
                </a:cubicBezTo>
                <a:cubicBezTo>
                  <a:pt x="112" y="44"/>
                  <a:pt x="118" y="42"/>
                  <a:pt x="122" y="42"/>
                </a:cubicBezTo>
                <a:cubicBezTo>
                  <a:pt x="123" y="42"/>
                  <a:pt x="123" y="42"/>
                  <a:pt x="123" y="42"/>
                </a:cubicBezTo>
                <a:cubicBezTo>
                  <a:pt x="125" y="42"/>
                  <a:pt x="127" y="43"/>
                  <a:pt x="128" y="44"/>
                </a:cubicBezTo>
                <a:cubicBezTo>
                  <a:pt x="128" y="44"/>
                  <a:pt x="128" y="44"/>
                  <a:pt x="128" y="44"/>
                </a:cubicBezTo>
                <a:cubicBezTo>
                  <a:pt x="131" y="48"/>
                  <a:pt x="134" y="52"/>
                  <a:pt x="138" y="55"/>
                </a:cubicBezTo>
                <a:cubicBezTo>
                  <a:pt x="142" y="57"/>
                  <a:pt x="146" y="59"/>
                  <a:pt x="149" y="61"/>
                </a:cubicBezTo>
                <a:cubicBezTo>
                  <a:pt x="164" y="68"/>
                  <a:pt x="177" y="76"/>
                  <a:pt x="190" y="86"/>
                </a:cubicBezTo>
                <a:cubicBezTo>
                  <a:pt x="190" y="86"/>
                  <a:pt x="191" y="86"/>
                  <a:pt x="191" y="87"/>
                </a:cubicBezTo>
                <a:cubicBezTo>
                  <a:pt x="193" y="88"/>
                  <a:pt x="194" y="89"/>
                  <a:pt x="196" y="90"/>
                </a:cubicBezTo>
                <a:cubicBezTo>
                  <a:pt x="197" y="91"/>
                  <a:pt x="198" y="92"/>
                  <a:pt x="199" y="93"/>
                </a:cubicBezTo>
                <a:cubicBezTo>
                  <a:pt x="200" y="95"/>
                  <a:pt x="200" y="96"/>
                  <a:pt x="200" y="97"/>
                </a:cubicBezTo>
                <a:cubicBezTo>
                  <a:pt x="200" y="99"/>
                  <a:pt x="200" y="100"/>
                  <a:pt x="199" y="101"/>
                </a:cubicBezTo>
                <a:cubicBezTo>
                  <a:pt x="198" y="103"/>
                  <a:pt x="195" y="105"/>
                  <a:pt x="193" y="105"/>
                </a:cubicBezTo>
                <a:cubicBezTo>
                  <a:pt x="193" y="105"/>
                  <a:pt x="193" y="105"/>
                  <a:pt x="193" y="105"/>
                </a:cubicBezTo>
                <a:cubicBezTo>
                  <a:pt x="192" y="105"/>
                  <a:pt x="192" y="105"/>
                  <a:pt x="192" y="105"/>
                </a:cubicBezTo>
                <a:cubicBezTo>
                  <a:pt x="191" y="105"/>
                  <a:pt x="189" y="104"/>
                  <a:pt x="188" y="103"/>
                </a:cubicBezTo>
                <a:cubicBezTo>
                  <a:pt x="174" y="98"/>
                  <a:pt x="161" y="91"/>
                  <a:pt x="148" y="84"/>
                </a:cubicBezTo>
                <a:cubicBezTo>
                  <a:pt x="147" y="83"/>
                  <a:pt x="147" y="83"/>
                  <a:pt x="147" y="83"/>
                </a:cubicBezTo>
                <a:cubicBezTo>
                  <a:pt x="146" y="83"/>
                  <a:pt x="145" y="84"/>
                  <a:pt x="145" y="84"/>
                </a:cubicBezTo>
                <a:cubicBezTo>
                  <a:pt x="144" y="86"/>
                  <a:pt x="144" y="87"/>
                  <a:pt x="145" y="88"/>
                </a:cubicBezTo>
                <a:cubicBezTo>
                  <a:pt x="158" y="95"/>
                  <a:pt x="171" y="102"/>
                  <a:pt x="185" y="107"/>
                </a:cubicBezTo>
                <a:cubicBezTo>
                  <a:pt x="185" y="108"/>
                  <a:pt x="185" y="109"/>
                  <a:pt x="185" y="109"/>
                </a:cubicBezTo>
                <a:cubicBezTo>
                  <a:pt x="185" y="112"/>
                  <a:pt x="183" y="115"/>
                  <a:pt x="180" y="116"/>
                </a:cubicBezTo>
                <a:cubicBezTo>
                  <a:pt x="179" y="117"/>
                  <a:pt x="177" y="118"/>
                  <a:pt x="175" y="118"/>
                </a:cubicBezTo>
                <a:cubicBezTo>
                  <a:pt x="173" y="118"/>
                  <a:pt x="172" y="117"/>
                  <a:pt x="170" y="117"/>
                </a:cubicBezTo>
                <a:cubicBezTo>
                  <a:pt x="167" y="116"/>
                  <a:pt x="163" y="114"/>
                  <a:pt x="160" y="112"/>
                </a:cubicBezTo>
                <a:cubicBezTo>
                  <a:pt x="155" y="109"/>
                  <a:pt x="150" y="105"/>
                  <a:pt x="145" y="102"/>
                </a:cubicBezTo>
                <a:cubicBezTo>
                  <a:pt x="146" y="101"/>
                  <a:pt x="146" y="100"/>
                  <a:pt x="145" y="100"/>
                </a:cubicBezTo>
                <a:cubicBezTo>
                  <a:pt x="145" y="99"/>
                  <a:pt x="144" y="99"/>
                  <a:pt x="143" y="99"/>
                </a:cubicBezTo>
                <a:cubicBezTo>
                  <a:pt x="143" y="99"/>
                  <a:pt x="142" y="99"/>
                  <a:pt x="142" y="99"/>
                </a:cubicBezTo>
                <a:cubicBezTo>
                  <a:pt x="141" y="99"/>
                  <a:pt x="140" y="100"/>
                  <a:pt x="140" y="100"/>
                </a:cubicBezTo>
                <a:cubicBezTo>
                  <a:pt x="139" y="101"/>
                  <a:pt x="139" y="102"/>
                  <a:pt x="139" y="102"/>
                </a:cubicBezTo>
                <a:cubicBezTo>
                  <a:pt x="139" y="103"/>
                  <a:pt x="139" y="104"/>
                  <a:pt x="140" y="104"/>
                </a:cubicBezTo>
                <a:cubicBezTo>
                  <a:pt x="146" y="108"/>
                  <a:pt x="151" y="112"/>
                  <a:pt x="157" y="116"/>
                </a:cubicBezTo>
                <a:cubicBezTo>
                  <a:pt x="160" y="118"/>
                  <a:pt x="164" y="120"/>
                  <a:pt x="167" y="121"/>
                </a:cubicBezTo>
                <a:cubicBezTo>
                  <a:pt x="167" y="122"/>
                  <a:pt x="167" y="122"/>
                  <a:pt x="167" y="122"/>
                </a:cubicBezTo>
                <a:cubicBezTo>
                  <a:pt x="167" y="123"/>
                  <a:pt x="167" y="124"/>
                  <a:pt x="167" y="125"/>
                </a:cubicBezTo>
                <a:cubicBezTo>
                  <a:pt x="167" y="126"/>
                  <a:pt x="166" y="126"/>
                  <a:pt x="165" y="127"/>
                </a:cubicBezTo>
                <a:cubicBezTo>
                  <a:pt x="164" y="129"/>
                  <a:pt x="162" y="130"/>
                  <a:pt x="159" y="130"/>
                </a:cubicBezTo>
                <a:cubicBezTo>
                  <a:pt x="158" y="130"/>
                  <a:pt x="157" y="130"/>
                  <a:pt x="157" y="129"/>
                </a:cubicBezTo>
                <a:cubicBezTo>
                  <a:pt x="153" y="129"/>
                  <a:pt x="150" y="126"/>
                  <a:pt x="147" y="124"/>
                </a:cubicBezTo>
                <a:cubicBezTo>
                  <a:pt x="143" y="121"/>
                  <a:pt x="139" y="119"/>
                  <a:pt x="136" y="116"/>
                </a:cubicBezTo>
                <a:cubicBezTo>
                  <a:pt x="135" y="116"/>
                  <a:pt x="135" y="116"/>
                  <a:pt x="134" y="116"/>
                </a:cubicBezTo>
                <a:cubicBezTo>
                  <a:pt x="134" y="116"/>
                  <a:pt x="133" y="116"/>
                  <a:pt x="132" y="117"/>
                </a:cubicBezTo>
                <a:cubicBezTo>
                  <a:pt x="132" y="118"/>
                  <a:pt x="132" y="119"/>
                  <a:pt x="133" y="120"/>
                </a:cubicBezTo>
                <a:cubicBezTo>
                  <a:pt x="137" y="123"/>
                  <a:pt x="140" y="125"/>
                  <a:pt x="144" y="128"/>
                </a:cubicBezTo>
                <a:cubicBezTo>
                  <a:pt x="145" y="129"/>
                  <a:pt x="146" y="129"/>
                  <a:pt x="147" y="130"/>
                </a:cubicBezTo>
                <a:cubicBezTo>
                  <a:pt x="148" y="131"/>
                  <a:pt x="148" y="132"/>
                  <a:pt x="149" y="133"/>
                </a:cubicBezTo>
                <a:cubicBezTo>
                  <a:pt x="149" y="134"/>
                  <a:pt x="149" y="135"/>
                  <a:pt x="149" y="135"/>
                </a:cubicBezTo>
                <a:cubicBezTo>
                  <a:pt x="149" y="136"/>
                  <a:pt x="149" y="136"/>
                  <a:pt x="149" y="136"/>
                </a:cubicBezTo>
                <a:cubicBezTo>
                  <a:pt x="149" y="138"/>
                  <a:pt x="148" y="139"/>
                  <a:pt x="147" y="140"/>
                </a:cubicBezTo>
                <a:cubicBezTo>
                  <a:pt x="146" y="140"/>
                  <a:pt x="145" y="141"/>
                  <a:pt x="144" y="141"/>
                </a:cubicBezTo>
                <a:cubicBezTo>
                  <a:pt x="143" y="141"/>
                  <a:pt x="143" y="141"/>
                  <a:pt x="143" y="141"/>
                </a:cubicBezTo>
                <a:cubicBezTo>
                  <a:pt x="143" y="141"/>
                  <a:pt x="143" y="141"/>
                  <a:pt x="143" y="141"/>
                </a:cubicBezTo>
                <a:cubicBezTo>
                  <a:pt x="142" y="141"/>
                  <a:pt x="141" y="141"/>
                  <a:pt x="140" y="140"/>
                </a:cubicBezTo>
                <a:cubicBezTo>
                  <a:pt x="140" y="140"/>
                  <a:pt x="140" y="140"/>
                  <a:pt x="140" y="140"/>
                </a:cubicBezTo>
                <a:cubicBezTo>
                  <a:pt x="134" y="138"/>
                  <a:pt x="132" y="136"/>
                  <a:pt x="126" y="133"/>
                </a:cubicBezTo>
                <a:cubicBezTo>
                  <a:pt x="126" y="133"/>
                  <a:pt x="126" y="133"/>
                  <a:pt x="126" y="133"/>
                </a:cubicBezTo>
                <a:cubicBezTo>
                  <a:pt x="127" y="132"/>
                  <a:pt x="127" y="131"/>
                  <a:pt x="128" y="129"/>
                </a:cubicBezTo>
                <a:cubicBezTo>
                  <a:pt x="128" y="128"/>
                  <a:pt x="129" y="126"/>
                  <a:pt x="129" y="125"/>
                </a:cubicBezTo>
                <a:cubicBezTo>
                  <a:pt x="129" y="125"/>
                  <a:pt x="129" y="125"/>
                  <a:pt x="129" y="125"/>
                </a:cubicBezTo>
                <a:cubicBezTo>
                  <a:pt x="129" y="123"/>
                  <a:pt x="128" y="121"/>
                  <a:pt x="127" y="119"/>
                </a:cubicBezTo>
                <a:cubicBezTo>
                  <a:pt x="126" y="118"/>
                  <a:pt x="125" y="117"/>
                  <a:pt x="123" y="116"/>
                </a:cubicBezTo>
                <a:cubicBezTo>
                  <a:pt x="122" y="115"/>
                  <a:pt x="120" y="115"/>
                  <a:pt x="119" y="115"/>
                </a:cubicBezTo>
                <a:cubicBezTo>
                  <a:pt x="119" y="115"/>
                  <a:pt x="119" y="115"/>
                  <a:pt x="119" y="115"/>
                </a:cubicBezTo>
                <a:cubicBezTo>
                  <a:pt x="118" y="115"/>
                  <a:pt x="118" y="115"/>
                  <a:pt x="117" y="115"/>
                </a:cubicBezTo>
                <a:cubicBezTo>
                  <a:pt x="118" y="113"/>
                  <a:pt x="118" y="112"/>
                  <a:pt x="118" y="110"/>
                </a:cubicBezTo>
                <a:cubicBezTo>
                  <a:pt x="118" y="109"/>
                  <a:pt x="118" y="108"/>
                  <a:pt x="118" y="108"/>
                </a:cubicBezTo>
                <a:cubicBezTo>
                  <a:pt x="117" y="104"/>
                  <a:pt x="114" y="101"/>
                  <a:pt x="110" y="100"/>
                </a:cubicBezTo>
                <a:cubicBezTo>
                  <a:pt x="110" y="100"/>
                  <a:pt x="110" y="100"/>
                  <a:pt x="110" y="100"/>
                </a:cubicBezTo>
                <a:cubicBezTo>
                  <a:pt x="110" y="100"/>
                  <a:pt x="110" y="100"/>
                  <a:pt x="110" y="100"/>
                </a:cubicBezTo>
                <a:cubicBezTo>
                  <a:pt x="110" y="100"/>
                  <a:pt x="110" y="100"/>
                  <a:pt x="110" y="100"/>
                </a:cubicBezTo>
                <a:cubicBezTo>
                  <a:pt x="109" y="100"/>
                  <a:pt x="109" y="100"/>
                  <a:pt x="109" y="100"/>
                </a:cubicBezTo>
                <a:cubicBezTo>
                  <a:pt x="107" y="100"/>
                  <a:pt x="106" y="100"/>
                  <a:pt x="105" y="101"/>
                </a:cubicBezTo>
                <a:cubicBezTo>
                  <a:pt x="104" y="99"/>
                  <a:pt x="103" y="98"/>
                  <a:pt x="102" y="96"/>
                </a:cubicBezTo>
                <a:cubicBezTo>
                  <a:pt x="101" y="95"/>
                  <a:pt x="99" y="94"/>
                  <a:pt x="98" y="93"/>
                </a:cubicBezTo>
                <a:cubicBezTo>
                  <a:pt x="97" y="92"/>
                  <a:pt x="96" y="92"/>
                  <a:pt x="94" y="92"/>
                </a:cubicBezTo>
                <a:cubicBezTo>
                  <a:pt x="92" y="92"/>
                  <a:pt x="90" y="93"/>
                  <a:pt x="88" y="95"/>
                </a:cubicBezTo>
                <a:cubicBezTo>
                  <a:pt x="87" y="93"/>
                  <a:pt x="86" y="91"/>
                  <a:pt x="85" y="90"/>
                </a:cubicBezTo>
                <a:cubicBezTo>
                  <a:pt x="83" y="89"/>
                  <a:pt x="81" y="88"/>
                  <a:pt x="79" y="88"/>
                </a:cubicBezTo>
                <a:cubicBezTo>
                  <a:pt x="79" y="88"/>
                  <a:pt x="78" y="88"/>
                  <a:pt x="78" y="89"/>
                </a:cubicBezTo>
                <a:cubicBezTo>
                  <a:pt x="78" y="89"/>
                  <a:pt x="78" y="89"/>
                  <a:pt x="78" y="89"/>
                </a:cubicBezTo>
                <a:cubicBezTo>
                  <a:pt x="78" y="89"/>
                  <a:pt x="78" y="89"/>
                  <a:pt x="78" y="89"/>
                </a:cubicBezTo>
                <a:cubicBezTo>
                  <a:pt x="76" y="89"/>
                  <a:pt x="75" y="90"/>
                  <a:pt x="74" y="91"/>
                </a:cubicBezTo>
                <a:cubicBezTo>
                  <a:pt x="73" y="92"/>
                  <a:pt x="72" y="94"/>
                  <a:pt x="71" y="95"/>
                </a:cubicBezTo>
                <a:cubicBezTo>
                  <a:pt x="71" y="95"/>
                  <a:pt x="71" y="95"/>
                  <a:pt x="71" y="95"/>
                </a:cubicBezTo>
                <a:moveTo>
                  <a:pt x="83" y="53"/>
                </a:moveTo>
                <a:cubicBezTo>
                  <a:pt x="81" y="53"/>
                  <a:pt x="79" y="52"/>
                  <a:pt x="77" y="52"/>
                </a:cubicBezTo>
                <a:cubicBezTo>
                  <a:pt x="76" y="51"/>
                  <a:pt x="76" y="51"/>
                  <a:pt x="75" y="50"/>
                </a:cubicBezTo>
                <a:cubicBezTo>
                  <a:pt x="75" y="50"/>
                  <a:pt x="75" y="49"/>
                  <a:pt x="75" y="48"/>
                </a:cubicBezTo>
                <a:cubicBezTo>
                  <a:pt x="75" y="47"/>
                  <a:pt x="75" y="46"/>
                  <a:pt x="76" y="45"/>
                </a:cubicBezTo>
                <a:cubicBezTo>
                  <a:pt x="81" y="41"/>
                  <a:pt x="85" y="38"/>
                  <a:pt x="88" y="34"/>
                </a:cubicBezTo>
                <a:cubicBezTo>
                  <a:pt x="90" y="32"/>
                  <a:pt x="92" y="30"/>
                  <a:pt x="94" y="29"/>
                </a:cubicBezTo>
                <a:cubicBezTo>
                  <a:pt x="95" y="28"/>
                  <a:pt x="97" y="27"/>
                  <a:pt x="99" y="26"/>
                </a:cubicBezTo>
                <a:cubicBezTo>
                  <a:pt x="108" y="24"/>
                  <a:pt x="117" y="22"/>
                  <a:pt x="125" y="22"/>
                </a:cubicBezTo>
                <a:cubicBezTo>
                  <a:pt x="136" y="22"/>
                  <a:pt x="147" y="24"/>
                  <a:pt x="157" y="28"/>
                </a:cubicBezTo>
                <a:cubicBezTo>
                  <a:pt x="162" y="31"/>
                  <a:pt x="168" y="33"/>
                  <a:pt x="174" y="34"/>
                </a:cubicBezTo>
                <a:cubicBezTo>
                  <a:pt x="174" y="34"/>
                  <a:pt x="174" y="34"/>
                  <a:pt x="174" y="34"/>
                </a:cubicBezTo>
                <a:cubicBezTo>
                  <a:pt x="175" y="34"/>
                  <a:pt x="176" y="34"/>
                  <a:pt x="176" y="34"/>
                </a:cubicBezTo>
                <a:cubicBezTo>
                  <a:pt x="182" y="34"/>
                  <a:pt x="188" y="32"/>
                  <a:pt x="192" y="28"/>
                </a:cubicBezTo>
                <a:cubicBezTo>
                  <a:pt x="192" y="28"/>
                  <a:pt x="192" y="28"/>
                  <a:pt x="192" y="28"/>
                </a:cubicBezTo>
                <a:cubicBezTo>
                  <a:pt x="197" y="34"/>
                  <a:pt x="201" y="41"/>
                  <a:pt x="204" y="48"/>
                </a:cubicBezTo>
                <a:cubicBezTo>
                  <a:pt x="207" y="56"/>
                  <a:pt x="209" y="65"/>
                  <a:pt x="210" y="74"/>
                </a:cubicBezTo>
                <a:cubicBezTo>
                  <a:pt x="204" y="77"/>
                  <a:pt x="198" y="79"/>
                  <a:pt x="193" y="82"/>
                </a:cubicBezTo>
                <a:cubicBezTo>
                  <a:pt x="180" y="72"/>
                  <a:pt x="166" y="63"/>
                  <a:pt x="151" y="56"/>
                </a:cubicBezTo>
                <a:cubicBezTo>
                  <a:pt x="148" y="55"/>
                  <a:pt x="144" y="53"/>
                  <a:pt x="141" y="51"/>
                </a:cubicBezTo>
                <a:cubicBezTo>
                  <a:pt x="137" y="48"/>
                  <a:pt x="134" y="44"/>
                  <a:pt x="131" y="40"/>
                </a:cubicBezTo>
                <a:cubicBezTo>
                  <a:pt x="131" y="39"/>
                  <a:pt x="130" y="39"/>
                  <a:pt x="129" y="39"/>
                </a:cubicBezTo>
                <a:cubicBezTo>
                  <a:pt x="127" y="38"/>
                  <a:pt x="125" y="37"/>
                  <a:pt x="123" y="37"/>
                </a:cubicBezTo>
                <a:cubicBezTo>
                  <a:pt x="123" y="37"/>
                  <a:pt x="123" y="37"/>
                  <a:pt x="123" y="37"/>
                </a:cubicBezTo>
                <a:cubicBezTo>
                  <a:pt x="117" y="37"/>
                  <a:pt x="111" y="40"/>
                  <a:pt x="106" y="42"/>
                </a:cubicBezTo>
                <a:cubicBezTo>
                  <a:pt x="99" y="46"/>
                  <a:pt x="93" y="51"/>
                  <a:pt x="87" y="52"/>
                </a:cubicBezTo>
                <a:cubicBezTo>
                  <a:pt x="86" y="53"/>
                  <a:pt x="85" y="53"/>
                  <a:pt x="83" y="53"/>
                </a:cubicBezTo>
                <a:moveTo>
                  <a:pt x="38" y="85"/>
                </a:move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3"/>
                  <a:pt x="38" y="83"/>
                </a:cubicBezTo>
                <a:cubicBezTo>
                  <a:pt x="38" y="81"/>
                  <a:pt x="38" y="80"/>
                  <a:pt x="38" y="79"/>
                </a:cubicBezTo>
                <a:cubicBezTo>
                  <a:pt x="38" y="60"/>
                  <a:pt x="44" y="42"/>
                  <a:pt x="54" y="27"/>
                </a:cubicBezTo>
                <a:cubicBezTo>
                  <a:pt x="56" y="25"/>
                  <a:pt x="57" y="23"/>
                  <a:pt x="59" y="23"/>
                </a:cubicBezTo>
                <a:cubicBezTo>
                  <a:pt x="59" y="22"/>
                  <a:pt x="60" y="22"/>
                  <a:pt x="61" y="22"/>
                </a:cubicBezTo>
                <a:cubicBezTo>
                  <a:pt x="62" y="22"/>
                  <a:pt x="63" y="23"/>
                  <a:pt x="63" y="23"/>
                </a:cubicBezTo>
                <a:cubicBezTo>
                  <a:pt x="63" y="24"/>
                  <a:pt x="64" y="24"/>
                  <a:pt x="64" y="26"/>
                </a:cubicBezTo>
                <a:cubicBezTo>
                  <a:pt x="64" y="26"/>
                  <a:pt x="64" y="26"/>
                  <a:pt x="64" y="27"/>
                </a:cubicBezTo>
                <a:cubicBezTo>
                  <a:pt x="63" y="27"/>
                  <a:pt x="63" y="27"/>
                  <a:pt x="63" y="27"/>
                </a:cubicBezTo>
                <a:cubicBezTo>
                  <a:pt x="62" y="27"/>
                  <a:pt x="62" y="27"/>
                  <a:pt x="61" y="27"/>
                </a:cubicBezTo>
                <a:cubicBezTo>
                  <a:pt x="61" y="27"/>
                  <a:pt x="61" y="27"/>
                  <a:pt x="61" y="27"/>
                </a:cubicBezTo>
                <a:cubicBezTo>
                  <a:pt x="61" y="27"/>
                  <a:pt x="61" y="27"/>
                  <a:pt x="61" y="27"/>
                </a:cubicBezTo>
                <a:cubicBezTo>
                  <a:pt x="60" y="27"/>
                  <a:pt x="59" y="28"/>
                  <a:pt x="59" y="28"/>
                </a:cubicBezTo>
                <a:cubicBezTo>
                  <a:pt x="58" y="29"/>
                  <a:pt x="58" y="29"/>
                  <a:pt x="57" y="30"/>
                </a:cubicBezTo>
                <a:cubicBezTo>
                  <a:pt x="46" y="43"/>
                  <a:pt x="40" y="61"/>
                  <a:pt x="40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40" y="79"/>
                  <a:pt x="41" y="80"/>
                  <a:pt x="42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42" y="82"/>
                  <a:pt x="41" y="83"/>
                  <a:pt x="40" y="84"/>
                </a:cubicBezTo>
                <a:cubicBezTo>
                  <a:pt x="39" y="85"/>
                  <a:pt x="39" y="85"/>
                  <a:pt x="39" y="85"/>
                </a:cubicBezTo>
                <a:cubicBezTo>
                  <a:pt x="38" y="85"/>
                  <a:pt x="38" y="85"/>
                  <a:pt x="38" y="85"/>
                </a:cubicBezTo>
                <a:moveTo>
                  <a:pt x="189" y="24"/>
                </a:moveTo>
                <a:cubicBezTo>
                  <a:pt x="189" y="24"/>
                  <a:pt x="189" y="24"/>
                  <a:pt x="189" y="23"/>
                </a:cubicBezTo>
                <a:cubicBezTo>
                  <a:pt x="189" y="22"/>
                  <a:pt x="189" y="21"/>
                  <a:pt x="190" y="20"/>
                </a:cubicBezTo>
                <a:cubicBezTo>
                  <a:pt x="190" y="19"/>
                  <a:pt x="191" y="18"/>
                  <a:pt x="191" y="18"/>
                </a:cubicBezTo>
                <a:cubicBezTo>
                  <a:pt x="191" y="18"/>
                  <a:pt x="191" y="18"/>
                  <a:pt x="191" y="18"/>
                </a:cubicBezTo>
                <a:cubicBezTo>
                  <a:pt x="192" y="18"/>
                  <a:pt x="193" y="18"/>
                  <a:pt x="195" y="19"/>
                </a:cubicBezTo>
                <a:cubicBezTo>
                  <a:pt x="201" y="22"/>
                  <a:pt x="211" y="34"/>
                  <a:pt x="218" y="65"/>
                </a:cubicBezTo>
                <a:cubicBezTo>
                  <a:pt x="219" y="67"/>
                  <a:pt x="219" y="69"/>
                  <a:pt x="219" y="71"/>
                </a:cubicBezTo>
                <a:cubicBezTo>
                  <a:pt x="219" y="74"/>
                  <a:pt x="219" y="77"/>
                  <a:pt x="218" y="79"/>
                </a:cubicBezTo>
                <a:cubicBezTo>
                  <a:pt x="217" y="80"/>
                  <a:pt x="217" y="80"/>
                  <a:pt x="217" y="80"/>
                </a:cubicBezTo>
                <a:cubicBezTo>
                  <a:pt x="217" y="80"/>
                  <a:pt x="216" y="81"/>
                  <a:pt x="216" y="81"/>
                </a:cubicBezTo>
                <a:cubicBezTo>
                  <a:pt x="215" y="81"/>
                  <a:pt x="214" y="81"/>
                  <a:pt x="214" y="81"/>
                </a:cubicBezTo>
                <a:cubicBezTo>
                  <a:pt x="213" y="81"/>
                  <a:pt x="213" y="81"/>
                  <a:pt x="212" y="81"/>
                </a:cubicBezTo>
                <a:cubicBezTo>
                  <a:pt x="212" y="81"/>
                  <a:pt x="212" y="81"/>
                  <a:pt x="212" y="81"/>
                </a:cubicBezTo>
                <a:cubicBezTo>
                  <a:pt x="212" y="81"/>
                  <a:pt x="212" y="81"/>
                  <a:pt x="212" y="81"/>
                </a:cubicBezTo>
                <a:cubicBezTo>
                  <a:pt x="211" y="80"/>
                  <a:pt x="211" y="80"/>
                  <a:pt x="210" y="79"/>
                </a:cubicBezTo>
                <a:cubicBezTo>
                  <a:pt x="211" y="79"/>
                  <a:pt x="212" y="79"/>
                  <a:pt x="213" y="78"/>
                </a:cubicBezTo>
                <a:cubicBezTo>
                  <a:pt x="213" y="78"/>
                  <a:pt x="213" y="78"/>
                  <a:pt x="213" y="78"/>
                </a:cubicBezTo>
                <a:cubicBezTo>
                  <a:pt x="214" y="78"/>
                  <a:pt x="215" y="77"/>
                  <a:pt x="215" y="76"/>
                </a:cubicBezTo>
                <a:cubicBezTo>
                  <a:pt x="214" y="66"/>
                  <a:pt x="212" y="56"/>
                  <a:pt x="208" y="46"/>
                </a:cubicBezTo>
                <a:cubicBezTo>
                  <a:pt x="205" y="38"/>
                  <a:pt x="201" y="30"/>
                  <a:pt x="194" y="24"/>
                </a:cubicBezTo>
                <a:cubicBezTo>
                  <a:pt x="194" y="23"/>
                  <a:pt x="193" y="23"/>
                  <a:pt x="193" y="23"/>
                </a:cubicBezTo>
                <a:cubicBezTo>
                  <a:pt x="193" y="23"/>
                  <a:pt x="193" y="23"/>
                  <a:pt x="193" y="23"/>
                </a:cubicBezTo>
                <a:cubicBezTo>
                  <a:pt x="192" y="23"/>
                  <a:pt x="192" y="23"/>
                  <a:pt x="192" y="23"/>
                </a:cubicBezTo>
                <a:cubicBezTo>
                  <a:pt x="192" y="23"/>
                  <a:pt x="192" y="23"/>
                  <a:pt x="192" y="23"/>
                </a:cubicBezTo>
                <a:cubicBezTo>
                  <a:pt x="191" y="23"/>
                  <a:pt x="190" y="23"/>
                  <a:pt x="190" y="24"/>
                </a:cubicBezTo>
                <a:cubicBezTo>
                  <a:pt x="190" y="24"/>
                  <a:pt x="190" y="24"/>
                  <a:pt x="190" y="24"/>
                </a:cubicBezTo>
                <a:cubicBezTo>
                  <a:pt x="189" y="24"/>
                  <a:pt x="189" y="24"/>
                  <a:pt x="189" y="24"/>
                </a:cubicBezTo>
                <a:moveTo>
                  <a:pt x="192" y="13"/>
                </a:moveTo>
                <a:cubicBezTo>
                  <a:pt x="192" y="12"/>
                  <a:pt x="192" y="12"/>
                  <a:pt x="192" y="12"/>
                </a:cubicBezTo>
                <a:cubicBezTo>
                  <a:pt x="192" y="13"/>
                  <a:pt x="192" y="13"/>
                  <a:pt x="192" y="13"/>
                </a:cubicBezTo>
                <a:moveTo>
                  <a:pt x="219" y="0"/>
                </a:moveTo>
                <a:cubicBezTo>
                  <a:pt x="219" y="0"/>
                  <a:pt x="218" y="0"/>
                  <a:pt x="218" y="0"/>
                </a:cubicBezTo>
                <a:cubicBezTo>
                  <a:pt x="217" y="1"/>
                  <a:pt x="215" y="2"/>
                  <a:pt x="212" y="3"/>
                </a:cubicBezTo>
                <a:cubicBezTo>
                  <a:pt x="208" y="5"/>
                  <a:pt x="202" y="8"/>
                  <a:pt x="198" y="9"/>
                </a:cubicBezTo>
                <a:cubicBezTo>
                  <a:pt x="196" y="10"/>
                  <a:pt x="194" y="11"/>
                  <a:pt x="193" y="12"/>
                </a:cubicBezTo>
                <a:cubicBezTo>
                  <a:pt x="192" y="12"/>
                  <a:pt x="191" y="12"/>
                  <a:pt x="191" y="12"/>
                </a:cubicBezTo>
                <a:cubicBezTo>
                  <a:pt x="190" y="12"/>
                  <a:pt x="190" y="12"/>
                  <a:pt x="190" y="12"/>
                </a:cubicBezTo>
                <a:cubicBezTo>
                  <a:pt x="190" y="13"/>
                  <a:pt x="190" y="13"/>
                  <a:pt x="190" y="13"/>
                </a:cubicBezTo>
                <a:cubicBezTo>
                  <a:pt x="190" y="13"/>
                  <a:pt x="190" y="13"/>
                  <a:pt x="190" y="13"/>
                </a:cubicBezTo>
                <a:cubicBezTo>
                  <a:pt x="189" y="13"/>
                  <a:pt x="189" y="13"/>
                  <a:pt x="189" y="13"/>
                </a:cubicBezTo>
                <a:cubicBezTo>
                  <a:pt x="189" y="13"/>
                  <a:pt x="189" y="13"/>
                  <a:pt x="189" y="13"/>
                </a:cubicBezTo>
                <a:cubicBezTo>
                  <a:pt x="187" y="14"/>
                  <a:pt x="186" y="16"/>
                  <a:pt x="185" y="18"/>
                </a:cubicBezTo>
                <a:cubicBezTo>
                  <a:pt x="185" y="19"/>
                  <a:pt x="184" y="21"/>
                  <a:pt x="184" y="23"/>
                </a:cubicBezTo>
                <a:cubicBezTo>
                  <a:pt x="184" y="24"/>
                  <a:pt x="185" y="25"/>
                  <a:pt x="185" y="26"/>
                </a:cubicBezTo>
                <a:cubicBezTo>
                  <a:pt x="185" y="27"/>
                  <a:pt x="185" y="27"/>
                  <a:pt x="185" y="27"/>
                </a:cubicBezTo>
                <a:cubicBezTo>
                  <a:pt x="182" y="28"/>
                  <a:pt x="179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5" y="29"/>
                  <a:pt x="175" y="29"/>
                </a:cubicBezTo>
                <a:cubicBezTo>
                  <a:pt x="175" y="29"/>
                  <a:pt x="175" y="29"/>
                  <a:pt x="175" y="29"/>
                </a:cubicBezTo>
                <a:cubicBezTo>
                  <a:pt x="169" y="29"/>
                  <a:pt x="164" y="26"/>
                  <a:pt x="159" y="24"/>
                </a:cubicBezTo>
                <a:cubicBezTo>
                  <a:pt x="148" y="20"/>
                  <a:pt x="137" y="18"/>
                  <a:pt x="125" y="18"/>
                </a:cubicBezTo>
                <a:cubicBezTo>
                  <a:pt x="116" y="18"/>
                  <a:pt x="107" y="19"/>
                  <a:pt x="98" y="22"/>
                </a:cubicBezTo>
                <a:cubicBezTo>
                  <a:pt x="96" y="23"/>
                  <a:pt x="93" y="23"/>
                  <a:pt x="91" y="25"/>
                </a:cubicBezTo>
                <a:cubicBezTo>
                  <a:pt x="89" y="27"/>
                  <a:pt x="87" y="29"/>
                  <a:pt x="85" y="31"/>
                </a:cubicBezTo>
                <a:cubicBezTo>
                  <a:pt x="84" y="31"/>
                  <a:pt x="84" y="31"/>
                  <a:pt x="84" y="32"/>
                </a:cubicBezTo>
                <a:cubicBezTo>
                  <a:pt x="83" y="32"/>
                  <a:pt x="83" y="32"/>
                  <a:pt x="83" y="32"/>
                </a:cubicBezTo>
                <a:cubicBezTo>
                  <a:pt x="78" y="30"/>
                  <a:pt x="73" y="29"/>
                  <a:pt x="68" y="28"/>
                </a:cubicBezTo>
                <a:cubicBezTo>
                  <a:pt x="68" y="27"/>
                  <a:pt x="68" y="26"/>
                  <a:pt x="68" y="26"/>
                </a:cubicBezTo>
                <a:cubicBezTo>
                  <a:pt x="68" y="24"/>
                  <a:pt x="68" y="22"/>
                  <a:pt x="67" y="20"/>
                </a:cubicBezTo>
                <a:cubicBezTo>
                  <a:pt x="66" y="20"/>
                  <a:pt x="66" y="19"/>
                  <a:pt x="65" y="19"/>
                </a:cubicBezTo>
                <a:cubicBezTo>
                  <a:pt x="65" y="18"/>
                  <a:pt x="65" y="18"/>
                  <a:pt x="64" y="17"/>
                </a:cubicBezTo>
                <a:cubicBezTo>
                  <a:pt x="64" y="17"/>
                  <a:pt x="62" y="16"/>
                  <a:pt x="61" y="15"/>
                </a:cubicBezTo>
                <a:cubicBezTo>
                  <a:pt x="55" y="12"/>
                  <a:pt x="46" y="7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39" y="4"/>
                  <a:pt x="39" y="4"/>
                </a:cubicBezTo>
                <a:cubicBezTo>
                  <a:pt x="38" y="4"/>
                  <a:pt x="37" y="4"/>
                  <a:pt x="37" y="5"/>
                </a:cubicBezTo>
                <a:cubicBezTo>
                  <a:pt x="36" y="6"/>
                  <a:pt x="36" y="7"/>
                  <a:pt x="38" y="8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8"/>
                  <a:pt x="38" y="8"/>
                  <a:pt x="38" y="8"/>
                </a:cubicBezTo>
                <a:cubicBezTo>
                  <a:pt x="41" y="10"/>
                  <a:pt x="47" y="13"/>
                  <a:pt x="52" y="16"/>
                </a:cubicBezTo>
                <a:cubicBezTo>
                  <a:pt x="53" y="17"/>
                  <a:pt x="55" y="18"/>
                  <a:pt x="56" y="18"/>
                </a:cubicBezTo>
                <a:cubicBezTo>
                  <a:pt x="53" y="20"/>
                  <a:pt x="52" y="22"/>
                  <a:pt x="50" y="24"/>
                </a:cubicBezTo>
                <a:cubicBezTo>
                  <a:pt x="40" y="39"/>
                  <a:pt x="34" y="56"/>
                  <a:pt x="33" y="73"/>
                </a:cubicBezTo>
                <a:cubicBezTo>
                  <a:pt x="33" y="73"/>
                  <a:pt x="33" y="73"/>
                  <a:pt x="33" y="73"/>
                </a:cubicBezTo>
                <a:cubicBezTo>
                  <a:pt x="33" y="73"/>
                  <a:pt x="33" y="73"/>
                  <a:pt x="32" y="73"/>
                </a:cubicBezTo>
                <a:cubicBezTo>
                  <a:pt x="32" y="73"/>
                  <a:pt x="32" y="73"/>
                  <a:pt x="31" y="73"/>
                </a:cubicBezTo>
                <a:cubicBezTo>
                  <a:pt x="28" y="76"/>
                  <a:pt x="26" y="80"/>
                  <a:pt x="23" y="84"/>
                </a:cubicBezTo>
                <a:cubicBezTo>
                  <a:pt x="22" y="84"/>
                  <a:pt x="21" y="83"/>
                  <a:pt x="20" y="83"/>
                </a:cubicBezTo>
                <a:cubicBezTo>
                  <a:pt x="23" y="78"/>
                  <a:pt x="26" y="74"/>
                  <a:pt x="30" y="70"/>
                </a:cubicBezTo>
                <a:cubicBezTo>
                  <a:pt x="30" y="70"/>
                  <a:pt x="30" y="69"/>
                  <a:pt x="29" y="69"/>
                </a:cubicBezTo>
                <a:cubicBezTo>
                  <a:pt x="29" y="68"/>
                  <a:pt x="29" y="68"/>
                  <a:pt x="29" y="68"/>
                </a:cubicBezTo>
                <a:cubicBezTo>
                  <a:pt x="28" y="68"/>
                  <a:pt x="28" y="68"/>
                  <a:pt x="28" y="69"/>
                </a:cubicBezTo>
                <a:cubicBezTo>
                  <a:pt x="24" y="73"/>
                  <a:pt x="21" y="77"/>
                  <a:pt x="18" y="81"/>
                </a:cubicBezTo>
                <a:cubicBezTo>
                  <a:pt x="17" y="81"/>
                  <a:pt x="16" y="81"/>
                  <a:pt x="16" y="80"/>
                </a:cubicBezTo>
                <a:cubicBezTo>
                  <a:pt x="18" y="77"/>
                  <a:pt x="21" y="73"/>
                  <a:pt x="24" y="69"/>
                </a:cubicBezTo>
                <a:cubicBezTo>
                  <a:pt x="24" y="68"/>
                  <a:pt x="24" y="68"/>
                  <a:pt x="23" y="67"/>
                </a:cubicBezTo>
                <a:cubicBezTo>
                  <a:pt x="23" y="67"/>
                  <a:pt x="23" y="67"/>
                  <a:pt x="23" y="67"/>
                </a:cubicBezTo>
                <a:cubicBezTo>
                  <a:pt x="22" y="67"/>
                  <a:pt x="22" y="67"/>
                  <a:pt x="22" y="68"/>
                </a:cubicBezTo>
                <a:cubicBezTo>
                  <a:pt x="19" y="72"/>
                  <a:pt x="16" y="75"/>
                  <a:pt x="13" y="79"/>
                </a:cubicBezTo>
                <a:cubicBezTo>
                  <a:pt x="12" y="79"/>
                  <a:pt x="12" y="79"/>
                  <a:pt x="12" y="79"/>
                </a:cubicBezTo>
                <a:cubicBezTo>
                  <a:pt x="13" y="78"/>
                  <a:pt x="13" y="78"/>
                  <a:pt x="12" y="77"/>
                </a:cubicBezTo>
                <a:cubicBezTo>
                  <a:pt x="12" y="77"/>
                  <a:pt x="12" y="77"/>
                  <a:pt x="12" y="77"/>
                </a:cubicBezTo>
                <a:cubicBezTo>
                  <a:pt x="12" y="77"/>
                  <a:pt x="12" y="77"/>
                  <a:pt x="12" y="77"/>
                </a:cubicBezTo>
                <a:cubicBezTo>
                  <a:pt x="15" y="72"/>
                  <a:pt x="18" y="68"/>
                  <a:pt x="21" y="63"/>
                </a:cubicBezTo>
                <a:cubicBezTo>
                  <a:pt x="22" y="63"/>
                  <a:pt x="22" y="62"/>
                  <a:pt x="21" y="62"/>
                </a:cubicBezTo>
                <a:cubicBezTo>
                  <a:pt x="21" y="62"/>
                  <a:pt x="21" y="61"/>
                  <a:pt x="20" y="61"/>
                </a:cubicBezTo>
                <a:cubicBezTo>
                  <a:pt x="20" y="61"/>
                  <a:pt x="20" y="62"/>
                  <a:pt x="19" y="62"/>
                </a:cubicBezTo>
                <a:cubicBezTo>
                  <a:pt x="16" y="66"/>
                  <a:pt x="13" y="71"/>
                  <a:pt x="10" y="75"/>
                </a:cubicBezTo>
                <a:cubicBezTo>
                  <a:pt x="10" y="76"/>
                  <a:pt x="10" y="76"/>
                  <a:pt x="9" y="77"/>
                </a:cubicBezTo>
                <a:cubicBezTo>
                  <a:pt x="8" y="76"/>
                  <a:pt x="7" y="76"/>
                  <a:pt x="6" y="75"/>
                </a:cubicBezTo>
                <a:cubicBezTo>
                  <a:pt x="9" y="71"/>
                  <a:pt x="12" y="66"/>
                  <a:pt x="15" y="62"/>
                </a:cubicBezTo>
                <a:cubicBezTo>
                  <a:pt x="16" y="61"/>
                  <a:pt x="16" y="61"/>
                  <a:pt x="16" y="60"/>
                </a:cubicBezTo>
                <a:cubicBezTo>
                  <a:pt x="17" y="60"/>
                  <a:pt x="16" y="59"/>
                  <a:pt x="16" y="59"/>
                </a:cubicBezTo>
                <a:cubicBezTo>
                  <a:pt x="16" y="58"/>
                  <a:pt x="15" y="58"/>
                  <a:pt x="15" y="58"/>
                </a:cubicBezTo>
                <a:cubicBezTo>
                  <a:pt x="15" y="58"/>
                  <a:pt x="14" y="59"/>
                  <a:pt x="14" y="59"/>
                </a:cubicBezTo>
                <a:cubicBezTo>
                  <a:pt x="14" y="59"/>
                  <a:pt x="14" y="60"/>
                  <a:pt x="13" y="60"/>
                </a:cubicBezTo>
                <a:cubicBezTo>
                  <a:pt x="10" y="65"/>
                  <a:pt x="7" y="69"/>
                  <a:pt x="4" y="73"/>
                </a:cubicBezTo>
                <a:cubicBezTo>
                  <a:pt x="4" y="73"/>
                  <a:pt x="4" y="73"/>
                  <a:pt x="4" y="73"/>
                </a:cubicBezTo>
                <a:cubicBezTo>
                  <a:pt x="4" y="73"/>
                  <a:pt x="4" y="73"/>
                  <a:pt x="4" y="73"/>
                </a:cubicBezTo>
                <a:cubicBezTo>
                  <a:pt x="4" y="72"/>
                  <a:pt x="4" y="72"/>
                  <a:pt x="4" y="72"/>
                </a:cubicBezTo>
                <a:cubicBezTo>
                  <a:pt x="7" y="67"/>
                  <a:pt x="9" y="62"/>
                  <a:pt x="11" y="57"/>
                </a:cubicBezTo>
                <a:cubicBezTo>
                  <a:pt x="11" y="57"/>
                  <a:pt x="11" y="56"/>
                  <a:pt x="11" y="56"/>
                </a:cubicBezTo>
                <a:cubicBezTo>
                  <a:pt x="11" y="55"/>
                  <a:pt x="11" y="55"/>
                  <a:pt x="11" y="55"/>
                </a:cubicBezTo>
                <a:cubicBezTo>
                  <a:pt x="11" y="55"/>
                  <a:pt x="10" y="55"/>
                  <a:pt x="10" y="55"/>
                </a:cubicBezTo>
                <a:cubicBezTo>
                  <a:pt x="10" y="55"/>
                  <a:pt x="9" y="55"/>
                  <a:pt x="9" y="55"/>
                </a:cubicBezTo>
                <a:cubicBezTo>
                  <a:pt x="9" y="55"/>
                  <a:pt x="9" y="56"/>
                  <a:pt x="9" y="57"/>
                </a:cubicBezTo>
                <a:cubicBezTo>
                  <a:pt x="6" y="62"/>
                  <a:pt x="4" y="67"/>
                  <a:pt x="1" y="72"/>
                </a:cubicBezTo>
                <a:cubicBezTo>
                  <a:pt x="1" y="73"/>
                  <a:pt x="1" y="73"/>
                  <a:pt x="1" y="73"/>
                </a:cubicBezTo>
                <a:cubicBezTo>
                  <a:pt x="1" y="74"/>
                  <a:pt x="1" y="74"/>
                  <a:pt x="1" y="74"/>
                </a:cubicBezTo>
                <a:cubicBezTo>
                  <a:pt x="0" y="74"/>
                  <a:pt x="0" y="75"/>
                  <a:pt x="0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7"/>
                  <a:pt x="1" y="78"/>
                  <a:pt x="1" y="78"/>
                </a:cubicBezTo>
                <a:cubicBezTo>
                  <a:pt x="2" y="79"/>
                  <a:pt x="2" y="79"/>
                  <a:pt x="2" y="79"/>
                </a:cubicBezTo>
                <a:cubicBezTo>
                  <a:pt x="2" y="79"/>
                  <a:pt x="2" y="79"/>
                  <a:pt x="2" y="79"/>
                </a:cubicBezTo>
                <a:cubicBezTo>
                  <a:pt x="3" y="79"/>
                  <a:pt x="3" y="79"/>
                  <a:pt x="3" y="79"/>
                </a:cubicBezTo>
                <a:cubicBezTo>
                  <a:pt x="11" y="83"/>
                  <a:pt x="17" y="87"/>
                  <a:pt x="26" y="91"/>
                </a:cubicBezTo>
                <a:cubicBezTo>
                  <a:pt x="27" y="91"/>
                  <a:pt x="28" y="92"/>
                  <a:pt x="30" y="93"/>
                </a:cubicBezTo>
                <a:cubicBezTo>
                  <a:pt x="31" y="94"/>
                  <a:pt x="32" y="94"/>
                  <a:pt x="33" y="94"/>
                </a:cubicBezTo>
                <a:cubicBezTo>
                  <a:pt x="34" y="95"/>
                  <a:pt x="35" y="95"/>
                  <a:pt x="36" y="95"/>
                </a:cubicBezTo>
                <a:cubicBezTo>
                  <a:pt x="36" y="95"/>
                  <a:pt x="36" y="95"/>
                  <a:pt x="36" y="95"/>
                </a:cubicBezTo>
                <a:cubicBezTo>
                  <a:pt x="36" y="95"/>
                  <a:pt x="36" y="95"/>
                  <a:pt x="36" y="95"/>
                </a:cubicBezTo>
                <a:cubicBezTo>
                  <a:pt x="38" y="95"/>
                  <a:pt x="41" y="94"/>
                  <a:pt x="44" y="92"/>
                </a:cubicBezTo>
                <a:cubicBezTo>
                  <a:pt x="46" y="91"/>
                  <a:pt x="49" y="88"/>
                  <a:pt x="52" y="84"/>
                </a:cubicBezTo>
                <a:cubicBezTo>
                  <a:pt x="59" y="88"/>
                  <a:pt x="65" y="94"/>
                  <a:pt x="69" y="100"/>
                </a:cubicBezTo>
                <a:cubicBezTo>
                  <a:pt x="69" y="101"/>
                  <a:pt x="69" y="101"/>
                  <a:pt x="69" y="101"/>
                </a:cubicBezTo>
                <a:cubicBezTo>
                  <a:pt x="69" y="102"/>
                  <a:pt x="68" y="104"/>
                  <a:pt x="68" y="105"/>
                </a:cubicBezTo>
                <a:cubicBezTo>
                  <a:pt x="67" y="106"/>
                  <a:pt x="67" y="107"/>
                  <a:pt x="67" y="109"/>
                </a:cubicBezTo>
                <a:cubicBezTo>
                  <a:pt x="67" y="109"/>
                  <a:pt x="67" y="109"/>
                  <a:pt x="67" y="109"/>
                </a:cubicBezTo>
                <a:cubicBezTo>
                  <a:pt x="67" y="111"/>
                  <a:pt x="68" y="113"/>
                  <a:pt x="69" y="114"/>
                </a:cubicBezTo>
                <a:cubicBezTo>
                  <a:pt x="70" y="116"/>
                  <a:pt x="71" y="117"/>
                  <a:pt x="73" y="117"/>
                </a:cubicBezTo>
                <a:cubicBezTo>
                  <a:pt x="74" y="117"/>
                  <a:pt x="74" y="117"/>
                  <a:pt x="75" y="117"/>
                </a:cubicBezTo>
                <a:cubicBezTo>
                  <a:pt x="76" y="117"/>
                  <a:pt x="77" y="117"/>
                  <a:pt x="78" y="117"/>
                </a:cubicBezTo>
                <a:cubicBezTo>
                  <a:pt x="78" y="119"/>
                  <a:pt x="78" y="120"/>
                  <a:pt x="79" y="122"/>
                </a:cubicBezTo>
                <a:cubicBezTo>
                  <a:pt x="79" y="123"/>
                  <a:pt x="79" y="124"/>
                  <a:pt x="80" y="125"/>
                </a:cubicBezTo>
                <a:cubicBezTo>
                  <a:pt x="82" y="124"/>
                  <a:pt x="82" y="124"/>
                  <a:pt x="82" y="124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81" y="126"/>
                  <a:pt x="83" y="127"/>
                  <a:pt x="84" y="128"/>
                </a:cubicBezTo>
                <a:cubicBezTo>
                  <a:pt x="85" y="128"/>
                  <a:pt x="87" y="129"/>
                  <a:pt x="89" y="129"/>
                </a:cubicBezTo>
                <a:cubicBezTo>
                  <a:pt x="90" y="129"/>
                  <a:pt x="92" y="128"/>
                  <a:pt x="93" y="128"/>
                </a:cubicBezTo>
                <a:cubicBezTo>
                  <a:pt x="93" y="127"/>
                  <a:pt x="93" y="127"/>
                  <a:pt x="93" y="127"/>
                </a:cubicBezTo>
                <a:cubicBezTo>
                  <a:pt x="93" y="129"/>
                  <a:pt x="94" y="131"/>
                  <a:pt x="95" y="132"/>
                </a:cubicBezTo>
                <a:cubicBezTo>
                  <a:pt x="97" y="135"/>
                  <a:pt x="100" y="138"/>
                  <a:pt x="104" y="138"/>
                </a:cubicBezTo>
                <a:cubicBezTo>
                  <a:pt x="104" y="138"/>
                  <a:pt x="105" y="138"/>
                  <a:pt x="105" y="138"/>
                </a:cubicBezTo>
                <a:cubicBezTo>
                  <a:pt x="105" y="138"/>
                  <a:pt x="106" y="137"/>
                  <a:pt x="107" y="137"/>
                </a:cubicBezTo>
                <a:cubicBezTo>
                  <a:pt x="107" y="139"/>
                  <a:pt x="108" y="141"/>
                  <a:pt x="110" y="142"/>
                </a:cubicBezTo>
                <a:cubicBezTo>
                  <a:pt x="112" y="144"/>
                  <a:pt x="114" y="144"/>
                  <a:pt x="116" y="144"/>
                </a:cubicBezTo>
                <a:cubicBezTo>
                  <a:pt x="116" y="144"/>
                  <a:pt x="116" y="144"/>
                  <a:pt x="116" y="144"/>
                </a:cubicBezTo>
                <a:cubicBezTo>
                  <a:pt x="116" y="144"/>
                  <a:pt x="116" y="144"/>
                  <a:pt x="116" y="144"/>
                </a:cubicBezTo>
                <a:cubicBezTo>
                  <a:pt x="118" y="144"/>
                  <a:pt x="121" y="143"/>
                  <a:pt x="122" y="140"/>
                </a:cubicBezTo>
                <a:cubicBezTo>
                  <a:pt x="123" y="139"/>
                  <a:pt x="124" y="138"/>
                  <a:pt x="124" y="137"/>
                </a:cubicBezTo>
                <a:cubicBezTo>
                  <a:pt x="129" y="141"/>
                  <a:pt x="132" y="143"/>
                  <a:pt x="138" y="145"/>
                </a:cubicBezTo>
                <a:cubicBezTo>
                  <a:pt x="140" y="145"/>
                  <a:pt x="141" y="146"/>
                  <a:pt x="143" y="146"/>
                </a:cubicBezTo>
                <a:cubicBezTo>
                  <a:pt x="144" y="146"/>
                  <a:pt x="144" y="146"/>
                  <a:pt x="144" y="146"/>
                </a:cubicBezTo>
                <a:cubicBezTo>
                  <a:pt x="144" y="146"/>
                  <a:pt x="144" y="146"/>
                  <a:pt x="144" y="146"/>
                </a:cubicBezTo>
                <a:cubicBezTo>
                  <a:pt x="146" y="145"/>
                  <a:pt x="148" y="145"/>
                  <a:pt x="150" y="144"/>
                </a:cubicBezTo>
                <a:cubicBezTo>
                  <a:pt x="152" y="142"/>
                  <a:pt x="153" y="140"/>
                  <a:pt x="154" y="138"/>
                </a:cubicBezTo>
                <a:cubicBezTo>
                  <a:pt x="154" y="137"/>
                  <a:pt x="154" y="136"/>
                  <a:pt x="154" y="135"/>
                </a:cubicBezTo>
                <a:cubicBezTo>
                  <a:pt x="154" y="135"/>
                  <a:pt x="154" y="134"/>
                  <a:pt x="154" y="134"/>
                </a:cubicBezTo>
                <a:cubicBezTo>
                  <a:pt x="154" y="134"/>
                  <a:pt x="155" y="134"/>
                  <a:pt x="155" y="134"/>
                </a:cubicBezTo>
                <a:cubicBezTo>
                  <a:pt x="155" y="134"/>
                  <a:pt x="155" y="134"/>
                  <a:pt x="155" y="134"/>
                </a:cubicBezTo>
                <a:cubicBezTo>
                  <a:pt x="157" y="134"/>
                  <a:pt x="158" y="135"/>
                  <a:pt x="159" y="135"/>
                </a:cubicBezTo>
                <a:cubicBezTo>
                  <a:pt x="163" y="135"/>
                  <a:pt x="167" y="133"/>
                  <a:pt x="169" y="130"/>
                </a:cubicBezTo>
                <a:cubicBezTo>
                  <a:pt x="170" y="129"/>
                  <a:pt x="171" y="128"/>
                  <a:pt x="172" y="126"/>
                </a:cubicBezTo>
                <a:cubicBezTo>
                  <a:pt x="172" y="125"/>
                  <a:pt x="172" y="124"/>
                  <a:pt x="172" y="122"/>
                </a:cubicBezTo>
                <a:cubicBezTo>
                  <a:pt x="173" y="122"/>
                  <a:pt x="174" y="123"/>
                  <a:pt x="175" y="123"/>
                </a:cubicBezTo>
                <a:cubicBezTo>
                  <a:pt x="178" y="123"/>
                  <a:pt x="180" y="122"/>
                  <a:pt x="183" y="120"/>
                </a:cubicBezTo>
                <a:cubicBezTo>
                  <a:pt x="187" y="118"/>
                  <a:pt x="190" y="114"/>
                  <a:pt x="190" y="109"/>
                </a:cubicBezTo>
                <a:cubicBezTo>
                  <a:pt x="190" y="109"/>
                  <a:pt x="191" y="110"/>
                  <a:pt x="192" y="110"/>
                </a:cubicBezTo>
                <a:cubicBezTo>
                  <a:pt x="192" y="110"/>
                  <a:pt x="192" y="110"/>
                  <a:pt x="192" y="110"/>
                </a:cubicBezTo>
                <a:cubicBezTo>
                  <a:pt x="192" y="110"/>
                  <a:pt x="193" y="110"/>
                  <a:pt x="193" y="110"/>
                </a:cubicBezTo>
                <a:cubicBezTo>
                  <a:pt x="197" y="110"/>
                  <a:pt x="201" y="107"/>
                  <a:pt x="203" y="104"/>
                </a:cubicBezTo>
                <a:cubicBezTo>
                  <a:pt x="205" y="102"/>
                  <a:pt x="205" y="100"/>
                  <a:pt x="205" y="97"/>
                </a:cubicBezTo>
                <a:cubicBezTo>
                  <a:pt x="205" y="95"/>
                  <a:pt x="205" y="93"/>
                  <a:pt x="203" y="91"/>
                </a:cubicBezTo>
                <a:cubicBezTo>
                  <a:pt x="202" y="89"/>
                  <a:pt x="200" y="87"/>
                  <a:pt x="199" y="86"/>
                </a:cubicBezTo>
                <a:cubicBezTo>
                  <a:pt x="198" y="86"/>
                  <a:pt x="198" y="85"/>
                  <a:pt x="197" y="85"/>
                </a:cubicBezTo>
                <a:cubicBezTo>
                  <a:pt x="198" y="84"/>
                  <a:pt x="199" y="84"/>
                  <a:pt x="200" y="84"/>
                </a:cubicBezTo>
                <a:cubicBezTo>
                  <a:pt x="201" y="85"/>
                  <a:pt x="203" y="87"/>
                  <a:pt x="206" y="89"/>
                </a:cubicBezTo>
                <a:cubicBezTo>
                  <a:pt x="209" y="91"/>
                  <a:pt x="212" y="93"/>
                  <a:pt x="215" y="93"/>
                </a:cubicBezTo>
                <a:cubicBezTo>
                  <a:pt x="215" y="93"/>
                  <a:pt x="215" y="93"/>
                  <a:pt x="215" y="93"/>
                </a:cubicBezTo>
                <a:cubicBezTo>
                  <a:pt x="216" y="93"/>
                  <a:pt x="216" y="93"/>
                  <a:pt x="216" y="93"/>
                </a:cubicBezTo>
                <a:cubicBezTo>
                  <a:pt x="216" y="93"/>
                  <a:pt x="217" y="93"/>
                  <a:pt x="217" y="93"/>
                </a:cubicBezTo>
                <a:cubicBezTo>
                  <a:pt x="218" y="93"/>
                  <a:pt x="220" y="92"/>
                  <a:pt x="221" y="91"/>
                </a:cubicBezTo>
                <a:cubicBezTo>
                  <a:pt x="223" y="90"/>
                  <a:pt x="224" y="90"/>
                  <a:pt x="224" y="90"/>
                </a:cubicBezTo>
                <a:cubicBezTo>
                  <a:pt x="234" y="85"/>
                  <a:pt x="241" y="81"/>
                  <a:pt x="251" y="76"/>
                </a:cubicBezTo>
                <a:cubicBezTo>
                  <a:pt x="251" y="76"/>
                  <a:pt x="252" y="75"/>
                  <a:pt x="252" y="74"/>
                </a:cubicBezTo>
                <a:cubicBezTo>
                  <a:pt x="255" y="68"/>
                  <a:pt x="259" y="62"/>
                  <a:pt x="262" y="55"/>
                </a:cubicBezTo>
                <a:cubicBezTo>
                  <a:pt x="262" y="55"/>
                  <a:pt x="262" y="54"/>
                  <a:pt x="261" y="54"/>
                </a:cubicBezTo>
                <a:cubicBezTo>
                  <a:pt x="261" y="53"/>
                  <a:pt x="261" y="53"/>
                  <a:pt x="261" y="53"/>
                </a:cubicBezTo>
                <a:cubicBezTo>
                  <a:pt x="260" y="53"/>
                  <a:pt x="260" y="54"/>
                  <a:pt x="260" y="54"/>
                </a:cubicBezTo>
                <a:cubicBezTo>
                  <a:pt x="257" y="60"/>
                  <a:pt x="254" y="66"/>
                  <a:pt x="251" y="72"/>
                </a:cubicBezTo>
                <a:cubicBezTo>
                  <a:pt x="250" y="71"/>
                  <a:pt x="250" y="71"/>
                  <a:pt x="250" y="71"/>
                </a:cubicBezTo>
                <a:cubicBezTo>
                  <a:pt x="249" y="71"/>
                  <a:pt x="249" y="71"/>
                  <a:pt x="249" y="72"/>
                </a:cubicBezTo>
                <a:cubicBezTo>
                  <a:pt x="248" y="72"/>
                  <a:pt x="248" y="72"/>
                  <a:pt x="248" y="72"/>
                </a:cubicBezTo>
                <a:cubicBezTo>
                  <a:pt x="250" y="67"/>
                  <a:pt x="253" y="63"/>
                  <a:pt x="255" y="58"/>
                </a:cubicBezTo>
                <a:cubicBezTo>
                  <a:pt x="255" y="57"/>
                  <a:pt x="255" y="57"/>
                  <a:pt x="254" y="56"/>
                </a:cubicBezTo>
                <a:cubicBezTo>
                  <a:pt x="254" y="56"/>
                  <a:pt x="254" y="56"/>
                  <a:pt x="254" y="56"/>
                </a:cubicBezTo>
                <a:cubicBezTo>
                  <a:pt x="254" y="56"/>
                  <a:pt x="253" y="57"/>
                  <a:pt x="253" y="57"/>
                </a:cubicBezTo>
                <a:cubicBezTo>
                  <a:pt x="250" y="63"/>
                  <a:pt x="247" y="68"/>
                  <a:pt x="244" y="74"/>
                </a:cubicBezTo>
                <a:cubicBezTo>
                  <a:pt x="244" y="74"/>
                  <a:pt x="243" y="74"/>
                  <a:pt x="242" y="75"/>
                </a:cubicBezTo>
                <a:cubicBezTo>
                  <a:pt x="246" y="69"/>
                  <a:pt x="248" y="63"/>
                  <a:pt x="251" y="56"/>
                </a:cubicBezTo>
                <a:cubicBezTo>
                  <a:pt x="251" y="55"/>
                  <a:pt x="251" y="55"/>
                  <a:pt x="250" y="54"/>
                </a:cubicBezTo>
                <a:cubicBezTo>
                  <a:pt x="250" y="54"/>
                  <a:pt x="250" y="54"/>
                  <a:pt x="250" y="54"/>
                </a:cubicBezTo>
                <a:cubicBezTo>
                  <a:pt x="249" y="54"/>
                  <a:pt x="249" y="55"/>
                  <a:pt x="249" y="55"/>
                </a:cubicBezTo>
                <a:cubicBezTo>
                  <a:pt x="246" y="63"/>
                  <a:pt x="242" y="70"/>
                  <a:pt x="238" y="77"/>
                </a:cubicBezTo>
                <a:cubicBezTo>
                  <a:pt x="237" y="77"/>
                  <a:pt x="236" y="78"/>
                  <a:pt x="235" y="78"/>
                </a:cubicBezTo>
                <a:cubicBezTo>
                  <a:pt x="240" y="72"/>
                  <a:pt x="243" y="64"/>
                  <a:pt x="246" y="57"/>
                </a:cubicBezTo>
                <a:cubicBezTo>
                  <a:pt x="246" y="56"/>
                  <a:pt x="246" y="55"/>
                  <a:pt x="245" y="55"/>
                </a:cubicBezTo>
                <a:cubicBezTo>
                  <a:pt x="245" y="55"/>
                  <a:pt x="245" y="55"/>
                  <a:pt x="245" y="55"/>
                </a:cubicBezTo>
                <a:cubicBezTo>
                  <a:pt x="244" y="55"/>
                  <a:pt x="244" y="55"/>
                  <a:pt x="244" y="56"/>
                </a:cubicBezTo>
                <a:cubicBezTo>
                  <a:pt x="241" y="64"/>
                  <a:pt x="237" y="72"/>
                  <a:pt x="232" y="80"/>
                </a:cubicBezTo>
                <a:cubicBezTo>
                  <a:pt x="232" y="80"/>
                  <a:pt x="232" y="80"/>
                  <a:pt x="232" y="80"/>
                </a:cubicBezTo>
                <a:cubicBezTo>
                  <a:pt x="231" y="81"/>
                  <a:pt x="230" y="81"/>
                  <a:pt x="230" y="81"/>
                </a:cubicBezTo>
                <a:cubicBezTo>
                  <a:pt x="234" y="74"/>
                  <a:pt x="238" y="67"/>
                  <a:pt x="241" y="59"/>
                </a:cubicBezTo>
                <a:cubicBezTo>
                  <a:pt x="241" y="58"/>
                  <a:pt x="241" y="57"/>
                  <a:pt x="240" y="57"/>
                </a:cubicBezTo>
                <a:cubicBezTo>
                  <a:pt x="240" y="57"/>
                  <a:pt x="240" y="57"/>
                  <a:pt x="240" y="57"/>
                </a:cubicBezTo>
                <a:cubicBezTo>
                  <a:pt x="239" y="57"/>
                  <a:pt x="239" y="57"/>
                  <a:pt x="239" y="58"/>
                </a:cubicBezTo>
                <a:cubicBezTo>
                  <a:pt x="235" y="67"/>
                  <a:pt x="231" y="75"/>
                  <a:pt x="226" y="83"/>
                </a:cubicBezTo>
                <a:cubicBezTo>
                  <a:pt x="225" y="84"/>
                  <a:pt x="224" y="84"/>
                  <a:pt x="223" y="85"/>
                </a:cubicBezTo>
                <a:cubicBezTo>
                  <a:pt x="227" y="77"/>
                  <a:pt x="232" y="70"/>
                  <a:pt x="235" y="62"/>
                </a:cubicBezTo>
                <a:cubicBezTo>
                  <a:pt x="235" y="61"/>
                  <a:pt x="234" y="60"/>
                  <a:pt x="234" y="60"/>
                </a:cubicBezTo>
                <a:cubicBezTo>
                  <a:pt x="234" y="60"/>
                  <a:pt x="233" y="60"/>
                  <a:pt x="233" y="60"/>
                </a:cubicBezTo>
                <a:cubicBezTo>
                  <a:pt x="233" y="60"/>
                  <a:pt x="232" y="60"/>
                  <a:pt x="232" y="61"/>
                </a:cubicBezTo>
                <a:cubicBezTo>
                  <a:pt x="230" y="70"/>
                  <a:pt x="224" y="77"/>
                  <a:pt x="220" y="86"/>
                </a:cubicBezTo>
                <a:cubicBezTo>
                  <a:pt x="220" y="87"/>
                  <a:pt x="219" y="87"/>
                  <a:pt x="219" y="87"/>
                </a:cubicBezTo>
                <a:cubicBezTo>
                  <a:pt x="218" y="87"/>
                  <a:pt x="217" y="88"/>
                  <a:pt x="216" y="88"/>
                </a:cubicBezTo>
                <a:cubicBezTo>
                  <a:pt x="216" y="88"/>
                  <a:pt x="216" y="88"/>
                  <a:pt x="216" y="88"/>
                </a:cubicBezTo>
                <a:cubicBezTo>
                  <a:pt x="215" y="88"/>
                  <a:pt x="215" y="88"/>
                  <a:pt x="215" y="88"/>
                </a:cubicBezTo>
                <a:cubicBezTo>
                  <a:pt x="216" y="87"/>
                  <a:pt x="217" y="86"/>
                  <a:pt x="218" y="85"/>
                </a:cubicBezTo>
                <a:cubicBezTo>
                  <a:pt x="218" y="85"/>
                  <a:pt x="219" y="85"/>
                  <a:pt x="220" y="84"/>
                </a:cubicBezTo>
                <a:cubicBezTo>
                  <a:pt x="221" y="83"/>
                  <a:pt x="222" y="82"/>
                  <a:pt x="222" y="81"/>
                </a:cubicBezTo>
                <a:cubicBezTo>
                  <a:pt x="223" y="78"/>
                  <a:pt x="224" y="75"/>
                  <a:pt x="224" y="72"/>
                </a:cubicBezTo>
                <a:cubicBezTo>
                  <a:pt x="224" y="72"/>
                  <a:pt x="224" y="72"/>
                  <a:pt x="224" y="72"/>
                </a:cubicBezTo>
                <a:cubicBezTo>
                  <a:pt x="225" y="70"/>
                  <a:pt x="226" y="67"/>
                  <a:pt x="227" y="64"/>
                </a:cubicBezTo>
                <a:cubicBezTo>
                  <a:pt x="227" y="64"/>
                  <a:pt x="227" y="63"/>
                  <a:pt x="226" y="63"/>
                </a:cubicBezTo>
                <a:cubicBezTo>
                  <a:pt x="226" y="63"/>
                  <a:pt x="226" y="63"/>
                  <a:pt x="226" y="63"/>
                </a:cubicBezTo>
                <a:cubicBezTo>
                  <a:pt x="226" y="63"/>
                  <a:pt x="225" y="63"/>
                  <a:pt x="225" y="64"/>
                </a:cubicBezTo>
                <a:cubicBezTo>
                  <a:pt x="225" y="65"/>
                  <a:pt x="224" y="66"/>
                  <a:pt x="224" y="67"/>
                </a:cubicBezTo>
                <a:cubicBezTo>
                  <a:pt x="224" y="66"/>
                  <a:pt x="223" y="65"/>
                  <a:pt x="223" y="64"/>
                </a:cubicBezTo>
                <a:cubicBezTo>
                  <a:pt x="218" y="43"/>
                  <a:pt x="212" y="30"/>
                  <a:pt x="206" y="22"/>
                </a:cubicBezTo>
                <a:cubicBezTo>
                  <a:pt x="203" y="19"/>
                  <a:pt x="200" y="16"/>
                  <a:pt x="197" y="15"/>
                </a:cubicBezTo>
                <a:cubicBezTo>
                  <a:pt x="197" y="15"/>
                  <a:pt x="197" y="15"/>
                  <a:pt x="197" y="15"/>
                </a:cubicBezTo>
                <a:cubicBezTo>
                  <a:pt x="200" y="14"/>
                  <a:pt x="203" y="13"/>
                  <a:pt x="206" y="11"/>
                </a:cubicBezTo>
                <a:cubicBezTo>
                  <a:pt x="209" y="10"/>
                  <a:pt x="212" y="9"/>
                  <a:pt x="215" y="7"/>
                </a:cubicBezTo>
                <a:cubicBezTo>
                  <a:pt x="217" y="6"/>
                  <a:pt x="219" y="5"/>
                  <a:pt x="220" y="4"/>
                </a:cubicBezTo>
                <a:cubicBezTo>
                  <a:pt x="222" y="4"/>
                  <a:pt x="222" y="2"/>
                  <a:pt x="221" y="1"/>
                </a:cubicBezTo>
                <a:cubicBezTo>
                  <a:pt x="221" y="0"/>
                  <a:pt x="220" y="0"/>
                  <a:pt x="219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CustomShape 105"/>
          <p:cNvSpPr/>
          <p:nvPr/>
        </p:nvSpPr>
        <p:spPr>
          <a:xfrm>
            <a:off x="2870640" y="6437520"/>
            <a:ext cx="1440" cy="144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CustomShape 106"/>
          <p:cNvSpPr/>
          <p:nvPr/>
        </p:nvSpPr>
        <p:spPr>
          <a:xfrm>
            <a:off x="2870640" y="6437520"/>
            <a:ext cx="1440" cy="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CustomShape 107"/>
          <p:cNvSpPr/>
          <p:nvPr/>
        </p:nvSpPr>
        <p:spPr>
          <a:xfrm>
            <a:off x="3205800" y="6068520"/>
            <a:ext cx="1440" cy="144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0" name="CustomShape 108"/>
          <p:cNvSpPr/>
          <p:nvPr/>
        </p:nvSpPr>
        <p:spPr>
          <a:xfrm>
            <a:off x="3205800" y="6068520"/>
            <a:ext cx="1440" cy="144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CustomShape 109"/>
          <p:cNvSpPr/>
          <p:nvPr/>
        </p:nvSpPr>
        <p:spPr>
          <a:xfrm>
            <a:off x="7101000" y="5401800"/>
            <a:ext cx="704160" cy="954720"/>
          </a:xfrm>
          <a:custGeom>
            <a:avLst/>
            <a:gdLst/>
            <a:ahLst/>
            <a:rect l="l" t="t" r="r" b="b"/>
            <a:pathLst>
              <a:path w="166" h="225">
                <a:moveTo>
                  <a:pt x="63" y="206"/>
                </a:moveTo>
                <a:cubicBezTo>
                  <a:pt x="62" y="171"/>
                  <a:pt x="61" y="140"/>
                  <a:pt x="59" y="107"/>
                </a:cubicBezTo>
                <a:cubicBezTo>
                  <a:pt x="64" y="138"/>
                  <a:pt x="66" y="169"/>
                  <a:pt x="67" y="200"/>
                </a:cubicBezTo>
                <a:cubicBezTo>
                  <a:pt x="67" y="201"/>
                  <a:pt x="67" y="201"/>
                  <a:pt x="67" y="201"/>
                </a:cubicBezTo>
                <a:cubicBezTo>
                  <a:pt x="66" y="202"/>
                  <a:pt x="64" y="204"/>
                  <a:pt x="63" y="206"/>
                </a:cubicBezTo>
                <a:moveTo>
                  <a:pt x="22" y="87"/>
                </a:moveTo>
                <a:cubicBezTo>
                  <a:pt x="27" y="87"/>
                  <a:pt x="33" y="86"/>
                  <a:pt x="38" y="85"/>
                </a:cubicBezTo>
                <a:cubicBezTo>
                  <a:pt x="42" y="84"/>
                  <a:pt x="46" y="83"/>
                  <a:pt x="50" y="81"/>
                </a:cubicBezTo>
                <a:cubicBezTo>
                  <a:pt x="51" y="80"/>
                  <a:pt x="53" y="79"/>
                  <a:pt x="54" y="77"/>
                </a:cubicBezTo>
                <a:cubicBezTo>
                  <a:pt x="54" y="78"/>
                  <a:pt x="54" y="78"/>
                  <a:pt x="54" y="79"/>
                </a:cubicBezTo>
                <a:cubicBezTo>
                  <a:pt x="56" y="124"/>
                  <a:pt x="57" y="164"/>
                  <a:pt x="59" y="210"/>
                </a:cubicBezTo>
                <a:cubicBezTo>
                  <a:pt x="60" y="211"/>
                  <a:pt x="60" y="211"/>
                  <a:pt x="60" y="211"/>
                </a:cubicBezTo>
                <a:cubicBezTo>
                  <a:pt x="59" y="211"/>
                  <a:pt x="59" y="212"/>
                  <a:pt x="59" y="212"/>
                </a:cubicBezTo>
                <a:cubicBezTo>
                  <a:pt x="59" y="212"/>
                  <a:pt x="59" y="212"/>
                  <a:pt x="59" y="212"/>
                </a:cubicBezTo>
                <a:cubicBezTo>
                  <a:pt x="59" y="212"/>
                  <a:pt x="59" y="212"/>
                  <a:pt x="59" y="212"/>
                </a:cubicBezTo>
                <a:cubicBezTo>
                  <a:pt x="57" y="215"/>
                  <a:pt x="54" y="218"/>
                  <a:pt x="51" y="219"/>
                </a:cubicBezTo>
                <a:cubicBezTo>
                  <a:pt x="48" y="221"/>
                  <a:pt x="44" y="221"/>
                  <a:pt x="40" y="221"/>
                </a:cubicBezTo>
                <a:cubicBezTo>
                  <a:pt x="40" y="221"/>
                  <a:pt x="40" y="221"/>
                  <a:pt x="40" y="221"/>
                </a:cubicBezTo>
                <a:cubicBezTo>
                  <a:pt x="40" y="221"/>
                  <a:pt x="40" y="221"/>
                  <a:pt x="40" y="221"/>
                </a:cubicBezTo>
                <a:cubicBezTo>
                  <a:pt x="32" y="221"/>
                  <a:pt x="24" y="219"/>
                  <a:pt x="18" y="215"/>
                </a:cubicBezTo>
                <a:cubicBezTo>
                  <a:pt x="18" y="171"/>
                  <a:pt x="14" y="127"/>
                  <a:pt x="6" y="84"/>
                </a:cubicBezTo>
                <a:cubicBezTo>
                  <a:pt x="11" y="86"/>
                  <a:pt x="16" y="87"/>
                  <a:pt x="22" y="87"/>
                </a:cubicBezTo>
                <a:moveTo>
                  <a:pt x="75" y="87"/>
                </a:moveTo>
                <a:cubicBezTo>
                  <a:pt x="80" y="87"/>
                  <a:pt x="86" y="86"/>
                  <a:pt x="91" y="85"/>
                </a:cubicBezTo>
                <a:cubicBezTo>
                  <a:pt x="95" y="84"/>
                  <a:pt x="99" y="83"/>
                  <a:pt x="103" y="81"/>
                </a:cubicBezTo>
                <a:cubicBezTo>
                  <a:pt x="104" y="80"/>
                  <a:pt x="106" y="79"/>
                  <a:pt x="107" y="77"/>
                </a:cubicBezTo>
                <a:cubicBezTo>
                  <a:pt x="109" y="124"/>
                  <a:pt x="111" y="163"/>
                  <a:pt x="113" y="210"/>
                </a:cubicBezTo>
                <a:cubicBezTo>
                  <a:pt x="113" y="211"/>
                  <a:pt x="113" y="211"/>
                  <a:pt x="113" y="211"/>
                </a:cubicBezTo>
                <a:cubicBezTo>
                  <a:pt x="113" y="211"/>
                  <a:pt x="112" y="212"/>
                  <a:pt x="112" y="212"/>
                </a:cubicBezTo>
                <a:cubicBezTo>
                  <a:pt x="112" y="212"/>
                  <a:pt x="112" y="212"/>
                  <a:pt x="112" y="212"/>
                </a:cubicBezTo>
                <a:cubicBezTo>
                  <a:pt x="112" y="212"/>
                  <a:pt x="112" y="212"/>
                  <a:pt x="112" y="212"/>
                </a:cubicBezTo>
                <a:cubicBezTo>
                  <a:pt x="110" y="215"/>
                  <a:pt x="108" y="218"/>
                  <a:pt x="104" y="219"/>
                </a:cubicBezTo>
                <a:cubicBezTo>
                  <a:pt x="101" y="221"/>
                  <a:pt x="97" y="221"/>
                  <a:pt x="93" y="221"/>
                </a:cubicBezTo>
                <a:cubicBezTo>
                  <a:pt x="93" y="221"/>
                  <a:pt x="93" y="221"/>
                  <a:pt x="93" y="221"/>
                </a:cubicBezTo>
                <a:cubicBezTo>
                  <a:pt x="93" y="221"/>
                  <a:pt x="93" y="221"/>
                  <a:pt x="93" y="221"/>
                </a:cubicBezTo>
                <a:cubicBezTo>
                  <a:pt x="85" y="221"/>
                  <a:pt x="77" y="219"/>
                  <a:pt x="72" y="215"/>
                </a:cubicBezTo>
                <a:cubicBezTo>
                  <a:pt x="71" y="171"/>
                  <a:pt x="67" y="127"/>
                  <a:pt x="60" y="84"/>
                </a:cubicBezTo>
                <a:cubicBezTo>
                  <a:pt x="64" y="86"/>
                  <a:pt x="70" y="87"/>
                  <a:pt x="75" y="87"/>
                </a:cubicBezTo>
                <a:moveTo>
                  <a:pt x="117" y="206"/>
                </a:moveTo>
                <a:cubicBezTo>
                  <a:pt x="115" y="159"/>
                  <a:pt x="113" y="120"/>
                  <a:pt x="111" y="73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4" y="116"/>
                  <a:pt x="116" y="158"/>
                  <a:pt x="119" y="202"/>
                </a:cubicBezTo>
                <a:cubicBezTo>
                  <a:pt x="119" y="202"/>
                  <a:pt x="119" y="202"/>
                  <a:pt x="119" y="202"/>
                </a:cubicBezTo>
                <a:cubicBezTo>
                  <a:pt x="118" y="204"/>
                  <a:pt x="117" y="205"/>
                  <a:pt x="117" y="206"/>
                </a:cubicBezTo>
                <a:moveTo>
                  <a:pt x="66" y="82"/>
                </a:moveTo>
                <a:cubicBezTo>
                  <a:pt x="65" y="82"/>
                  <a:pt x="64" y="80"/>
                  <a:pt x="64" y="79"/>
                </a:cubicBezTo>
                <a:cubicBezTo>
                  <a:pt x="64" y="78"/>
                  <a:pt x="64" y="78"/>
                  <a:pt x="64" y="78"/>
                </a:cubicBezTo>
                <a:cubicBezTo>
                  <a:pt x="65" y="77"/>
                  <a:pt x="65" y="76"/>
                  <a:pt x="66" y="75"/>
                </a:cubicBezTo>
                <a:cubicBezTo>
                  <a:pt x="74" y="67"/>
                  <a:pt x="81" y="58"/>
                  <a:pt x="89" y="50"/>
                </a:cubicBezTo>
                <a:cubicBezTo>
                  <a:pt x="83" y="57"/>
                  <a:pt x="76" y="64"/>
                  <a:pt x="70" y="72"/>
                </a:cubicBezTo>
                <a:cubicBezTo>
                  <a:pt x="69" y="74"/>
                  <a:pt x="67" y="77"/>
                  <a:pt x="67" y="81"/>
                </a:cubicBezTo>
                <a:cubicBezTo>
                  <a:pt x="67" y="81"/>
                  <a:pt x="67" y="82"/>
                  <a:pt x="67" y="82"/>
                </a:cubicBezTo>
                <a:cubicBezTo>
                  <a:pt x="67" y="82"/>
                  <a:pt x="66" y="82"/>
                  <a:pt x="66" y="82"/>
                </a:cubicBezTo>
                <a:cubicBezTo>
                  <a:pt x="66" y="82"/>
                  <a:pt x="66" y="82"/>
                  <a:pt x="66" y="82"/>
                </a:cubicBezTo>
                <a:cubicBezTo>
                  <a:pt x="66" y="82"/>
                  <a:pt x="66" y="82"/>
                  <a:pt x="66" y="82"/>
                </a:cubicBezTo>
                <a:moveTo>
                  <a:pt x="14" y="82"/>
                </a:moveTo>
                <a:cubicBezTo>
                  <a:pt x="13" y="82"/>
                  <a:pt x="13" y="82"/>
                  <a:pt x="12" y="82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2"/>
                  <a:pt x="11" y="80"/>
                  <a:pt x="11" y="79"/>
                </a:cubicBezTo>
                <a:cubicBezTo>
                  <a:pt x="11" y="78"/>
                  <a:pt x="11" y="78"/>
                  <a:pt x="11" y="78"/>
                </a:cubicBezTo>
                <a:cubicBezTo>
                  <a:pt x="11" y="77"/>
                  <a:pt x="12" y="76"/>
                  <a:pt x="13" y="75"/>
                </a:cubicBezTo>
                <a:cubicBezTo>
                  <a:pt x="20" y="67"/>
                  <a:pt x="28" y="58"/>
                  <a:pt x="36" y="50"/>
                </a:cubicBezTo>
                <a:cubicBezTo>
                  <a:pt x="29" y="57"/>
                  <a:pt x="23" y="64"/>
                  <a:pt x="17" y="72"/>
                </a:cubicBezTo>
                <a:cubicBezTo>
                  <a:pt x="15" y="74"/>
                  <a:pt x="14" y="77"/>
                  <a:pt x="14" y="81"/>
                </a:cubicBezTo>
                <a:cubicBezTo>
                  <a:pt x="13" y="81"/>
                  <a:pt x="14" y="82"/>
                  <a:pt x="14" y="82"/>
                </a:cubicBezTo>
                <a:moveTo>
                  <a:pt x="75" y="83"/>
                </a:moveTo>
                <a:cubicBezTo>
                  <a:pt x="75" y="83"/>
                  <a:pt x="75" y="83"/>
                  <a:pt x="75" y="83"/>
                </a:cubicBezTo>
                <a:cubicBezTo>
                  <a:pt x="74" y="83"/>
                  <a:pt x="73" y="83"/>
                  <a:pt x="72" y="83"/>
                </a:cubicBezTo>
                <a:cubicBezTo>
                  <a:pt x="72" y="83"/>
                  <a:pt x="72" y="83"/>
                  <a:pt x="72" y="83"/>
                </a:cubicBezTo>
                <a:cubicBezTo>
                  <a:pt x="71" y="82"/>
                  <a:pt x="71" y="82"/>
                  <a:pt x="71" y="81"/>
                </a:cubicBezTo>
                <a:cubicBezTo>
                  <a:pt x="71" y="79"/>
                  <a:pt x="72" y="76"/>
                  <a:pt x="74" y="75"/>
                </a:cubicBezTo>
                <a:cubicBezTo>
                  <a:pt x="88" y="55"/>
                  <a:pt x="105" y="37"/>
                  <a:pt x="123" y="20"/>
                </a:cubicBezTo>
                <a:cubicBezTo>
                  <a:pt x="124" y="21"/>
                  <a:pt x="124" y="21"/>
                  <a:pt x="125" y="21"/>
                </a:cubicBezTo>
                <a:cubicBezTo>
                  <a:pt x="109" y="38"/>
                  <a:pt x="93" y="56"/>
                  <a:pt x="79" y="74"/>
                </a:cubicBezTo>
                <a:cubicBezTo>
                  <a:pt x="78" y="75"/>
                  <a:pt x="78" y="76"/>
                  <a:pt x="79" y="77"/>
                </a:cubicBezTo>
                <a:cubicBezTo>
                  <a:pt x="80" y="77"/>
                  <a:pt x="80" y="78"/>
                  <a:pt x="80" y="78"/>
                </a:cubicBezTo>
                <a:cubicBezTo>
                  <a:pt x="81" y="78"/>
                  <a:pt x="82" y="77"/>
                  <a:pt x="82" y="77"/>
                </a:cubicBezTo>
                <a:cubicBezTo>
                  <a:pt x="97" y="57"/>
                  <a:pt x="113" y="39"/>
                  <a:pt x="130" y="21"/>
                </a:cubicBezTo>
                <a:cubicBezTo>
                  <a:pt x="131" y="21"/>
                  <a:pt x="131" y="22"/>
                  <a:pt x="132" y="22"/>
                </a:cubicBezTo>
                <a:cubicBezTo>
                  <a:pt x="133" y="22"/>
                  <a:pt x="133" y="22"/>
                  <a:pt x="133" y="22"/>
                </a:cubicBezTo>
                <a:cubicBezTo>
                  <a:pt x="119" y="38"/>
                  <a:pt x="105" y="55"/>
                  <a:pt x="92" y="72"/>
                </a:cubicBezTo>
                <a:cubicBezTo>
                  <a:pt x="91" y="72"/>
                  <a:pt x="91" y="74"/>
                  <a:pt x="92" y="74"/>
                </a:cubicBezTo>
                <a:cubicBezTo>
                  <a:pt x="92" y="75"/>
                  <a:pt x="93" y="75"/>
                  <a:pt x="93" y="75"/>
                </a:cubicBezTo>
                <a:cubicBezTo>
                  <a:pt x="94" y="75"/>
                  <a:pt x="95" y="75"/>
                  <a:pt x="95" y="74"/>
                </a:cubicBezTo>
                <a:cubicBezTo>
                  <a:pt x="109" y="56"/>
                  <a:pt x="124" y="39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39" y="21"/>
                  <a:pt x="140" y="21"/>
                  <a:pt x="140" y="21"/>
                </a:cubicBezTo>
                <a:cubicBezTo>
                  <a:pt x="133" y="35"/>
                  <a:pt x="124" y="49"/>
                  <a:pt x="115" y="62"/>
                </a:cubicBezTo>
                <a:cubicBezTo>
                  <a:pt x="113" y="64"/>
                  <a:pt x="111" y="66"/>
                  <a:pt x="110" y="68"/>
                </a:cubicBezTo>
                <a:cubicBezTo>
                  <a:pt x="109" y="68"/>
                  <a:pt x="109" y="68"/>
                  <a:pt x="109" y="68"/>
                </a:cubicBezTo>
                <a:cubicBezTo>
                  <a:pt x="109" y="68"/>
                  <a:pt x="109" y="68"/>
                  <a:pt x="109" y="68"/>
                </a:cubicBezTo>
                <a:cubicBezTo>
                  <a:pt x="108" y="68"/>
                  <a:pt x="107" y="69"/>
                  <a:pt x="107" y="70"/>
                </a:cubicBezTo>
                <a:cubicBezTo>
                  <a:pt x="106" y="73"/>
                  <a:pt x="104" y="76"/>
                  <a:pt x="101" y="78"/>
                </a:cubicBezTo>
                <a:cubicBezTo>
                  <a:pt x="98" y="80"/>
                  <a:pt x="94" y="81"/>
                  <a:pt x="90" y="81"/>
                </a:cubicBezTo>
                <a:cubicBezTo>
                  <a:pt x="85" y="82"/>
                  <a:pt x="80" y="83"/>
                  <a:pt x="75" y="83"/>
                </a:cubicBezTo>
                <a:moveTo>
                  <a:pt x="40" y="75"/>
                </a:moveTo>
                <a:cubicBezTo>
                  <a:pt x="41" y="75"/>
                  <a:pt x="41" y="75"/>
                  <a:pt x="42" y="74"/>
                </a:cubicBezTo>
                <a:cubicBezTo>
                  <a:pt x="56" y="56"/>
                  <a:pt x="70" y="39"/>
                  <a:pt x="85" y="21"/>
                </a:cubicBezTo>
                <a:cubicBezTo>
                  <a:pt x="85" y="21"/>
                  <a:pt x="85" y="21"/>
                  <a:pt x="85" y="21"/>
                </a:cubicBezTo>
                <a:cubicBezTo>
                  <a:pt x="86" y="21"/>
                  <a:pt x="88" y="20"/>
                  <a:pt x="89" y="20"/>
                </a:cubicBezTo>
                <a:cubicBezTo>
                  <a:pt x="84" y="30"/>
                  <a:pt x="78" y="39"/>
                  <a:pt x="72" y="48"/>
                </a:cubicBezTo>
                <a:cubicBezTo>
                  <a:pt x="72" y="49"/>
                  <a:pt x="72" y="49"/>
                  <a:pt x="72" y="50"/>
                </a:cubicBezTo>
                <a:cubicBezTo>
                  <a:pt x="67" y="56"/>
                  <a:pt x="62" y="63"/>
                  <a:pt x="57" y="70"/>
                </a:cubicBezTo>
                <a:cubicBezTo>
                  <a:pt x="57" y="70"/>
                  <a:pt x="57" y="70"/>
                  <a:pt x="57" y="70"/>
                </a:cubicBezTo>
                <a:cubicBezTo>
                  <a:pt x="57" y="69"/>
                  <a:pt x="56" y="68"/>
                  <a:pt x="56" y="68"/>
                </a:cubicBezTo>
                <a:cubicBezTo>
                  <a:pt x="55" y="68"/>
                  <a:pt x="55" y="68"/>
                  <a:pt x="55" y="68"/>
                </a:cubicBezTo>
                <a:cubicBezTo>
                  <a:pt x="54" y="68"/>
                  <a:pt x="53" y="69"/>
                  <a:pt x="53" y="70"/>
                </a:cubicBezTo>
                <a:cubicBezTo>
                  <a:pt x="53" y="73"/>
                  <a:pt x="50" y="76"/>
                  <a:pt x="47" y="78"/>
                </a:cubicBezTo>
                <a:cubicBezTo>
                  <a:pt x="44" y="80"/>
                  <a:pt x="41" y="81"/>
                  <a:pt x="37" y="81"/>
                </a:cubicBezTo>
                <a:cubicBezTo>
                  <a:pt x="32" y="82"/>
                  <a:pt x="27" y="83"/>
                  <a:pt x="22" y="83"/>
                </a:cubicBezTo>
                <a:cubicBezTo>
                  <a:pt x="22" y="83"/>
                  <a:pt x="22" y="83"/>
                  <a:pt x="22" y="83"/>
                </a:cubicBezTo>
                <a:cubicBezTo>
                  <a:pt x="21" y="83"/>
                  <a:pt x="20" y="83"/>
                  <a:pt x="19" y="83"/>
                </a:cubicBezTo>
                <a:cubicBezTo>
                  <a:pt x="18" y="83"/>
                  <a:pt x="18" y="83"/>
                  <a:pt x="18" y="83"/>
                </a:cubicBezTo>
                <a:cubicBezTo>
                  <a:pt x="18" y="82"/>
                  <a:pt x="18" y="82"/>
                  <a:pt x="18" y="81"/>
                </a:cubicBezTo>
                <a:cubicBezTo>
                  <a:pt x="17" y="79"/>
                  <a:pt x="19" y="76"/>
                  <a:pt x="20" y="75"/>
                </a:cubicBezTo>
                <a:cubicBezTo>
                  <a:pt x="35" y="55"/>
                  <a:pt x="52" y="37"/>
                  <a:pt x="70" y="20"/>
                </a:cubicBezTo>
                <a:cubicBezTo>
                  <a:pt x="70" y="21"/>
                  <a:pt x="71" y="21"/>
                  <a:pt x="72" y="21"/>
                </a:cubicBezTo>
                <a:cubicBezTo>
                  <a:pt x="55" y="38"/>
                  <a:pt x="40" y="56"/>
                  <a:pt x="26" y="74"/>
                </a:cubicBezTo>
                <a:cubicBezTo>
                  <a:pt x="25" y="75"/>
                  <a:pt x="25" y="76"/>
                  <a:pt x="26" y="77"/>
                </a:cubicBezTo>
                <a:cubicBezTo>
                  <a:pt x="26" y="77"/>
                  <a:pt x="27" y="78"/>
                  <a:pt x="27" y="78"/>
                </a:cubicBezTo>
                <a:cubicBezTo>
                  <a:pt x="28" y="78"/>
                  <a:pt x="28" y="77"/>
                  <a:pt x="29" y="77"/>
                </a:cubicBezTo>
                <a:cubicBezTo>
                  <a:pt x="44" y="57"/>
                  <a:pt x="60" y="39"/>
                  <a:pt x="77" y="21"/>
                </a:cubicBezTo>
                <a:cubicBezTo>
                  <a:pt x="77" y="21"/>
                  <a:pt x="78" y="22"/>
                  <a:pt x="79" y="22"/>
                </a:cubicBezTo>
                <a:cubicBezTo>
                  <a:pt x="79" y="22"/>
                  <a:pt x="79" y="22"/>
                  <a:pt x="79" y="22"/>
                </a:cubicBezTo>
                <a:cubicBezTo>
                  <a:pt x="66" y="38"/>
                  <a:pt x="52" y="55"/>
                  <a:pt x="38" y="72"/>
                </a:cubicBezTo>
                <a:cubicBezTo>
                  <a:pt x="38" y="72"/>
                  <a:pt x="38" y="74"/>
                  <a:pt x="39" y="74"/>
                </a:cubicBezTo>
                <a:cubicBezTo>
                  <a:pt x="39" y="75"/>
                  <a:pt x="40" y="75"/>
                  <a:pt x="40" y="75"/>
                </a:cubicBezTo>
                <a:moveTo>
                  <a:pt x="45" y="40"/>
                </a:moveTo>
                <a:cubicBezTo>
                  <a:pt x="52" y="32"/>
                  <a:pt x="59" y="24"/>
                  <a:pt x="66" y="17"/>
                </a:cubicBezTo>
                <a:cubicBezTo>
                  <a:pt x="66" y="17"/>
                  <a:pt x="66" y="17"/>
                  <a:pt x="66" y="17"/>
                </a:cubicBezTo>
                <a:cubicBezTo>
                  <a:pt x="66" y="18"/>
                  <a:pt x="66" y="18"/>
                  <a:pt x="66" y="18"/>
                </a:cubicBezTo>
                <a:cubicBezTo>
                  <a:pt x="59" y="25"/>
                  <a:pt x="52" y="32"/>
                  <a:pt x="45" y="40"/>
                </a:cubicBezTo>
                <a:moveTo>
                  <a:pt x="98" y="40"/>
                </a:moveTo>
                <a:cubicBezTo>
                  <a:pt x="105" y="32"/>
                  <a:pt x="112" y="24"/>
                  <a:pt x="119" y="17"/>
                </a:cubicBezTo>
                <a:cubicBezTo>
                  <a:pt x="120" y="17"/>
                  <a:pt x="120" y="17"/>
                  <a:pt x="120" y="17"/>
                </a:cubicBezTo>
                <a:cubicBezTo>
                  <a:pt x="120" y="18"/>
                  <a:pt x="120" y="18"/>
                  <a:pt x="120" y="18"/>
                </a:cubicBezTo>
                <a:cubicBezTo>
                  <a:pt x="112" y="25"/>
                  <a:pt x="105" y="32"/>
                  <a:pt x="98" y="40"/>
                </a:cubicBezTo>
                <a:moveTo>
                  <a:pt x="123" y="197"/>
                </a:moveTo>
                <a:cubicBezTo>
                  <a:pt x="120" y="153"/>
                  <a:pt x="118" y="112"/>
                  <a:pt x="116" y="67"/>
                </a:cubicBezTo>
                <a:cubicBezTo>
                  <a:pt x="116" y="66"/>
                  <a:pt x="117" y="65"/>
                  <a:pt x="118" y="64"/>
                </a:cubicBezTo>
                <a:cubicBezTo>
                  <a:pt x="130" y="49"/>
                  <a:pt x="139" y="32"/>
                  <a:pt x="148" y="15"/>
                </a:cubicBezTo>
                <a:cubicBezTo>
                  <a:pt x="155" y="60"/>
                  <a:pt x="161" y="105"/>
                  <a:pt x="162" y="150"/>
                </a:cubicBezTo>
                <a:cubicBezTo>
                  <a:pt x="161" y="150"/>
                  <a:pt x="161" y="150"/>
                  <a:pt x="161" y="150"/>
                </a:cubicBezTo>
                <a:cubicBezTo>
                  <a:pt x="148" y="165"/>
                  <a:pt x="135" y="181"/>
                  <a:pt x="123" y="197"/>
                </a:cubicBezTo>
                <a:moveTo>
                  <a:pt x="87" y="32"/>
                </a:moveTo>
                <a:cubicBezTo>
                  <a:pt x="90" y="27"/>
                  <a:pt x="93" y="21"/>
                  <a:pt x="96" y="15"/>
                </a:cubicBezTo>
                <a:cubicBezTo>
                  <a:pt x="96" y="17"/>
                  <a:pt x="97" y="19"/>
                  <a:pt x="97" y="21"/>
                </a:cubicBezTo>
                <a:cubicBezTo>
                  <a:pt x="93" y="24"/>
                  <a:pt x="90" y="28"/>
                  <a:pt x="87" y="32"/>
                </a:cubicBezTo>
                <a:moveTo>
                  <a:pt x="9" y="80"/>
                </a:moveTo>
                <a:cubicBezTo>
                  <a:pt x="8" y="80"/>
                  <a:pt x="8" y="80"/>
                  <a:pt x="8" y="80"/>
                </a:cubicBezTo>
                <a:cubicBezTo>
                  <a:pt x="7" y="80"/>
                  <a:pt x="6" y="79"/>
                  <a:pt x="5" y="78"/>
                </a:cubicBezTo>
                <a:cubicBezTo>
                  <a:pt x="5" y="78"/>
                  <a:pt x="5" y="78"/>
                  <a:pt x="5" y="78"/>
                </a:cubicBezTo>
                <a:cubicBezTo>
                  <a:pt x="4" y="77"/>
                  <a:pt x="4" y="77"/>
                  <a:pt x="4" y="77"/>
                </a:cubicBezTo>
                <a:cubicBezTo>
                  <a:pt x="4" y="77"/>
                  <a:pt x="4" y="77"/>
                  <a:pt x="4" y="77"/>
                </a:cubicBezTo>
                <a:cubicBezTo>
                  <a:pt x="5" y="77"/>
                  <a:pt x="5" y="76"/>
                  <a:pt x="5" y="76"/>
                </a:cubicBezTo>
                <a:cubicBezTo>
                  <a:pt x="22" y="50"/>
                  <a:pt x="42" y="27"/>
                  <a:pt x="64" y="6"/>
                </a:cubicBezTo>
                <a:cubicBezTo>
                  <a:pt x="64" y="9"/>
                  <a:pt x="65" y="11"/>
                  <a:pt x="66" y="14"/>
                </a:cubicBezTo>
                <a:cubicBezTo>
                  <a:pt x="47" y="34"/>
                  <a:pt x="29" y="54"/>
                  <a:pt x="11" y="74"/>
                </a:cubicBezTo>
                <a:cubicBezTo>
                  <a:pt x="10" y="75"/>
                  <a:pt x="9" y="76"/>
                  <a:pt x="9" y="78"/>
                </a:cubicBezTo>
                <a:cubicBezTo>
                  <a:pt x="9" y="78"/>
                  <a:pt x="9" y="79"/>
                  <a:pt x="9" y="79"/>
                </a:cubicBezTo>
                <a:cubicBezTo>
                  <a:pt x="9" y="80"/>
                  <a:pt x="9" y="80"/>
                  <a:pt x="9" y="80"/>
                </a:cubicBezTo>
                <a:moveTo>
                  <a:pt x="62" y="80"/>
                </a:moveTo>
                <a:cubicBezTo>
                  <a:pt x="62" y="80"/>
                  <a:pt x="62" y="80"/>
                  <a:pt x="62" y="80"/>
                </a:cubicBezTo>
                <a:cubicBezTo>
                  <a:pt x="61" y="80"/>
                  <a:pt x="59" y="79"/>
                  <a:pt x="59" y="78"/>
                </a:cubicBezTo>
                <a:cubicBezTo>
                  <a:pt x="58" y="78"/>
                  <a:pt x="58" y="78"/>
                  <a:pt x="58" y="78"/>
                </a:cubicBezTo>
                <a:cubicBezTo>
                  <a:pt x="58" y="77"/>
                  <a:pt x="58" y="77"/>
                  <a:pt x="58" y="77"/>
                </a:cubicBezTo>
                <a:cubicBezTo>
                  <a:pt x="58" y="76"/>
                  <a:pt x="58" y="76"/>
                  <a:pt x="58" y="76"/>
                </a:cubicBezTo>
                <a:cubicBezTo>
                  <a:pt x="71" y="57"/>
                  <a:pt x="85" y="40"/>
                  <a:pt x="100" y="23"/>
                </a:cubicBezTo>
                <a:cubicBezTo>
                  <a:pt x="101" y="23"/>
                  <a:pt x="101" y="23"/>
                  <a:pt x="101" y="22"/>
                </a:cubicBezTo>
                <a:cubicBezTo>
                  <a:pt x="106" y="17"/>
                  <a:pt x="112" y="11"/>
                  <a:pt x="117" y="6"/>
                </a:cubicBezTo>
                <a:cubicBezTo>
                  <a:pt x="118" y="9"/>
                  <a:pt x="118" y="11"/>
                  <a:pt x="119" y="14"/>
                </a:cubicBezTo>
                <a:cubicBezTo>
                  <a:pt x="100" y="34"/>
                  <a:pt x="82" y="54"/>
                  <a:pt x="65" y="74"/>
                </a:cubicBezTo>
                <a:cubicBezTo>
                  <a:pt x="64" y="75"/>
                  <a:pt x="63" y="76"/>
                  <a:pt x="62" y="78"/>
                </a:cubicBezTo>
                <a:cubicBezTo>
                  <a:pt x="62" y="78"/>
                  <a:pt x="62" y="79"/>
                  <a:pt x="62" y="79"/>
                </a:cubicBezTo>
                <a:cubicBezTo>
                  <a:pt x="62" y="80"/>
                  <a:pt x="62" y="80"/>
                  <a:pt x="62" y="80"/>
                </a:cubicBezTo>
                <a:moveTo>
                  <a:pt x="118" y="0"/>
                </a:moveTo>
                <a:cubicBezTo>
                  <a:pt x="118" y="0"/>
                  <a:pt x="117" y="0"/>
                  <a:pt x="117" y="0"/>
                </a:cubicBezTo>
                <a:cubicBezTo>
                  <a:pt x="111" y="6"/>
                  <a:pt x="106" y="11"/>
                  <a:pt x="100" y="17"/>
                </a:cubicBezTo>
                <a:cubicBezTo>
                  <a:pt x="100" y="14"/>
                  <a:pt x="100" y="11"/>
                  <a:pt x="99" y="9"/>
                </a:cubicBezTo>
                <a:cubicBezTo>
                  <a:pt x="99" y="8"/>
                  <a:pt x="98" y="7"/>
                  <a:pt x="98" y="7"/>
                </a:cubicBezTo>
                <a:cubicBezTo>
                  <a:pt x="97" y="7"/>
                  <a:pt x="97" y="7"/>
                  <a:pt x="97" y="7"/>
                </a:cubicBezTo>
                <a:cubicBezTo>
                  <a:pt x="96" y="7"/>
                  <a:pt x="96" y="7"/>
                  <a:pt x="95" y="8"/>
                </a:cubicBezTo>
                <a:cubicBezTo>
                  <a:pt x="94" y="10"/>
                  <a:pt x="93" y="13"/>
                  <a:pt x="91" y="15"/>
                </a:cubicBezTo>
                <a:cubicBezTo>
                  <a:pt x="91" y="15"/>
                  <a:pt x="91" y="15"/>
                  <a:pt x="91" y="15"/>
                </a:cubicBezTo>
                <a:cubicBezTo>
                  <a:pt x="91" y="15"/>
                  <a:pt x="90" y="15"/>
                  <a:pt x="90" y="15"/>
                </a:cubicBezTo>
                <a:cubicBezTo>
                  <a:pt x="87" y="17"/>
                  <a:pt x="83" y="18"/>
                  <a:pt x="79" y="18"/>
                </a:cubicBezTo>
                <a:cubicBezTo>
                  <a:pt x="79" y="18"/>
                  <a:pt x="79" y="18"/>
                  <a:pt x="79" y="18"/>
                </a:cubicBezTo>
                <a:cubicBezTo>
                  <a:pt x="79" y="18"/>
                  <a:pt x="79" y="18"/>
                  <a:pt x="79" y="18"/>
                </a:cubicBezTo>
                <a:cubicBezTo>
                  <a:pt x="78" y="17"/>
                  <a:pt x="78" y="17"/>
                  <a:pt x="78" y="17"/>
                </a:cubicBezTo>
                <a:cubicBezTo>
                  <a:pt x="78" y="17"/>
                  <a:pt x="77" y="16"/>
                  <a:pt x="77" y="16"/>
                </a:cubicBezTo>
                <a:cubicBezTo>
                  <a:pt x="76" y="16"/>
                  <a:pt x="76" y="17"/>
                  <a:pt x="75" y="17"/>
                </a:cubicBezTo>
                <a:cubicBezTo>
                  <a:pt x="75" y="17"/>
                  <a:pt x="75" y="17"/>
                  <a:pt x="75" y="17"/>
                </a:cubicBezTo>
                <a:cubicBezTo>
                  <a:pt x="73" y="17"/>
                  <a:pt x="72" y="17"/>
                  <a:pt x="70" y="16"/>
                </a:cubicBezTo>
                <a:cubicBezTo>
                  <a:pt x="70" y="15"/>
                  <a:pt x="70" y="14"/>
                  <a:pt x="69" y="13"/>
                </a:cubicBezTo>
                <a:cubicBezTo>
                  <a:pt x="69" y="12"/>
                  <a:pt x="69" y="12"/>
                  <a:pt x="69" y="12"/>
                </a:cubicBezTo>
                <a:cubicBezTo>
                  <a:pt x="68" y="9"/>
                  <a:pt x="68" y="5"/>
                  <a:pt x="67" y="1"/>
                </a:cubicBezTo>
                <a:cubicBezTo>
                  <a:pt x="67" y="1"/>
                  <a:pt x="66" y="0"/>
                  <a:pt x="66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40" y="22"/>
                  <a:pt x="20" y="47"/>
                  <a:pt x="2" y="74"/>
                </a:cubicBezTo>
                <a:cubicBezTo>
                  <a:pt x="1" y="74"/>
                  <a:pt x="1" y="75"/>
                  <a:pt x="1" y="76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78"/>
                  <a:pt x="1" y="79"/>
                  <a:pt x="1" y="80"/>
                </a:cubicBezTo>
                <a:cubicBezTo>
                  <a:pt x="2" y="80"/>
                  <a:pt x="2" y="81"/>
                  <a:pt x="3" y="81"/>
                </a:cubicBezTo>
                <a:cubicBezTo>
                  <a:pt x="3" y="81"/>
                  <a:pt x="3" y="81"/>
                  <a:pt x="3" y="81"/>
                </a:cubicBezTo>
                <a:cubicBezTo>
                  <a:pt x="2" y="82"/>
                  <a:pt x="2" y="83"/>
                  <a:pt x="2" y="83"/>
                </a:cubicBezTo>
                <a:cubicBezTo>
                  <a:pt x="10" y="127"/>
                  <a:pt x="14" y="171"/>
                  <a:pt x="14" y="216"/>
                </a:cubicBezTo>
                <a:cubicBezTo>
                  <a:pt x="14" y="216"/>
                  <a:pt x="14" y="216"/>
                  <a:pt x="14" y="216"/>
                </a:cubicBezTo>
                <a:cubicBezTo>
                  <a:pt x="14" y="216"/>
                  <a:pt x="14" y="216"/>
                  <a:pt x="14" y="216"/>
                </a:cubicBezTo>
                <a:cubicBezTo>
                  <a:pt x="14" y="216"/>
                  <a:pt x="14" y="216"/>
                  <a:pt x="14" y="216"/>
                </a:cubicBezTo>
                <a:cubicBezTo>
                  <a:pt x="15" y="217"/>
                  <a:pt x="15" y="217"/>
                  <a:pt x="15" y="217"/>
                </a:cubicBezTo>
                <a:cubicBezTo>
                  <a:pt x="22" y="223"/>
                  <a:pt x="31" y="225"/>
                  <a:pt x="40" y="225"/>
                </a:cubicBezTo>
                <a:cubicBezTo>
                  <a:pt x="44" y="225"/>
                  <a:pt x="49" y="225"/>
                  <a:pt x="53" y="223"/>
                </a:cubicBezTo>
                <a:cubicBezTo>
                  <a:pt x="56" y="221"/>
                  <a:pt x="58" y="219"/>
                  <a:pt x="60" y="217"/>
                </a:cubicBezTo>
                <a:cubicBezTo>
                  <a:pt x="61" y="217"/>
                  <a:pt x="61" y="217"/>
                  <a:pt x="61" y="217"/>
                </a:cubicBezTo>
                <a:cubicBezTo>
                  <a:pt x="61" y="217"/>
                  <a:pt x="61" y="217"/>
                  <a:pt x="62" y="217"/>
                </a:cubicBezTo>
                <a:cubicBezTo>
                  <a:pt x="63" y="216"/>
                  <a:pt x="63" y="215"/>
                  <a:pt x="63" y="214"/>
                </a:cubicBezTo>
                <a:cubicBezTo>
                  <a:pt x="62" y="214"/>
                  <a:pt x="62" y="214"/>
                  <a:pt x="62" y="214"/>
                </a:cubicBezTo>
                <a:cubicBezTo>
                  <a:pt x="64" y="211"/>
                  <a:pt x="66" y="209"/>
                  <a:pt x="67" y="207"/>
                </a:cubicBezTo>
                <a:cubicBezTo>
                  <a:pt x="68" y="210"/>
                  <a:pt x="68" y="213"/>
                  <a:pt x="68" y="216"/>
                </a:cubicBezTo>
                <a:cubicBezTo>
                  <a:pt x="68" y="216"/>
                  <a:pt x="68" y="216"/>
                  <a:pt x="68" y="216"/>
                </a:cubicBezTo>
                <a:cubicBezTo>
                  <a:pt x="68" y="216"/>
                  <a:pt x="68" y="216"/>
                  <a:pt x="68" y="216"/>
                </a:cubicBezTo>
                <a:cubicBezTo>
                  <a:pt x="68" y="216"/>
                  <a:pt x="68" y="216"/>
                  <a:pt x="68" y="216"/>
                </a:cubicBezTo>
                <a:cubicBezTo>
                  <a:pt x="68" y="217"/>
                  <a:pt x="68" y="217"/>
                  <a:pt x="68" y="217"/>
                </a:cubicBezTo>
                <a:cubicBezTo>
                  <a:pt x="75" y="223"/>
                  <a:pt x="84" y="225"/>
                  <a:pt x="93" y="225"/>
                </a:cubicBezTo>
                <a:cubicBezTo>
                  <a:pt x="98" y="225"/>
                  <a:pt x="102" y="225"/>
                  <a:pt x="106" y="223"/>
                </a:cubicBezTo>
                <a:cubicBezTo>
                  <a:pt x="109" y="221"/>
                  <a:pt x="112" y="219"/>
                  <a:pt x="114" y="217"/>
                </a:cubicBezTo>
                <a:cubicBezTo>
                  <a:pt x="114" y="217"/>
                  <a:pt x="114" y="217"/>
                  <a:pt x="114" y="217"/>
                </a:cubicBezTo>
                <a:cubicBezTo>
                  <a:pt x="114" y="217"/>
                  <a:pt x="115" y="217"/>
                  <a:pt x="115" y="217"/>
                </a:cubicBezTo>
                <a:cubicBezTo>
                  <a:pt x="116" y="216"/>
                  <a:pt x="116" y="215"/>
                  <a:pt x="116" y="214"/>
                </a:cubicBezTo>
                <a:cubicBezTo>
                  <a:pt x="116" y="214"/>
                  <a:pt x="116" y="214"/>
                  <a:pt x="116" y="214"/>
                </a:cubicBezTo>
                <a:cubicBezTo>
                  <a:pt x="130" y="193"/>
                  <a:pt x="146" y="173"/>
                  <a:pt x="163" y="154"/>
                </a:cubicBezTo>
                <a:cubicBezTo>
                  <a:pt x="164" y="155"/>
                  <a:pt x="164" y="155"/>
                  <a:pt x="164" y="155"/>
                </a:cubicBezTo>
                <a:cubicBezTo>
                  <a:pt x="165" y="155"/>
                  <a:pt x="166" y="154"/>
                  <a:pt x="166" y="153"/>
                </a:cubicBezTo>
                <a:cubicBezTo>
                  <a:pt x="165" y="105"/>
                  <a:pt x="159" y="56"/>
                  <a:pt x="151" y="9"/>
                </a:cubicBezTo>
                <a:cubicBezTo>
                  <a:pt x="151" y="8"/>
                  <a:pt x="150" y="7"/>
                  <a:pt x="149" y="7"/>
                </a:cubicBezTo>
                <a:cubicBezTo>
                  <a:pt x="149" y="7"/>
                  <a:pt x="149" y="7"/>
                  <a:pt x="149" y="7"/>
                </a:cubicBezTo>
                <a:cubicBezTo>
                  <a:pt x="148" y="7"/>
                  <a:pt x="148" y="7"/>
                  <a:pt x="147" y="8"/>
                </a:cubicBezTo>
                <a:cubicBezTo>
                  <a:pt x="146" y="10"/>
                  <a:pt x="145" y="13"/>
                  <a:pt x="143" y="15"/>
                </a:cubicBezTo>
                <a:cubicBezTo>
                  <a:pt x="140" y="17"/>
                  <a:pt x="136" y="18"/>
                  <a:pt x="132" y="18"/>
                </a:cubicBezTo>
                <a:cubicBezTo>
                  <a:pt x="132" y="18"/>
                  <a:pt x="132" y="18"/>
                  <a:pt x="132" y="18"/>
                </a:cubicBezTo>
                <a:cubicBezTo>
                  <a:pt x="132" y="18"/>
                  <a:pt x="132" y="18"/>
                  <a:pt x="132" y="18"/>
                </a:cubicBezTo>
                <a:cubicBezTo>
                  <a:pt x="131" y="17"/>
                  <a:pt x="131" y="17"/>
                  <a:pt x="131" y="17"/>
                </a:cubicBezTo>
                <a:cubicBezTo>
                  <a:pt x="131" y="17"/>
                  <a:pt x="131" y="16"/>
                  <a:pt x="130" y="16"/>
                </a:cubicBezTo>
                <a:cubicBezTo>
                  <a:pt x="130" y="16"/>
                  <a:pt x="129" y="17"/>
                  <a:pt x="129" y="17"/>
                </a:cubicBezTo>
                <a:cubicBezTo>
                  <a:pt x="128" y="17"/>
                  <a:pt x="128" y="17"/>
                  <a:pt x="128" y="17"/>
                </a:cubicBezTo>
                <a:cubicBezTo>
                  <a:pt x="127" y="17"/>
                  <a:pt x="125" y="17"/>
                  <a:pt x="123" y="16"/>
                </a:cubicBezTo>
                <a:cubicBezTo>
                  <a:pt x="123" y="15"/>
                  <a:pt x="123" y="14"/>
                  <a:pt x="123" y="13"/>
                </a:cubicBezTo>
                <a:cubicBezTo>
                  <a:pt x="122" y="12"/>
                  <a:pt x="122" y="12"/>
                  <a:pt x="122" y="12"/>
                </a:cubicBezTo>
                <a:cubicBezTo>
                  <a:pt x="122" y="9"/>
                  <a:pt x="121" y="5"/>
                  <a:pt x="120" y="1"/>
                </a:cubicBezTo>
                <a:cubicBezTo>
                  <a:pt x="120" y="1"/>
                  <a:pt x="120" y="0"/>
                  <a:pt x="119" y="0"/>
                </a:cubicBezTo>
                <a:cubicBezTo>
                  <a:pt x="119" y="0"/>
                  <a:pt x="118" y="0"/>
                  <a:pt x="118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2" name="CustomShape 110"/>
          <p:cNvSpPr/>
          <p:nvPr/>
        </p:nvSpPr>
        <p:spPr>
          <a:xfrm>
            <a:off x="7619040" y="5649120"/>
            <a:ext cx="148320" cy="288000"/>
          </a:xfrm>
          <a:custGeom>
            <a:avLst/>
            <a:gdLst/>
            <a:ahLst/>
            <a:rect l="l" t="t" r="r" b="b"/>
            <a:pathLst>
              <a:path w="35" h="68">
                <a:moveTo>
                  <a:pt x="5" y="30"/>
                </a:moveTo>
                <a:cubicBezTo>
                  <a:pt x="5" y="29"/>
                  <a:pt x="7" y="27"/>
                  <a:pt x="8" y="26"/>
                </a:cubicBezTo>
                <a:cubicBezTo>
                  <a:pt x="15" y="20"/>
                  <a:pt x="21" y="14"/>
                  <a:pt x="27" y="7"/>
                </a:cubicBezTo>
                <a:cubicBezTo>
                  <a:pt x="27" y="16"/>
                  <a:pt x="29" y="25"/>
                  <a:pt x="31" y="34"/>
                </a:cubicBezTo>
                <a:cubicBezTo>
                  <a:pt x="22" y="42"/>
                  <a:pt x="13" y="51"/>
                  <a:pt x="6" y="61"/>
                </a:cubicBezTo>
                <a:cubicBezTo>
                  <a:pt x="5" y="52"/>
                  <a:pt x="5" y="43"/>
                  <a:pt x="4" y="34"/>
                </a:cubicBezTo>
                <a:cubicBezTo>
                  <a:pt x="4" y="34"/>
                  <a:pt x="4" y="33"/>
                  <a:pt x="4" y="33"/>
                </a:cubicBezTo>
                <a:cubicBezTo>
                  <a:pt x="4" y="32"/>
                  <a:pt x="4" y="31"/>
                  <a:pt x="5" y="30"/>
                </a:cubicBezTo>
                <a:cubicBezTo>
                  <a:pt x="3" y="29"/>
                  <a:pt x="3" y="29"/>
                  <a:pt x="3" y="29"/>
                </a:cubicBezTo>
                <a:cubicBezTo>
                  <a:pt x="5" y="30"/>
                  <a:pt x="5" y="30"/>
                  <a:pt x="5" y="30"/>
                </a:cubicBezTo>
                <a:moveTo>
                  <a:pt x="28" y="0"/>
                </a:moveTo>
                <a:cubicBezTo>
                  <a:pt x="28" y="0"/>
                  <a:pt x="27" y="0"/>
                  <a:pt x="27" y="1"/>
                </a:cubicBezTo>
                <a:cubicBezTo>
                  <a:pt x="21" y="9"/>
                  <a:pt x="14" y="16"/>
                  <a:pt x="6" y="23"/>
                </a:cubicBezTo>
                <a:cubicBezTo>
                  <a:pt x="4" y="24"/>
                  <a:pt x="2" y="26"/>
                  <a:pt x="1" y="28"/>
                </a:cubicBezTo>
                <a:cubicBezTo>
                  <a:pt x="0" y="30"/>
                  <a:pt x="0" y="32"/>
                  <a:pt x="0" y="33"/>
                </a:cubicBezTo>
                <a:cubicBezTo>
                  <a:pt x="0" y="34"/>
                  <a:pt x="0" y="34"/>
                  <a:pt x="0" y="34"/>
                </a:cubicBezTo>
                <a:cubicBezTo>
                  <a:pt x="1" y="45"/>
                  <a:pt x="1" y="56"/>
                  <a:pt x="2" y="66"/>
                </a:cubicBezTo>
                <a:cubicBezTo>
                  <a:pt x="2" y="67"/>
                  <a:pt x="3" y="68"/>
                  <a:pt x="4" y="68"/>
                </a:cubicBezTo>
                <a:cubicBezTo>
                  <a:pt x="4" y="68"/>
                  <a:pt x="4" y="68"/>
                  <a:pt x="4" y="68"/>
                </a:cubicBezTo>
                <a:cubicBezTo>
                  <a:pt x="5" y="68"/>
                  <a:pt x="6" y="68"/>
                  <a:pt x="6" y="67"/>
                </a:cubicBezTo>
                <a:cubicBezTo>
                  <a:pt x="14" y="56"/>
                  <a:pt x="24" y="46"/>
                  <a:pt x="34" y="36"/>
                </a:cubicBezTo>
                <a:cubicBezTo>
                  <a:pt x="35" y="36"/>
                  <a:pt x="35" y="35"/>
                  <a:pt x="35" y="34"/>
                </a:cubicBezTo>
                <a:cubicBezTo>
                  <a:pt x="32" y="24"/>
                  <a:pt x="31" y="13"/>
                  <a:pt x="30" y="2"/>
                </a:cubicBezTo>
                <a:cubicBezTo>
                  <a:pt x="30" y="1"/>
                  <a:pt x="30" y="0"/>
                  <a:pt x="29" y="0"/>
                </a:cubicBezTo>
                <a:cubicBezTo>
                  <a:pt x="29" y="0"/>
                  <a:pt x="28" y="0"/>
                  <a:pt x="28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3" name="CustomShape 111"/>
          <p:cNvSpPr/>
          <p:nvPr/>
        </p:nvSpPr>
        <p:spPr>
          <a:xfrm>
            <a:off x="7423560" y="5996880"/>
            <a:ext cx="105480" cy="288000"/>
          </a:xfrm>
          <a:custGeom>
            <a:avLst/>
            <a:gdLst/>
            <a:ahLst/>
            <a:rect l="l" t="t" r="r" b="b"/>
            <a:pathLst>
              <a:path w="25" h="68">
                <a:moveTo>
                  <a:pt x="8" y="0"/>
                </a:moveTo>
                <a:cubicBezTo>
                  <a:pt x="8" y="0"/>
                  <a:pt x="7" y="0"/>
                  <a:pt x="7" y="0"/>
                </a:cubicBezTo>
                <a:cubicBezTo>
                  <a:pt x="4" y="4"/>
                  <a:pt x="1" y="8"/>
                  <a:pt x="0" y="12"/>
                </a:cubicBezTo>
                <a:cubicBezTo>
                  <a:pt x="0" y="13"/>
                  <a:pt x="0" y="14"/>
                  <a:pt x="0" y="15"/>
                </a:cubicBezTo>
                <a:cubicBezTo>
                  <a:pt x="0" y="17"/>
                  <a:pt x="0" y="18"/>
                  <a:pt x="1" y="20"/>
                </a:cubicBezTo>
                <a:cubicBezTo>
                  <a:pt x="1" y="21"/>
                  <a:pt x="3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7" y="23"/>
                  <a:pt x="9" y="22"/>
                  <a:pt x="10" y="21"/>
                </a:cubicBezTo>
                <a:cubicBezTo>
                  <a:pt x="11" y="21"/>
                  <a:pt x="12" y="20"/>
                  <a:pt x="12" y="20"/>
                </a:cubicBezTo>
                <a:cubicBezTo>
                  <a:pt x="10" y="23"/>
                  <a:pt x="8" y="26"/>
                  <a:pt x="5" y="29"/>
                </a:cubicBezTo>
                <a:cubicBezTo>
                  <a:pt x="4" y="30"/>
                  <a:pt x="3" y="32"/>
                  <a:pt x="3" y="34"/>
                </a:cubicBezTo>
                <a:cubicBezTo>
                  <a:pt x="3" y="35"/>
                  <a:pt x="3" y="35"/>
                  <a:pt x="3" y="36"/>
                </a:cubicBezTo>
                <a:cubicBezTo>
                  <a:pt x="4" y="37"/>
                  <a:pt x="5" y="38"/>
                  <a:pt x="6" y="38"/>
                </a:cubicBezTo>
                <a:cubicBezTo>
                  <a:pt x="7" y="39"/>
                  <a:pt x="8" y="39"/>
                  <a:pt x="8" y="39"/>
                </a:cubicBezTo>
                <a:cubicBezTo>
                  <a:pt x="7" y="41"/>
                  <a:pt x="6" y="44"/>
                  <a:pt x="5" y="47"/>
                </a:cubicBezTo>
                <a:cubicBezTo>
                  <a:pt x="5" y="48"/>
                  <a:pt x="5" y="49"/>
                  <a:pt x="6" y="49"/>
                </a:cubicBezTo>
                <a:cubicBezTo>
                  <a:pt x="8" y="50"/>
                  <a:pt x="10" y="50"/>
                  <a:pt x="12" y="50"/>
                </a:cubicBezTo>
                <a:cubicBezTo>
                  <a:pt x="13" y="50"/>
                  <a:pt x="15" y="50"/>
                  <a:pt x="17" y="49"/>
                </a:cubicBezTo>
                <a:cubicBezTo>
                  <a:pt x="15" y="53"/>
                  <a:pt x="12" y="56"/>
                  <a:pt x="9" y="60"/>
                </a:cubicBezTo>
                <a:cubicBezTo>
                  <a:pt x="9" y="60"/>
                  <a:pt x="9" y="61"/>
                  <a:pt x="8" y="63"/>
                </a:cubicBezTo>
                <a:cubicBezTo>
                  <a:pt x="8" y="63"/>
                  <a:pt x="8" y="63"/>
                  <a:pt x="8" y="63"/>
                </a:cubicBezTo>
                <a:cubicBezTo>
                  <a:pt x="8" y="65"/>
                  <a:pt x="9" y="66"/>
                  <a:pt x="10" y="67"/>
                </a:cubicBezTo>
                <a:cubicBezTo>
                  <a:pt x="11" y="67"/>
                  <a:pt x="13" y="68"/>
                  <a:pt x="14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7" y="67"/>
                  <a:pt x="19" y="66"/>
                  <a:pt x="20" y="66"/>
                </a:cubicBezTo>
                <a:cubicBezTo>
                  <a:pt x="20" y="66"/>
                  <a:pt x="20" y="66"/>
                  <a:pt x="20" y="66"/>
                </a:cubicBezTo>
                <a:cubicBezTo>
                  <a:pt x="20" y="66"/>
                  <a:pt x="20" y="66"/>
                  <a:pt x="20" y="66"/>
                </a:cubicBezTo>
                <a:cubicBezTo>
                  <a:pt x="20" y="66"/>
                  <a:pt x="20" y="66"/>
                  <a:pt x="20" y="66"/>
                </a:cubicBezTo>
                <a:cubicBezTo>
                  <a:pt x="21" y="66"/>
                  <a:pt x="22" y="66"/>
                  <a:pt x="22" y="65"/>
                </a:cubicBezTo>
                <a:cubicBezTo>
                  <a:pt x="23" y="64"/>
                  <a:pt x="22" y="63"/>
                  <a:pt x="21" y="63"/>
                </a:cubicBezTo>
                <a:cubicBezTo>
                  <a:pt x="20" y="62"/>
                  <a:pt x="20" y="62"/>
                  <a:pt x="20" y="62"/>
                </a:cubicBezTo>
                <a:cubicBezTo>
                  <a:pt x="17" y="62"/>
                  <a:pt x="16" y="63"/>
                  <a:pt x="14" y="64"/>
                </a:cubicBezTo>
                <a:cubicBezTo>
                  <a:pt x="14" y="64"/>
                  <a:pt x="14" y="64"/>
                  <a:pt x="14" y="64"/>
                </a:cubicBezTo>
                <a:cubicBezTo>
                  <a:pt x="14" y="64"/>
                  <a:pt x="14" y="64"/>
                  <a:pt x="14" y="64"/>
                </a:cubicBezTo>
                <a:cubicBezTo>
                  <a:pt x="13" y="64"/>
                  <a:pt x="13" y="63"/>
                  <a:pt x="13" y="63"/>
                </a:cubicBezTo>
                <a:cubicBezTo>
                  <a:pt x="12" y="63"/>
                  <a:pt x="12" y="63"/>
                  <a:pt x="12" y="63"/>
                </a:cubicBezTo>
                <a:cubicBezTo>
                  <a:pt x="12" y="63"/>
                  <a:pt x="12" y="63"/>
                  <a:pt x="13" y="62"/>
                </a:cubicBezTo>
                <a:cubicBezTo>
                  <a:pt x="17" y="57"/>
                  <a:pt x="20" y="51"/>
                  <a:pt x="24" y="46"/>
                </a:cubicBezTo>
                <a:cubicBezTo>
                  <a:pt x="25" y="45"/>
                  <a:pt x="25" y="44"/>
                  <a:pt x="24" y="43"/>
                </a:cubicBezTo>
                <a:cubicBezTo>
                  <a:pt x="24" y="43"/>
                  <a:pt x="23" y="43"/>
                  <a:pt x="23" y="43"/>
                </a:cubicBezTo>
                <a:cubicBezTo>
                  <a:pt x="22" y="43"/>
                  <a:pt x="22" y="43"/>
                  <a:pt x="22" y="43"/>
                </a:cubicBezTo>
                <a:cubicBezTo>
                  <a:pt x="19" y="45"/>
                  <a:pt x="15" y="46"/>
                  <a:pt x="12" y="46"/>
                </a:cubicBezTo>
                <a:cubicBezTo>
                  <a:pt x="11" y="46"/>
                  <a:pt x="10" y="46"/>
                  <a:pt x="9" y="46"/>
                </a:cubicBezTo>
                <a:cubicBezTo>
                  <a:pt x="10" y="43"/>
                  <a:pt x="12" y="41"/>
                  <a:pt x="14" y="39"/>
                </a:cubicBezTo>
                <a:cubicBezTo>
                  <a:pt x="17" y="38"/>
                  <a:pt x="20" y="37"/>
                  <a:pt x="23" y="34"/>
                </a:cubicBezTo>
                <a:cubicBezTo>
                  <a:pt x="23" y="33"/>
                  <a:pt x="23" y="32"/>
                  <a:pt x="23" y="32"/>
                </a:cubicBezTo>
                <a:cubicBezTo>
                  <a:pt x="22" y="31"/>
                  <a:pt x="22" y="31"/>
                  <a:pt x="21" y="31"/>
                </a:cubicBezTo>
                <a:cubicBezTo>
                  <a:pt x="21" y="31"/>
                  <a:pt x="21" y="31"/>
                  <a:pt x="21" y="31"/>
                </a:cubicBezTo>
                <a:cubicBezTo>
                  <a:pt x="17" y="32"/>
                  <a:pt x="15" y="33"/>
                  <a:pt x="12" y="35"/>
                </a:cubicBezTo>
                <a:cubicBezTo>
                  <a:pt x="12" y="35"/>
                  <a:pt x="11" y="35"/>
                  <a:pt x="11" y="35"/>
                </a:cubicBezTo>
                <a:cubicBezTo>
                  <a:pt x="11" y="35"/>
                  <a:pt x="11" y="35"/>
                  <a:pt x="11" y="35"/>
                </a:cubicBezTo>
                <a:cubicBezTo>
                  <a:pt x="10" y="35"/>
                  <a:pt x="9" y="35"/>
                  <a:pt x="9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3"/>
                  <a:pt x="8" y="32"/>
                </a:cubicBezTo>
                <a:cubicBezTo>
                  <a:pt x="13" y="26"/>
                  <a:pt x="17" y="20"/>
                  <a:pt x="22" y="14"/>
                </a:cubicBezTo>
                <a:cubicBezTo>
                  <a:pt x="22" y="13"/>
                  <a:pt x="22" y="12"/>
                  <a:pt x="22" y="12"/>
                </a:cubicBezTo>
                <a:cubicBezTo>
                  <a:pt x="21" y="11"/>
                  <a:pt x="21" y="11"/>
                  <a:pt x="20" y="11"/>
                </a:cubicBezTo>
                <a:cubicBezTo>
                  <a:pt x="20" y="11"/>
                  <a:pt x="20" y="11"/>
                  <a:pt x="19" y="11"/>
                </a:cubicBezTo>
                <a:cubicBezTo>
                  <a:pt x="16" y="13"/>
                  <a:pt x="12" y="16"/>
                  <a:pt x="8" y="18"/>
                </a:cubicBezTo>
                <a:cubicBezTo>
                  <a:pt x="7" y="18"/>
                  <a:pt x="6" y="19"/>
                  <a:pt x="6" y="19"/>
                </a:cubicBezTo>
                <a:cubicBezTo>
                  <a:pt x="6" y="19"/>
                  <a:pt x="6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4" y="18"/>
                </a:cubicBezTo>
                <a:cubicBezTo>
                  <a:pt x="4" y="17"/>
                  <a:pt x="4" y="16"/>
                  <a:pt x="4" y="15"/>
                </a:cubicBezTo>
                <a:cubicBezTo>
                  <a:pt x="4" y="15"/>
                  <a:pt x="4" y="14"/>
                  <a:pt x="4" y="13"/>
                </a:cubicBezTo>
                <a:cubicBezTo>
                  <a:pt x="5" y="10"/>
                  <a:pt x="7" y="6"/>
                  <a:pt x="10" y="3"/>
                </a:cubicBezTo>
                <a:cubicBezTo>
                  <a:pt x="10" y="2"/>
                  <a:pt x="10" y="1"/>
                  <a:pt x="10" y="0"/>
                </a:cubicBezTo>
                <a:cubicBezTo>
                  <a:pt x="9" y="0"/>
                  <a:pt x="9" y="0"/>
                  <a:pt x="8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CustomShape 112"/>
          <p:cNvSpPr/>
          <p:nvPr/>
        </p:nvSpPr>
        <p:spPr>
          <a:xfrm>
            <a:off x="7194240" y="5996880"/>
            <a:ext cx="105480" cy="288000"/>
          </a:xfrm>
          <a:custGeom>
            <a:avLst/>
            <a:gdLst/>
            <a:ahLst/>
            <a:rect l="l" t="t" r="r" b="b"/>
            <a:pathLst>
              <a:path w="25" h="68">
                <a:moveTo>
                  <a:pt x="9" y="0"/>
                </a:moveTo>
                <a:cubicBezTo>
                  <a:pt x="8" y="0"/>
                  <a:pt x="8" y="0"/>
                  <a:pt x="7" y="0"/>
                </a:cubicBezTo>
                <a:cubicBezTo>
                  <a:pt x="4" y="4"/>
                  <a:pt x="2" y="8"/>
                  <a:pt x="1" y="12"/>
                </a:cubicBezTo>
                <a:cubicBezTo>
                  <a:pt x="0" y="13"/>
                  <a:pt x="0" y="14"/>
                  <a:pt x="0" y="15"/>
                </a:cubicBezTo>
                <a:cubicBezTo>
                  <a:pt x="0" y="17"/>
                  <a:pt x="1" y="18"/>
                  <a:pt x="1" y="20"/>
                </a:cubicBezTo>
                <a:cubicBezTo>
                  <a:pt x="2" y="21"/>
                  <a:pt x="4" y="23"/>
                  <a:pt x="5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8" y="23"/>
                  <a:pt x="10" y="22"/>
                  <a:pt x="11" y="21"/>
                </a:cubicBezTo>
                <a:cubicBezTo>
                  <a:pt x="12" y="21"/>
                  <a:pt x="12" y="20"/>
                  <a:pt x="13" y="20"/>
                </a:cubicBezTo>
                <a:cubicBezTo>
                  <a:pt x="11" y="23"/>
                  <a:pt x="8" y="26"/>
                  <a:pt x="6" y="29"/>
                </a:cubicBezTo>
                <a:cubicBezTo>
                  <a:pt x="5" y="30"/>
                  <a:pt x="4" y="32"/>
                  <a:pt x="4" y="34"/>
                </a:cubicBezTo>
                <a:cubicBezTo>
                  <a:pt x="4" y="35"/>
                  <a:pt x="4" y="35"/>
                  <a:pt x="4" y="36"/>
                </a:cubicBezTo>
                <a:cubicBezTo>
                  <a:pt x="5" y="37"/>
                  <a:pt x="6" y="38"/>
                  <a:pt x="6" y="38"/>
                </a:cubicBezTo>
                <a:cubicBezTo>
                  <a:pt x="7" y="39"/>
                  <a:pt x="8" y="39"/>
                  <a:pt x="9" y="39"/>
                </a:cubicBezTo>
                <a:cubicBezTo>
                  <a:pt x="7" y="41"/>
                  <a:pt x="6" y="44"/>
                  <a:pt x="6" y="47"/>
                </a:cubicBezTo>
                <a:cubicBezTo>
                  <a:pt x="5" y="48"/>
                  <a:pt x="6" y="49"/>
                  <a:pt x="7" y="49"/>
                </a:cubicBezTo>
                <a:cubicBezTo>
                  <a:pt x="9" y="50"/>
                  <a:pt x="11" y="50"/>
                  <a:pt x="12" y="50"/>
                </a:cubicBezTo>
                <a:cubicBezTo>
                  <a:pt x="14" y="50"/>
                  <a:pt x="16" y="50"/>
                  <a:pt x="18" y="49"/>
                </a:cubicBezTo>
                <a:cubicBezTo>
                  <a:pt x="15" y="53"/>
                  <a:pt x="13" y="56"/>
                  <a:pt x="10" y="60"/>
                </a:cubicBezTo>
                <a:cubicBezTo>
                  <a:pt x="10" y="60"/>
                  <a:pt x="9" y="61"/>
                  <a:pt x="9" y="63"/>
                </a:cubicBezTo>
                <a:cubicBezTo>
                  <a:pt x="9" y="63"/>
                  <a:pt x="9" y="63"/>
                  <a:pt x="9" y="63"/>
                </a:cubicBezTo>
                <a:cubicBezTo>
                  <a:pt x="9" y="65"/>
                  <a:pt x="10" y="66"/>
                  <a:pt x="11" y="67"/>
                </a:cubicBezTo>
                <a:cubicBezTo>
                  <a:pt x="12" y="67"/>
                  <a:pt x="13" y="68"/>
                  <a:pt x="15" y="68"/>
                </a:cubicBezTo>
                <a:cubicBezTo>
                  <a:pt x="16" y="68"/>
                  <a:pt x="16" y="68"/>
                  <a:pt x="16" y="68"/>
                </a:cubicBezTo>
                <a:cubicBezTo>
                  <a:pt x="18" y="67"/>
                  <a:pt x="19" y="66"/>
                  <a:pt x="20" y="66"/>
                </a:cubicBezTo>
                <a:cubicBezTo>
                  <a:pt x="20" y="66"/>
                  <a:pt x="20" y="66"/>
                  <a:pt x="20" y="66"/>
                </a:cubicBezTo>
                <a:cubicBezTo>
                  <a:pt x="21" y="66"/>
                  <a:pt x="21" y="66"/>
                  <a:pt x="21" y="66"/>
                </a:cubicBezTo>
                <a:cubicBezTo>
                  <a:pt x="21" y="66"/>
                  <a:pt x="21" y="66"/>
                  <a:pt x="21" y="66"/>
                </a:cubicBezTo>
                <a:cubicBezTo>
                  <a:pt x="22" y="66"/>
                  <a:pt x="23" y="66"/>
                  <a:pt x="23" y="65"/>
                </a:cubicBezTo>
                <a:cubicBezTo>
                  <a:pt x="23" y="64"/>
                  <a:pt x="23" y="63"/>
                  <a:pt x="21" y="63"/>
                </a:cubicBezTo>
                <a:cubicBezTo>
                  <a:pt x="21" y="62"/>
                  <a:pt x="21" y="62"/>
                  <a:pt x="20" y="62"/>
                </a:cubicBezTo>
                <a:cubicBezTo>
                  <a:pt x="18" y="62"/>
                  <a:pt x="16" y="63"/>
                  <a:pt x="15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14" y="64"/>
                  <a:pt x="13" y="63"/>
                  <a:pt x="13" y="63"/>
                </a:cubicBezTo>
                <a:cubicBezTo>
                  <a:pt x="13" y="63"/>
                  <a:pt x="13" y="63"/>
                  <a:pt x="13" y="63"/>
                </a:cubicBezTo>
                <a:cubicBezTo>
                  <a:pt x="13" y="63"/>
                  <a:pt x="13" y="63"/>
                  <a:pt x="13" y="62"/>
                </a:cubicBezTo>
                <a:cubicBezTo>
                  <a:pt x="17" y="57"/>
                  <a:pt x="21" y="51"/>
                  <a:pt x="25" y="46"/>
                </a:cubicBezTo>
                <a:cubicBezTo>
                  <a:pt x="25" y="45"/>
                  <a:pt x="25" y="44"/>
                  <a:pt x="25" y="43"/>
                </a:cubicBezTo>
                <a:cubicBezTo>
                  <a:pt x="24" y="43"/>
                  <a:pt x="24" y="43"/>
                  <a:pt x="23" y="43"/>
                </a:cubicBezTo>
                <a:cubicBezTo>
                  <a:pt x="23" y="43"/>
                  <a:pt x="23" y="43"/>
                  <a:pt x="22" y="43"/>
                </a:cubicBezTo>
                <a:cubicBezTo>
                  <a:pt x="19" y="45"/>
                  <a:pt x="16" y="46"/>
                  <a:pt x="12" y="46"/>
                </a:cubicBezTo>
                <a:cubicBezTo>
                  <a:pt x="12" y="46"/>
                  <a:pt x="11" y="46"/>
                  <a:pt x="10" y="46"/>
                </a:cubicBezTo>
                <a:cubicBezTo>
                  <a:pt x="11" y="43"/>
                  <a:pt x="13" y="41"/>
                  <a:pt x="14" y="39"/>
                </a:cubicBezTo>
                <a:cubicBezTo>
                  <a:pt x="18" y="38"/>
                  <a:pt x="21" y="37"/>
                  <a:pt x="23" y="34"/>
                </a:cubicBezTo>
                <a:cubicBezTo>
                  <a:pt x="24" y="33"/>
                  <a:pt x="24" y="32"/>
                  <a:pt x="23" y="32"/>
                </a:cubicBezTo>
                <a:cubicBezTo>
                  <a:pt x="23" y="31"/>
                  <a:pt x="22" y="31"/>
                  <a:pt x="22" y="31"/>
                </a:cubicBezTo>
                <a:cubicBezTo>
                  <a:pt x="22" y="31"/>
                  <a:pt x="21" y="31"/>
                  <a:pt x="21" y="31"/>
                </a:cubicBezTo>
                <a:cubicBezTo>
                  <a:pt x="18" y="32"/>
                  <a:pt x="15" y="33"/>
                  <a:pt x="13" y="35"/>
                </a:cubicBezTo>
                <a:cubicBezTo>
                  <a:pt x="12" y="35"/>
                  <a:pt x="12" y="35"/>
                  <a:pt x="11" y="35"/>
                </a:cubicBezTo>
                <a:cubicBezTo>
                  <a:pt x="11" y="35"/>
                  <a:pt x="11" y="35"/>
                  <a:pt x="11" y="35"/>
                </a:cubicBezTo>
                <a:cubicBezTo>
                  <a:pt x="11" y="35"/>
                  <a:pt x="10" y="35"/>
                  <a:pt x="10" y="35"/>
                </a:cubicBezTo>
                <a:cubicBezTo>
                  <a:pt x="9" y="35"/>
                  <a:pt x="9" y="35"/>
                  <a:pt x="8" y="35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34"/>
                  <a:pt x="8" y="33"/>
                  <a:pt x="9" y="32"/>
                </a:cubicBezTo>
                <a:cubicBezTo>
                  <a:pt x="13" y="26"/>
                  <a:pt x="18" y="20"/>
                  <a:pt x="23" y="14"/>
                </a:cubicBezTo>
                <a:cubicBezTo>
                  <a:pt x="23" y="13"/>
                  <a:pt x="23" y="12"/>
                  <a:pt x="22" y="12"/>
                </a:cubicBezTo>
                <a:cubicBezTo>
                  <a:pt x="22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ubicBezTo>
                  <a:pt x="16" y="13"/>
                  <a:pt x="12" y="16"/>
                  <a:pt x="9" y="18"/>
                </a:cubicBezTo>
                <a:cubicBezTo>
                  <a:pt x="8" y="18"/>
                  <a:pt x="7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5" y="19"/>
                  <a:pt x="5" y="19"/>
                  <a:pt x="5" y="18"/>
                </a:cubicBezTo>
                <a:cubicBezTo>
                  <a:pt x="5" y="17"/>
                  <a:pt x="4" y="16"/>
                  <a:pt x="4" y="15"/>
                </a:cubicBezTo>
                <a:cubicBezTo>
                  <a:pt x="4" y="15"/>
                  <a:pt x="4" y="14"/>
                  <a:pt x="5" y="13"/>
                </a:cubicBezTo>
                <a:cubicBezTo>
                  <a:pt x="6" y="10"/>
                  <a:pt x="8" y="6"/>
                  <a:pt x="10" y="3"/>
                </a:cubicBezTo>
                <a:cubicBezTo>
                  <a:pt x="11" y="2"/>
                  <a:pt x="11" y="1"/>
                  <a:pt x="10" y="0"/>
                </a:cubicBezTo>
                <a:cubicBezTo>
                  <a:pt x="10" y="0"/>
                  <a:pt x="9" y="0"/>
                  <a:pt x="9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CustomShape 113"/>
          <p:cNvSpPr/>
          <p:nvPr/>
        </p:nvSpPr>
        <p:spPr>
          <a:xfrm>
            <a:off x="3066120" y="6679440"/>
            <a:ext cx="422640" cy="402840"/>
          </a:xfrm>
          <a:custGeom>
            <a:avLst/>
            <a:gdLst/>
            <a:ahLst/>
            <a:rect l="l" t="t" r="r" b="b"/>
            <a:pathLst>
              <a:path w="100" h="95">
                <a:moveTo>
                  <a:pt x="51" y="88"/>
                </a:moveTo>
                <a:cubicBezTo>
                  <a:pt x="26" y="88"/>
                  <a:pt x="1" y="67"/>
                  <a:pt x="11" y="35"/>
                </a:cubicBezTo>
                <a:cubicBezTo>
                  <a:pt x="17" y="14"/>
                  <a:pt x="33" y="6"/>
                  <a:pt x="49" y="6"/>
                </a:cubicBezTo>
                <a:cubicBezTo>
                  <a:pt x="74" y="6"/>
                  <a:pt x="99" y="27"/>
                  <a:pt x="89" y="59"/>
                </a:cubicBezTo>
                <a:cubicBezTo>
                  <a:pt x="83" y="80"/>
                  <a:pt x="67" y="88"/>
                  <a:pt x="51" y="88"/>
                </a:cubicBezTo>
                <a:moveTo>
                  <a:pt x="49" y="0"/>
                </a:moveTo>
                <a:cubicBezTo>
                  <a:pt x="28" y="0"/>
                  <a:pt x="11" y="12"/>
                  <a:pt x="5" y="33"/>
                </a:cubicBezTo>
                <a:cubicBezTo>
                  <a:pt x="0" y="48"/>
                  <a:pt x="2" y="63"/>
                  <a:pt x="11" y="75"/>
                </a:cubicBezTo>
                <a:cubicBezTo>
                  <a:pt x="20" y="87"/>
                  <a:pt x="35" y="95"/>
                  <a:pt x="51" y="95"/>
                </a:cubicBezTo>
                <a:cubicBezTo>
                  <a:pt x="72" y="95"/>
                  <a:pt x="88" y="82"/>
                  <a:pt x="95" y="61"/>
                </a:cubicBezTo>
                <a:cubicBezTo>
                  <a:pt x="100" y="46"/>
                  <a:pt x="98" y="31"/>
                  <a:pt x="89" y="19"/>
                </a:cubicBezTo>
                <a:cubicBezTo>
                  <a:pt x="80" y="7"/>
                  <a:pt x="65" y="0"/>
                  <a:pt x="49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CustomShape 114"/>
          <p:cNvSpPr/>
          <p:nvPr/>
        </p:nvSpPr>
        <p:spPr>
          <a:xfrm>
            <a:off x="2921040" y="6611400"/>
            <a:ext cx="660960" cy="847080"/>
          </a:xfrm>
          <a:custGeom>
            <a:avLst/>
            <a:gdLst/>
            <a:ahLst/>
            <a:rect l="l" t="t" r="r" b="b"/>
            <a:pathLst>
              <a:path w="156" h="200">
                <a:moveTo>
                  <a:pt x="21" y="194"/>
                </a:moveTo>
                <a:cubicBezTo>
                  <a:pt x="18" y="194"/>
                  <a:pt x="15" y="193"/>
                  <a:pt x="13" y="191"/>
                </a:cubicBezTo>
                <a:cubicBezTo>
                  <a:pt x="12" y="191"/>
                  <a:pt x="11" y="190"/>
                  <a:pt x="10" y="190"/>
                </a:cubicBezTo>
                <a:cubicBezTo>
                  <a:pt x="12" y="190"/>
                  <a:pt x="13" y="190"/>
                  <a:pt x="15" y="191"/>
                </a:cubicBezTo>
                <a:cubicBezTo>
                  <a:pt x="16" y="191"/>
                  <a:pt x="17" y="191"/>
                  <a:pt x="18" y="191"/>
                </a:cubicBezTo>
                <a:cubicBezTo>
                  <a:pt x="19" y="192"/>
                  <a:pt x="20" y="193"/>
                  <a:pt x="21" y="194"/>
                </a:cubicBezTo>
                <a:moveTo>
                  <a:pt x="7" y="185"/>
                </a:moveTo>
                <a:cubicBezTo>
                  <a:pt x="13" y="175"/>
                  <a:pt x="17" y="169"/>
                  <a:pt x="21" y="162"/>
                </a:cubicBezTo>
                <a:cubicBezTo>
                  <a:pt x="25" y="156"/>
                  <a:pt x="28" y="150"/>
                  <a:pt x="32" y="141"/>
                </a:cubicBezTo>
                <a:cubicBezTo>
                  <a:pt x="32" y="141"/>
                  <a:pt x="33" y="141"/>
                  <a:pt x="33" y="141"/>
                </a:cubicBezTo>
                <a:cubicBezTo>
                  <a:pt x="33" y="141"/>
                  <a:pt x="33" y="141"/>
                  <a:pt x="33" y="141"/>
                </a:cubicBezTo>
                <a:cubicBezTo>
                  <a:pt x="36" y="141"/>
                  <a:pt x="40" y="142"/>
                  <a:pt x="44" y="144"/>
                </a:cubicBezTo>
                <a:cubicBezTo>
                  <a:pt x="44" y="144"/>
                  <a:pt x="44" y="144"/>
                  <a:pt x="44" y="144"/>
                </a:cubicBezTo>
                <a:cubicBezTo>
                  <a:pt x="43" y="145"/>
                  <a:pt x="41" y="146"/>
                  <a:pt x="40" y="146"/>
                </a:cubicBezTo>
                <a:cubicBezTo>
                  <a:pt x="41" y="149"/>
                  <a:pt x="41" y="149"/>
                  <a:pt x="41" y="149"/>
                </a:cubicBezTo>
                <a:cubicBezTo>
                  <a:pt x="43" y="148"/>
                  <a:pt x="45" y="147"/>
                  <a:pt x="47" y="146"/>
                </a:cubicBezTo>
                <a:cubicBezTo>
                  <a:pt x="48" y="147"/>
                  <a:pt x="48" y="147"/>
                  <a:pt x="48" y="147"/>
                </a:cubicBezTo>
                <a:cubicBezTo>
                  <a:pt x="48" y="147"/>
                  <a:pt x="49" y="148"/>
                  <a:pt x="49" y="148"/>
                </a:cubicBezTo>
                <a:cubicBezTo>
                  <a:pt x="48" y="149"/>
                  <a:pt x="48" y="149"/>
                  <a:pt x="48" y="149"/>
                </a:cubicBezTo>
                <a:cubicBezTo>
                  <a:pt x="48" y="148"/>
                  <a:pt x="48" y="148"/>
                  <a:pt x="48" y="148"/>
                </a:cubicBezTo>
                <a:cubicBezTo>
                  <a:pt x="44" y="149"/>
                  <a:pt x="41" y="151"/>
                  <a:pt x="37" y="152"/>
                </a:cubicBezTo>
                <a:cubicBezTo>
                  <a:pt x="39" y="155"/>
                  <a:pt x="39" y="155"/>
                  <a:pt x="39" y="155"/>
                </a:cubicBezTo>
                <a:cubicBezTo>
                  <a:pt x="41" y="154"/>
                  <a:pt x="44" y="153"/>
                  <a:pt x="47" y="151"/>
                </a:cubicBezTo>
                <a:cubicBezTo>
                  <a:pt x="46" y="153"/>
                  <a:pt x="45" y="154"/>
                  <a:pt x="45" y="156"/>
                </a:cubicBezTo>
                <a:cubicBezTo>
                  <a:pt x="44" y="155"/>
                  <a:pt x="44" y="155"/>
                  <a:pt x="44" y="155"/>
                </a:cubicBezTo>
                <a:cubicBezTo>
                  <a:pt x="41" y="156"/>
                  <a:pt x="38" y="158"/>
                  <a:pt x="35" y="159"/>
                </a:cubicBezTo>
                <a:cubicBezTo>
                  <a:pt x="36" y="162"/>
                  <a:pt x="36" y="162"/>
                  <a:pt x="36" y="162"/>
                </a:cubicBezTo>
                <a:cubicBezTo>
                  <a:pt x="38" y="161"/>
                  <a:pt x="41" y="160"/>
                  <a:pt x="43" y="159"/>
                </a:cubicBezTo>
                <a:cubicBezTo>
                  <a:pt x="42" y="160"/>
                  <a:pt x="42" y="162"/>
                  <a:pt x="41" y="163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7" y="163"/>
                  <a:pt x="33" y="164"/>
                  <a:pt x="30" y="166"/>
                </a:cubicBezTo>
                <a:cubicBezTo>
                  <a:pt x="32" y="169"/>
                  <a:pt x="32" y="169"/>
                  <a:pt x="32" y="169"/>
                </a:cubicBezTo>
                <a:cubicBezTo>
                  <a:pt x="34" y="167"/>
                  <a:pt x="37" y="166"/>
                  <a:pt x="40" y="165"/>
                </a:cubicBezTo>
                <a:cubicBezTo>
                  <a:pt x="40" y="166"/>
                  <a:pt x="39" y="167"/>
                  <a:pt x="38" y="169"/>
                </a:cubicBezTo>
                <a:cubicBezTo>
                  <a:pt x="38" y="167"/>
                  <a:pt x="38" y="167"/>
                  <a:pt x="38" y="167"/>
                </a:cubicBezTo>
                <a:cubicBezTo>
                  <a:pt x="34" y="168"/>
                  <a:pt x="30" y="170"/>
                  <a:pt x="27" y="173"/>
                </a:cubicBezTo>
                <a:cubicBezTo>
                  <a:pt x="29" y="175"/>
                  <a:pt x="29" y="175"/>
                  <a:pt x="29" y="175"/>
                </a:cubicBezTo>
                <a:cubicBezTo>
                  <a:pt x="31" y="173"/>
                  <a:pt x="34" y="172"/>
                  <a:pt x="37" y="171"/>
                </a:cubicBezTo>
                <a:cubicBezTo>
                  <a:pt x="36" y="172"/>
                  <a:pt x="36" y="174"/>
                  <a:pt x="35" y="175"/>
                </a:cubicBezTo>
                <a:cubicBezTo>
                  <a:pt x="35" y="176"/>
                  <a:pt x="34" y="176"/>
                  <a:pt x="34" y="177"/>
                </a:cubicBezTo>
                <a:cubicBezTo>
                  <a:pt x="34" y="175"/>
                  <a:pt x="34" y="175"/>
                  <a:pt x="34" y="175"/>
                </a:cubicBezTo>
                <a:cubicBezTo>
                  <a:pt x="30" y="177"/>
                  <a:pt x="27" y="178"/>
                  <a:pt x="24" y="180"/>
                </a:cubicBezTo>
                <a:cubicBezTo>
                  <a:pt x="26" y="183"/>
                  <a:pt x="26" y="183"/>
                  <a:pt x="26" y="183"/>
                </a:cubicBezTo>
                <a:cubicBezTo>
                  <a:pt x="28" y="181"/>
                  <a:pt x="31" y="180"/>
                  <a:pt x="33" y="179"/>
                </a:cubicBezTo>
                <a:cubicBezTo>
                  <a:pt x="32" y="181"/>
                  <a:pt x="31" y="183"/>
                  <a:pt x="30" y="185"/>
                </a:cubicBezTo>
                <a:cubicBezTo>
                  <a:pt x="30" y="183"/>
                  <a:pt x="30" y="183"/>
                  <a:pt x="30" y="183"/>
                </a:cubicBezTo>
                <a:cubicBezTo>
                  <a:pt x="26" y="184"/>
                  <a:pt x="23" y="185"/>
                  <a:pt x="20" y="186"/>
                </a:cubicBezTo>
                <a:cubicBezTo>
                  <a:pt x="21" y="189"/>
                  <a:pt x="21" y="189"/>
                  <a:pt x="21" y="189"/>
                </a:cubicBezTo>
                <a:cubicBezTo>
                  <a:pt x="24" y="188"/>
                  <a:pt x="27" y="187"/>
                  <a:pt x="29" y="186"/>
                </a:cubicBezTo>
                <a:cubicBezTo>
                  <a:pt x="29" y="187"/>
                  <a:pt x="28" y="187"/>
                  <a:pt x="28" y="188"/>
                </a:cubicBezTo>
                <a:cubicBezTo>
                  <a:pt x="27" y="190"/>
                  <a:pt x="26" y="191"/>
                  <a:pt x="26" y="192"/>
                </a:cubicBezTo>
                <a:cubicBezTo>
                  <a:pt x="25" y="193"/>
                  <a:pt x="25" y="193"/>
                  <a:pt x="25" y="193"/>
                </a:cubicBezTo>
                <a:cubicBezTo>
                  <a:pt x="25" y="193"/>
                  <a:pt x="25" y="193"/>
                  <a:pt x="25" y="193"/>
                </a:cubicBezTo>
                <a:cubicBezTo>
                  <a:pt x="24" y="193"/>
                  <a:pt x="24" y="193"/>
                  <a:pt x="24" y="193"/>
                </a:cubicBezTo>
                <a:cubicBezTo>
                  <a:pt x="23" y="192"/>
                  <a:pt x="22" y="190"/>
                  <a:pt x="20" y="188"/>
                </a:cubicBezTo>
                <a:cubicBezTo>
                  <a:pt x="18" y="188"/>
                  <a:pt x="16" y="188"/>
                  <a:pt x="15" y="187"/>
                </a:cubicBezTo>
                <a:cubicBezTo>
                  <a:pt x="13" y="187"/>
                  <a:pt x="11" y="187"/>
                  <a:pt x="8" y="187"/>
                </a:cubicBezTo>
                <a:cubicBezTo>
                  <a:pt x="7" y="187"/>
                  <a:pt x="7" y="187"/>
                  <a:pt x="7" y="187"/>
                </a:cubicBezTo>
                <a:cubicBezTo>
                  <a:pt x="7" y="187"/>
                  <a:pt x="7" y="187"/>
                  <a:pt x="7" y="187"/>
                </a:cubicBezTo>
                <a:cubicBezTo>
                  <a:pt x="7" y="188"/>
                  <a:pt x="7" y="188"/>
                  <a:pt x="7" y="188"/>
                </a:cubicBezTo>
                <a:cubicBezTo>
                  <a:pt x="7" y="187"/>
                  <a:pt x="7" y="187"/>
                  <a:pt x="7" y="187"/>
                </a:cubicBezTo>
                <a:cubicBezTo>
                  <a:pt x="7" y="187"/>
                  <a:pt x="7" y="186"/>
                  <a:pt x="7" y="185"/>
                </a:cubicBezTo>
                <a:cubicBezTo>
                  <a:pt x="7" y="185"/>
                  <a:pt x="7" y="185"/>
                  <a:pt x="7" y="185"/>
                </a:cubicBezTo>
                <a:cubicBezTo>
                  <a:pt x="7" y="185"/>
                  <a:pt x="7" y="185"/>
                  <a:pt x="7" y="185"/>
                </a:cubicBezTo>
                <a:moveTo>
                  <a:pt x="49" y="140"/>
                </a:moveTo>
                <a:cubicBezTo>
                  <a:pt x="47" y="139"/>
                  <a:pt x="45" y="138"/>
                  <a:pt x="43" y="137"/>
                </a:cubicBezTo>
                <a:cubicBezTo>
                  <a:pt x="42" y="136"/>
                  <a:pt x="41" y="136"/>
                  <a:pt x="40" y="136"/>
                </a:cubicBezTo>
                <a:cubicBezTo>
                  <a:pt x="42" y="132"/>
                  <a:pt x="44" y="127"/>
                  <a:pt x="46" y="123"/>
                </a:cubicBezTo>
                <a:cubicBezTo>
                  <a:pt x="47" y="120"/>
                  <a:pt x="49" y="117"/>
                  <a:pt x="49" y="115"/>
                </a:cubicBezTo>
                <a:cubicBezTo>
                  <a:pt x="49" y="115"/>
                  <a:pt x="49" y="115"/>
                  <a:pt x="49" y="115"/>
                </a:cubicBezTo>
                <a:cubicBezTo>
                  <a:pt x="53" y="117"/>
                  <a:pt x="56" y="119"/>
                  <a:pt x="60" y="121"/>
                </a:cubicBezTo>
                <a:cubicBezTo>
                  <a:pt x="56" y="127"/>
                  <a:pt x="52" y="133"/>
                  <a:pt x="49" y="140"/>
                </a:cubicBezTo>
                <a:moveTo>
                  <a:pt x="86" y="120"/>
                </a:moveTo>
                <a:cubicBezTo>
                  <a:pt x="73" y="120"/>
                  <a:pt x="61" y="115"/>
                  <a:pt x="50" y="108"/>
                </a:cubicBezTo>
                <a:cubicBezTo>
                  <a:pt x="50" y="108"/>
                  <a:pt x="50" y="108"/>
                  <a:pt x="50" y="108"/>
                </a:cubicBezTo>
                <a:cubicBezTo>
                  <a:pt x="50" y="108"/>
                  <a:pt x="50" y="108"/>
                  <a:pt x="50" y="108"/>
                </a:cubicBezTo>
                <a:cubicBezTo>
                  <a:pt x="30" y="94"/>
                  <a:pt x="19" y="67"/>
                  <a:pt x="34" y="38"/>
                </a:cubicBezTo>
                <a:cubicBezTo>
                  <a:pt x="45" y="16"/>
                  <a:pt x="63" y="6"/>
                  <a:pt x="82" y="6"/>
                </a:cubicBezTo>
                <a:cubicBezTo>
                  <a:pt x="119" y="6"/>
                  <a:pt x="156" y="43"/>
                  <a:pt x="134" y="88"/>
                </a:cubicBezTo>
                <a:cubicBezTo>
                  <a:pt x="123" y="110"/>
                  <a:pt x="104" y="120"/>
                  <a:pt x="86" y="120"/>
                </a:cubicBezTo>
                <a:moveTo>
                  <a:pt x="82" y="0"/>
                </a:moveTo>
                <a:cubicBezTo>
                  <a:pt x="59" y="0"/>
                  <a:pt x="39" y="13"/>
                  <a:pt x="28" y="35"/>
                </a:cubicBezTo>
                <a:cubicBezTo>
                  <a:pt x="18" y="56"/>
                  <a:pt x="18" y="77"/>
                  <a:pt x="29" y="95"/>
                </a:cubicBezTo>
                <a:cubicBezTo>
                  <a:pt x="33" y="101"/>
                  <a:pt x="38" y="107"/>
                  <a:pt x="44" y="111"/>
                </a:cubicBezTo>
                <a:cubicBezTo>
                  <a:pt x="43" y="114"/>
                  <a:pt x="42" y="117"/>
                  <a:pt x="40" y="121"/>
                </a:cubicBezTo>
                <a:cubicBezTo>
                  <a:pt x="38" y="126"/>
                  <a:pt x="35" y="131"/>
                  <a:pt x="33" y="135"/>
                </a:cubicBezTo>
                <a:cubicBezTo>
                  <a:pt x="32" y="135"/>
                  <a:pt x="31" y="135"/>
                  <a:pt x="30" y="135"/>
                </a:cubicBezTo>
                <a:cubicBezTo>
                  <a:pt x="29" y="135"/>
                  <a:pt x="28" y="136"/>
                  <a:pt x="27" y="136"/>
                </a:cubicBezTo>
                <a:cubicBezTo>
                  <a:pt x="27" y="136"/>
                  <a:pt x="27" y="136"/>
                  <a:pt x="27" y="136"/>
                </a:cubicBezTo>
                <a:cubicBezTo>
                  <a:pt x="27" y="136"/>
                  <a:pt x="27" y="136"/>
                  <a:pt x="27" y="136"/>
                </a:cubicBezTo>
                <a:cubicBezTo>
                  <a:pt x="27" y="137"/>
                  <a:pt x="27" y="137"/>
                  <a:pt x="27" y="137"/>
                </a:cubicBezTo>
                <a:cubicBezTo>
                  <a:pt x="27" y="137"/>
                  <a:pt x="27" y="137"/>
                  <a:pt x="27" y="137"/>
                </a:cubicBezTo>
                <a:cubicBezTo>
                  <a:pt x="23" y="147"/>
                  <a:pt x="19" y="153"/>
                  <a:pt x="16" y="159"/>
                </a:cubicBezTo>
                <a:cubicBezTo>
                  <a:pt x="12" y="165"/>
                  <a:pt x="8" y="171"/>
                  <a:pt x="3" y="179"/>
                </a:cubicBezTo>
                <a:cubicBezTo>
                  <a:pt x="3" y="180"/>
                  <a:pt x="3" y="180"/>
                  <a:pt x="3" y="180"/>
                </a:cubicBezTo>
                <a:cubicBezTo>
                  <a:pt x="2" y="180"/>
                  <a:pt x="2" y="181"/>
                  <a:pt x="2" y="182"/>
                </a:cubicBezTo>
                <a:cubicBezTo>
                  <a:pt x="1" y="182"/>
                  <a:pt x="1" y="184"/>
                  <a:pt x="1" y="185"/>
                </a:cubicBezTo>
                <a:cubicBezTo>
                  <a:pt x="0" y="186"/>
                  <a:pt x="0" y="187"/>
                  <a:pt x="0" y="188"/>
                </a:cubicBezTo>
                <a:cubicBezTo>
                  <a:pt x="0" y="188"/>
                  <a:pt x="0" y="188"/>
                  <a:pt x="0" y="189"/>
                </a:cubicBezTo>
                <a:cubicBezTo>
                  <a:pt x="1" y="189"/>
                  <a:pt x="1" y="190"/>
                  <a:pt x="1" y="190"/>
                </a:cubicBezTo>
                <a:cubicBezTo>
                  <a:pt x="2" y="192"/>
                  <a:pt x="3" y="193"/>
                  <a:pt x="5" y="194"/>
                </a:cubicBezTo>
                <a:cubicBezTo>
                  <a:pt x="7" y="196"/>
                  <a:pt x="10" y="197"/>
                  <a:pt x="13" y="198"/>
                </a:cubicBezTo>
                <a:cubicBezTo>
                  <a:pt x="16" y="199"/>
                  <a:pt x="19" y="200"/>
                  <a:pt x="22" y="200"/>
                </a:cubicBezTo>
                <a:cubicBezTo>
                  <a:pt x="24" y="200"/>
                  <a:pt x="26" y="200"/>
                  <a:pt x="28" y="199"/>
                </a:cubicBezTo>
                <a:cubicBezTo>
                  <a:pt x="29" y="198"/>
                  <a:pt x="29" y="198"/>
                  <a:pt x="29" y="197"/>
                </a:cubicBezTo>
                <a:cubicBezTo>
                  <a:pt x="30" y="196"/>
                  <a:pt x="31" y="195"/>
                  <a:pt x="32" y="194"/>
                </a:cubicBezTo>
                <a:cubicBezTo>
                  <a:pt x="35" y="189"/>
                  <a:pt x="39" y="181"/>
                  <a:pt x="43" y="172"/>
                </a:cubicBezTo>
                <a:cubicBezTo>
                  <a:pt x="48" y="164"/>
                  <a:pt x="52" y="155"/>
                  <a:pt x="56" y="148"/>
                </a:cubicBezTo>
                <a:cubicBezTo>
                  <a:pt x="56" y="148"/>
                  <a:pt x="56" y="148"/>
                  <a:pt x="56" y="148"/>
                </a:cubicBezTo>
                <a:cubicBezTo>
                  <a:pt x="56" y="148"/>
                  <a:pt x="56" y="148"/>
                  <a:pt x="56" y="148"/>
                </a:cubicBezTo>
                <a:cubicBezTo>
                  <a:pt x="56" y="148"/>
                  <a:pt x="56" y="148"/>
                  <a:pt x="56" y="148"/>
                </a:cubicBezTo>
                <a:cubicBezTo>
                  <a:pt x="56" y="148"/>
                  <a:pt x="56" y="148"/>
                  <a:pt x="56" y="148"/>
                </a:cubicBezTo>
                <a:cubicBezTo>
                  <a:pt x="55" y="147"/>
                  <a:pt x="55" y="145"/>
                  <a:pt x="54" y="144"/>
                </a:cubicBezTo>
                <a:cubicBezTo>
                  <a:pt x="58" y="136"/>
                  <a:pt x="61" y="130"/>
                  <a:pt x="66" y="123"/>
                </a:cubicBezTo>
                <a:cubicBezTo>
                  <a:pt x="72" y="125"/>
                  <a:pt x="79" y="126"/>
                  <a:pt x="86" y="126"/>
                </a:cubicBezTo>
                <a:cubicBezTo>
                  <a:pt x="109" y="126"/>
                  <a:pt x="129" y="113"/>
                  <a:pt x="140" y="91"/>
                </a:cubicBezTo>
                <a:cubicBezTo>
                  <a:pt x="150" y="70"/>
                  <a:pt x="149" y="49"/>
                  <a:pt x="138" y="31"/>
                </a:cubicBezTo>
                <a:cubicBezTo>
                  <a:pt x="127" y="12"/>
                  <a:pt x="105" y="0"/>
                  <a:pt x="82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CustomShape 115"/>
          <p:cNvSpPr/>
          <p:nvPr/>
        </p:nvSpPr>
        <p:spPr>
          <a:xfrm>
            <a:off x="3150360" y="6738480"/>
            <a:ext cx="198720" cy="114480"/>
          </a:xfrm>
          <a:custGeom>
            <a:avLst/>
            <a:gdLst/>
            <a:ahLst/>
            <a:rect l="l" t="t" r="r" b="b"/>
            <a:pathLst>
              <a:path w="47" h="27">
                <a:moveTo>
                  <a:pt x="7" y="24"/>
                </a:moveTo>
                <a:cubicBezTo>
                  <a:pt x="7" y="24"/>
                  <a:pt x="7" y="24"/>
                  <a:pt x="7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5" y="24"/>
                  <a:pt x="4" y="23"/>
                  <a:pt x="4" y="23"/>
                </a:cubicBezTo>
                <a:cubicBezTo>
                  <a:pt x="4" y="22"/>
                  <a:pt x="4" y="22"/>
                  <a:pt x="4" y="21"/>
                </a:cubicBezTo>
                <a:cubicBezTo>
                  <a:pt x="4" y="19"/>
                  <a:pt x="6" y="15"/>
                  <a:pt x="8" y="13"/>
                </a:cubicBezTo>
                <a:cubicBezTo>
                  <a:pt x="11" y="10"/>
                  <a:pt x="14" y="8"/>
                  <a:pt x="15" y="7"/>
                </a:cubicBezTo>
                <a:cubicBezTo>
                  <a:pt x="19" y="5"/>
                  <a:pt x="24" y="3"/>
                  <a:pt x="29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33" y="3"/>
                  <a:pt x="38" y="5"/>
                  <a:pt x="41" y="8"/>
                </a:cubicBezTo>
                <a:cubicBezTo>
                  <a:pt x="43" y="9"/>
                  <a:pt x="44" y="10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3" y="13"/>
                  <a:pt x="43" y="13"/>
                </a:cubicBezTo>
                <a:cubicBezTo>
                  <a:pt x="43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1" y="14"/>
                  <a:pt x="41" y="14"/>
                  <a:pt x="40" y="13"/>
                </a:cubicBezTo>
                <a:cubicBezTo>
                  <a:pt x="39" y="15"/>
                  <a:pt x="39" y="15"/>
                  <a:pt x="39" y="15"/>
                </a:cubicBezTo>
                <a:cubicBezTo>
                  <a:pt x="40" y="13"/>
                  <a:pt x="40" y="13"/>
                  <a:pt x="40" y="13"/>
                </a:cubicBezTo>
                <a:cubicBezTo>
                  <a:pt x="37" y="12"/>
                  <a:pt x="34" y="11"/>
                  <a:pt x="31" y="11"/>
                </a:cubicBezTo>
                <a:cubicBezTo>
                  <a:pt x="26" y="11"/>
                  <a:pt x="21" y="13"/>
                  <a:pt x="18" y="16"/>
                </a:cubicBezTo>
                <a:cubicBezTo>
                  <a:pt x="16" y="18"/>
                  <a:pt x="14" y="21"/>
                  <a:pt x="12" y="22"/>
                </a:cubicBezTo>
                <a:cubicBezTo>
                  <a:pt x="10" y="23"/>
                  <a:pt x="8" y="24"/>
                  <a:pt x="7" y="24"/>
                </a:cubicBezTo>
                <a:moveTo>
                  <a:pt x="29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3" y="0"/>
                  <a:pt x="18" y="2"/>
                  <a:pt x="14" y="4"/>
                </a:cubicBezTo>
                <a:cubicBezTo>
                  <a:pt x="12" y="5"/>
                  <a:pt x="9" y="8"/>
                  <a:pt x="6" y="11"/>
                </a:cubicBezTo>
                <a:cubicBezTo>
                  <a:pt x="3" y="14"/>
                  <a:pt x="1" y="17"/>
                  <a:pt x="1" y="21"/>
                </a:cubicBezTo>
                <a:cubicBezTo>
                  <a:pt x="0" y="22"/>
                  <a:pt x="1" y="23"/>
                  <a:pt x="1" y="24"/>
                </a:cubicBezTo>
                <a:cubicBezTo>
                  <a:pt x="2" y="25"/>
                  <a:pt x="3" y="26"/>
                  <a:pt x="4" y="27"/>
                </a:cubicBezTo>
                <a:cubicBezTo>
                  <a:pt x="5" y="27"/>
                  <a:pt x="6" y="27"/>
                  <a:pt x="7" y="27"/>
                </a:cubicBezTo>
                <a:cubicBezTo>
                  <a:pt x="10" y="27"/>
                  <a:pt x="12" y="26"/>
                  <a:pt x="14" y="25"/>
                </a:cubicBezTo>
                <a:cubicBezTo>
                  <a:pt x="16" y="23"/>
                  <a:pt x="18" y="20"/>
                  <a:pt x="20" y="19"/>
                </a:cubicBezTo>
                <a:cubicBezTo>
                  <a:pt x="23" y="16"/>
                  <a:pt x="27" y="14"/>
                  <a:pt x="31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6" y="15"/>
                  <a:pt x="39" y="16"/>
                </a:cubicBezTo>
                <a:cubicBezTo>
                  <a:pt x="39" y="16"/>
                  <a:pt x="40" y="17"/>
                  <a:pt x="41" y="17"/>
                </a:cubicBezTo>
                <a:cubicBezTo>
                  <a:pt x="41" y="17"/>
                  <a:pt x="41" y="17"/>
                  <a:pt x="41" y="17"/>
                </a:cubicBezTo>
                <a:cubicBezTo>
                  <a:pt x="42" y="17"/>
                  <a:pt x="42" y="17"/>
                  <a:pt x="42" y="17"/>
                </a:cubicBezTo>
                <a:cubicBezTo>
                  <a:pt x="43" y="17"/>
                  <a:pt x="45" y="16"/>
                  <a:pt x="45" y="15"/>
                </a:cubicBezTo>
                <a:cubicBezTo>
                  <a:pt x="46" y="14"/>
                  <a:pt x="47" y="13"/>
                  <a:pt x="47" y="12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9"/>
                  <a:pt x="45" y="7"/>
                  <a:pt x="43" y="5"/>
                </a:cubicBezTo>
                <a:cubicBezTo>
                  <a:pt x="39" y="2"/>
                  <a:pt x="34" y="0"/>
                  <a:pt x="29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CustomShape 116"/>
          <p:cNvSpPr/>
          <p:nvPr/>
        </p:nvSpPr>
        <p:spPr>
          <a:xfrm>
            <a:off x="3379680" y="6797520"/>
            <a:ext cx="1440" cy="144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9" name="CustomShape 117"/>
          <p:cNvSpPr/>
          <p:nvPr/>
        </p:nvSpPr>
        <p:spPr>
          <a:xfrm>
            <a:off x="3379680" y="6797520"/>
            <a:ext cx="1440" cy="144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0" name="CustomShape 118"/>
          <p:cNvSpPr/>
          <p:nvPr/>
        </p:nvSpPr>
        <p:spPr>
          <a:xfrm>
            <a:off x="3349440" y="6797520"/>
            <a:ext cx="55080" cy="55080"/>
          </a:xfrm>
          <a:custGeom>
            <a:avLst/>
            <a:gdLst/>
            <a:ahLst/>
            <a:rect l="l" t="t" r="r" b="b"/>
            <a:pathLst>
              <a:path w="13" h="13">
                <a:moveTo>
                  <a:pt x="6" y="10"/>
                </a:moveTo>
                <a:cubicBezTo>
                  <a:pt x="6" y="10"/>
                  <a:pt x="6" y="10"/>
                  <a:pt x="6" y="10"/>
                </a:cubicBezTo>
                <a:cubicBezTo>
                  <a:pt x="6" y="10"/>
                  <a:pt x="5" y="10"/>
                  <a:pt x="5" y="10"/>
                </a:cubicBezTo>
                <a:cubicBezTo>
                  <a:pt x="4" y="9"/>
                  <a:pt x="3" y="8"/>
                  <a:pt x="3" y="7"/>
                </a:cubicBezTo>
                <a:cubicBezTo>
                  <a:pt x="3" y="6"/>
                  <a:pt x="3" y="6"/>
                  <a:pt x="4" y="5"/>
                </a:cubicBezTo>
                <a:cubicBezTo>
                  <a:pt x="4" y="4"/>
                  <a:pt x="6" y="3"/>
                  <a:pt x="7" y="3"/>
                </a:cubicBezTo>
                <a:cubicBezTo>
                  <a:pt x="7" y="3"/>
                  <a:pt x="7" y="3"/>
                  <a:pt x="7" y="3"/>
                </a:cubicBezTo>
                <a:cubicBezTo>
                  <a:pt x="7" y="3"/>
                  <a:pt x="7" y="3"/>
                  <a:pt x="7" y="3"/>
                </a:cubicBezTo>
                <a:cubicBezTo>
                  <a:pt x="7" y="3"/>
                  <a:pt x="7" y="3"/>
                  <a:pt x="7" y="3"/>
                </a:cubicBezTo>
                <a:cubicBezTo>
                  <a:pt x="8" y="3"/>
                  <a:pt x="9" y="4"/>
                  <a:pt x="1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8"/>
                  <a:pt x="9" y="9"/>
                  <a:pt x="8" y="9"/>
                </a:cubicBezTo>
                <a:cubicBezTo>
                  <a:pt x="8" y="10"/>
                  <a:pt x="7" y="10"/>
                  <a:pt x="6" y="10"/>
                </a:cubicBezTo>
                <a:moveTo>
                  <a:pt x="7" y="0"/>
                </a:move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  <a:cubicBezTo>
                  <a:pt x="4" y="0"/>
                  <a:pt x="2" y="2"/>
                  <a:pt x="1" y="4"/>
                </a:cubicBezTo>
                <a:cubicBezTo>
                  <a:pt x="0" y="5"/>
                  <a:pt x="0" y="6"/>
                  <a:pt x="0" y="7"/>
                </a:cubicBezTo>
                <a:cubicBezTo>
                  <a:pt x="0" y="9"/>
                  <a:pt x="1" y="11"/>
                  <a:pt x="3" y="12"/>
                </a:cubicBezTo>
                <a:cubicBezTo>
                  <a:pt x="4" y="13"/>
                  <a:pt x="5" y="13"/>
                  <a:pt x="6" y="13"/>
                </a:cubicBezTo>
                <a:cubicBezTo>
                  <a:pt x="7" y="13"/>
                  <a:pt x="9" y="13"/>
                  <a:pt x="10" y="12"/>
                </a:cubicBezTo>
                <a:cubicBezTo>
                  <a:pt x="12" y="11"/>
                  <a:pt x="13" y="9"/>
                  <a:pt x="13" y="7"/>
                </a:cubicBezTo>
                <a:cubicBezTo>
                  <a:pt x="13" y="6"/>
                  <a:pt x="13" y="6"/>
                  <a:pt x="13" y="6"/>
                </a:cubicBezTo>
                <a:cubicBezTo>
                  <a:pt x="13" y="5"/>
                  <a:pt x="13" y="5"/>
                  <a:pt x="13" y="4"/>
                </a:cubicBezTo>
                <a:cubicBezTo>
                  <a:pt x="12" y="2"/>
                  <a:pt x="9" y="0"/>
                  <a:pt x="7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1" name="CustomShape 119"/>
          <p:cNvSpPr/>
          <p:nvPr/>
        </p:nvSpPr>
        <p:spPr>
          <a:xfrm>
            <a:off x="7796160" y="5860440"/>
            <a:ext cx="340200" cy="390240"/>
          </a:xfrm>
          <a:custGeom>
            <a:avLst/>
            <a:gdLst/>
            <a:ahLst/>
            <a:rect l="l" t="t" r="r" b="b"/>
            <a:pathLst>
              <a:path w="80" h="92">
                <a:moveTo>
                  <a:pt x="50" y="58"/>
                </a:moveTo>
                <a:cubicBezTo>
                  <a:pt x="50" y="58"/>
                  <a:pt x="50" y="58"/>
                  <a:pt x="50" y="58"/>
                </a:cubicBezTo>
                <a:cubicBezTo>
                  <a:pt x="53" y="57"/>
                  <a:pt x="56" y="57"/>
                  <a:pt x="59" y="56"/>
                </a:cubicBezTo>
                <a:cubicBezTo>
                  <a:pt x="58" y="57"/>
                  <a:pt x="56" y="57"/>
                  <a:pt x="55" y="58"/>
                </a:cubicBezTo>
                <a:cubicBezTo>
                  <a:pt x="54" y="57"/>
                  <a:pt x="54" y="57"/>
                  <a:pt x="54" y="57"/>
                </a:cubicBezTo>
                <a:cubicBezTo>
                  <a:pt x="53" y="57"/>
                  <a:pt x="51" y="57"/>
                  <a:pt x="50" y="58"/>
                </a:cubicBezTo>
                <a:moveTo>
                  <a:pt x="6" y="86"/>
                </a:moveTo>
                <a:cubicBezTo>
                  <a:pt x="6" y="86"/>
                  <a:pt x="6" y="86"/>
                  <a:pt x="6" y="86"/>
                </a:cubicBezTo>
                <a:cubicBezTo>
                  <a:pt x="7" y="83"/>
                  <a:pt x="8" y="80"/>
                  <a:pt x="9" y="78"/>
                </a:cubicBezTo>
                <a:cubicBezTo>
                  <a:pt x="11" y="76"/>
                  <a:pt x="22" y="63"/>
                  <a:pt x="30" y="53"/>
                </a:cubicBezTo>
                <a:cubicBezTo>
                  <a:pt x="32" y="54"/>
                  <a:pt x="33" y="55"/>
                  <a:pt x="35" y="56"/>
                </a:cubicBezTo>
                <a:cubicBezTo>
                  <a:pt x="13" y="82"/>
                  <a:pt x="13" y="82"/>
                  <a:pt x="13" y="82"/>
                </a:cubicBezTo>
                <a:cubicBezTo>
                  <a:pt x="6" y="86"/>
                  <a:pt x="6" y="86"/>
                  <a:pt x="6" y="86"/>
                </a:cubicBezTo>
                <a:moveTo>
                  <a:pt x="64" y="42"/>
                </a:moveTo>
                <a:cubicBezTo>
                  <a:pt x="65" y="41"/>
                  <a:pt x="66" y="41"/>
                  <a:pt x="67" y="40"/>
                </a:cubicBezTo>
                <a:cubicBezTo>
                  <a:pt x="67" y="41"/>
                  <a:pt x="67" y="41"/>
                  <a:pt x="67" y="41"/>
                </a:cubicBezTo>
                <a:cubicBezTo>
                  <a:pt x="67" y="41"/>
                  <a:pt x="67" y="41"/>
                  <a:pt x="67" y="41"/>
                </a:cubicBezTo>
                <a:cubicBezTo>
                  <a:pt x="66" y="41"/>
                  <a:pt x="65" y="41"/>
                  <a:pt x="64" y="42"/>
                </a:cubicBezTo>
                <a:moveTo>
                  <a:pt x="65" y="39"/>
                </a:moveTo>
                <a:cubicBezTo>
                  <a:pt x="65" y="39"/>
                  <a:pt x="66" y="38"/>
                  <a:pt x="66" y="38"/>
                </a:cubicBezTo>
                <a:cubicBezTo>
                  <a:pt x="66" y="38"/>
                  <a:pt x="66" y="38"/>
                  <a:pt x="66" y="38"/>
                </a:cubicBezTo>
                <a:cubicBezTo>
                  <a:pt x="66" y="39"/>
                  <a:pt x="65" y="39"/>
                  <a:pt x="65" y="39"/>
                </a:cubicBezTo>
                <a:moveTo>
                  <a:pt x="48" y="57"/>
                </a:moveTo>
                <a:cubicBezTo>
                  <a:pt x="47" y="57"/>
                  <a:pt x="47" y="57"/>
                  <a:pt x="47" y="57"/>
                </a:cubicBezTo>
                <a:cubicBezTo>
                  <a:pt x="41" y="56"/>
                  <a:pt x="34" y="52"/>
                  <a:pt x="31" y="48"/>
                </a:cubicBezTo>
                <a:cubicBezTo>
                  <a:pt x="27" y="44"/>
                  <a:pt x="25" y="39"/>
                  <a:pt x="25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29"/>
                  <a:pt x="27" y="24"/>
                  <a:pt x="31" y="22"/>
                </a:cubicBezTo>
                <a:cubicBezTo>
                  <a:pt x="33" y="20"/>
                  <a:pt x="36" y="19"/>
                  <a:pt x="39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39" y="19"/>
                  <a:pt x="40" y="19"/>
                  <a:pt x="40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7" y="23"/>
                  <a:pt x="37" y="23"/>
                  <a:pt x="37" y="24"/>
                </a:cubicBezTo>
                <a:cubicBezTo>
                  <a:pt x="37" y="24"/>
                  <a:pt x="36" y="25"/>
                  <a:pt x="36" y="25"/>
                </a:cubicBezTo>
                <a:cubicBezTo>
                  <a:pt x="36" y="26"/>
                  <a:pt x="36" y="26"/>
                  <a:pt x="36" y="26"/>
                </a:cubicBezTo>
                <a:cubicBezTo>
                  <a:pt x="35" y="27"/>
                  <a:pt x="35" y="29"/>
                  <a:pt x="35" y="31"/>
                </a:cubicBezTo>
                <a:cubicBezTo>
                  <a:pt x="35" y="35"/>
                  <a:pt x="37" y="40"/>
                  <a:pt x="40" y="43"/>
                </a:cubicBezTo>
                <a:cubicBezTo>
                  <a:pt x="43" y="46"/>
                  <a:pt x="47" y="47"/>
                  <a:pt x="51" y="47"/>
                </a:cubicBezTo>
                <a:cubicBezTo>
                  <a:pt x="53" y="47"/>
                  <a:pt x="54" y="47"/>
                  <a:pt x="56" y="46"/>
                </a:cubicBezTo>
                <a:cubicBezTo>
                  <a:pt x="56" y="46"/>
                  <a:pt x="56" y="46"/>
                  <a:pt x="56" y="46"/>
                </a:cubicBezTo>
                <a:cubicBezTo>
                  <a:pt x="57" y="46"/>
                  <a:pt x="57" y="46"/>
                  <a:pt x="57" y="46"/>
                </a:cubicBezTo>
                <a:cubicBezTo>
                  <a:pt x="57" y="46"/>
                  <a:pt x="57" y="46"/>
                  <a:pt x="57" y="46"/>
                </a:cubicBezTo>
                <a:cubicBezTo>
                  <a:pt x="61" y="45"/>
                  <a:pt x="64" y="44"/>
                  <a:pt x="67" y="42"/>
                </a:cubicBezTo>
                <a:cubicBezTo>
                  <a:pt x="68" y="42"/>
                  <a:pt x="68" y="42"/>
                  <a:pt x="68" y="42"/>
                </a:cubicBezTo>
                <a:cubicBezTo>
                  <a:pt x="68" y="43"/>
                  <a:pt x="68" y="43"/>
                  <a:pt x="68" y="44"/>
                </a:cubicBezTo>
                <a:cubicBezTo>
                  <a:pt x="68" y="48"/>
                  <a:pt x="66" y="52"/>
                  <a:pt x="63" y="54"/>
                </a:cubicBezTo>
                <a:cubicBezTo>
                  <a:pt x="63" y="54"/>
                  <a:pt x="63" y="54"/>
                  <a:pt x="62" y="55"/>
                </a:cubicBezTo>
                <a:cubicBezTo>
                  <a:pt x="62" y="54"/>
                  <a:pt x="62" y="54"/>
                  <a:pt x="62" y="54"/>
                </a:cubicBezTo>
                <a:cubicBezTo>
                  <a:pt x="62" y="54"/>
                  <a:pt x="62" y="54"/>
                  <a:pt x="61" y="54"/>
                </a:cubicBezTo>
                <a:cubicBezTo>
                  <a:pt x="61" y="54"/>
                  <a:pt x="61" y="54"/>
                  <a:pt x="61" y="54"/>
                </a:cubicBezTo>
                <a:cubicBezTo>
                  <a:pt x="60" y="54"/>
                  <a:pt x="60" y="54"/>
                  <a:pt x="59" y="54"/>
                </a:cubicBezTo>
                <a:cubicBezTo>
                  <a:pt x="56" y="55"/>
                  <a:pt x="52" y="56"/>
                  <a:pt x="48" y="56"/>
                </a:cubicBezTo>
                <a:cubicBezTo>
                  <a:pt x="48" y="56"/>
                  <a:pt x="47" y="57"/>
                  <a:pt x="48" y="57"/>
                </a:cubicBezTo>
                <a:cubicBezTo>
                  <a:pt x="48" y="57"/>
                  <a:pt x="48" y="57"/>
                  <a:pt x="48" y="57"/>
                </a:cubicBezTo>
                <a:moveTo>
                  <a:pt x="51" y="43"/>
                </a:moveTo>
                <a:cubicBezTo>
                  <a:pt x="48" y="43"/>
                  <a:pt x="45" y="42"/>
                  <a:pt x="42" y="40"/>
                </a:cubicBezTo>
                <a:cubicBezTo>
                  <a:pt x="40" y="38"/>
                  <a:pt x="39" y="34"/>
                  <a:pt x="39" y="31"/>
                </a:cubicBezTo>
                <a:cubicBezTo>
                  <a:pt x="39" y="30"/>
                  <a:pt x="39" y="28"/>
                  <a:pt x="40" y="27"/>
                </a:cubicBezTo>
                <a:cubicBezTo>
                  <a:pt x="44" y="21"/>
                  <a:pt x="47" y="16"/>
                  <a:pt x="51" y="10"/>
                </a:cubicBezTo>
                <a:cubicBezTo>
                  <a:pt x="51" y="14"/>
                  <a:pt x="54" y="17"/>
                  <a:pt x="57" y="20"/>
                </a:cubicBezTo>
                <a:cubicBezTo>
                  <a:pt x="61" y="23"/>
                  <a:pt x="66" y="24"/>
                  <a:pt x="70" y="24"/>
                </a:cubicBezTo>
                <a:cubicBezTo>
                  <a:pt x="70" y="24"/>
                  <a:pt x="71" y="24"/>
                  <a:pt x="72" y="24"/>
                </a:cubicBezTo>
                <a:cubicBezTo>
                  <a:pt x="71" y="24"/>
                  <a:pt x="71" y="25"/>
                  <a:pt x="71" y="25"/>
                </a:cubicBezTo>
                <a:cubicBezTo>
                  <a:pt x="70" y="25"/>
                  <a:pt x="70" y="25"/>
                  <a:pt x="70" y="25"/>
                </a:cubicBezTo>
                <a:cubicBezTo>
                  <a:pt x="69" y="25"/>
                  <a:pt x="69" y="25"/>
                  <a:pt x="68" y="25"/>
                </a:cubicBezTo>
                <a:cubicBezTo>
                  <a:pt x="66" y="25"/>
                  <a:pt x="65" y="25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2" y="24"/>
                  <a:pt x="62" y="25"/>
                  <a:pt x="62" y="25"/>
                </a:cubicBezTo>
                <a:cubicBezTo>
                  <a:pt x="62" y="25"/>
                  <a:pt x="62" y="26"/>
                  <a:pt x="62" y="26"/>
                </a:cubicBezTo>
                <a:cubicBezTo>
                  <a:pt x="64" y="26"/>
                  <a:pt x="66" y="27"/>
                  <a:pt x="68" y="27"/>
                </a:cubicBezTo>
                <a:cubicBezTo>
                  <a:pt x="69" y="27"/>
                  <a:pt x="69" y="27"/>
                  <a:pt x="70" y="27"/>
                </a:cubicBezTo>
                <a:cubicBezTo>
                  <a:pt x="69" y="27"/>
                  <a:pt x="69" y="28"/>
                  <a:pt x="68" y="28"/>
                </a:cubicBezTo>
                <a:cubicBezTo>
                  <a:pt x="66" y="28"/>
                  <a:pt x="64" y="28"/>
                  <a:pt x="62" y="27"/>
                </a:cubicBezTo>
                <a:cubicBezTo>
                  <a:pt x="62" y="27"/>
                  <a:pt x="62" y="27"/>
                  <a:pt x="62" y="27"/>
                </a:cubicBezTo>
                <a:cubicBezTo>
                  <a:pt x="61" y="27"/>
                  <a:pt x="61" y="27"/>
                  <a:pt x="61" y="28"/>
                </a:cubicBezTo>
                <a:cubicBezTo>
                  <a:pt x="61" y="28"/>
                  <a:pt x="61" y="29"/>
                  <a:pt x="61" y="29"/>
                </a:cubicBezTo>
                <a:cubicBezTo>
                  <a:pt x="63" y="29"/>
                  <a:pt x="65" y="30"/>
                  <a:pt x="67" y="30"/>
                </a:cubicBezTo>
                <a:cubicBezTo>
                  <a:pt x="67" y="30"/>
                  <a:pt x="67" y="31"/>
                  <a:pt x="66" y="31"/>
                </a:cubicBezTo>
                <a:cubicBezTo>
                  <a:pt x="66" y="31"/>
                  <a:pt x="66" y="31"/>
                  <a:pt x="66" y="31"/>
                </a:cubicBezTo>
                <a:cubicBezTo>
                  <a:pt x="65" y="31"/>
                  <a:pt x="64" y="31"/>
                  <a:pt x="63" y="31"/>
                </a:cubicBezTo>
                <a:cubicBezTo>
                  <a:pt x="62" y="31"/>
                  <a:pt x="60" y="31"/>
                  <a:pt x="59" y="31"/>
                </a:cubicBezTo>
                <a:cubicBezTo>
                  <a:pt x="59" y="31"/>
                  <a:pt x="59" y="31"/>
                  <a:pt x="59" y="31"/>
                </a:cubicBezTo>
                <a:cubicBezTo>
                  <a:pt x="58" y="31"/>
                  <a:pt x="58" y="31"/>
                  <a:pt x="58" y="32"/>
                </a:cubicBezTo>
                <a:cubicBezTo>
                  <a:pt x="58" y="32"/>
                  <a:pt x="58" y="33"/>
                  <a:pt x="58" y="33"/>
                </a:cubicBezTo>
                <a:cubicBezTo>
                  <a:pt x="58" y="33"/>
                  <a:pt x="58" y="33"/>
                  <a:pt x="58" y="33"/>
                </a:cubicBezTo>
                <a:cubicBezTo>
                  <a:pt x="60" y="33"/>
                  <a:pt x="62" y="33"/>
                  <a:pt x="63" y="33"/>
                </a:cubicBezTo>
                <a:cubicBezTo>
                  <a:pt x="64" y="33"/>
                  <a:pt x="64" y="33"/>
                  <a:pt x="65" y="33"/>
                </a:cubicBezTo>
                <a:cubicBezTo>
                  <a:pt x="64" y="34"/>
                  <a:pt x="64" y="35"/>
                  <a:pt x="63" y="35"/>
                </a:cubicBezTo>
                <a:cubicBezTo>
                  <a:pt x="61" y="35"/>
                  <a:pt x="59" y="35"/>
                  <a:pt x="56" y="35"/>
                </a:cubicBezTo>
                <a:cubicBezTo>
                  <a:pt x="56" y="35"/>
                  <a:pt x="56" y="35"/>
                  <a:pt x="56" y="35"/>
                </a:cubicBezTo>
                <a:cubicBezTo>
                  <a:pt x="56" y="35"/>
                  <a:pt x="55" y="35"/>
                  <a:pt x="55" y="36"/>
                </a:cubicBezTo>
                <a:cubicBezTo>
                  <a:pt x="55" y="36"/>
                  <a:pt x="55" y="36"/>
                  <a:pt x="56" y="37"/>
                </a:cubicBezTo>
                <a:cubicBezTo>
                  <a:pt x="58" y="37"/>
                  <a:pt x="60" y="37"/>
                  <a:pt x="62" y="37"/>
                </a:cubicBezTo>
                <a:cubicBezTo>
                  <a:pt x="61" y="38"/>
                  <a:pt x="61" y="38"/>
                  <a:pt x="60" y="39"/>
                </a:cubicBezTo>
                <a:cubicBezTo>
                  <a:pt x="60" y="39"/>
                  <a:pt x="60" y="39"/>
                  <a:pt x="60" y="39"/>
                </a:cubicBezTo>
                <a:cubicBezTo>
                  <a:pt x="59" y="39"/>
                  <a:pt x="57" y="39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4" y="38"/>
                  <a:pt x="54" y="38"/>
                </a:cubicBezTo>
                <a:cubicBezTo>
                  <a:pt x="54" y="38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5" y="40"/>
                  <a:pt x="55" y="40"/>
                  <a:pt x="55" y="40"/>
                </a:cubicBezTo>
                <a:cubicBezTo>
                  <a:pt x="56" y="40"/>
                  <a:pt x="57" y="40"/>
                  <a:pt x="59" y="40"/>
                </a:cubicBezTo>
                <a:cubicBezTo>
                  <a:pt x="58" y="41"/>
                  <a:pt x="58" y="41"/>
                  <a:pt x="58" y="41"/>
                </a:cubicBezTo>
                <a:cubicBezTo>
                  <a:pt x="57" y="42"/>
                  <a:pt x="57" y="42"/>
                  <a:pt x="57" y="42"/>
                </a:cubicBezTo>
                <a:cubicBezTo>
                  <a:pt x="55" y="42"/>
                  <a:pt x="53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1" y="41"/>
                  <a:pt x="51" y="41"/>
                  <a:pt x="51" y="41"/>
                </a:cubicBezTo>
                <a:cubicBezTo>
                  <a:pt x="51" y="42"/>
                  <a:pt x="51" y="42"/>
                  <a:pt x="51" y="42"/>
                </a:cubicBezTo>
                <a:cubicBezTo>
                  <a:pt x="52" y="43"/>
                  <a:pt x="53" y="43"/>
                  <a:pt x="54" y="43"/>
                </a:cubicBezTo>
                <a:cubicBezTo>
                  <a:pt x="53" y="43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moveTo>
                  <a:pt x="70" y="20"/>
                </a:moveTo>
                <a:cubicBezTo>
                  <a:pt x="67" y="20"/>
                  <a:pt x="63" y="19"/>
                  <a:pt x="59" y="17"/>
                </a:cubicBezTo>
                <a:cubicBezTo>
                  <a:pt x="56" y="15"/>
                  <a:pt x="54" y="12"/>
                  <a:pt x="54" y="9"/>
                </a:cubicBezTo>
                <a:cubicBezTo>
                  <a:pt x="54" y="7"/>
                  <a:pt x="55" y="6"/>
                  <a:pt x="55" y="5"/>
                </a:cubicBezTo>
                <a:cubicBezTo>
                  <a:pt x="57" y="4"/>
                  <a:pt x="59" y="4"/>
                  <a:pt x="60" y="4"/>
                </a:cubicBezTo>
                <a:cubicBezTo>
                  <a:pt x="60" y="4"/>
                  <a:pt x="61" y="4"/>
                  <a:pt x="61" y="4"/>
                </a:cubicBezTo>
                <a:cubicBezTo>
                  <a:pt x="65" y="4"/>
                  <a:pt x="69" y="5"/>
                  <a:pt x="72" y="8"/>
                </a:cubicBezTo>
                <a:cubicBezTo>
                  <a:pt x="73" y="7"/>
                  <a:pt x="73" y="7"/>
                  <a:pt x="73" y="7"/>
                </a:cubicBezTo>
                <a:cubicBezTo>
                  <a:pt x="72" y="8"/>
                  <a:pt x="72" y="8"/>
                  <a:pt x="72" y="8"/>
                </a:cubicBezTo>
                <a:cubicBezTo>
                  <a:pt x="75" y="11"/>
                  <a:pt x="76" y="14"/>
                  <a:pt x="76" y="15"/>
                </a:cubicBezTo>
                <a:cubicBezTo>
                  <a:pt x="76" y="17"/>
                  <a:pt x="75" y="19"/>
                  <a:pt x="74" y="19"/>
                </a:cubicBezTo>
                <a:cubicBezTo>
                  <a:pt x="73" y="20"/>
                  <a:pt x="72" y="20"/>
                  <a:pt x="70" y="20"/>
                </a:cubicBezTo>
                <a:cubicBezTo>
                  <a:pt x="70" y="20"/>
                  <a:pt x="70" y="20"/>
                  <a:pt x="70" y="20"/>
                </a:cubicBezTo>
                <a:cubicBezTo>
                  <a:pt x="70" y="20"/>
                  <a:pt x="70" y="20"/>
                  <a:pt x="70" y="20"/>
                </a:cubicBezTo>
                <a:moveTo>
                  <a:pt x="60" y="0"/>
                </a:moveTo>
                <a:cubicBezTo>
                  <a:pt x="58" y="0"/>
                  <a:pt x="56" y="0"/>
                  <a:pt x="53" y="1"/>
                </a:cubicBezTo>
                <a:cubicBezTo>
                  <a:pt x="53" y="2"/>
                  <a:pt x="53" y="2"/>
                  <a:pt x="53" y="2"/>
                </a:cubicBezTo>
                <a:cubicBezTo>
                  <a:pt x="52" y="3"/>
                  <a:pt x="52" y="3"/>
                  <a:pt x="52" y="3"/>
                </a:cubicBezTo>
                <a:cubicBezTo>
                  <a:pt x="52" y="3"/>
                  <a:pt x="52" y="3"/>
                  <a:pt x="52" y="3"/>
                </a:cubicBezTo>
                <a:cubicBezTo>
                  <a:pt x="48" y="8"/>
                  <a:pt x="45" y="12"/>
                  <a:pt x="43" y="16"/>
                </a:cubicBezTo>
                <a:cubicBezTo>
                  <a:pt x="41" y="16"/>
                  <a:pt x="40" y="15"/>
                  <a:pt x="39" y="15"/>
                </a:cubicBezTo>
                <a:cubicBezTo>
                  <a:pt x="35" y="15"/>
                  <a:pt x="32" y="17"/>
                  <a:pt x="29" y="19"/>
                </a:cubicBezTo>
                <a:cubicBezTo>
                  <a:pt x="24" y="22"/>
                  <a:pt x="22" y="28"/>
                  <a:pt x="22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40"/>
                  <a:pt x="24" y="45"/>
                  <a:pt x="28" y="50"/>
                </a:cubicBezTo>
                <a:cubicBezTo>
                  <a:pt x="23" y="55"/>
                  <a:pt x="18" y="61"/>
                  <a:pt x="14" y="66"/>
                </a:cubicBezTo>
                <a:cubicBezTo>
                  <a:pt x="10" y="72"/>
                  <a:pt x="6" y="76"/>
                  <a:pt x="6" y="76"/>
                </a:cubicBezTo>
                <a:cubicBezTo>
                  <a:pt x="6" y="76"/>
                  <a:pt x="6" y="76"/>
                  <a:pt x="6" y="76"/>
                </a:cubicBezTo>
                <a:cubicBezTo>
                  <a:pt x="6" y="76"/>
                  <a:pt x="6" y="76"/>
                  <a:pt x="6" y="76"/>
                </a:cubicBezTo>
                <a:cubicBezTo>
                  <a:pt x="5" y="78"/>
                  <a:pt x="4" y="81"/>
                  <a:pt x="3" y="84"/>
                </a:cubicBezTo>
                <a:cubicBezTo>
                  <a:pt x="1" y="87"/>
                  <a:pt x="1" y="90"/>
                  <a:pt x="1" y="90"/>
                </a:cubicBezTo>
                <a:cubicBezTo>
                  <a:pt x="0" y="90"/>
                  <a:pt x="1" y="91"/>
                  <a:pt x="1" y="92"/>
                </a:cubicBezTo>
                <a:cubicBezTo>
                  <a:pt x="2" y="92"/>
                  <a:pt x="2" y="92"/>
                  <a:pt x="2" y="92"/>
                </a:cubicBezTo>
                <a:cubicBezTo>
                  <a:pt x="3" y="92"/>
                  <a:pt x="3" y="92"/>
                  <a:pt x="3" y="92"/>
                </a:cubicBezTo>
                <a:cubicBezTo>
                  <a:pt x="15" y="85"/>
                  <a:pt x="15" y="85"/>
                  <a:pt x="15" y="85"/>
                </a:cubicBezTo>
                <a:cubicBezTo>
                  <a:pt x="16" y="85"/>
                  <a:pt x="16" y="85"/>
                  <a:pt x="16" y="85"/>
                </a:cubicBezTo>
                <a:cubicBezTo>
                  <a:pt x="38" y="58"/>
                  <a:pt x="38" y="58"/>
                  <a:pt x="38" y="58"/>
                </a:cubicBezTo>
                <a:cubicBezTo>
                  <a:pt x="41" y="59"/>
                  <a:pt x="44" y="60"/>
                  <a:pt x="46" y="61"/>
                </a:cubicBezTo>
                <a:cubicBezTo>
                  <a:pt x="48" y="61"/>
                  <a:pt x="50" y="61"/>
                  <a:pt x="52" y="61"/>
                </a:cubicBezTo>
                <a:cubicBezTo>
                  <a:pt x="52" y="61"/>
                  <a:pt x="52" y="61"/>
                  <a:pt x="52" y="61"/>
                </a:cubicBezTo>
                <a:cubicBezTo>
                  <a:pt x="57" y="61"/>
                  <a:pt x="62" y="60"/>
                  <a:pt x="66" y="57"/>
                </a:cubicBezTo>
                <a:cubicBezTo>
                  <a:pt x="69" y="53"/>
                  <a:pt x="71" y="49"/>
                  <a:pt x="71" y="44"/>
                </a:cubicBezTo>
                <a:cubicBezTo>
                  <a:pt x="71" y="41"/>
                  <a:pt x="70" y="37"/>
                  <a:pt x="68" y="35"/>
                </a:cubicBezTo>
                <a:cubicBezTo>
                  <a:pt x="72" y="30"/>
                  <a:pt x="75" y="25"/>
                  <a:pt x="79" y="20"/>
                </a:cubicBezTo>
                <a:cubicBezTo>
                  <a:pt x="79" y="20"/>
                  <a:pt x="79" y="19"/>
                  <a:pt x="79" y="18"/>
                </a:cubicBezTo>
                <a:cubicBezTo>
                  <a:pt x="79" y="17"/>
                  <a:pt x="80" y="16"/>
                  <a:pt x="80" y="15"/>
                </a:cubicBezTo>
                <a:cubicBezTo>
                  <a:pt x="80" y="12"/>
                  <a:pt x="78" y="9"/>
                  <a:pt x="74" y="6"/>
                </a:cubicBezTo>
                <a:cubicBezTo>
                  <a:pt x="71" y="2"/>
                  <a:pt x="66" y="0"/>
                  <a:pt x="60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2" name="CustomShape 120"/>
          <p:cNvSpPr/>
          <p:nvPr/>
        </p:nvSpPr>
        <p:spPr>
          <a:xfrm>
            <a:off x="8022240" y="6050520"/>
            <a:ext cx="62280" cy="17640"/>
          </a:xfrm>
          <a:custGeom>
            <a:avLst/>
            <a:gdLst/>
            <a:ahLst/>
            <a:rect l="l" t="t" r="r" b="b"/>
            <a:pathLst>
              <a:path w="15" h="4">
                <a:moveTo>
                  <a:pt x="14" y="0"/>
                </a:moveTo>
                <a:cubicBezTo>
                  <a:pt x="13" y="0"/>
                  <a:pt x="13" y="0"/>
                  <a:pt x="13" y="0"/>
                </a:cubicBezTo>
                <a:cubicBezTo>
                  <a:pt x="9" y="1"/>
                  <a:pt x="5" y="2"/>
                  <a:pt x="1" y="3"/>
                </a:cubicBezTo>
                <a:cubicBezTo>
                  <a:pt x="1" y="3"/>
                  <a:pt x="0" y="3"/>
                  <a:pt x="0" y="4"/>
                </a:cubicBezTo>
                <a:cubicBezTo>
                  <a:pt x="0" y="4"/>
                  <a:pt x="1" y="4"/>
                  <a:pt x="1" y="4"/>
                </a:cubicBezTo>
                <a:cubicBezTo>
                  <a:pt x="1" y="4"/>
                  <a:pt x="1" y="4"/>
                  <a:pt x="1" y="4"/>
                </a:cubicBezTo>
                <a:cubicBezTo>
                  <a:pt x="6" y="4"/>
                  <a:pt x="10" y="3"/>
                  <a:pt x="14" y="1"/>
                </a:cubicBezTo>
                <a:cubicBezTo>
                  <a:pt x="14" y="1"/>
                  <a:pt x="15" y="0"/>
                  <a:pt x="14" y="0"/>
                </a:cubicBezTo>
                <a:cubicBezTo>
                  <a:pt x="14" y="0"/>
                  <a:pt x="14" y="0"/>
                  <a:pt x="14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3" name="CustomShape 121"/>
          <p:cNvSpPr/>
          <p:nvPr/>
        </p:nvSpPr>
        <p:spPr>
          <a:xfrm>
            <a:off x="8016840" y="6068520"/>
            <a:ext cx="60480" cy="15840"/>
          </a:xfrm>
          <a:custGeom>
            <a:avLst/>
            <a:gdLst/>
            <a:ahLst/>
            <a:rect l="l" t="t" r="r" b="b"/>
            <a:pathLst>
              <a:path w="14" h="4">
                <a:moveTo>
                  <a:pt x="13" y="0"/>
                </a:moveTo>
                <a:cubicBezTo>
                  <a:pt x="13" y="0"/>
                  <a:pt x="13" y="0"/>
                  <a:pt x="13" y="0"/>
                </a:cubicBezTo>
                <a:cubicBezTo>
                  <a:pt x="9" y="2"/>
                  <a:pt x="5" y="2"/>
                  <a:pt x="1" y="3"/>
                </a:cubicBezTo>
                <a:cubicBezTo>
                  <a:pt x="1" y="3"/>
                  <a:pt x="0" y="3"/>
                  <a:pt x="0" y="4"/>
                </a:cubicBezTo>
                <a:cubicBezTo>
                  <a:pt x="0" y="4"/>
                  <a:pt x="1" y="4"/>
                  <a:pt x="1" y="4"/>
                </a:cubicBezTo>
                <a:cubicBezTo>
                  <a:pt x="1" y="4"/>
                  <a:pt x="1" y="4"/>
                  <a:pt x="1" y="4"/>
                </a:cubicBezTo>
                <a:cubicBezTo>
                  <a:pt x="5" y="4"/>
                  <a:pt x="9" y="3"/>
                  <a:pt x="13" y="2"/>
                </a:cubicBezTo>
                <a:cubicBezTo>
                  <a:pt x="14" y="2"/>
                  <a:pt x="14" y="1"/>
                  <a:pt x="14" y="1"/>
                </a:cubicBezTo>
                <a:cubicBezTo>
                  <a:pt x="14" y="0"/>
                  <a:pt x="13" y="0"/>
                  <a:pt x="13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4" name="CustomShape 122"/>
          <p:cNvSpPr/>
          <p:nvPr/>
        </p:nvSpPr>
        <p:spPr>
          <a:xfrm>
            <a:off x="7911000" y="4600800"/>
            <a:ext cx="1440" cy="144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5" name="CustomShape 123"/>
          <p:cNvSpPr/>
          <p:nvPr/>
        </p:nvSpPr>
        <p:spPr>
          <a:xfrm>
            <a:off x="7911000" y="4600800"/>
            <a:ext cx="1440" cy="144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6" name="CustomShape 124"/>
          <p:cNvSpPr/>
          <p:nvPr/>
        </p:nvSpPr>
        <p:spPr>
          <a:xfrm>
            <a:off x="7439760" y="4414680"/>
            <a:ext cx="530280" cy="356040"/>
          </a:xfrm>
          <a:custGeom>
            <a:avLst/>
            <a:gdLst/>
            <a:ahLst/>
            <a:rect l="l" t="t" r="r" b="b"/>
            <a:pathLst>
              <a:path w="125" h="84">
                <a:moveTo>
                  <a:pt x="27" y="78"/>
                </a:moveTo>
                <a:cubicBezTo>
                  <a:pt x="20" y="74"/>
                  <a:pt x="10" y="62"/>
                  <a:pt x="20" y="58"/>
                </a:cubicBezTo>
                <a:cubicBezTo>
                  <a:pt x="25" y="56"/>
                  <a:pt x="30" y="54"/>
                  <a:pt x="36" y="51"/>
                </a:cubicBezTo>
                <a:cubicBezTo>
                  <a:pt x="33" y="60"/>
                  <a:pt x="30" y="69"/>
                  <a:pt x="27" y="78"/>
                </a:cubicBezTo>
                <a:moveTo>
                  <a:pt x="46" y="75"/>
                </a:moveTo>
                <a:cubicBezTo>
                  <a:pt x="48" y="65"/>
                  <a:pt x="50" y="56"/>
                  <a:pt x="53" y="46"/>
                </a:cubicBezTo>
                <a:cubicBezTo>
                  <a:pt x="58" y="50"/>
                  <a:pt x="59" y="64"/>
                  <a:pt x="55" y="68"/>
                </a:cubicBezTo>
                <a:cubicBezTo>
                  <a:pt x="53" y="70"/>
                  <a:pt x="50" y="73"/>
                  <a:pt x="46" y="75"/>
                </a:cubicBezTo>
                <a:moveTo>
                  <a:pt x="31" y="79"/>
                </a:moveTo>
                <a:cubicBezTo>
                  <a:pt x="30" y="79"/>
                  <a:pt x="29" y="79"/>
                  <a:pt x="29" y="79"/>
                </a:cubicBezTo>
                <a:cubicBezTo>
                  <a:pt x="28" y="79"/>
                  <a:pt x="28" y="79"/>
                  <a:pt x="28" y="79"/>
                </a:cubicBezTo>
                <a:cubicBezTo>
                  <a:pt x="31" y="70"/>
                  <a:pt x="34" y="60"/>
                  <a:pt x="37" y="51"/>
                </a:cubicBezTo>
                <a:cubicBezTo>
                  <a:pt x="37" y="51"/>
                  <a:pt x="37" y="51"/>
                  <a:pt x="37" y="51"/>
                </a:cubicBezTo>
                <a:cubicBezTo>
                  <a:pt x="40" y="49"/>
                  <a:pt x="44" y="48"/>
                  <a:pt x="48" y="46"/>
                </a:cubicBezTo>
                <a:cubicBezTo>
                  <a:pt x="49" y="46"/>
                  <a:pt x="49" y="46"/>
                  <a:pt x="50" y="46"/>
                </a:cubicBezTo>
                <a:cubicBezTo>
                  <a:pt x="51" y="46"/>
                  <a:pt x="51" y="46"/>
                  <a:pt x="51" y="46"/>
                </a:cubicBezTo>
                <a:cubicBezTo>
                  <a:pt x="49" y="56"/>
                  <a:pt x="46" y="66"/>
                  <a:pt x="43" y="76"/>
                </a:cubicBezTo>
                <a:cubicBezTo>
                  <a:pt x="39" y="78"/>
                  <a:pt x="35" y="79"/>
                  <a:pt x="31" y="79"/>
                </a:cubicBezTo>
                <a:moveTo>
                  <a:pt x="89" y="55"/>
                </a:moveTo>
                <a:cubicBezTo>
                  <a:pt x="92" y="45"/>
                  <a:pt x="95" y="35"/>
                  <a:pt x="97" y="25"/>
                </a:cubicBezTo>
                <a:cubicBezTo>
                  <a:pt x="99" y="25"/>
                  <a:pt x="100" y="24"/>
                  <a:pt x="101" y="23"/>
                </a:cubicBezTo>
                <a:cubicBezTo>
                  <a:pt x="102" y="23"/>
                  <a:pt x="103" y="23"/>
                  <a:pt x="104" y="23"/>
                </a:cubicBezTo>
                <a:cubicBezTo>
                  <a:pt x="105" y="23"/>
                  <a:pt x="106" y="23"/>
                  <a:pt x="106" y="23"/>
                </a:cubicBezTo>
                <a:cubicBezTo>
                  <a:pt x="104" y="32"/>
                  <a:pt x="103" y="41"/>
                  <a:pt x="101" y="50"/>
                </a:cubicBezTo>
                <a:cubicBezTo>
                  <a:pt x="103" y="50"/>
                  <a:pt x="103" y="50"/>
                  <a:pt x="103" y="50"/>
                </a:cubicBezTo>
                <a:cubicBezTo>
                  <a:pt x="104" y="41"/>
                  <a:pt x="106" y="33"/>
                  <a:pt x="108" y="24"/>
                </a:cubicBezTo>
                <a:cubicBezTo>
                  <a:pt x="113" y="27"/>
                  <a:pt x="113" y="39"/>
                  <a:pt x="111" y="44"/>
                </a:cubicBezTo>
                <a:cubicBezTo>
                  <a:pt x="111" y="43"/>
                  <a:pt x="111" y="43"/>
                  <a:pt x="111" y="43"/>
                </a:cubicBezTo>
                <a:cubicBezTo>
                  <a:pt x="111" y="43"/>
                  <a:pt x="111" y="43"/>
                  <a:pt x="111" y="44"/>
                </a:cubicBezTo>
                <a:cubicBezTo>
                  <a:pt x="111" y="44"/>
                  <a:pt x="111" y="44"/>
                  <a:pt x="111" y="44"/>
                </a:cubicBezTo>
                <a:cubicBezTo>
                  <a:pt x="111" y="44"/>
                  <a:pt x="111" y="44"/>
                  <a:pt x="111" y="44"/>
                </a:cubicBezTo>
                <a:cubicBezTo>
                  <a:pt x="110" y="44"/>
                  <a:pt x="110" y="44"/>
                  <a:pt x="110" y="44"/>
                </a:cubicBezTo>
                <a:cubicBezTo>
                  <a:pt x="110" y="44"/>
                  <a:pt x="110" y="44"/>
                  <a:pt x="111" y="44"/>
                </a:cubicBezTo>
                <a:cubicBezTo>
                  <a:pt x="107" y="50"/>
                  <a:pt x="92" y="56"/>
                  <a:pt x="85" y="56"/>
                </a:cubicBezTo>
                <a:cubicBezTo>
                  <a:pt x="85" y="56"/>
                  <a:pt x="85" y="56"/>
                  <a:pt x="85" y="55"/>
                </a:cubicBezTo>
                <a:cubicBezTo>
                  <a:pt x="78" y="55"/>
                  <a:pt x="63" y="40"/>
                  <a:pt x="74" y="35"/>
                </a:cubicBezTo>
                <a:cubicBezTo>
                  <a:pt x="81" y="32"/>
                  <a:pt x="88" y="29"/>
                  <a:pt x="95" y="26"/>
                </a:cubicBezTo>
                <a:cubicBezTo>
                  <a:pt x="93" y="35"/>
                  <a:pt x="90" y="45"/>
                  <a:pt x="88" y="54"/>
                </a:cubicBezTo>
                <a:cubicBezTo>
                  <a:pt x="89" y="55"/>
                  <a:pt x="89" y="55"/>
                  <a:pt x="89" y="55"/>
                </a:cubicBezTo>
                <a:moveTo>
                  <a:pt x="82" y="0"/>
                </a:moveTo>
                <a:cubicBezTo>
                  <a:pt x="78" y="0"/>
                  <a:pt x="75" y="3"/>
                  <a:pt x="77" y="12"/>
                </a:cubicBezTo>
                <a:cubicBezTo>
                  <a:pt x="78" y="14"/>
                  <a:pt x="79" y="19"/>
                  <a:pt x="82" y="19"/>
                </a:cubicBezTo>
                <a:cubicBezTo>
                  <a:pt x="82" y="19"/>
                  <a:pt x="82" y="19"/>
                  <a:pt x="83" y="18"/>
                </a:cubicBezTo>
                <a:cubicBezTo>
                  <a:pt x="86" y="17"/>
                  <a:pt x="83" y="13"/>
                  <a:pt x="83" y="11"/>
                </a:cubicBezTo>
                <a:cubicBezTo>
                  <a:pt x="82" y="7"/>
                  <a:pt x="82" y="6"/>
                  <a:pt x="84" y="6"/>
                </a:cubicBezTo>
                <a:cubicBezTo>
                  <a:pt x="85" y="6"/>
                  <a:pt x="86" y="6"/>
                  <a:pt x="87" y="6"/>
                </a:cubicBezTo>
                <a:cubicBezTo>
                  <a:pt x="95" y="11"/>
                  <a:pt x="104" y="15"/>
                  <a:pt x="112" y="19"/>
                </a:cubicBezTo>
                <a:cubicBezTo>
                  <a:pt x="110" y="18"/>
                  <a:pt x="107" y="17"/>
                  <a:pt x="105" y="17"/>
                </a:cubicBezTo>
                <a:cubicBezTo>
                  <a:pt x="99" y="17"/>
                  <a:pt x="93" y="21"/>
                  <a:pt x="86" y="23"/>
                </a:cubicBezTo>
                <a:cubicBezTo>
                  <a:pt x="82" y="25"/>
                  <a:pt x="77" y="28"/>
                  <a:pt x="72" y="30"/>
                </a:cubicBezTo>
                <a:cubicBezTo>
                  <a:pt x="66" y="32"/>
                  <a:pt x="66" y="39"/>
                  <a:pt x="62" y="40"/>
                </a:cubicBezTo>
                <a:cubicBezTo>
                  <a:pt x="61" y="41"/>
                  <a:pt x="60" y="41"/>
                  <a:pt x="59" y="41"/>
                </a:cubicBezTo>
                <a:cubicBezTo>
                  <a:pt x="57" y="41"/>
                  <a:pt x="56" y="41"/>
                  <a:pt x="55" y="40"/>
                </a:cubicBezTo>
                <a:cubicBezTo>
                  <a:pt x="53" y="40"/>
                  <a:pt x="52" y="40"/>
                  <a:pt x="50" y="40"/>
                </a:cubicBezTo>
                <a:cubicBezTo>
                  <a:pt x="49" y="40"/>
                  <a:pt x="48" y="40"/>
                  <a:pt x="47" y="40"/>
                </a:cubicBezTo>
                <a:cubicBezTo>
                  <a:pt x="42" y="42"/>
                  <a:pt x="37" y="44"/>
                  <a:pt x="33" y="46"/>
                </a:cubicBezTo>
                <a:cubicBezTo>
                  <a:pt x="23" y="50"/>
                  <a:pt x="13" y="53"/>
                  <a:pt x="9" y="63"/>
                </a:cubicBezTo>
                <a:cubicBezTo>
                  <a:pt x="12" y="53"/>
                  <a:pt x="16" y="43"/>
                  <a:pt x="19" y="34"/>
                </a:cubicBezTo>
                <a:cubicBezTo>
                  <a:pt x="19" y="33"/>
                  <a:pt x="19" y="33"/>
                  <a:pt x="20" y="33"/>
                </a:cubicBezTo>
                <a:cubicBezTo>
                  <a:pt x="21" y="33"/>
                  <a:pt x="22" y="35"/>
                  <a:pt x="24" y="37"/>
                </a:cubicBezTo>
                <a:cubicBezTo>
                  <a:pt x="26" y="39"/>
                  <a:pt x="28" y="41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34" y="40"/>
                  <a:pt x="27" y="27"/>
                  <a:pt x="19" y="27"/>
                </a:cubicBezTo>
                <a:cubicBezTo>
                  <a:pt x="18" y="27"/>
                  <a:pt x="16" y="27"/>
                  <a:pt x="15" y="28"/>
                </a:cubicBezTo>
                <a:cubicBezTo>
                  <a:pt x="12" y="30"/>
                  <a:pt x="12" y="37"/>
                  <a:pt x="11" y="39"/>
                </a:cubicBezTo>
                <a:cubicBezTo>
                  <a:pt x="9" y="46"/>
                  <a:pt x="6" y="53"/>
                  <a:pt x="4" y="60"/>
                </a:cubicBezTo>
                <a:cubicBezTo>
                  <a:pt x="3" y="63"/>
                  <a:pt x="0" y="69"/>
                  <a:pt x="4" y="71"/>
                </a:cubicBezTo>
                <a:cubicBezTo>
                  <a:pt x="4" y="71"/>
                  <a:pt x="4" y="71"/>
                  <a:pt x="5" y="71"/>
                </a:cubicBezTo>
                <a:cubicBezTo>
                  <a:pt x="6" y="71"/>
                  <a:pt x="7" y="70"/>
                  <a:pt x="8" y="70"/>
                </a:cubicBezTo>
                <a:cubicBezTo>
                  <a:pt x="9" y="69"/>
                  <a:pt x="10" y="68"/>
                  <a:pt x="11" y="68"/>
                </a:cubicBezTo>
                <a:cubicBezTo>
                  <a:pt x="11" y="68"/>
                  <a:pt x="11" y="68"/>
                  <a:pt x="11" y="68"/>
                </a:cubicBezTo>
                <a:cubicBezTo>
                  <a:pt x="13" y="72"/>
                  <a:pt x="16" y="75"/>
                  <a:pt x="18" y="79"/>
                </a:cubicBezTo>
                <a:cubicBezTo>
                  <a:pt x="22" y="83"/>
                  <a:pt x="27" y="84"/>
                  <a:pt x="32" y="84"/>
                </a:cubicBezTo>
                <a:cubicBezTo>
                  <a:pt x="40" y="84"/>
                  <a:pt x="48" y="80"/>
                  <a:pt x="55" y="76"/>
                </a:cubicBezTo>
                <a:cubicBezTo>
                  <a:pt x="64" y="70"/>
                  <a:pt x="64" y="62"/>
                  <a:pt x="62" y="52"/>
                </a:cubicBezTo>
                <a:cubicBezTo>
                  <a:pt x="61" y="47"/>
                  <a:pt x="60" y="47"/>
                  <a:pt x="65" y="45"/>
                </a:cubicBezTo>
                <a:cubicBezTo>
                  <a:pt x="65" y="45"/>
                  <a:pt x="65" y="45"/>
                  <a:pt x="65" y="45"/>
                </a:cubicBezTo>
                <a:cubicBezTo>
                  <a:pt x="67" y="45"/>
                  <a:pt x="71" y="53"/>
                  <a:pt x="72" y="55"/>
                </a:cubicBezTo>
                <a:cubicBezTo>
                  <a:pt x="76" y="59"/>
                  <a:pt x="81" y="61"/>
                  <a:pt x="86" y="61"/>
                </a:cubicBezTo>
                <a:cubicBezTo>
                  <a:pt x="94" y="61"/>
                  <a:pt x="104" y="56"/>
                  <a:pt x="110" y="52"/>
                </a:cubicBezTo>
                <a:cubicBezTo>
                  <a:pt x="118" y="47"/>
                  <a:pt x="118" y="39"/>
                  <a:pt x="117" y="31"/>
                </a:cubicBezTo>
                <a:cubicBezTo>
                  <a:pt x="116" y="27"/>
                  <a:pt x="114" y="24"/>
                  <a:pt x="118" y="23"/>
                </a:cubicBezTo>
                <a:cubicBezTo>
                  <a:pt x="120" y="22"/>
                  <a:pt x="125" y="19"/>
                  <a:pt x="120" y="17"/>
                </a:cubicBezTo>
                <a:cubicBezTo>
                  <a:pt x="116" y="11"/>
                  <a:pt x="102" y="7"/>
                  <a:pt x="96" y="4"/>
                </a:cubicBezTo>
                <a:cubicBezTo>
                  <a:pt x="92" y="3"/>
                  <a:pt x="87" y="0"/>
                  <a:pt x="82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7" name="CustomShape 125"/>
          <p:cNvSpPr/>
          <p:nvPr/>
        </p:nvSpPr>
        <p:spPr>
          <a:xfrm>
            <a:off x="7948800" y="4482720"/>
            <a:ext cx="5040" cy="3240"/>
          </a:xfrm>
          <a:custGeom>
            <a:avLst/>
            <a:gdLst/>
            <a:ahLst/>
            <a:rect l="l" t="t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0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0" y="0"/>
                  <a:pt x="0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8" name="CustomShape 126"/>
          <p:cNvSpPr/>
          <p:nvPr/>
        </p:nvSpPr>
        <p:spPr>
          <a:xfrm>
            <a:off x="2433240" y="3024000"/>
            <a:ext cx="462240" cy="1470600"/>
          </a:xfrm>
          <a:custGeom>
            <a:avLst/>
            <a:gdLst/>
            <a:ahLst/>
            <a:rect l="l" t="t" r="r" b="b"/>
            <a:pathLst>
              <a:path w="109" h="347">
                <a:moveTo>
                  <a:pt x="32" y="305"/>
                </a:moveTo>
                <a:cubicBezTo>
                  <a:pt x="32" y="305"/>
                  <a:pt x="32" y="305"/>
                  <a:pt x="32" y="305"/>
                </a:cubicBezTo>
                <a:cubicBezTo>
                  <a:pt x="31" y="305"/>
                  <a:pt x="31" y="305"/>
                  <a:pt x="30" y="304"/>
                </a:cubicBezTo>
                <a:cubicBezTo>
                  <a:pt x="30" y="304"/>
                  <a:pt x="29" y="304"/>
                  <a:pt x="29" y="304"/>
                </a:cubicBezTo>
                <a:cubicBezTo>
                  <a:pt x="29" y="303"/>
                  <a:pt x="29" y="303"/>
                  <a:pt x="29" y="303"/>
                </a:cubicBezTo>
                <a:cubicBezTo>
                  <a:pt x="29" y="303"/>
                  <a:pt x="30" y="302"/>
                  <a:pt x="30" y="302"/>
                </a:cubicBezTo>
                <a:cubicBezTo>
                  <a:pt x="31" y="301"/>
                  <a:pt x="31" y="301"/>
                  <a:pt x="32" y="301"/>
                </a:cubicBezTo>
                <a:cubicBezTo>
                  <a:pt x="32" y="302"/>
                  <a:pt x="32" y="304"/>
                  <a:pt x="32" y="305"/>
                </a:cubicBezTo>
                <a:moveTo>
                  <a:pt x="103" y="301"/>
                </a:moveTo>
                <a:cubicBezTo>
                  <a:pt x="103" y="301"/>
                  <a:pt x="103" y="300"/>
                  <a:pt x="103" y="299"/>
                </a:cubicBezTo>
                <a:cubicBezTo>
                  <a:pt x="103" y="299"/>
                  <a:pt x="103" y="299"/>
                  <a:pt x="103" y="299"/>
                </a:cubicBezTo>
                <a:cubicBezTo>
                  <a:pt x="103" y="299"/>
                  <a:pt x="103" y="299"/>
                  <a:pt x="103" y="299"/>
                </a:cubicBezTo>
                <a:cubicBezTo>
                  <a:pt x="103" y="300"/>
                  <a:pt x="103" y="300"/>
                  <a:pt x="103" y="300"/>
                </a:cubicBezTo>
                <a:cubicBezTo>
                  <a:pt x="103" y="300"/>
                  <a:pt x="103" y="301"/>
                  <a:pt x="103" y="301"/>
                </a:cubicBezTo>
                <a:cubicBezTo>
                  <a:pt x="103" y="301"/>
                  <a:pt x="103" y="301"/>
                  <a:pt x="103" y="301"/>
                </a:cubicBezTo>
                <a:moveTo>
                  <a:pt x="60" y="310"/>
                </a:moveTo>
                <a:cubicBezTo>
                  <a:pt x="51" y="310"/>
                  <a:pt x="43" y="310"/>
                  <a:pt x="36" y="307"/>
                </a:cubicBezTo>
                <a:cubicBezTo>
                  <a:pt x="36" y="303"/>
                  <a:pt x="36" y="299"/>
                  <a:pt x="36" y="295"/>
                </a:cubicBezTo>
                <a:cubicBezTo>
                  <a:pt x="39" y="298"/>
                  <a:pt x="47" y="300"/>
                  <a:pt x="61" y="302"/>
                </a:cubicBezTo>
                <a:cubicBezTo>
                  <a:pt x="65" y="302"/>
                  <a:pt x="70" y="302"/>
                  <a:pt x="74" y="302"/>
                </a:cubicBezTo>
                <a:cubicBezTo>
                  <a:pt x="77" y="302"/>
                  <a:pt x="80" y="302"/>
                  <a:pt x="83" y="302"/>
                </a:cubicBezTo>
                <a:cubicBezTo>
                  <a:pt x="85" y="301"/>
                  <a:pt x="90" y="300"/>
                  <a:pt x="95" y="298"/>
                </a:cubicBezTo>
                <a:cubicBezTo>
                  <a:pt x="96" y="298"/>
                  <a:pt x="98" y="297"/>
                  <a:pt x="99" y="296"/>
                </a:cubicBezTo>
                <a:cubicBezTo>
                  <a:pt x="99" y="298"/>
                  <a:pt x="99" y="301"/>
                  <a:pt x="99" y="304"/>
                </a:cubicBezTo>
                <a:cubicBezTo>
                  <a:pt x="92" y="308"/>
                  <a:pt x="82" y="309"/>
                  <a:pt x="73" y="310"/>
                </a:cubicBezTo>
                <a:cubicBezTo>
                  <a:pt x="69" y="310"/>
                  <a:pt x="64" y="310"/>
                  <a:pt x="60" y="310"/>
                </a:cubicBezTo>
                <a:cubicBezTo>
                  <a:pt x="60" y="310"/>
                  <a:pt x="60" y="310"/>
                  <a:pt x="60" y="310"/>
                </a:cubicBezTo>
                <a:moveTo>
                  <a:pt x="53" y="212"/>
                </a:moveTo>
                <a:cubicBezTo>
                  <a:pt x="53" y="212"/>
                  <a:pt x="52" y="212"/>
                  <a:pt x="51" y="212"/>
                </a:cubicBezTo>
                <a:cubicBezTo>
                  <a:pt x="51" y="211"/>
                  <a:pt x="52" y="210"/>
                  <a:pt x="52" y="209"/>
                </a:cubicBezTo>
                <a:cubicBezTo>
                  <a:pt x="53" y="210"/>
                  <a:pt x="53" y="211"/>
                  <a:pt x="54" y="212"/>
                </a:cubicBezTo>
                <a:cubicBezTo>
                  <a:pt x="53" y="212"/>
                  <a:pt x="53" y="212"/>
                  <a:pt x="53" y="212"/>
                </a:cubicBezTo>
                <a:moveTo>
                  <a:pt x="50" y="210"/>
                </a:moveTo>
                <a:cubicBezTo>
                  <a:pt x="50" y="209"/>
                  <a:pt x="50" y="208"/>
                  <a:pt x="49" y="208"/>
                </a:cubicBezTo>
                <a:cubicBezTo>
                  <a:pt x="49" y="208"/>
                  <a:pt x="49" y="208"/>
                  <a:pt x="49" y="208"/>
                </a:cubicBezTo>
                <a:cubicBezTo>
                  <a:pt x="49" y="208"/>
                  <a:pt x="49" y="208"/>
                  <a:pt x="49" y="208"/>
                </a:cubicBezTo>
                <a:cubicBezTo>
                  <a:pt x="49" y="207"/>
                  <a:pt x="49" y="207"/>
                  <a:pt x="50" y="206"/>
                </a:cubicBezTo>
                <a:cubicBezTo>
                  <a:pt x="50" y="206"/>
                  <a:pt x="50" y="206"/>
                  <a:pt x="50" y="206"/>
                </a:cubicBezTo>
                <a:cubicBezTo>
                  <a:pt x="50" y="207"/>
                  <a:pt x="51" y="207"/>
                  <a:pt x="51" y="208"/>
                </a:cubicBezTo>
                <a:cubicBezTo>
                  <a:pt x="51" y="208"/>
                  <a:pt x="50" y="209"/>
                  <a:pt x="50" y="210"/>
                </a:cubicBezTo>
                <a:moveTo>
                  <a:pt x="59" y="211"/>
                </a:moveTo>
                <a:cubicBezTo>
                  <a:pt x="59" y="210"/>
                  <a:pt x="59" y="210"/>
                  <a:pt x="59" y="210"/>
                </a:cubicBezTo>
                <a:cubicBezTo>
                  <a:pt x="58" y="210"/>
                  <a:pt x="57" y="210"/>
                  <a:pt x="57" y="209"/>
                </a:cubicBezTo>
                <a:cubicBezTo>
                  <a:pt x="56" y="208"/>
                  <a:pt x="55" y="208"/>
                  <a:pt x="55" y="207"/>
                </a:cubicBezTo>
                <a:cubicBezTo>
                  <a:pt x="54" y="206"/>
                  <a:pt x="53" y="205"/>
                  <a:pt x="53" y="204"/>
                </a:cubicBezTo>
                <a:cubicBezTo>
                  <a:pt x="52" y="204"/>
                  <a:pt x="52" y="204"/>
                  <a:pt x="52" y="204"/>
                </a:cubicBezTo>
                <a:cubicBezTo>
                  <a:pt x="53" y="204"/>
                  <a:pt x="53" y="204"/>
                  <a:pt x="53" y="204"/>
                </a:cubicBezTo>
                <a:cubicBezTo>
                  <a:pt x="55" y="197"/>
                  <a:pt x="60" y="192"/>
                  <a:pt x="65" y="189"/>
                </a:cubicBezTo>
                <a:cubicBezTo>
                  <a:pt x="66" y="192"/>
                  <a:pt x="67" y="196"/>
                  <a:pt x="68" y="199"/>
                </a:cubicBezTo>
                <a:cubicBezTo>
                  <a:pt x="68" y="201"/>
                  <a:pt x="69" y="203"/>
                  <a:pt x="69" y="204"/>
                </a:cubicBezTo>
                <a:cubicBezTo>
                  <a:pt x="69" y="206"/>
                  <a:pt x="68" y="207"/>
                  <a:pt x="67" y="208"/>
                </a:cubicBezTo>
                <a:cubicBezTo>
                  <a:pt x="67" y="209"/>
                  <a:pt x="65" y="210"/>
                  <a:pt x="64" y="210"/>
                </a:cubicBezTo>
                <a:cubicBezTo>
                  <a:pt x="62" y="211"/>
                  <a:pt x="60" y="211"/>
                  <a:pt x="59" y="211"/>
                </a:cubicBezTo>
                <a:moveTo>
                  <a:pt x="62" y="187"/>
                </a:moveTo>
                <a:cubicBezTo>
                  <a:pt x="63" y="185"/>
                  <a:pt x="64" y="183"/>
                  <a:pt x="64" y="181"/>
                </a:cubicBezTo>
                <a:cubicBezTo>
                  <a:pt x="64" y="183"/>
                  <a:pt x="64" y="184"/>
                  <a:pt x="65" y="185"/>
                </a:cubicBezTo>
                <a:cubicBezTo>
                  <a:pt x="64" y="186"/>
                  <a:pt x="63" y="186"/>
                  <a:pt x="62" y="187"/>
                </a:cubicBezTo>
                <a:moveTo>
                  <a:pt x="48" y="206"/>
                </a:moveTo>
                <a:cubicBezTo>
                  <a:pt x="47" y="205"/>
                  <a:pt x="47" y="204"/>
                  <a:pt x="46" y="204"/>
                </a:cubicBezTo>
                <a:cubicBezTo>
                  <a:pt x="45" y="202"/>
                  <a:pt x="43" y="201"/>
                  <a:pt x="41" y="200"/>
                </a:cubicBezTo>
                <a:cubicBezTo>
                  <a:pt x="42" y="194"/>
                  <a:pt x="43" y="189"/>
                  <a:pt x="45" y="184"/>
                </a:cubicBezTo>
                <a:cubicBezTo>
                  <a:pt x="47" y="184"/>
                  <a:pt x="48" y="183"/>
                  <a:pt x="49" y="183"/>
                </a:cubicBezTo>
                <a:cubicBezTo>
                  <a:pt x="53" y="182"/>
                  <a:pt x="56" y="180"/>
                  <a:pt x="60" y="179"/>
                </a:cubicBezTo>
                <a:cubicBezTo>
                  <a:pt x="58" y="183"/>
                  <a:pt x="56" y="187"/>
                  <a:pt x="55" y="192"/>
                </a:cubicBezTo>
                <a:cubicBezTo>
                  <a:pt x="56" y="192"/>
                  <a:pt x="56" y="192"/>
                  <a:pt x="56" y="192"/>
                </a:cubicBezTo>
                <a:cubicBezTo>
                  <a:pt x="53" y="195"/>
                  <a:pt x="51" y="199"/>
                  <a:pt x="49" y="203"/>
                </a:cubicBezTo>
                <a:cubicBezTo>
                  <a:pt x="49" y="203"/>
                  <a:pt x="49" y="203"/>
                  <a:pt x="49" y="203"/>
                </a:cubicBezTo>
                <a:cubicBezTo>
                  <a:pt x="49" y="204"/>
                  <a:pt x="49" y="204"/>
                  <a:pt x="49" y="204"/>
                </a:cubicBezTo>
                <a:cubicBezTo>
                  <a:pt x="49" y="204"/>
                  <a:pt x="49" y="204"/>
                  <a:pt x="49" y="204"/>
                </a:cubicBezTo>
                <a:cubicBezTo>
                  <a:pt x="49" y="204"/>
                  <a:pt x="49" y="204"/>
                  <a:pt x="49" y="204"/>
                </a:cubicBezTo>
                <a:cubicBezTo>
                  <a:pt x="48" y="205"/>
                  <a:pt x="48" y="205"/>
                  <a:pt x="48" y="206"/>
                </a:cubicBezTo>
                <a:moveTo>
                  <a:pt x="57" y="190"/>
                </a:moveTo>
                <a:cubicBezTo>
                  <a:pt x="59" y="186"/>
                  <a:pt x="60" y="182"/>
                  <a:pt x="62" y="178"/>
                </a:cubicBezTo>
                <a:cubicBezTo>
                  <a:pt x="63" y="178"/>
                  <a:pt x="63" y="177"/>
                  <a:pt x="64" y="177"/>
                </a:cubicBezTo>
                <a:cubicBezTo>
                  <a:pt x="64" y="177"/>
                  <a:pt x="64" y="177"/>
                  <a:pt x="64" y="177"/>
                </a:cubicBezTo>
                <a:cubicBezTo>
                  <a:pt x="64" y="178"/>
                  <a:pt x="64" y="178"/>
                  <a:pt x="64" y="178"/>
                </a:cubicBezTo>
                <a:cubicBezTo>
                  <a:pt x="63" y="178"/>
                  <a:pt x="63" y="178"/>
                  <a:pt x="63" y="178"/>
                </a:cubicBezTo>
                <a:cubicBezTo>
                  <a:pt x="63" y="181"/>
                  <a:pt x="61" y="185"/>
                  <a:pt x="59" y="188"/>
                </a:cubicBezTo>
                <a:cubicBezTo>
                  <a:pt x="59" y="189"/>
                  <a:pt x="59" y="189"/>
                  <a:pt x="59" y="189"/>
                </a:cubicBezTo>
                <a:cubicBezTo>
                  <a:pt x="59" y="189"/>
                  <a:pt x="58" y="190"/>
                  <a:pt x="57" y="190"/>
                </a:cubicBezTo>
                <a:moveTo>
                  <a:pt x="62" y="149"/>
                </a:moveTo>
                <a:cubicBezTo>
                  <a:pt x="68" y="149"/>
                  <a:pt x="74" y="148"/>
                  <a:pt x="78" y="147"/>
                </a:cubicBezTo>
                <a:cubicBezTo>
                  <a:pt x="78" y="147"/>
                  <a:pt x="78" y="147"/>
                  <a:pt x="78" y="147"/>
                </a:cubicBezTo>
                <a:cubicBezTo>
                  <a:pt x="77" y="149"/>
                  <a:pt x="74" y="153"/>
                  <a:pt x="72" y="154"/>
                </a:cubicBezTo>
                <a:cubicBezTo>
                  <a:pt x="70" y="156"/>
                  <a:pt x="66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1" y="157"/>
                  <a:pt x="61" y="156"/>
                </a:cubicBezTo>
                <a:cubicBezTo>
                  <a:pt x="57" y="156"/>
                  <a:pt x="54" y="155"/>
                  <a:pt x="51" y="153"/>
                </a:cubicBezTo>
                <a:cubicBezTo>
                  <a:pt x="48" y="151"/>
                  <a:pt x="46" y="149"/>
                  <a:pt x="45" y="147"/>
                </a:cubicBezTo>
                <a:cubicBezTo>
                  <a:pt x="46" y="147"/>
                  <a:pt x="47" y="147"/>
                  <a:pt x="48" y="148"/>
                </a:cubicBezTo>
                <a:cubicBezTo>
                  <a:pt x="53" y="148"/>
                  <a:pt x="58" y="149"/>
                  <a:pt x="62" y="149"/>
                </a:cubicBezTo>
                <a:moveTo>
                  <a:pt x="30" y="181"/>
                </a:moveTo>
                <a:cubicBezTo>
                  <a:pt x="30" y="180"/>
                  <a:pt x="29" y="179"/>
                  <a:pt x="29" y="179"/>
                </a:cubicBezTo>
                <a:cubicBezTo>
                  <a:pt x="32" y="174"/>
                  <a:pt x="34" y="166"/>
                  <a:pt x="37" y="159"/>
                </a:cubicBezTo>
                <a:cubicBezTo>
                  <a:pt x="38" y="155"/>
                  <a:pt x="39" y="151"/>
                  <a:pt x="40" y="148"/>
                </a:cubicBezTo>
                <a:cubicBezTo>
                  <a:pt x="40" y="147"/>
                  <a:pt x="40" y="145"/>
                  <a:pt x="40" y="144"/>
                </a:cubicBezTo>
                <a:cubicBezTo>
                  <a:pt x="40" y="144"/>
                  <a:pt x="40" y="144"/>
                  <a:pt x="40" y="144"/>
                </a:cubicBezTo>
                <a:cubicBezTo>
                  <a:pt x="41" y="144"/>
                  <a:pt x="41" y="144"/>
                  <a:pt x="41" y="144"/>
                </a:cubicBezTo>
                <a:cubicBezTo>
                  <a:pt x="41" y="145"/>
                  <a:pt x="41" y="145"/>
                  <a:pt x="41" y="145"/>
                </a:cubicBezTo>
                <a:cubicBezTo>
                  <a:pt x="41" y="150"/>
                  <a:pt x="45" y="153"/>
                  <a:pt x="49" y="156"/>
                </a:cubicBezTo>
                <a:cubicBezTo>
                  <a:pt x="52" y="158"/>
                  <a:pt x="56" y="160"/>
                  <a:pt x="60" y="160"/>
                </a:cubicBezTo>
                <a:cubicBezTo>
                  <a:pt x="61" y="160"/>
                  <a:pt x="62" y="160"/>
                  <a:pt x="62" y="160"/>
                </a:cubicBezTo>
                <a:cubicBezTo>
                  <a:pt x="65" y="160"/>
                  <a:pt x="67" y="160"/>
                  <a:pt x="70" y="159"/>
                </a:cubicBezTo>
                <a:cubicBezTo>
                  <a:pt x="68" y="161"/>
                  <a:pt x="66" y="164"/>
                  <a:pt x="65" y="168"/>
                </a:cubicBezTo>
                <a:cubicBezTo>
                  <a:pt x="65" y="170"/>
                  <a:pt x="64" y="171"/>
                  <a:pt x="64" y="173"/>
                </a:cubicBezTo>
                <a:cubicBezTo>
                  <a:pt x="64" y="173"/>
                  <a:pt x="64" y="173"/>
                  <a:pt x="64" y="173"/>
                </a:cubicBezTo>
                <a:cubicBezTo>
                  <a:pt x="59" y="175"/>
                  <a:pt x="53" y="177"/>
                  <a:pt x="48" y="180"/>
                </a:cubicBezTo>
                <a:cubicBezTo>
                  <a:pt x="47" y="180"/>
                  <a:pt x="46" y="180"/>
                  <a:pt x="45" y="180"/>
                </a:cubicBezTo>
                <a:cubicBezTo>
                  <a:pt x="45" y="180"/>
                  <a:pt x="45" y="180"/>
                  <a:pt x="45" y="180"/>
                </a:cubicBezTo>
                <a:cubicBezTo>
                  <a:pt x="44" y="180"/>
                  <a:pt x="44" y="180"/>
                  <a:pt x="44" y="180"/>
                </a:cubicBezTo>
                <a:cubicBezTo>
                  <a:pt x="43" y="180"/>
                  <a:pt x="43" y="180"/>
                  <a:pt x="43" y="180"/>
                </a:cubicBezTo>
                <a:cubicBezTo>
                  <a:pt x="42" y="182"/>
                  <a:pt x="42" y="182"/>
                  <a:pt x="42" y="182"/>
                </a:cubicBezTo>
                <a:cubicBezTo>
                  <a:pt x="40" y="187"/>
                  <a:pt x="39" y="193"/>
                  <a:pt x="38" y="198"/>
                </a:cubicBezTo>
                <a:cubicBezTo>
                  <a:pt x="37" y="198"/>
                  <a:pt x="37" y="198"/>
                  <a:pt x="37" y="198"/>
                </a:cubicBezTo>
                <a:cubicBezTo>
                  <a:pt x="36" y="198"/>
                  <a:pt x="35" y="197"/>
                  <a:pt x="35" y="197"/>
                </a:cubicBezTo>
                <a:cubicBezTo>
                  <a:pt x="34" y="196"/>
                  <a:pt x="34" y="195"/>
                  <a:pt x="34" y="194"/>
                </a:cubicBezTo>
                <a:cubicBezTo>
                  <a:pt x="33" y="191"/>
                  <a:pt x="32" y="189"/>
                  <a:pt x="32" y="186"/>
                </a:cubicBezTo>
                <a:cubicBezTo>
                  <a:pt x="32" y="185"/>
                  <a:pt x="32" y="185"/>
                  <a:pt x="32" y="185"/>
                </a:cubicBezTo>
                <a:cubicBezTo>
                  <a:pt x="32" y="185"/>
                  <a:pt x="32" y="185"/>
                  <a:pt x="32" y="185"/>
                </a:cubicBezTo>
                <a:cubicBezTo>
                  <a:pt x="33" y="183"/>
                  <a:pt x="36" y="177"/>
                  <a:pt x="37" y="174"/>
                </a:cubicBezTo>
                <a:cubicBezTo>
                  <a:pt x="37" y="173"/>
                  <a:pt x="37" y="173"/>
                  <a:pt x="37" y="173"/>
                </a:cubicBezTo>
                <a:cubicBezTo>
                  <a:pt x="38" y="173"/>
                  <a:pt x="38" y="172"/>
                  <a:pt x="39" y="172"/>
                </a:cubicBezTo>
                <a:cubicBezTo>
                  <a:pt x="42" y="170"/>
                  <a:pt x="45" y="169"/>
                  <a:pt x="47" y="167"/>
                </a:cubicBezTo>
                <a:cubicBezTo>
                  <a:pt x="50" y="166"/>
                  <a:pt x="53" y="164"/>
                  <a:pt x="56" y="162"/>
                </a:cubicBezTo>
                <a:cubicBezTo>
                  <a:pt x="54" y="159"/>
                  <a:pt x="54" y="159"/>
                  <a:pt x="54" y="159"/>
                </a:cubicBezTo>
                <a:cubicBezTo>
                  <a:pt x="51" y="161"/>
                  <a:pt x="49" y="163"/>
                  <a:pt x="46" y="164"/>
                </a:cubicBezTo>
                <a:cubicBezTo>
                  <a:pt x="43" y="165"/>
                  <a:pt x="40" y="167"/>
                  <a:pt x="37" y="169"/>
                </a:cubicBezTo>
                <a:cubicBezTo>
                  <a:pt x="36" y="169"/>
                  <a:pt x="35" y="170"/>
                  <a:pt x="35" y="171"/>
                </a:cubicBezTo>
                <a:cubicBezTo>
                  <a:pt x="34" y="171"/>
                  <a:pt x="34" y="172"/>
                  <a:pt x="34" y="173"/>
                </a:cubicBezTo>
                <a:cubicBezTo>
                  <a:pt x="33" y="174"/>
                  <a:pt x="31" y="178"/>
                  <a:pt x="30" y="181"/>
                </a:cubicBezTo>
                <a:moveTo>
                  <a:pt x="62" y="145"/>
                </a:moveTo>
                <a:cubicBezTo>
                  <a:pt x="61" y="145"/>
                  <a:pt x="60" y="145"/>
                  <a:pt x="59" y="145"/>
                </a:cubicBezTo>
                <a:cubicBezTo>
                  <a:pt x="66" y="144"/>
                  <a:pt x="72" y="143"/>
                  <a:pt x="79" y="141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80" y="141"/>
                  <a:pt x="80" y="141"/>
                  <a:pt x="80" y="141"/>
                </a:cubicBezTo>
                <a:cubicBezTo>
                  <a:pt x="80" y="142"/>
                  <a:pt x="80" y="142"/>
                  <a:pt x="80" y="142"/>
                </a:cubicBezTo>
                <a:cubicBezTo>
                  <a:pt x="80" y="142"/>
                  <a:pt x="80" y="142"/>
                  <a:pt x="80" y="142"/>
                </a:cubicBezTo>
                <a:cubicBezTo>
                  <a:pt x="80" y="142"/>
                  <a:pt x="80" y="142"/>
                  <a:pt x="79" y="143"/>
                </a:cubicBezTo>
                <a:cubicBezTo>
                  <a:pt x="79" y="143"/>
                  <a:pt x="78" y="143"/>
                  <a:pt x="77" y="143"/>
                </a:cubicBezTo>
                <a:cubicBezTo>
                  <a:pt x="73" y="145"/>
                  <a:pt x="68" y="145"/>
                  <a:pt x="62" y="145"/>
                </a:cubicBezTo>
                <a:moveTo>
                  <a:pt x="40" y="138"/>
                </a:moveTo>
                <a:cubicBezTo>
                  <a:pt x="40" y="137"/>
                  <a:pt x="40" y="137"/>
                  <a:pt x="40" y="137"/>
                </a:cubicBezTo>
                <a:cubicBezTo>
                  <a:pt x="40" y="138"/>
                  <a:pt x="40" y="138"/>
                  <a:pt x="40" y="138"/>
                </a:cubicBezTo>
                <a:cubicBezTo>
                  <a:pt x="40" y="138"/>
                  <a:pt x="40" y="138"/>
                  <a:pt x="40" y="138"/>
                </a:cubicBezTo>
                <a:moveTo>
                  <a:pt x="52" y="140"/>
                </a:moveTo>
                <a:cubicBezTo>
                  <a:pt x="56" y="140"/>
                  <a:pt x="61" y="139"/>
                  <a:pt x="66" y="139"/>
                </a:cubicBezTo>
                <a:cubicBezTo>
                  <a:pt x="70" y="138"/>
                  <a:pt x="75" y="138"/>
                  <a:pt x="79" y="137"/>
                </a:cubicBezTo>
                <a:cubicBezTo>
                  <a:pt x="79" y="137"/>
                  <a:pt x="79" y="137"/>
                  <a:pt x="79" y="137"/>
                </a:cubicBezTo>
                <a:cubicBezTo>
                  <a:pt x="70" y="140"/>
                  <a:pt x="61" y="142"/>
                  <a:pt x="52" y="142"/>
                </a:cubicBezTo>
                <a:cubicBezTo>
                  <a:pt x="52" y="142"/>
                  <a:pt x="52" y="142"/>
                  <a:pt x="52" y="142"/>
                </a:cubicBezTo>
                <a:cubicBezTo>
                  <a:pt x="49" y="142"/>
                  <a:pt x="47" y="142"/>
                  <a:pt x="44" y="141"/>
                </a:cubicBezTo>
                <a:cubicBezTo>
                  <a:pt x="43" y="141"/>
                  <a:pt x="43" y="141"/>
                  <a:pt x="43" y="141"/>
                </a:cubicBezTo>
                <a:cubicBezTo>
                  <a:pt x="43" y="141"/>
                  <a:pt x="43" y="141"/>
                  <a:pt x="43" y="141"/>
                </a:cubicBezTo>
                <a:cubicBezTo>
                  <a:pt x="43" y="141"/>
                  <a:pt x="43" y="141"/>
                  <a:pt x="43" y="141"/>
                </a:cubicBezTo>
                <a:cubicBezTo>
                  <a:pt x="43" y="140"/>
                  <a:pt x="43" y="139"/>
                  <a:pt x="43" y="139"/>
                </a:cubicBezTo>
                <a:cubicBezTo>
                  <a:pt x="46" y="140"/>
                  <a:pt x="49" y="140"/>
                  <a:pt x="52" y="140"/>
                </a:cubicBezTo>
                <a:moveTo>
                  <a:pt x="15" y="213"/>
                </a:moveTo>
                <a:cubicBezTo>
                  <a:pt x="14" y="210"/>
                  <a:pt x="12" y="206"/>
                  <a:pt x="10" y="202"/>
                </a:cubicBezTo>
                <a:cubicBezTo>
                  <a:pt x="8" y="198"/>
                  <a:pt x="6" y="194"/>
                  <a:pt x="5" y="190"/>
                </a:cubicBezTo>
                <a:cubicBezTo>
                  <a:pt x="4" y="188"/>
                  <a:pt x="4" y="186"/>
                  <a:pt x="4" y="185"/>
                </a:cubicBezTo>
                <a:cubicBezTo>
                  <a:pt x="4" y="184"/>
                  <a:pt x="4" y="183"/>
                  <a:pt x="4" y="183"/>
                </a:cubicBezTo>
                <a:cubicBezTo>
                  <a:pt x="4" y="182"/>
                  <a:pt x="5" y="181"/>
                  <a:pt x="5" y="180"/>
                </a:cubicBezTo>
                <a:cubicBezTo>
                  <a:pt x="6" y="179"/>
                  <a:pt x="7" y="178"/>
                  <a:pt x="7" y="177"/>
                </a:cubicBezTo>
                <a:cubicBezTo>
                  <a:pt x="14" y="163"/>
                  <a:pt x="18" y="152"/>
                  <a:pt x="25" y="138"/>
                </a:cubicBezTo>
                <a:cubicBezTo>
                  <a:pt x="25" y="137"/>
                  <a:pt x="27" y="136"/>
                  <a:pt x="28" y="135"/>
                </a:cubicBezTo>
                <a:cubicBezTo>
                  <a:pt x="29" y="134"/>
                  <a:pt x="31" y="134"/>
                  <a:pt x="32" y="134"/>
                </a:cubicBezTo>
                <a:cubicBezTo>
                  <a:pt x="32" y="134"/>
                  <a:pt x="32" y="134"/>
                  <a:pt x="32" y="134"/>
                </a:cubicBezTo>
                <a:cubicBezTo>
                  <a:pt x="33" y="134"/>
                  <a:pt x="33" y="134"/>
                  <a:pt x="33" y="134"/>
                </a:cubicBezTo>
                <a:cubicBezTo>
                  <a:pt x="34" y="134"/>
                  <a:pt x="35" y="136"/>
                  <a:pt x="36" y="137"/>
                </a:cubicBezTo>
                <a:cubicBezTo>
                  <a:pt x="37" y="138"/>
                  <a:pt x="37" y="140"/>
                  <a:pt x="37" y="142"/>
                </a:cubicBezTo>
                <a:cubicBezTo>
                  <a:pt x="37" y="142"/>
                  <a:pt x="37" y="142"/>
                  <a:pt x="37" y="142"/>
                </a:cubicBezTo>
                <a:cubicBezTo>
                  <a:pt x="37" y="142"/>
                  <a:pt x="37" y="143"/>
                  <a:pt x="37" y="144"/>
                </a:cubicBezTo>
                <a:cubicBezTo>
                  <a:pt x="36" y="147"/>
                  <a:pt x="35" y="154"/>
                  <a:pt x="32" y="161"/>
                </a:cubicBezTo>
                <a:cubicBezTo>
                  <a:pt x="30" y="168"/>
                  <a:pt x="28" y="174"/>
                  <a:pt x="25" y="178"/>
                </a:cubicBezTo>
                <a:cubicBezTo>
                  <a:pt x="25" y="179"/>
                  <a:pt x="25" y="179"/>
                  <a:pt x="25" y="179"/>
                </a:cubicBezTo>
                <a:cubicBezTo>
                  <a:pt x="25" y="180"/>
                  <a:pt x="25" y="180"/>
                  <a:pt x="25" y="180"/>
                </a:cubicBezTo>
                <a:cubicBezTo>
                  <a:pt x="27" y="182"/>
                  <a:pt x="28" y="184"/>
                  <a:pt x="28" y="187"/>
                </a:cubicBezTo>
                <a:cubicBezTo>
                  <a:pt x="29" y="189"/>
                  <a:pt x="29" y="192"/>
                  <a:pt x="30" y="195"/>
                </a:cubicBezTo>
                <a:cubicBezTo>
                  <a:pt x="30" y="196"/>
                  <a:pt x="31" y="198"/>
                  <a:pt x="32" y="199"/>
                </a:cubicBezTo>
                <a:cubicBezTo>
                  <a:pt x="33" y="201"/>
                  <a:pt x="35" y="201"/>
                  <a:pt x="36" y="202"/>
                </a:cubicBezTo>
                <a:cubicBezTo>
                  <a:pt x="39" y="202"/>
                  <a:pt x="42" y="204"/>
                  <a:pt x="44" y="206"/>
                </a:cubicBezTo>
                <a:cubicBezTo>
                  <a:pt x="46" y="208"/>
                  <a:pt x="47" y="211"/>
                  <a:pt x="47" y="213"/>
                </a:cubicBezTo>
                <a:cubicBezTo>
                  <a:pt x="47" y="215"/>
                  <a:pt x="47" y="215"/>
                  <a:pt x="47" y="215"/>
                </a:cubicBezTo>
                <a:cubicBezTo>
                  <a:pt x="49" y="215"/>
                  <a:pt x="49" y="215"/>
                  <a:pt x="49" y="215"/>
                </a:cubicBezTo>
                <a:cubicBezTo>
                  <a:pt x="50" y="215"/>
                  <a:pt x="52" y="215"/>
                  <a:pt x="53" y="215"/>
                </a:cubicBezTo>
                <a:cubicBezTo>
                  <a:pt x="57" y="215"/>
                  <a:pt x="61" y="215"/>
                  <a:pt x="65" y="213"/>
                </a:cubicBezTo>
                <a:cubicBezTo>
                  <a:pt x="67" y="213"/>
                  <a:pt x="68" y="212"/>
                  <a:pt x="70" y="211"/>
                </a:cubicBezTo>
                <a:cubicBezTo>
                  <a:pt x="72" y="209"/>
                  <a:pt x="72" y="207"/>
                  <a:pt x="72" y="204"/>
                </a:cubicBezTo>
                <a:cubicBezTo>
                  <a:pt x="72" y="202"/>
                  <a:pt x="72" y="200"/>
                  <a:pt x="71" y="198"/>
                </a:cubicBezTo>
                <a:cubicBezTo>
                  <a:pt x="70" y="191"/>
                  <a:pt x="67" y="184"/>
                  <a:pt x="67" y="177"/>
                </a:cubicBezTo>
                <a:cubicBezTo>
                  <a:pt x="67" y="175"/>
                  <a:pt x="68" y="172"/>
                  <a:pt x="69" y="169"/>
                </a:cubicBezTo>
                <a:cubicBezTo>
                  <a:pt x="70" y="165"/>
                  <a:pt x="72" y="162"/>
                  <a:pt x="74" y="160"/>
                </a:cubicBezTo>
                <a:cubicBezTo>
                  <a:pt x="76" y="158"/>
                  <a:pt x="77" y="158"/>
                  <a:pt x="79" y="158"/>
                </a:cubicBezTo>
                <a:cubicBezTo>
                  <a:pt x="79" y="158"/>
                  <a:pt x="79" y="158"/>
                  <a:pt x="79" y="158"/>
                </a:cubicBezTo>
                <a:cubicBezTo>
                  <a:pt x="81" y="158"/>
                  <a:pt x="82" y="158"/>
                  <a:pt x="83" y="159"/>
                </a:cubicBezTo>
                <a:cubicBezTo>
                  <a:pt x="84" y="160"/>
                  <a:pt x="85" y="161"/>
                  <a:pt x="85" y="162"/>
                </a:cubicBezTo>
                <a:cubicBezTo>
                  <a:pt x="85" y="162"/>
                  <a:pt x="85" y="162"/>
                  <a:pt x="85" y="162"/>
                </a:cubicBezTo>
                <a:cubicBezTo>
                  <a:pt x="85" y="164"/>
                  <a:pt x="85" y="166"/>
                  <a:pt x="85" y="169"/>
                </a:cubicBezTo>
                <a:cubicBezTo>
                  <a:pt x="85" y="178"/>
                  <a:pt x="86" y="188"/>
                  <a:pt x="89" y="197"/>
                </a:cubicBezTo>
                <a:cubicBezTo>
                  <a:pt x="94" y="213"/>
                  <a:pt x="98" y="220"/>
                  <a:pt x="102" y="235"/>
                </a:cubicBezTo>
                <a:cubicBezTo>
                  <a:pt x="102" y="239"/>
                  <a:pt x="103" y="241"/>
                  <a:pt x="103" y="244"/>
                </a:cubicBezTo>
                <a:cubicBezTo>
                  <a:pt x="103" y="250"/>
                  <a:pt x="101" y="255"/>
                  <a:pt x="98" y="259"/>
                </a:cubicBezTo>
                <a:cubicBezTo>
                  <a:pt x="96" y="263"/>
                  <a:pt x="93" y="267"/>
                  <a:pt x="92" y="272"/>
                </a:cubicBezTo>
                <a:cubicBezTo>
                  <a:pt x="92" y="272"/>
                  <a:pt x="92" y="272"/>
                  <a:pt x="92" y="272"/>
                </a:cubicBezTo>
                <a:cubicBezTo>
                  <a:pt x="92" y="275"/>
                  <a:pt x="92" y="278"/>
                  <a:pt x="92" y="281"/>
                </a:cubicBezTo>
                <a:cubicBezTo>
                  <a:pt x="91" y="281"/>
                  <a:pt x="91" y="282"/>
                  <a:pt x="91" y="283"/>
                </a:cubicBezTo>
                <a:cubicBezTo>
                  <a:pt x="92" y="283"/>
                  <a:pt x="92" y="283"/>
                  <a:pt x="92" y="283"/>
                </a:cubicBezTo>
                <a:cubicBezTo>
                  <a:pt x="91" y="286"/>
                  <a:pt x="91" y="288"/>
                  <a:pt x="91" y="291"/>
                </a:cubicBezTo>
                <a:cubicBezTo>
                  <a:pt x="95" y="291"/>
                  <a:pt x="95" y="291"/>
                  <a:pt x="95" y="291"/>
                </a:cubicBezTo>
                <a:cubicBezTo>
                  <a:pt x="95" y="289"/>
                  <a:pt x="95" y="286"/>
                  <a:pt x="95" y="284"/>
                </a:cubicBezTo>
                <a:cubicBezTo>
                  <a:pt x="97" y="284"/>
                  <a:pt x="98" y="285"/>
                  <a:pt x="99" y="286"/>
                </a:cubicBezTo>
                <a:cubicBezTo>
                  <a:pt x="100" y="287"/>
                  <a:pt x="100" y="288"/>
                  <a:pt x="100" y="289"/>
                </a:cubicBezTo>
                <a:cubicBezTo>
                  <a:pt x="100" y="290"/>
                  <a:pt x="99" y="291"/>
                  <a:pt x="98" y="292"/>
                </a:cubicBezTo>
                <a:cubicBezTo>
                  <a:pt x="96" y="294"/>
                  <a:pt x="93" y="295"/>
                  <a:pt x="90" y="296"/>
                </a:cubicBezTo>
                <a:cubicBezTo>
                  <a:pt x="87" y="297"/>
                  <a:pt x="84" y="298"/>
                  <a:pt x="82" y="298"/>
                </a:cubicBezTo>
                <a:cubicBezTo>
                  <a:pt x="79" y="299"/>
                  <a:pt x="77" y="299"/>
                  <a:pt x="74" y="299"/>
                </a:cubicBezTo>
                <a:cubicBezTo>
                  <a:pt x="74" y="299"/>
                  <a:pt x="74" y="299"/>
                  <a:pt x="74" y="299"/>
                </a:cubicBezTo>
                <a:cubicBezTo>
                  <a:pt x="70" y="299"/>
                  <a:pt x="66" y="298"/>
                  <a:pt x="61" y="298"/>
                </a:cubicBezTo>
                <a:cubicBezTo>
                  <a:pt x="48" y="297"/>
                  <a:pt x="41" y="294"/>
                  <a:pt x="38" y="292"/>
                </a:cubicBezTo>
                <a:cubicBezTo>
                  <a:pt x="37" y="292"/>
                  <a:pt x="36" y="291"/>
                  <a:pt x="36" y="290"/>
                </a:cubicBezTo>
                <a:cubicBezTo>
                  <a:pt x="36" y="290"/>
                  <a:pt x="36" y="289"/>
                  <a:pt x="36" y="288"/>
                </a:cubicBezTo>
                <a:cubicBezTo>
                  <a:pt x="36" y="288"/>
                  <a:pt x="36" y="288"/>
                  <a:pt x="36" y="288"/>
                </a:cubicBezTo>
                <a:cubicBezTo>
                  <a:pt x="36" y="287"/>
                  <a:pt x="36" y="287"/>
                  <a:pt x="36" y="287"/>
                </a:cubicBezTo>
                <a:cubicBezTo>
                  <a:pt x="37" y="287"/>
                  <a:pt x="38" y="286"/>
                  <a:pt x="40" y="285"/>
                </a:cubicBezTo>
                <a:cubicBezTo>
                  <a:pt x="40" y="286"/>
                  <a:pt x="40" y="286"/>
                  <a:pt x="40" y="286"/>
                </a:cubicBezTo>
                <a:cubicBezTo>
                  <a:pt x="40" y="288"/>
                  <a:pt x="40" y="289"/>
                  <a:pt x="40" y="291"/>
                </a:cubicBezTo>
                <a:cubicBezTo>
                  <a:pt x="44" y="291"/>
                  <a:pt x="44" y="291"/>
                  <a:pt x="44" y="291"/>
                </a:cubicBezTo>
                <a:cubicBezTo>
                  <a:pt x="44" y="290"/>
                  <a:pt x="44" y="288"/>
                  <a:pt x="44" y="286"/>
                </a:cubicBezTo>
                <a:cubicBezTo>
                  <a:pt x="44" y="281"/>
                  <a:pt x="44" y="276"/>
                  <a:pt x="43" y="271"/>
                </a:cubicBezTo>
                <a:cubicBezTo>
                  <a:pt x="43" y="271"/>
                  <a:pt x="43" y="271"/>
                  <a:pt x="43" y="271"/>
                </a:cubicBezTo>
                <a:cubicBezTo>
                  <a:pt x="40" y="272"/>
                  <a:pt x="40" y="272"/>
                  <a:pt x="40" y="272"/>
                </a:cubicBezTo>
                <a:cubicBezTo>
                  <a:pt x="43" y="271"/>
                  <a:pt x="43" y="271"/>
                  <a:pt x="43" y="271"/>
                </a:cubicBezTo>
                <a:cubicBezTo>
                  <a:pt x="43" y="271"/>
                  <a:pt x="43" y="271"/>
                  <a:pt x="43" y="271"/>
                </a:cubicBezTo>
                <a:cubicBezTo>
                  <a:pt x="38" y="264"/>
                  <a:pt x="34" y="257"/>
                  <a:pt x="30" y="251"/>
                </a:cubicBezTo>
                <a:cubicBezTo>
                  <a:pt x="26" y="245"/>
                  <a:pt x="24" y="241"/>
                  <a:pt x="23" y="239"/>
                </a:cubicBezTo>
                <a:cubicBezTo>
                  <a:pt x="21" y="237"/>
                  <a:pt x="21" y="235"/>
                  <a:pt x="20" y="232"/>
                </a:cubicBezTo>
                <a:cubicBezTo>
                  <a:pt x="20" y="233"/>
                  <a:pt x="21" y="234"/>
                  <a:pt x="21" y="235"/>
                </a:cubicBezTo>
                <a:cubicBezTo>
                  <a:pt x="21" y="235"/>
                  <a:pt x="21" y="235"/>
                  <a:pt x="21" y="235"/>
                </a:cubicBezTo>
                <a:cubicBezTo>
                  <a:pt x="22" y="235"/>
                  <a:pt x="22" y="235"/>
                  <a:pt x="22" y="235"/>
                </a:cubicBezTo>
                <a:cubicBezTo>
                  <a:pt x="25" y="238"/>
                  <a:pt x="25" y="238"/>
                  <a:pt x="25" y="238"/>
                </a:cubicBezTo>
                <a:cubicBezTo>
                  <a:pt x="25" y="234"/>
                  <a:pt x="25" y="234"/>
                  <a:pt x="25" y="234"/>
                </a:cubicBezTo>
                <a:cubicBezTo>
                  <a:pt x="24" y="234"/>
                  <a:pt x="24" y="234"/>
                  <a:pt x="24" y="234"/>
                </a:cubicBezTo>
                <a:cubicBezTo>
                  <a:pt x="24" y="233"/>
                  <a:pt x="24" y="233"/>
                  <a:pt x="24" y="233"/>
                </a:cubicBezTo>
                <a:cubicBezTo>
                  <a:pt x="24" y="233"/>
                  <a:pt x="24" y="233"/>
                  <a:pt x="24" y="233"/>
                </a:cubicBezTo>
                <a:cubicBezTo>
                  <a:pt x="24" y="233"/>
                  <a:pt x="24" y="233"/>
                  <a:pt x="24" y="233"/>
                </a:cubicBezTo>
                <a:cubicBezTo>
                  <a:pt x="24" y="233"/>
                  <a:pt x="24" y="233"/>
                  <a:pt x="24" y="233"/>
                </a:cubicBezTo>
                <a:cubicBezTo>
                  <a:pt x="24" y="233"/>
                  <a:pt x="24" y="233"/>
                  <a:pt x="24" y="233"/>
                </a:cubicBezTo>
                <a:cubicBezTo>
                  <a:pt x="21" y="226"/>
                  <a:pt x="18" y="220"/>
                  <a:pt x="15" y="214"/>
                </a:cubicBezTo>
                <a:cubicBezTo>
                  <a:pt x="15" y="213"/>
                  <a:pt x="15" y="213"/>
                  <a:pt x="15" y="213"/>
                </a:cubicBezTo>
                <a:cubicBezTo>
                  <a:pt x="15" y="213"/>
                  <a:pt x="15" y="213"/>
                  <a:pt x="15" y="213"/>
                </a:cubicBezTo>
                <a:moveTo>
                  <a:pt x="44" y="133"/>
                </a:moveTo>
                <a:cubicBezTo>
                  <a:pt x="45" y="133"/>
                  <a:pt x="45" y="133"/>
                  <a:pt x="45" y="133"/>
                </a:cubicBezTo>
                <a:cubicBezTo>
                  <a:pt x="45" y="133"/>
                  <a:pt x="45" y="133"/>
                  <a:pt x="45" y="133"/>
                </a:cubicBezTo>
                <a:cubicBezTo>
                  <a:pt x="57" y="133"/>
                  <a:pt x="68" y="131"/>
                  <a:pt x="80" y="129"/>
                </a:cubicBezTo>
                <a:cubicBezTo>
                  <a:pt x="79" y="130"/>
                  <a:pt x="79" y="130"/>
                  <a:pt x="79" y="130"/>
                </a:cubicBezTo>
                <a:cubicBezTo>
                  <a:pt x="79" y="131"/>
                  <a:pt x="78" y="132"/>
                  <a:pt x="78" y="133"/>
                </a:cubicBezTo>
                <a:cubicBezTo>
                  <a:pt x="78" y="133"/>
                  <a:pt x="78" y="133"/>
                  <a:pt x="78" y="133"/>
                </a:cubicBezTo>
                <a:cubicBezTo>
                  <a:pt x="74" y="134"/>
                  <a:pt x="70" y="135"/>
                  <a:pt x="65" y="135"/>
                </a:cubicBezTo>
                <a:cubicBezTo>
                  <a:pt x="61" y="136"/>
                  <a:pt x="56" y="136"/>
                  <a:pt x="52" y="136"/>
                </a:cubicBezTo>
                <a:cubicBezTo>
                  <a:pt x="52" y="136"/>
                  <a:pt x="52" y="136"/>
                  <a:pt x="52" y="136"/>
                </a:cubicBezTo>
                <a:cubicBezTo>
                  <a:pt x="52" y="136"/>
                  <a:pt x="52" y="136"/>
                  <a:pt x="52" y="136"/>
                </a:cubicBezTo>
                <a:cubicBezTo>
                  <a:pt x="49" y="136"/>
                  <a:pt x="46" y="136"/>
                  <a:pt x="44" y="135"/>
                </a:cubicBezTo>
                <a:cubicBezTo>
                  <a:pt x="44" y="135"/>
                  <a:pt x="44" y="135"/>
                  <a:pt x="44" y="135"/>
                </a:cubicBezTo>
                <a:cubicBezTo>
                  <a:pt x="43" y="135"/>
                  <a:pt x="43" y="135"/>
                  <a:pt x="43" y="135"/>
                </a:cubicBezTo>
                <a:cubicBezTo>
                  <a:pt x="43" y="134"/>
                  <a:pt x="43" y="134"/>
                  <a:pt x="43" y="133"/>
                </a:cubicBezTo>
                <a:cubicBezTo>
                  <a:pt x="44" y="133"/>
                  <a:pt x="44" y="133"/>
                  <a:pt x="44" y="133"/>
                </a:cubicBezTo>
                <a:moveTo>
                  <a:pt x="48" y="126"/>
                </a:moveTo>
                <a:cubicBezTo>
                  <a:pt x="49" y="126"/>
                  <a:pt x="50" y="126"/>
                  <a:pt x="51" y="125"/>
                </a:cubicBezTo>
                <a:cubicBezTo>
                  <a:pt x="60" y="125"/>
                  <a:pt x="70" y="124"/>
                  <a:pt x="79" y="124"/>
                </a:cubicBezTo>
                <a:cubicBezTo>
                  <a:pt x="79" y="124"/>
                  <a:pt x="79" y="124"/>
                  <a:pt x="79" y="124"/>
                </a:cubicBezTo>
                <a:cubicBezTo>
                  <a:pt x="79" y="125"/>
                  <a:pt x="79" y="125"/>
                  <a:pt x="78" y="125"/>
                </a:cubicBezTo>
                <a:cubicBezTo>
                  <a:pt x="78" y="126"/>
                  <a:pt x="78" y="126"/>
                  <a:pt x="78" y="126"/>
                </a:cubicBezTo>
                <a:cubicBezTo>
                  <a:pt x="78" y="126"/>
                  <a:pt x="78" y="126"/>
                  <a:pt x="78" y="126"/>
                </a:cubicBezTo>
                <a:cubicBezTo>
                  <a:pt x="67" y="127"/>
                  <a:pt x="56" y="129"/>
                  <a:pt x="45" y="130"/>
                </a:cubicBezTo>
                <a:cubicBezTo>
                  <a:pt x="45" y="130"/>
                  <a:pt x="45" y="130"/>
                  <a:pt x="45" y="130"/>
                </a:cubicBezTo>
                <a:cubicBezTo>
                  <a:pt x="44" y="130"/>
                  <a:pt x="44" y="130"/>
                  <a:pt x="44" y="130"/>
                </a:cubicBezTo>
                <a:cubicBezTo>
                  <a:pt x="44" y="130"/>
                  <a:pt x="44" y="130"/>
                  <a:pt x="44" y="130"/>
                </a:cubicBezTo>
                <a:cubicBezTo>
                  <a:pt x="43" y="129"/>
                  <a:pt x="43" y="129"/>
                  <a:pt x="43" y="129"/>
                </a:cubicBezTo>
                <a:cubicBezTo>
                  <a:pt x="43" y="129"/>
                  <a:pt x="43" y="129"/>
                  <a:pt x="43" y="129"/>
                </a:cubicBezTo>
                <a:cubicBezTo>
                  <a:pt x="43" y="129"/>
                  <a:pt x="43" y="129"/>
                  <a:pt x="43" y="129"/>
                </a:cubicBezTo>
                <a:cubicBezTo>
                  <a:pt x="43" y="129"/>
                  <a:pt x="43" y="128"/>
                  <a:pt x="43" y="128"/>
                </a:cubicBezTo>
                <a:cubicBezTo>
                  <a:pt x="43" y="127"/>
                  <a:pt x="43" y="126"/>
                  <a:pt x="43" y="125"/>
                </a:cubicBezTo>
                <a:cubicBezTo>
                  <a:pt x="44" y="125"/>
                  <a:pt x="46" y="126"/>
                  <a:pt x="48" y="126"/>
                </a:cubicBezTo>
                <a:moveTo>
                  <a:pt x="62" y="119"/>
                </a:moveTo>
                <a:cubicBezTo>
                  <a:pt x="66" y="119"/>
                  <a:pt x="69" y="119"/>
                  <a:pt x="73" y="118"/>
                </a:cubicBezTo>
                <a:cubicBezTo>
                  <a:pt x="75" y="118"/>
                  <a:pt x="77" y="118"/>
                  <a:pt x="79" y="117"/>
                </a:cubicBezTo>
                <a:cubicBezTo>
                  <a:pt x="79" y="118"/>
                  <a:pt x="79" y="119"/>
                  <a:pt x="79" y="120"/>
                </a:cubicBezTo>
                <a:cubicBezTo>
                  <a:pt x="79" y="120"/>
                  <a:pt x="79" y="120"/>
                  <a:pt x="79" y="120"/>
                </a:cubicBezTo>
                <a:cubicBezTo>
                  <a:pt x="70" y="121"/>
                  <a:pt x="60" y="121"/>
                  <a:pt x="51" y="122"/>
                </a:cubicBezTo>
                <a:cubicBezTo>
                  <a:pt x="50" y="122"/>
                  <a:pt x="49" y="122"/>
                  <a:pt x="48" y="122"/>
                </a:cubicBezTo>
                <a:cubicBezTo>
                  <a:pt x="48" y="122"/>
                  <a:pt x="48" y="122"/>
                  <a:pt x="48" y="122"/>
                </a:cubicBezTo>
                <a:cubicBezTo>
                  <a:pt x="46" y="122"/>
                  <a:pt x="44" y="122"/>
                  <a:pt x="42" y="121"/>
                </a:cubicBezTo>
                <a:cubicBezTo>
                  <a:pt x="42" y="121"/>
                  <a:pt x="42" y="120"/>
                  <a:pt x="42" y="120"/>
                </a:cubicBezTo>
                <a:cubicBezTo>
                  <a:pt x="42" y="119"/>
                  <a:pt x="42" y="119"/>
                  <a:pt x="42" y="118"/>
                </a:cubicBezTo>
                <a:cubicBezTo>
                  <a:pt x="43" y="118"/>
                  <a:pt x="43" y="118"/>
                  <a:pt x="43" y="118"/>
                </a:cubicBezTo>
                <a:cubicBezTo>
                  <a:pt x="43" y="118"/>
                  <a:pt x="43" y="118"/>
                  <a:pt x="43" y="118"/>
                </a:cubicBezTo>
                <a:cubicBezTo>
                  <a:pt x="49" y="118"/>
                  <a:pt x="56" y="119"/>
                  <a:pt x="62" y="119"/>
                </a:cubicBezTo>
                <a:moveTo>
                  <a:pt x="57" y="115"/>
                </a:moveTo>
                <a:cubicBezTo>
                  <a:pt x="55" y="115"/>
                  <a:pt x="53" y="115"/>
                  <a:pt x="51" y="115"/>
                </a:cubicBezTo>
                <a:cubicBezTo>
                  <a:pt x="53" y="114"/>
                  <a:pt x="55" y="114"/>
                  <a:pt x="57" y="114"/>
                </a:cubicBezTo>
                <a:cubicBezTo>
                  <a:pt x="57" y="115"/>
                  <a:pt x="57" y="115"/>
                  <a:pt x="57" y="115"/>
                </a:cubicBezTo>
                <a:cubicBezTo>
                  <a:pt x="57" y="115"/>
                  <a:pt x="57" y="115"/>
                  <a:pt x="57" y="115"/>
                </a:cubicBezTo>
                <a:moveTo>
                  <a:pt x="70" y="115"/>
                </a:moveTo>
                <a:cubicBezTo>
                  <a:pt x="70" y="114"/>
                  <a:pt x="70" y="114"/>
                  <a:pt x="70" y="114"/>
                </a:cubicBezTo>
                <a:cubicBezTo>
                  <a:pt x="70" y="114"/>
                  <a:pt x="70" y="114"/>
                  <a:pt x="70" y="114"/>
                </a:cubicBezTo>
                <a:cubicBezTo>
                  <a:pt x="73" y="114"/>
                  <a:pt x="75" y="114"/>
                  <a:pt x="77" y="114"/>
                </a:cubicBezTo>
                <a:cubicBezTo>
                  <a:pt x="75" y="115"/>
                  <a:pt x="74" y="115"/>
                  <a:pt x="72" y="115"/>
                </a:cubicBezTo>
                <a:cubicBezTo>
                  <a:pt x="72" y="115"/>
                  <a:pt x="71" y="115"/>
                  <a:pt x="70" y="115"/>
                </a:cubicBezTo>
                <a:moveTo>
                  <a:pt x="62" y="115"/>
                </a:moveTo>
                <a:cubicBezTo>
                  <a:pt x="62" y="115"/>
                  <a:pt x="61" y="115"/>
                  <a:pt x="60" y="115"/>
                </a:cubicBezTo>
                <a:cubicBezTo>
                  <a:pt x="60" y="115"/>
                  <a:pt x="60" y="115"/>
                  <a:pt x="60" y="115"/>
                </a:cubicBezTo>
                <a:cubicBezTo>
                  <a:pt x="60" y="114"/>
                  <a:pt x="60" y="114"/>
                  <a:pt x="60" y="114"/>
                </a:cubicBezTo>
                <a:cubicBezTo>
                  <a:pt x="61" y="113"/>
                  <a:pt x="62" y="113"/>
                  <a:pt x="63" y="113"/>
                </a:cubicBezTo>
                <a:cubicBezTo>
                  <a:pt x="63" y="113"/>
                  <a:pt x="63" y="113"/>
                  <a:pt x="63" y="113"/>
                </a:cubicBezTo>
                <a:cubicBezTo>
                  <a:pt x="65" y="113"/>
                  <a:pt x="66" y="114"/>
                  <a:pt x="67" y="114"/>
                </a:cubicBezTo>
                <a:cubicBezTo>
                  <a:pt x="67" y="114"/>
                  <a:pt x="67" y="114"/>
                  <a:pt x="67" y="114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66" y="115"/>
                  <a:pt x="64" y="115"/>
                  <a:pt x="62" y="115"/>
                </a:cubicBezTo>
                <a:moveTo>
                  <a:pt x="60" y="110"/>
                </a:moveTo>
                <a:cubicBezTo>
                  <a:pt x="60" y="99"/>
                  <a:pt x="59" y="88"/>
                  <a:pt x="58" y="77"/>
                </a:cubicBezTo>
                <a:cubicBezTo>
                  <a:pt x="58" y="77"/>
                  <a:pt x="58" y="77"/>
                  <a:pt x="58" y="77"/>
                </a:cubicBezTo>
                <a:cubicBezTo>
                  <a:pt x="60" y="76"/>
                  <a:pt x="62" y="75"/>
                  <a:pt x="63" y="74"/>
                </a:cubicBezTo>
                <a:cubicBezTo>
                  <a:pt x="63" y="73"/>
                  <a:pt x="63" y="73"/>
                  <a:pt x="64" y="72"/>
                </a:cubicBezTo>
                <a:cubicBezTo>
                  <a:pt x="64" y="72"/>
                  <a:pt x="64" y="72"/>
                  <a:pt x="64" y="72"/>
                </a:cubicBezTo>
                <a:cubicBezTo>
                  <a:pt x="65" y="74"/>
                  <a:pt x="67" y="74"/>
                  <a:pt x="69" y="75"/>
                </a:cubicBezTo>
                <a:cubicBezTo>
                  <a:pt x="67" y="84"/>
                  <a:pt x="67" y="94"/>
                  <a:pt x="67" y="103"/>
                </a:cubicBezTo>
                <a:cubicBezTo>
                  <a:pt x="67" y="105"/>
                  <a:pt x="67" y="108"/>
                  <a:pt x="67" y="110"/>
                </a:cubicBezTo>
                <a:cubicBezTo>
                  <a:pt x="66" y="110"/>
                  <a:pt x="65" y="110"/>
                  <a:pt x="63" y="110"/>
                </a:cubicBezTo>
                <a:cubicBezTo>
                  <a:pt x="62" y="110"/>
                  <a:pt x="61" y="110"/>
                  <a:pt x="60" y="110"/>
                </a:cubicBezTo>
                <a:moveTo>
                  <a:pt x="74" y="70"/>
                </a:moveTo>
                <a:cubicBezTo>
                  <a:pt x="75" y="62"/>
                  <a:pt x="77" y="55"/>
                  <a:pt x="80" y="47"/>
                </a:cubicBezTo>
                <a:cubicBezTo>
                  <a:pt x="80" y="46"/>
                  <a:pt x="81" y="45"/>
                  <a:pt x="81" y="44"/>
                </a:cubicBezTo>
                <a:cubicBezTo>
                  <a:pt x="82" y="44"/>
                  <a:pt x="82" y="44"/>
                  <a:pt x="82" y="44"/>
                </a:cubicBezTo>
                <a:cubicBezTo>
                  <a:pt x="83" y="44"/>
                  <a:pt x="83" y="44"/>
                  <a:pt x="83" y="44"/>
                </a:cubicBezTo>
                <a:cubicBezTo>
                  <a:pt x="83" y="44"/>
                  <a:pt x="83" y="45"/>
                  <a:pt x="83" y="46"/>
                </a:cubicBezTo>
                <a:cubicBezTo>
                  <a:pt x="83" y="46"/>
                  <a:pt x="83" y="46"/>
                  <a:pt x="83" y="46"/>
                </a:cubicBezTo>
                <a:cubicBezTo>
                  <a:pt x="83" y="52"/>
                  <a:pt x="81" y="59"/>
                  <a:pt x="78" y="65"/>
                </a:cubicBezTo>
                <a:cubicBezTo>
                  <a:pt x="77" y="67"/>
                  <a:pt x="75" y="69"/>
                  <a:pt x="74" y="70"/>
                </a:cubicBezTo>
                <a:moveTo>
                  <a:pt x="53" y="72"/>
                </a:moveTo>
                <a:cubicBezTo>
                  <a:pt x="53" y="71"/>
                  <a:pt x="52" y="71"/>
                  <a:pt x="51" y="71"/>
                </a:cubicBezTo>
                <a:cubicBezTo>
                  <a:pt x="46" y="66"/>
                  <a:pt x="42" y="60"/>
                  <a:pt x="38" y="54"/>
                </a:cubicBezTo>
                <a:cubicBezTo>
                  <a:pt x="37" y="52"/>
                  <a:pt x="36" y="50"/>
                  <a:pt x="36" y="48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6"/>
                  <a:pt x="37" y="44"/>
                  <a:pt x="39" y="43"/>
                </a:cubicBezTo>
                <a:cubicBezTo>
                  <a:pt x="40" y="43"/>
                  <a:pt x="41" y="42"/>
                  <a:pt x="42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3" y="42"/>
                  <a:pt x="43" y="43"/>
                  <a:pt x="44" y="43"/>
                </a:cubicBezTo>
                <a:cubicBezTo>
                  <a:pt x="46" y="44"/>
                  <a:pt x="47" y="46"/>
                  <a:pt x="48" y="49"/>
                </a:cubicBezTo>
                <a:cubicBezTo>
                  <a:pt x="50" y="57"/>
                  <a:pt x="52" y="64"/>
                  <a:pt x="53" y="72"/>
                </a:cubicBezTo>
                <a:moveTo>
                  <a:pt x="64" y="63"/>
                </a:moveTo>
                <a:cubicBezTo>
                  <a:pt x="63" y="60"/>
                  <a:pt x="63" y="57"/>
                  <a:pt x="63" y="54"/>
                </a:cubicBezTo>
                <a:cubicBezTo>
                  <a:pt x="63" y="51"/>
                  <a:pt x="64" y="47"/>
                  <a:pt x="64" y="43"/>
                </a:cubicBezTo>
                <a:cubicBezTo>
                  <a:pt x="65" y="43"/>
                  <a:pt x="65" y="42"/>
                  <a:pt x="65" y="42"/>
                </a:cubicBezTo>
                <a:cubicBezTo>
                  <a:pt x="65" y="41"/>
                  <a:pt x="66" y="41"/>
                  <a:pt x="66" y="41"/>
                </a:cubicBezTo>
                <a:cubicBezTo>
                  <a:pt x="66" y="41"/>
                  <a:pt x="66" y="41"/>
                  <a:pt x="66" y="41"/>
                </a:cubicBezTo>
                <a:cubicBezTo>
                  <a:pt x="66" y="41"/>
                  <a:pt x="66" y="41"/>
                  <a:pt x="66" y="41"/>
                </a:cubicBezTo>
                <a:cubicBezTo>
                  <a:pt x="67" y="41"/>
                  <a:pt x="68" y="41"/>
                  <a:pt x="68" y="42"/>
                </a:cubicBezTo>
                <a:cubicBezTo>
                  <a:pt x="68" y="43"/>
                  <a:pt x="69" y="43"/>
                  <a:pt x="69" y="44"/>
                </a:cubicBezTo>
                <a:cubicBezTo>
                  <a:pt x="69" y="45"/>
                  <a:pt x="68" y="46"/>
                  <a:pt x="68" y="47"/>
                </a:cubicBezTo>
                <a:cubicBezTo>
                  <a:pt x="68" y="52"/>
                  <a:pt x="66" y="58"/>
                  <a:pt x="64" y="63"/>
                </a:cubicBezTo>
                <a:moveTo>
                  <a:pt x="41" y="114"/>
                </a:moveTo>
                <a:cubicBezTo>
                  <a:pt x="41" y="113"/>
                  <a:pt x="41" y="113"/>
                  <a:pt x="41" y="113"/>
                </a:cubicBezTo>
                <a:cubicBezTo>
                  <a:pt x="38" y="110"/>
                  <a:pt x="37" y="107"/>
                  <a:pt x="36" y="104"/>
                </a:cubicBezTo>
                <a:cubicBezTo>
                  <a:pt x="36" y="102"/>
                  <a:pt x="36" y="100"/>
                  <a:pt x="36" y="98"/>
                </a:cubicBezTo>
                <a:cubicBezTo>
                  <a:pt x="35" y="93"/>
                  <a:pt x="33" y="89"/>
                  <a:pt x="30" y="85"/>
                </a:cubicBezTo>
                <a:cubicBezTo>
                  <a:pt x="28" y="81"/>
                  <a:pt x="25" y="78"/>
                  <a:pt x="23" y="73"/>
                </a:cubicBezTo>
                <a:cubicBezTo>
                  <a:pt x="20" y="66"/>
                  <a:pt x="18" y="59"/>
                  <a:pt x="18" y="51"/>
                </a:cubicBezTo>
                <a:cubicBezTo>
                  <a:pt x="18" y="39"/>
                  <a:pt x="22" y="27"/>
                  <a:pt x="29" y="18"/>
                </a:cubicBezTo>
                <a:cubicBezTo>
                  <a:pt x="36" y="10"/>
                  <a:pt x="47" y="4"/>
                  <a:pt x="60" y="4"/>
                </a:cubicBezTo>
                <a:cubicBezTo>
                  <a:pt x="61" y="4"/>
                  <a:pt x="61" y="4"/>
                  <a:pt x="62" y="4"/>
                </a:cubicBezTo>
                <a:cubicBezTo>
                  <a:pt x="79" y="5"/>
                  <a:pt x="89" y="10"/>
                  <a:pt x="96" y="18"/>
                </a:cubicBezTo>
                <a:cubicBezTo>
                  <a:pt x="103" y="26"/>
                  <a:pt x="105" y="37"/>
                  <a:pt x="105" y="47"/>
                </a:cubicBezTo>
                <a:cubicBezTo>
                  <a:pt x="105" y="59"/>
                  <a:pt x="101" y="72"/>
                  <a:pt x="96" y="78"/>
                </a:cubicBezTo>
                <a:cubicBezTo>
                  <a:pt x="90" y="86"/>
                  <a:pt x="89" y="91"/>
                  <a:pt x="88" y="97"/>
                </a:cubicBezTo>
                <a:cubicBezTo>
                  <a:pt x="86" y="100"/>
                  <a:pt x="86" y="103"/>
                  <a:pt x="85" y="106"/>
                </a:cubicBezTo>
                <a:cubicBezTo>
                  <a:pt x="85" y="108"/>
                  <a:pt x="84" y="110"/>
                  <a:pt x="82" y="112"/>
                </a:cubicBezTo>
                <a:cubicBezTo>
                  <a:pt x="82" y="112"/>
                  <a:pt x="82" y="112"/>
                  <a:pt x="81" y="111"/>
                </a:cubicBezTo>
                <a:cubicBezTo>
                  <a:pt x="81" y="111"/>
                  <a:pt x="81" y="111"/>
                  <a:pt x="80" y="111"/>
                </a:cubicBezTo>
                <a:cubicBezTo>
                  <a:pt x="77" y="111"/>
                  <a:pt x="74" y="110"/>
                  <a:pt x="70" y="110"/>
                </a:cubicBezTo>
                <a:cubicBezTo>
                  <a:pt x="70" y="108"/>
                  <a:pt x="70" y="106"/>
                  <a:pt x="70" y="103"/>
                </a:cubicBezTo>
                <a:cubicBezTo>
                  <a:pt x="70" y="93"/>
                  <a:pt x="71" y="84"/>
                  <a:pt x="73" y="74"/>
                </a:cubicBezTo>
                <a:cubicBezTo>
                  <a:pt x="73" y="74"/>
                  <a:pt x="74" y="74"/>
                  <a:pt x="74" y="73"/>
                </a:cubicBezTo>
                <a:cubicBezTo>
                  <a:pt x="77" y="72"/>
                  <a:pt x="79" y="69"/>
                  <a:pt x="81" y="67"/>
                </a:cubicBezTo>
                <a:cubicBezTo>
                  <a:pt x="85" y="60"/>
                  <a:pt x="87" y="53"/>
                  <a:pt x="87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86" y="45"/>
                  <a:pt x="87" y="43"/>
                  <a:pt x="85" y="42"/>
                </a:cubicBezTo>
                <a:cubicBezTo>
                  <a:pt x="85" y="41"/>
                  <a:pt x="83" y="41"/>
                  <a:pt x="82" y="41"/>
                </a:cubicBezTo>
                <a:cubicBezTo>
                  <a:pt x="82" y="41"/>
                  <a:pt x="82" y="41"/>
                  <a:pt x="82" y="41"/>
                </a:cubicBezTo>
                <a:cubicBezTo>
                  <a:pt x="81" y="41"/>
                  <a:pt x="80" y="41"/>
                  <a:pt x="79" y="42"/>
                </a:cubicBezTo>
                <a:cubicBezTo>
                  <a:pt x="77" y="43"/>
                  <a:pt x="77" y="45"/>
                  <a:pt x="76" y="46"/>
                </a:cubicBezTo>
                <a:cubicBezTo>
                  <a:pt x="73" y="54"/>
                  <a:pt x="71" y="63"/>
                  <a:pt x="70" y="71"/>
                </a:cubicBezTo>
                <a:cubicBezTo>
                  <a:pt x="70" y="71"/>
                  <a:pt x="70" y="71"/>
                  <a:pt x="70" y="71"/>
                </a:cubicBezTo>
                <a:cubicBezTo>
                  <a:pt x="70" y="71"/>
                  <a:pt x="70" y="71"/>
                  <a:pt x="70" y="71"/>
                </a:cubicBezTo>
                <a:cubicBezTo>
                  <a:pt x="68" y="71"/>
                  <a:pt x="67" y="71"/>
                  <a:pt x="66" y="70"/>
                </a:cubicBezTo>
                <a:cubicBezTo>
                  <a:pt x="66" y="70"/>
                  <a:pt x="66" y="69"/>
                  <a:pt x="66" y="69"/>
                </a:cubicBezTo>
                <a:cubicBezTo>
                  <a:pt x="69" y="62"/>
                  <a:pt x="71" y="55"/>
                  <a:pt x="72" y="47"/>
                </a:cubicBezTo>
                <a:cubicBezTo>
                  <a:pt x="72" y="46"/>
                  <a:pt x="72" y="45"/>
                  <a:pt x="72" y="44"/>
                </a:cubicBezTo>
                <a:cubicBezTo>
                  <a:pt x="72" y="43"/>
                  <a:pt x="72" y="42"/>
                  <a:pt x="71" y="40"/>
                </a:cubicBezTo>
                <a:cubicBezTo>
                  <a:pt x="70" y="39"/>
                  <a:pt x="69" y="37"/>
                  <a:pt x="66" y="37"/>
                </a:cubicBezTo>
                <a:cubicBezTo>
                  <a:pt x="66" y="37"/>
                  <a:pt x="66" y="37"/>
                  <a:pt x="66" y="37"/>
                </a:cubicBezTo>
                <a:cubicBezTo>
                  <a:pt x="66" y="37"/>
                  <a:pt x="65" y="37"/>
                  <a:pt x="64" y="37"/>
                </a:cubicBezTo>
                <a:cubicBezTo>
                  <a:pt x="63" y="38"/>
                  <a:pt x="62" y="39"/>
                  <a:pt x="62" y="40"/>
                </a:cubicBezTo>
                <a:cubicBezTo>
                  <a:pt x="61" y="41"/>
                  <a:pt x="61" y="42"/>
                  <a:pt x="61" y="43"/>
                </a:cubicBezTo>
                <a:cubicBezTo>
                  <a:pt x="60" y="46"/>
                  <a:pt x="60" y="50"/>
                  <a:pt x="60" y="54"/>
                </a:cubicBezTo>
                <a:cubicBezTo>
                  <a:pt x="60" y="58"/>
                  <a:pt x="60" y="63"/>
                  <a:pt x="61" y="67"/>
                </a:cubicBezTo>
                <a:cubicBezTo>
                  <a:pt x="61" y="67"/>
                  <a:pt x="61" y="68"/>
                  <a:pt x="62" y="69"/>
                </a:cubicBezTo>
                <a:cubicBezTo>
                  <a:pt x="61" y="70"/>
                  <a:pt x="61" y="71"/>
                  <a:pt x="60" y="72"/>
                </a:cubicBezTo>
                <a:cubicBezTo>
                  <a:pt x="59" y="72"/>
                  <a:pt x="58" y="73"/>
                  <a:pt x="57" y="73"/>
                </a:cubicBezTo>
                <a:cubicBezTo>
                  <a:pt x="57" y="73"/>
                  <a:pt x="57" y="73"/>
                  <a:pt x="57" y="73"/>
                </a:cubicBezTo>
                <a:cubicBezTo>
                  <a:pt x="55" y="65"/>
                  <a:pt x="54" y="56"/>
                  <a:pt x="51" y="48"/>
                </a:cubicBezTo>
                <a:cubicBezTo>
                  <a:pt x="50" y="45"/>
                  <a:pt x="49" y="42"/>
                  <a:pt x="46" y="40"/>
                </a:cubicBezTo>
                <a:cubicBezTo>
                  <a:pt x="45" y="39"/>
                  <a:pt x="43" y="39"/>
                  <a:pt x="42" y="39"/>
                </a:cubicBezTo>
                <a:cubicBezTo>
                  <a:pt x="40" y="39"/>
                  <a:pt x="38" y="39"/>
                  <a:pt x="37" y="40"/>
                </a:cubicBezTo>
                <a:cubicBezTo>
                  <a:pt x="34" y="42"/>
                  <a:pt x="33" y="45"/>
                  <a:pt x="33" y="48"/>
                </a:cubicBezTo>
                <a:cubicBezTo>
                  <a:pt x="33" y="48"/>
                  <a:pt x="33" y="48"/>
                  <a:pt x="33" y="48"/>
                </a:cubicBezTo>
                <a:cubicBezTo>
                  <a:pt x="33" y="51"/>
                  <a:pt x="34" y="53"/>
                  <a:pt x="35" y="55"/>
                </a:cubicBezTo>
                <a:cubicBezTo>
                  <a:pt x="39" y="62"/>
                  <a:pt x="43" y="68"/>
                  <a:pt x="49" y="73"/>
                </a:cubicBezTo>
                <a:cubicBezTo>
                  <a:pt x="50" y="74"/>
                  <a:pt x="52" y="76"/>
                  <a:pt x="54" y="76"/>
                </a:cubicBezTo>
                <a:cubicBezTo>
                  <a:pt x="56" y="88"/>
                  <a:pt x="57" y="99"/>
                  <a:pt x="57" y="110"/>
                </a:cubicBezTo>
                <a:cubicBezTo>
                  <a:pt x="52" y="111"/>
                  <a:pt x="47" y="112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41" y="114"/>
                  <a:pt x="41" y="114"/>
                  <a:pt x="41" y="114"/>
                </a:cubicBezTo>
                <a:moveTo>
                  <a:pt x="60" y="0"/>
                </a:moveTo>
                <a:cubicBezTo>
                  <a:pt x="60" y="0"/>
                  <a:pt x="60" y="0"/>
                  <a:pt x="60" y="0"/>
                </a:cubicBezTo>
                <a:cubicBezTo>
                  <a:pt x="46" y="0"/>
                  <a:pt x="34" y="7"/>
                  <a:pt x="26" y="16"/>
                </a:cubicBezTo>
                <a:cubicBezTo>
                  <a:pt x="19" y="26"/>
                  <a:pt x="14" y="38"/>
                  <a:pt x="14" y="51"/>
                </a:cubicBezTo>
                <a:cubicBezTo>
                  <a:pt x="14" y="59"/>
                  <a:pt x="16" y="67"/>
                  <a:pt x="20" y="75"/>
                </a:cubicBezTo>
                <a:cubicBezTo>
                  <a:pt x="22" y="79"/>
                  <a:pt x="25" y="83"/>
                  <a:pt x="27" y="87"/>
                </a:cubicBezTo>
                <a:cubicBezTo>
                  <a:pt x="30" y="91"/>
                  <a:pt x="32" y="95"/>
                  <a:pt x="32" y="99"/>
                </a:cubicBezTo>
                <a:cubicBezTo>
                  <a:pt x="33" y="100"/>
                  <a:pt x="32" y="102"/>
                  <a:pt x="33" y="104"/>
                </a:cubicBezTo>
                <a:cubicBezTo>
                  <a:pt x="33" y="109"/>
                  <a:pt x="35" y="112"/>
                  <a:pt x="38" y="115"/>
                </a:cubicBezTo>
                <a:cubicBezTo>
                  <a:pt x="39" y="117"/>
                  <a:pt x="39" y="118"/>
                  <a:pt x="39" y="120"/>
                </a:cubicBezTo>
                <a:cubicBezTo>
                  <a:pt x="39" y="121"/>
                  <a:pt x="39" y="121"/>
                  <a:pt x="39" y="122"/>
                </a:cubicBezTo>
                <a:cubicBezTo>
                  <a:pt x="39" y="123"/>
                  <a:pt x="39" y="124"/>
                  <a:pt x="39" y="125"/>
                </a:cubicBezTo>
                <a:cubicBezTo>
                  <a:pt x="39" y="126"/>
                  <a:pt x="39" y="127"/>
                  <a:pt x="39" y="128"/>
                </a:cubicBezTo>
                <a:cubicBezTo>
                  <a:pt x="39" y="129"/>
                  <a:pt x="39" y="129"/>
                  <a:pt x="40" y="130"/>
                </a:cubicBezTo>
                <a:cubicBezTo>
                  <a:pt x="40" y="130"/>
                  <a:pt x="40" y="131"/>
                  <a:pt x="40" y="131"/>
                </a:cubicBezTo>
                <a:cubicBezTo>
                  <a:pt x="40" y="132"/>
                  <a:pt x="39" y="134"/>
                  <a:pt x="39" y="135"/>
                </a:cubicBezTo>
                <a:cubicBezTo>
                  <a:pt x="39" y="136"/>
                  <a:pt x="39" y="136"/>
                  <a:pt x="39" y="136"/>
                </a:cubicBezTo>
                <a:cubicBezTo>
                  <a:pt x="39" y="136"/>
                  <a:pt x="39" y="136"/>
                  <a:pt x="39" y="135"/>
                </a:cubicBezTo>
                <a:cubicBezTo>
                  <a:pt x="38" y="133"/>
                  <a:pt x="36" y="132"/>
                  <a:pt x="34" y="131"/>
                </a:cubicBezTo>
                <a:cubicBezTo>
                  <a:pt x="34" y="131"/>
                  <a:pt x="34" y="131"/>
                  <a:pt x="34" y="131"/>
                </a:cubicBezTo>
                <a:cubicBezTo>
                  <a:pt x="34" y="131"/>
                  <a:pt x="34" y="131"/>
                  <a:pt x="34" y="131"/>
                </a:cubicBezTo>
                <a:cubicBezTo>
                  <a:pt x="34" y="131"/>
                  <a:pt x="34" y="131"/>
                  <a:pt x="34" y="131"/>
                </a:cubicBezTo>
                <a:cubicBezTo>
                  <a:pt x="33" y="130"/>
                  <a:pt x="33" y="130"/>
                  <a:pt x="32" y="130"/>
                </a:cubicBezTo>
                <a:cubicBezTo>
                  <a:pt x="32" y="130"/>
                  <a:pt x="32" y="130"/>
                  <a:pt x="32" y="130"/>
                </a:cubicBezTo>
                <a:cubicBezTo>
                  <a:pt x="30" y="130"/>
                  <a:pt x="28" y="131"/>
                  <a:pt x="26" y="132"/>
                </a:cubicBezTo>
                <a:cubicBezTo>
                  <a:pt x="24" y="134"/>
                  <a:pt x="23" y="135"/>
                  <a:pt x="22" y="137"/>
                </a:cubicBezTo>
                <a:cubicBezTo>
                  <a:pt x="14" y="151"/>
                  <a:pt x="11" y="162"/>
                  <a:pt x="4" y="175"/>
                </a:cubicBezTo>
                <a:cubicBezTo>
                  <a:pt x="3" y="176"/>
                  <a:pt x="3" y="177"/>
                  <a:pt x="2" y="178"/>
                </a:cubicBezTo>
                <a:cubicBezTo>
                  <a:pt x="2" y="180"/>
                  <a:pt x="1" y="181"/>
                  <a:pt x="1" y="182"/>
                </a:cubicBezTo>
                <a:cubicBezTo>
                  <a:pt x="0" y="183"/>
                  <a:pt x="0" y="184"/>
                  <a:pt x="0" y="185"/>
                </a:cubicBezTo>
                <a:cubicBezTo>
                  <a:pt x="0" y="187"/>
                  <a:pt x="1" y="189"/>
                  <a:pt x="1" y="191"/>
                </a:cubicBezTo>
                <a:cubicBezTo>
                  <a:pt x="3" y="195"/>
                  <a:pt x="5" y="200"/>
                  <a:pt x="7" y="204"/>
                </a:cubicBezTo>
                <a:cubicBezTo>
                  <a:pt x="9" y="208"/>
                  <a:pt x="10" y="211"/>
                  <a:pt x="12" y="215"/>
                </a:cubicBezTo>
                <a:cubicBezTo>
                  <a:pt x="12" y="217"/>
                  <a:pt x="13" y="220"/>
                  <a:pt x="14" y="222"/>
                </a:cubicBezTo>
                <a:cubicBezTo>
                  <a:pt x="15" y="225"/>
                  <a:pt x="16" y="228"/>
                  <a:pt x="16" y="230"/>
                </a:cubicBezTo>
                <a:cubicBezTo>
                  <a:pt x="17" y="234"/>
                  <a:pt x="17" y="238"/>
                  <a:pt x="20" y="241"/>
                </a:cubicBezTo>
                <a:cubicBezTo>
                  <a:pt x="21" y="243"/>
                  <a:pt x="23" y="247"/>
                  <a:pt x="27" y="253"/>
                </a:cubicBezTo>
                <a:cubicBezTo>
                  <a:pt x="30" y="259"/>
                  <a:pt x="35" y="266"/>
                  <a:pt x="40" y="273"/>
                </a:cubicBezTo>
                <a:cubicBezTo>
                  <a:pt x="40" y="276"/>
                  <a:pt x="40" y="279"/>
                  <a:pt x="40" y="282"/>
                </a:cubicBezTo>
                <a:cubicBezTo>
                  <a:pt x="37" y="282"/>
                  <a:pt x="35" y="283"/>
                  <a:pt x="34" y="285"/>
                </a:cubicBezTo>
                <a:cubicBezTo>
                  <a:pt x="32" y="286"/>
                  <a:pt x="32" y="288"/>
                  <a:pt x="32" y="289"/>
                </a:cubicBezTo>
                <a:cubicBezTo>
                  <a:pt x="32" y="290"/>
                  <a:pt x="32" y="290"/>
                  <a:pt x="32" y="290"/>
                </a:cubicBezTo>
                <a:cubicBezTo>
                  <a:pt x="32" y="290"/>
                  <a:pt x="32" y="290"/>
                  <a:pt x="32" y="290"/>
                </a:cubicBezTo>
                <a:cubicBezTo>
                  <a:pt x="32" y="290"/>
                  <a:pt x="32" y="291"/>
                  <a:pt x="32" y="291"/>
                </a:cubicBezTo>
                <a:cubicBezTo>
                  <a:pt x="32" y="293"/>
                  <a:pt x="32" y="295"/>
                  <a:pt x="32" y="297"/>
                </a:cubicBezTo>
                <a:cubicBezTo>
                  <a:pt x="31" y="298"/>
                  <a:pt x="29" y="298"/>
                  <a:pt x="28" y="299"/>
                </a:cubicBezTo>
                <a:cubicBezTo>
                  <a:pt x="27" y="300"/>
                  <a:pt x="26" y="302"/>
                  <a:pt x="26" y="303"/>
                </a:cubicBezTo>
                <a:cubicBezTo>
                  <a:pt x="26" y="304"/>
                  <a:pt x="26" y="305"/>
                  <a:pt x="26" y="305"/>
                </a:cubicBezTo>
                <a:cubicBezTo>
                  <a:pt x="26" y="305"/>
                  <a:pt x="26" y="305"/>
                  <a:pt x="26" y="305"/>
                </a:cubicBezTo>
                <a:cubicBezTo>
                  <a:pt x="25" y="316"/>
                  <a:pt x="24" y="327"/>
                  <a:pt x="24" y="337"/>
                </a:cubicBezTo>
                <a:cubicBezTo>
                  <a:pt x="24" y="338"/>
                  <a:pt x="25" y="339"/>
                  <a:pt x="26" y="339"/>
                </a:cubicBezTo>
                <a:cubicBezTo>
                  <a:pt x="26" y="339"/>
                  <a:pt x="26" y="339"/>
                  <a:pt x="26" y="339"/>
                </a:cubicBezTo>
                <a:cubicBezTo>
                  <a:pt x="27" y="339"/>
                  <a:pt x="28" y="338"/>
                  <a:pt x="28" y="337"/>
                </a:cubicBezTo>
                <a:cubicBezTo>
                  <a:pt x="28" y="328"/>
                  <a:pt x="29" y="318"/>
                  <a:pt x="29" y="308"/>
                </a:cubicBezTo>
                <a:cubicBezTo>
                  <a:pt x="30" y="309"/>
                  <a:pt x="31" y="309"/>
                  <a:pt x="32" y="309"/>
                </a:cubicBezTo>
                <a:cubicBezTo>
                  <a:pt x="32" y="310"/>
                  <a:pt x="32" y="310"/>
                  <a:pt x="32" y="310"/>
                </a:cubicBezTo>
                <a:cubicBezTo>
                  <a:pt x="32" y="311"/>
                  <a:pt x="33" y="311"/>
                  <a:pt x="34" y="311"/>
                </a:cubicBezTo>
                <a:cubicBezTo>
                  <a:pt x="34" y="311"/>
                  <a:pt x="34" y="311"/>
                  <a:pt x="34" y="311"/>
                </a:cubicBezTo>
                <a:cubicBezTo>
                  <a:pt x="34" y="311"/>
                  <a:pt x="35" y="311"/>
                  <a:pt x="35" y="311"/>
                </a:cubicBezTo>
                <a:cubicBezTo>
                  <a:pt x="43" y="313"/>
                  <a:pt x="51" y="314"/>
                  <a:pt x="60" y="314"/>
                </a:cubicBezTo>
                <a:cubicBezTo>
                  <a:pt x="64" y="314"/>
                  <a:pt x="69" y="314"/>
                  <a:pt x="74" y="313"/>
                </a:cubicBezTo>
                <a:cubicBezTo>
                  <a:pt x="75" y="313"/>
                  <a:pt x="76" y="313"/>
                  <a:pt x="77" y="313"/>
                </a:cubicBezTo>
                <a:cubicBezTo>
                  <a:pt x="77" y="314"/>
                  <a:pt x="76" y="315"/>
                  <a:pt x="75" y="316"/>
                </a:cubicBezTo>
                <a:cubicBezTo>
                  <a:pt x="76" y="317"/>
                  <a:pt x="76" y="317"/>
                  <a:pt x="76" y="317"/>
                </a:cubicBezTo>
                <a:cubicBezTo>
                  <a:pt x="77" y="316"/>
                  <a:pt x="79" y="314"/>
                  <a:pt x="80" y="313"/>
                </a:cubicBezTo>
                <a:cubicBezTo>
                  <a:pt x="81" y="313"/>
                  <a:pt x="83" y="313"/>
                  <a:pt x="84" y="312"/>
                </a:cubicBezTo>
                <a:cubicBezTo>
                  <a:pt x="82" y="314"/>
                  <a:pt x="81" y="316"/>
                  <a:pt x="79" y="319"/>
                </a:cubicBezTo>
                <a:cubicBezTo>
                  <a:pt x="80" y="320"/>
                  <a:pt x="80" y="320"/>
                  <a:pt x="80" y="320"/>
                </a:cubicBezTo>
                <a:cubicBezTo>
                  <a:pt x="82" y="317"/>
                  <a:pt x="85" y="314"/>
                  <a:pt x="87" y="312"/>
                </a:cubicBezTo>
                <a:cubicBezTo>
                  <a:pt x="90" y="311"/>
                  <a:pt x="92" y="311"/>
                  <a:pt x="95" y="310"/>
                </a:cubicBezTo>
                <a:cubicBezTo>
                  <a:pt x="90" y="315"/>
                  <a:pt x="85" y="321"/>
                  <a:pt x="81" y="327"/>
                </a:cubicBezTo>
                <a:cubicBezTo>
                  <a:pt x="82" y="328"/>
                  <a:pt x="82" y="328"/>
                  <a:pt x="82" y="328"/>
                </a:cubicBezTo>
                <a:cubicBezTo>
                  <a:pt x="88" y="321"/>
                  <a:pt x="93" y="315"/>
                  <a:pt x="99" y="308"/>
                </a:cubicBezTo>
                <a:cubicBezTo>
                  <a:pt x="99" y="308"/>
                  <a:pt x="100" y="308"/>
                  <a:pt x="101" y="307"/>
                </a:cubicBezTo>
                <a:cubicBezTo>
                  <a:pt x="101" y="307"/>
                  <a:pt x="101" y="307"/>
                  <a:pt x="101" y="307"/>
                </a:cubicBezTo>
                <a:cubicBezTo>
                  <a:pt x="101" y="307"/>
                  <a:pt x="101" y="307"/>
                  <a:pt x="101" y="307"/>
                </a:cubicBezTo>
                <a:cubicBezTo>
                  <a:pt x="101" y="307"/>
                  <a:pt x="102" y="307"/>
                  <a:pt x="102" y="306"/>
                </a:cubicBezTo>
                <a:cubicBezTo>
                  <a:pt x="103" y="306"/>
                  <a:pt x="103" y="306"/>
                  <a:pt x="103" y="306"/>
                </a:cubicBezTo>
                <a:cubicBezTo>
                  <a:pt x="103" y="307"/>
                  <a:pt x="103" y="307"/>
                  <a:pt x="103" y="308"/>
                </a:cubicBezTo>
                <a:cubicBezTo>
                  <a:pt x="102" y="308"/>
                  <a:pt x="102" y="308"/>
                  <a:pt x="102" y="308"/>
                </a:cubicBezTo>
                <a:cubicBezTo>
                  <a:pt x="96" y="315"/>
                  <a:pt x="90" y="322"/>
                  <a:pt x="84" y="329"/>
                </a:cubicBezTo>
                <a:cubicBezTo>
                  <a:pt x="84" y="329"/>
                  <a:pt x="84" y="329"/>
                  <a:pt x="84" y="329"/>
                </a:cubicBezTo>
                <a:cubicBezTo>
                  <a:pt x="84" y="330"/>
                  <a:pt x="84" y="330"/>
                  <a:pt x="84" y="330"/>
                </a:cubicBezTo>
                <a:cubicBezTo>
                  <a:pt x="84" y="332"/>
                  <a:pt x="84" y="332"/>
                  <a:pt x="84" y="332"/>
                </a:cubicBezTo>
                <a:cubicBezTo>
                  <a:pt x="85" y="331"/>
                  <a:pt x="85" y="331"/>
                  <a:pt x="85" y="331"/>
                </a:cubicBezTo>
                <a:cubicBezTo>
                  <a:pt x="85" y="331"/>
                  <a:pt x="85" y="331"/>
                  <a:pt x="85" y="331"/>
                </a:cubicBezTo>
                <a:cubicBezTo>
                  <a:pt x="86" y="331"/>
                  <a:pt x="86" y="331"/>
                  <a:pt x="86" y="331"/>
                </a:cubicBezTo>
                <a:cubicBezTo>
                  <a:pt x="86" y="330"/>
                  <a:pt x="86" y="330"/>
                  <a:pt x="86" y="330"/>
                </a:cubicBezTo>
                <a:cubicBezTo>
                  <a:pt x="92" y="324"/>
                  <a:pt x="97" y="317"/>
                  <a:pt x="103" y="310"/>
                </a:cubicBezTo>
                <a:cubicBezTo>
                  <a:pt x="103" y="318"/>
                  <a:pt x="103" y="326"/>
                  <a:pt x="103" y="334"/>
                </a:cubicBezTo>
                <a:cubicBezTo>
                  <a:pt x="103" y="335"/>
                  <a:pt x="103" y="337"/>
                  <a:pt x="103" y="339"/>
                </a:cubicBezTo>
                <a:cubicBezTo>
                  <a:pt x="102" y="338"/>
                  <a:pt x="102" y="338"/>
                  <a:pt x="102" y="338"/>
                </a:cubicBezTo>
                <a:cubicBezTo>
                  <a:pt x="99" y="340"/>
                  <a:pt x="97" y="343"/>
                  <a:pt x="96" y="347"/>
                </a:cubicBezTo>
                <a:cubicBezTo>
                  <a:pt x="98" y="347"/>
                  <a:pt x="98" y="347"/>
                  <a:pt x="98" y="347"/>
                </a:cubicBezTo>
                <a:cubicBezTo>
                  <a:pt x="99" y="344"/>
                  <a:pt x="101" y="342"/>
                  <a:pt x="103" y="339"/>
                </a:cubicBezTo>
                <a:cubicBezTo>
                  <a:pt x="103" y="340"/>
                  <a:pt x="103" y="341"/>
                  <a:pt x="103" y="341"/>
                </a:cubicBezTo>
                <a:cubicBezTo>
                  <a:pt x="103" y="342"/>
                  <a:pt x="104" y="343"/>
                  <a:pt x="105" y="343"/>
                </a:cubicBezTo>
                <a:cubicBezTo>
                  <a:pt x="105" y="343"/>
                  <a:pt x="105" y="343"/>
                  <a:pt x="105" y="343"/>
                </a:cubicBezTo>
                <a:cubicBezTo>
                  <a:pt x="106" y="343"/>
                  <a:pt x="106" y="342"/>
                  <a:pt x="106" y="341"/>
                </a:cubicBezTo>
                <a:cubicBezTo>
                  <a:pt x="106" y="339"/>
                  <a:pt x="106" y="336"/>
                  <a:pt x="106" y="334"/>
                </a:cubicBezTo>
                <a:cubicBezTo>
                  <a:pt x="106" y="326"/>
                  <a:pt x="106" y="318"/>
                  <a:pt x="106" y="310"/>
                </a:cubicBezTo>
                <a:cubicBezTo>
                  <a:pt x="106" y="307"/>
                  <a:pt x="106" y="305"/>
                  <a:pt x="106" y="302"/>
                </a:cubicBezTo>
                <a:cubicBezTo>
                  <a:pt x="107" y="302"/>
                  <a:pt x="107" y="301"/>
                  <a:pt x="107" y="300"/>
                </a:cubicBezTo>
                <a:cubicBezTo>
                  <a:pt x="107" y="299"/>
                  <a:pt x="107" y="299"/>
                  <a:pt x="106" y="298"/>
                </a:cubicBezTo>
                <a:cubicBezTo>
                  <a:pt x="106" y="298"/>
                  <a:pt x="106" y="297"/>
                  <a:pt x="105" y="296"/>
                </a:cubicBezTo>
                <a:cubicBezTo>
                  <a:pt x="105" y="296"/>
                  <a:pt x="104" y="296"/>
                  <a:pt x="103" y="295"/>
                </a:cubicBezTo>
                <a:cubicBezTo>
                  <a:pt x="103" y="294"/>
                  <a:pt x="104" y="292"/>
                  <a:pt x="104" y="290"/>
                </a:cubicBezTo>
                <a:cubicBezTo>
                  <a:pt x="104" y="289"/>
                  <a:pt x="104" y="289"/>
                  <a:pt x="104" y="289"/>
                </a:cubicBezTo>
                <a:cubicBezTo>
                  <a:pt x="104" y="287"/>
                  <a:pt x="103" y="285"/>
                  <a:pt x="102" y="284"/>
                </a:cubicBezTo>
                <a:cubicBezTo>
                  <a:pt x="100" y="282"/>
                  <a:pt x="98" y="280"/>
                  <a:pt x="95" y="280"/>
                </a:cubicBezTo>
                <a:cubicBezTo>
                  <a:pt x="96" y="277"/>
                  <a:pt x="96" y="275"/>
                  <a:pt x="96" y="272"/>
                </a:cubicBezTo>
                <a:cubicBezTo>
                  <a:pt x="96" y="272"/>
                  <a:pt x="96" y="272"/>
                  <a:pt x="96" y="272"/>
                </a:cubicBezTo>
                <a:cubicBezTo>
                  <a:pt x="97" y="268"/>
                  <a:pt x="99" y="265"/>
                  <a:pt x="101" y="261"/>
                </a:cubicBezTo>
                <a:cubicBezTo>
                  <a:pt x="104" y="256"/>
                  <a:pt x="106" y="251"/>
                  <a:pt x="106" y="244"/>
                </a:cubicBezTo>
                <a:cubicBezTo>
                  <a:pt x="106" y="241"/>
                  <a:pt x="106" y="238"/>
                  <a:pt x="105" y="235"/>
                </a:cubicBezTo>
                <a:cubicBezTo>
                  <a:pt x="102" y="219"/>
                  <a:pt x="97" y="211"/>
                  <a:pt x="92" y="196"/>
                </a:cubicBezTo>
                <a:cubicBezTo>
                  <a:pt x="90" y="187"/>
                  <a:pt x="88" y="178"/>
                  <a:pt x="88" y="169"/>
                </a:cubicBezTo>
                <a:cubicBezTo>
                  <a:pt x="88" y="166"/>
                  <a:pt x="88" y="164"/>
                  <a:pt x="88" y="162"/>
                </a:cubicBezTo>
                <a:cubicBezTo>
                  <a:pt x="88" y="162"/>
                  <a:pt x="88" y="162"/>
                  <a:pt x="88" y="162"/>
                </a:cubicBezTo>
                <a:cubicBezTo>
                  <a:pt x="88" y="160"/>
                  <a:pt x="87" y="158"/>
                  <a:pt x="85" y="156"/>
                </a:cubicBezTo>
                <a:cubicBezTo>
                  <a:pt x="84" y="155"/>
                  <a:pt x="81" y="154"/>
                  <a:pt x="79" y="154"/>
                </a:cubicBezTo>
                <a:cubicBezTo>
                  <a:pt x="79" y="154"/>
                  <a:pt x="79" y="154"/>
                  <a:pt x="79" y="154"/>
                </a:cubicBezTo>
                <a:cubicBezTo>
                  <a:pt x="78" y="154"/>
                  <a:pt x="77" y="154"/>
                  <a:pt x="77" y="154"/>
                </a:cubicBezTo>
                <a:cubicBezTo>
                  <a:pt x="78" y="153"/>
                  <a:pt x="79" y="152"/>
                  <a:pt x="80" y="151"/>
                </a:cubicBezTo>
                <a:cubicBezTo>
                  <a:pt x="80" y="150"/>
                  <a:pt x="81" y="149"/>
                  <a:pt x="82" y="148"/>
                </a:cubicBezTo>
                <a:cubicBezTo>
                  <a:pt x="82" y="147"/>
                  <a:pt x="83" y="145"/>
                  <a:pt x="83" y="144"/>
                </a:cubicBezTo>
                <a:cubicBezTo>
                  <a:pt x="83" y="144"/>
                  <a:pt x="83" y="144"/>
                  <a:pt x="83" y="144"/>
                </a:cubicBezTo>
                <a:cubicBezTo>
                  <a:pt x="83" y="144"/>
                  <a:pt x="83" y="144"/>
                  <a:pt x="83" y="144"/>
                </a:cubicBezTo>
                <a:cubicBezTo>
                  <a:pt x="83" y="143"/>
                  <a:pt x="84" y="143"/>
                  <a:pt x="84" y="142"/>
                </a:cubicBezTo>
                <a:cubicBezTo>
                  <a:pt x="84" y="141"/>
                  <a:pt x="83" y="141"/>
                  <a:pt x="83" y="140"/>
                </a:cubicBezTo>
                <a:cubicBezTo>
                  <a:pt x="84" y="140"/>
                  <a:pt x="85" y="139"/>
                  <a:pt x="84" y="138"/>
                </a:cubicBezTo>
                <a:cubicBezTo>
                  <a:pt x="84" y="137"/>
                  <a:pt x="84" y="137"/>
                  <a:pt x="83" y="137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35"/>
                  <a:pt x="84" y="135"/>
                  <a:pt x="84" y="135"/>
                </a:cubicBezTo>
                <a:cubicBezTo>
                  <a:pt x="84" y="134"/>
                  <a:pt x="83" y="134"/>
                  <a:pt x="83" y="133"/>
                </a:cubicBezTo>
                <a:cubicBezTo>
                  <a:pt x="83" y="133"/>
                  <a:pt x="83" y="133"/>
                  <a:pt x="83" y="133"/>
                </a:cubicBezTo>
                <a:cubicBezTo>
                  <a:pt x="82" y="133"/>
                  <a:pt x="82" y="133"/>
                  <a:pt x="82" y="133"/>
                </a:cubicBezTo>
                <a:cubicBezTo>
                  <a:pt x="82" y="133"/>
                  <a:pt x="82" y="133"/>
                  <a:pt x="82" y="133"/>
                </a:cubicBezTo>
                <a:cubicBezTo>
                  <a:pt x="82" y="133"/>
                  <a:pt x="82" y="133"/>
                  <a:pt x="82" y="133"/>
                </a:cubicBezTo>
                <a:cubicBezTo>
                  <a:pt x="82" y="132"/>
                  <a:pt x="82" y="132"/>
                  <a:pt x="82" y="132"/>
                </a:cubicBezTo>
                <a:cubicBezTo>
                  <a:pt x="82" y="132"/>
                  <a:pt x="82" y="132"/>
                  <a:pt x="82" y="132"/>
                </a:cubicBezTo>
                <a:cubicBezTo>
                  <a:pt x="83" y="132"/>
                  <a:pt x="84" y="131"/>
                  <a:pt x="84" y="130"/>
                </a:cubicBezTo>
                <a:cubicBezTo>
                  <a:pt x="84" y="129"/>
                  <a:pt x="84" y="129"/>
                  <a:pt x="84" y="129"/>
                </a:cubicBezTo>
                <a:cubicBezTo>
                  <a:pt x="84" y="128"/>
                  <a:pt x="83" y="127"/>
                  <a:pt x="83" y="127"/>
                </a:cubicBezTo>
                <a:cubicBezTo>
                  <a:pt x="82" y="126"/>
                  <a:pt x="82" y="126"/>
                  <a:pt x="82" y="126"/>
                </a:cubicBezTo>
                <a:cubicBezTo>
                  <a:pt x="82" y="126"/>
                  <a:pt x="83" y="125"/>
                  <a:pt x="83" y="125"/>
                </a:cubicBezTo>
                <a:cubicBezTo>
                  <a:pt x="83" y="124"/>
                  <a:pt x="83" y="124"/>
                  <a:pt x="83" y="123"/>
                </a:cubicBezTo>
                <a:cubicBezTo>
                  <a:pt x="83" y="123"/>
                  <a:pt x="83" y="123"/>
                  <a:pt x="83" y="123"/>
                </a:cubicBezTo>
                <a:cubicBezTo>
                  <a:pt x="83" y="121"/>
                  <a:pt x="83" y="119"/>
                  <a:pt x="83" y="118"/>
                </a:cubicBezTo>
                <a:cubicBezTo>
                  <a:pt x="83" y="117"/>
                  <a:pt x="83" y="117"/>
                  <a:pt x="83" y="117"/>
                </a:cubicBezTo>
                <a:cubicBezTo>
                  <a:pt x="86" y="114"/>
                  <a:pt x="88" y="111"/>
                  <a:pt x="89" y="107"/>
                </a:cubicBezTo>
                <a:cubicBezTo>
                  <a:pt x="90" y="104"/>
                  <a:pt x="90" y="100"/>
                  <a:pt x="91" y="98"/>
                </a:cubicBezTo>
                <a:cubicBezTo>
                  <a:pt x="93" y="92"/>
                  <a:pt x="94" y="88"/>
                  <a:pt x="99" y="80"/>
                </a:cubicBezTo>
                <a:cubicBezTo>
                  <a:pt x="105" y="73"/>
                  <a:pt x="109" y="60"/>
                  <a:pt x="109" y="47"/>
                </a:cubicBezTo>
                <a:cubicBezTo>
                  <a:pt x="109" y="36"/>
                  <a:pt x="106" y="25"/>
                  <a:pt x="99" y="16"/>
                </a:cubicBezTo>
                <a:cubicBezTo>
                  <a:pt x="91" y="7"/>
                  <a:pt x="80" y="1"/>
                  <a:pt x="62" y="0"/>
                </a:cubicBezTo>
                <a:cubicBezTo>
                  <a:pt x="62" y="0"/>
                  <a:pt x="61" y="0"/>
                  <a:pt x="60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9" name="CustomShape 127"/>
          <p:cNvSpPr/>
          <p:nvPr/>
        </p:nvSpPr>
        <p:spPr>
          <a:xfrm>
            <a:off x="2666520" y="2810880"/>
            <a:ext cx="24840" cy="169920"/>
          </a:xfrm>
          <a:custGeom>
            <a:avLst/>
            <a:gdLst/>
            <a:ahLst/>
            <a:rect l="l" t="t" r="r" b="b"/>
            <a:pathLst>
              <a:path w="6" h="40">
                <a:moveTo>
                  <a:pt x="2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0"/>
                  <a:pt x="0" y="1"/>
                </a:cubicBezTo>
                <a:cubicBezTo>
                  <a:pt x="0" y="4"/>
                  <a:pt x="0" y="6"/>
                  <a:pt x="0" y="8"/>
                </a:cubicBezTo>
                <a:cubicBezTo>
                  <a:pt x="0" y="18"/>
                  <a:pt x="1" y="29"/>
                  <a:pt x="2" y="39"/>
                </a:cubicBezTo>
                <a:cubicBezTo>
                  <a:pt x="2" y="40"/>
                  <a:pt x="3" y="40"/>
                  <a:pt x="4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5" y="40"/>
                  <a:pt x="6" y="39"/>
                  <a:pt x="6" y="38"/>
                </a:cubicBezTo>
                <a:cubicBezTo>
                  <a:pt x="4" y="28"/>
                  <a:pt x="4" y="18"/>
                  <a:pt x="4" y="8"/>
                </a:cubicBezTo>
                <a:cubicBezTo>
                  <a:pt x="4" y="6"/>
                  <a:pt x="4" y="4"/>
                  <a:pt x="4" y="2"/>
                </a:cubicBezTo>
                <a:cubicBezTo>
                  <a:pt x="4" y="1"/>
                  <a:pt x="3" y="0"/>
                  <a:pt x="2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0" name="CustomShape 128"/>
          <p:cNvSpPr/>
          <p:nvPr/>
        </p:nvSpPr>
        <p:spPr>
          <a:xfrm>
            <a:off x="2877840" y="2925720"/>
            <a:ext cx="114480" cy="85680"/>
          </a:xfrm>
          <a:custGeom>
            <a:avLst/>
            <a:gdLst/>
            <a:ahLst/>
            <a:rect l="l" t="t" r="r" b="b"/>
            <a:pathLst>
              <a:path w="27" h="20">
                <a:moveTo>
                  <a:pt x="25" y="0"/>
                </a:moveTo>
                <a:cubicBezTo>
                  <a:pt x="24" y="0"/>
                  <a:pt x="24" y="0"/>
                  <a:pt x="24" y="1"/>
                </a:cubicBezTo>
                <a:cubicBezTo>
                  <a:pt x="16" y="6"/>
                  <a:pt x="8" y="12"/>
                  <a:pt x="1" y="17"/>
                </a:cubicBezTo>
                <a:cubicBezTo>
                  <a:pt x="0" y="18"/>
                  <a:pt x="0" y="19"/>
                  <a:pt x="0" y="20"/>
                </a:cubicBezTo>
                <a:cubicBezTo>
                  <a:pt x="1" y="20"/>
                  <a:pt x="1" y="20"/>
                  <a:pt x="2" y="20"/>
                </a:cubicBezTo>
                <a:cubicBezTo>
                  <a:pt x="2" y="20"/>
                  <a:pt x="3" y="20"/>
                  <a:pt x="3" y="20"/>
                </a:cubicBezTo>
                <a:cubicBezTo>
                  <a:pt x="11" y="14"/>
                  <a:pt x="18" y="9"/>
                  <a:pt x="26" y="3"/>
                </a:cubicBezTo>
                <a:cubicBezTo>
                  <a:pt x="27" y="3"/>
                  <a:pt x="27" y="2"/>
                  <a:pt x="26" y="1"/>
                </a:cubicBezTo>
                <a:cubicBezTo>
                  <a:pt x="26" y="0"/>
                  <a:pt x="25" y="0"/>
                  <a:pt x="25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1" name="CustomShape 129"/>
          <p:cNvSpPr/>
          <p:nvPr/>
        </p:nvSpPr>
        <p:spPr>
          <a:xfrm>
            <a:off x="2951280" y="3151440"/>
            <a:ext cx="118080" cy="40680"/>
          </a:xfrm>
          <a:custGeom>
            <a:avLst/>
            <a:gdLst/>
            <a:ahLst/>
            <a:rect l="l" t="t" r="r" b="b"/>
            <a:pathLst>
              <a:path w="28" h="10">
                <a:moveTo>
                  <a:pt x="26" y="0"/>
                </a:moveTo>
                <a:cubicBezTo>
                  <a:pt x="26" y="0"/>
                  <a:pt x="26" y="0"/>
                  <a:pt x="26" y="0"/>
                </a:cubicBezTo>
                <a:cubicBezTo>
                  <a:pt x="18" y="4"/>
                  <a:pt x="10" y="6"/>
                  <a:pt x="2" y="6"/>
                </a:cubicBezTo>
                <a:cubicBezTo>
                  <a:pt x="1" y="6"/>
                  <a:pt x="0" y="7"/>
                  <a:pt x="0" y="8"/>
                </a:cubicBezTo>
                <a:cubicBezTo>
                  <a:pt x="0" y="9"/>
                  <a:pt x="1" y="10"/>
                  <a:pt x="2" y="10"/>
                </a:cubicBezTo>
                <a:cubicBezTo>
                  <a:pt x="2" y="10"/>
                  <a:pt x="2" y="10"/>
                  <a:pt x="2" y="10"/>
                </a:cubicBezTo>
                <a:cubicBezTo>
                  <a:pt x="10" y="10"/>
                  <a:pt x="19" y="8"/>
                  <a:pt x="27" y="4"/>
                </a:cubicBezTo>
                <a:cubicBezTo>
                  <a:pt x="28" y="3"/>
                  <a:pt x="28" y="2"/>
                  <a:pt x="28" y="1"/>
                </a:cubicBezTo>
                <a:cubicBezTo>
                  <a:pt x="28" y="1"/>
                  <a:pt x="27" y="0"/>
                  <a:pt x="26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2" name="CustomShape 130"/>
          <p:cNvSpPr/>
          <p:nvPr/>
        </p:nvSpPr>
        <p:spPr>
          <a:xfrm>
            <a:off x="2933280" y="3337560"/>
            <a:ext cx="98280" cy="83880"/>
          </a:xfrm>
          <a:custGeom>
            <a:avLst/>
            <a:gdLst/>
            <a:ahLst/>
            <a:rect l="l" t="t" r="r" b="b"/>
            <a:pathLst>
              <a:path w="23" h="20">
                <a:moveTo>
                  <a:pt x="2" y="0"/>
                </a:moveTo>
                <a:cubicBezTo>
                  <a:pt x="2" y="0"/>
                  <a:pt x="1" y="1"/>
                  <a:pt x="1" y="1"/>
                </a:cubicBezTo>
                <a:cubicBezTo>
                  <a:pt x="0" y="2"/>
                  <a:pt x="0" y="3"/>
                  <a:pt x="1" y="3"/>
                </a:cubicBezTo>
                <a:cubicBezTo>
                  <a:pt x="7" y="9"/>
                  <a:pt x="14" y="14"/>
                  <a:pt x="20" y="19"/>
                </a:cubicBezTo>
                <a:cubicBezTo>
                  <a:pt x="20" y="20"/>
                  <a:pt x="21" y="20"/>
                  <a:pt x="21" y="20"/>
                </a:cubicBezTo>
                <a:cubicBezTo>
                  <a:pt x="22" y="20"/>
                  <a:pt x="22" y="19"/>
                  <a:pt x="22" y="19"/>
                </a:cubicBezTo>
                <a:cubicBezTo>
                  <a:pt x="23" y="18"/>
                  <a:pt x="23" y="17"/>
                  <a:pt x="22" y="17"/>
                </a:cubicBezTo>
                <a:cubicBezTo>
                  <a:pt x="16" y="11"/>
                  <a:pt x="10" y="6"/>
                  <a:pt x="3" y="1"/>
                </a:cubicBezTo>
                <a:cubicBezTo>
                  <a:pt x="3" y="0"/>
                  <a:pt x="3" y="0"/>
                  <a:pt x="2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3" name="CustomShape 131"/>
          <p:cNvSpPr/>
          <p:nvPr/>
        </p:nvSpPr>
        <p:spPr>
          <a:xfrm>
            <a:off x="2403000" y="2925720"/>
            <a:ext cx="92880" cy="89280"/>
          </a:xfrm>
          <a:custGeom>
            <a:avLst/>
            <a:gdLst/>
            <a:ahLst/>
            <a:rect l="l" t="t" r="r" b="b"/>
            <a:pathLst>
              <a:path w="22" h="21">
                <a:moveTo>
                  <a:pt x="2" y="0"/>
                </a:moveTo>
                <a:cubicBezTo>
                  <a:pt x="2" y="0"/>
                  <a:pt x="1" y="0"/>
                  <a:pt x="1" y="1"/>
                </a:cubicBezTo>
                <a:cubicBezTo>
                  <a:pt x="0" y="2"/>
                  <a:pt x="0" y="3"/>
                  <a:pt x="1" y="3"/>
                </a:cubicBezTo>
                <a:cubicBezTo>
                  <a:pt x="8" y="8"/>
                  <a:pt x="14" y="14"/>
                  <a:pt x="18" y="21"/>
                </a:cubicBezTo>
                <a:cubicBezTo>
                  <a:pt x="19" y="21"/>
                  <a:pt x="19" y="21"/>
                  <a:pt x="20" y="21"/>
                </a:cubicBezTo>
                <a:cubicBezTo>
                  <a:pt x="21" y="21"/>
                  <a:pt x="21" y="21"/>
                  <a:pt x="21" y="21"/>
                </a:cubicBezTo>
                <a:cubicBezTo>
                  <a:pt x="22" y="21"/>
                  <a:pt x="22" y="20"/>
                  <a:pt x="21" y="19"/>
                </a:cubicBezTo>
                <a:cubicBezTo>
                  <a:pt x="17" y="11"/>
                  <a:pt x="10" y="5"/>
                  <a:pt x="3" y="0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4" name="CustomShape 132"/>
          <p:cNvSpPr/>
          <p:nvPr/>
        </p:nvSpPr>
        <p:spPr>
          <a:xfrm>
            <a:off x="2331360" y="3158640"/>
            <a:ext cx="114480" cy="38880"/>
          </a:xfrm>
          <a:custGeom>
            <a:avLst/>
            <a:gdLst/>
            <a:ahLst/>
            <a:rect l="l" t="t" r="r" b="b"/>
            <a:pathLst>
              <a:path w="27" h="9">
                <a:moveTo>
                  <a:pt x="2" y="0"/>
                </a:moveTo>
                <a:cubicBezTo>
                  <a:pt x="1" y="0"/>
                  <a:pt x="1" y="0"/>
                  <a:pt x="1" y="1"/>
                </a:cubicBezTo>
                <a:cubicBezTo>
                  <a:pt x="0" y="2"/>
                  <a:pt x="1" y="3"/>
                  <a:pt x="2" y="3"/>
                </a:cubicBezTo>
                <a:cubicBezTo>
                  <a:pt x="10" y="4"/>
                  <a:pt x="17" y="6"/>
                  <a:pt x="24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26" y="9"/>
                  <a:pt x="26" y="8"/>
                  <a:pt x="27" y="8"/>
                </a:cubicBezTo>
                <a:cubicBezTo>
                  <a:pt x="27" y="7"/>
                  <a:pt x="27" y="6"/>
                  <a:pt x="26" y="5"/>
                </a:cubicBezTo>
                <a:cubicBezTo>
                  <a:pt x="18" y="3"/>
                  <a:pt x="10" y="1"/>
                  <a:pt x="3" y="0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5" name="CustomShape 133"/>
          <p:cNvSpPr/>
          <p:nvPr/>
        </p:nvSpPr>
        <p:spPr>
          <a:xfrm>
            <a:off x="2365200" y="3371760"/>
            <a:ext cx="105480" cy="87480"/>
          </a:xfrm>
          <a:custGeom>
            <a:avLst/>
            <a:gdLst/>
            <a:ahLst/>
            <a:rect l="l" t="t" r="r" b="b"/>
            <a:pathLst>
              <a:path w="25" h="21">
                <a:moveTo>
                  <a:pt x="23" y="0"/>
                </a:moveTo>
                <a:cubicBezTo>
                  <a:pt x="22" y="0"/>
                  <a:pt x="22" y="0"/>
                  <a:pt x="22" y="0"/>
                </a:cubicBezTo>
                <a:cubicBezTo>
                  <a:pt x="18" y="4"/>
                  <a:pt x="15" y="7"/>
                  <a:pt x="12" y="9"/>
                </a:cubicBezTo>
                <a:cubicBezTo>
                  <a:pt x="8" y="11"/>
                  <a:pt x="5" y="14"/>
                  <a:pt x="1" y="18"/>
                </a:cubicBezTo>
                <a:cubicBezTo>
                  <a:pt x="0" y="19"/>
                  <a:pt x="1" y="20"/>
                  <a:pt x="1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3" y="21"/>
                  <a:pt x="3" y="21"/>
                  <a:pt x="4" y="21"/>
                </a:cubicBezTo>
                <a:cubicBezTo>
                  <a:pt x="8" y="16"/>
                  <a:pt x="11" y="14"/>
                  <a:pt x="14" y="12"/>
                </a:cubicBezTo>
                <a:cubicBezTo>
                  <a:pt x="17" y="10"/>
                  <a:pt x="20" y="7"/>
                  <a:pt x="24" y="3"/>
                </a:cubicBezTo>
                <a:cubicBezTo>
                  <a:pt x="25" y="2"/>
                  <a:pt x="25" y="1"/>
                  <a:pt x="24" y="0"/>
                </a:cubicBezTo>
                <a:cubicBezTo>
                  <a:pt x="24" y="0"/>
                  <a:pt x="23" y="0"/>
                  <a:pt x="23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6" name="CustomShape 134"/>
          <p:cNvSpPr/>
          <p:nvPr/>
        </p:nvSpPr>
        <p:spPr>
          <a:xfrm>
            <a:off x="2576880" y="3579480"/>
            <a:ext cx="1440" cy="144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7" name="CustomShape 135"/>
          <p:cNvSpPr/>
          <p:nvPr/>
        </p:nvSpPr>
        <p:spPr>
          <a:xfrm>
            <a:off x="2576880" y="3579480"/>
            <a:ext cx="1440" cy="144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8" name="CustomShape 136"/>
          <p:cNvSpPr/>
          <p:nvPr/>
        </p:nvSpPr>
        <p:spPr>
          <a:xfrm>
            <a:off x="2784600" y="4358880"/>
            <a:ext cx="80280" cy="105480"/>
          </a:xfrm>
          <a:custGeom>
            <a:avLst/>
            <a:gdLst/>
            <a:ahLst/>
            <a:rect l="l" t="t" r="r" b="b"/>
            <a:pathLst>
              <a:path w="19" h="25">
                <a:moveTo>
                  <a:pt x="18" y="0"/>
                </a:moveTo>
                <a:cubicBezTo>
                  <a:pt x="12" y="8"/>
                  <a:pt x="6" y="16"/>
                  <a:pt x="0" y="24"/>
                </a:cubicBezTo>
                <a:cubicBezTo>
                  <a:pt x="2" y="25"/>
                  <a:pt x="2" y="25"/>
                  <a:pt x="2" y="25"/>
                </a:cubicBezTo>
                <a:cubicBezTo>
                  <a:pt x="8" y="17"/>
                  <a:pt x="14" y="9"/>
                  <a:pt x="19" y="1"/>
                </a:cubicBezTo>
                <a:cubicBezTo>
                  <a:pt x="18" y="0"/>
                  <a:pt x="18" y="0"/>
                  <a:pt x="18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CustomShape 137"/>
          <p:cNvSpPr/>
          <p:nvPr/>
        </p:nvSpPr>
        <p:spPr>
          <a:xfrm>
            <a:off x="2797200" y="4396680"/>
            <a:ext cx="67680" cy="85680"/>
          </a:xfrm>
          <a:custGeom>
            <a:avLst/>
            <a:gdLst/>
            <a:ahLst/>
            <a:rect l="l" t="t" r="r" b="b"/>
            <a:pathLst>
              <a:path w="16" h="20">
                <a:moveTo>
                  <a:pt x="15" y="0"/>
                </a:moveTo>
                <a:cubicBezTo>
                  <a:pt x="10" y="7"/>
                  <a:pt x="5" y="13"/>
                  <a:pt x="0" y="19"/>
                </a:cubicBezTo>
                <a:cubicBezTo>
                  <a:pt x="2" y="20"/>
                  <a:pt x="2" y="20"/>
                  <a:pt x="2" y="20"/>
                </a:cubicBezTo>
                <a:cubicBezTo>
                  <a:pt x="6" y="14"/>
                  <a:pt x="11" y="8"/>
                  <a:pt x="16" y="1"/>
                </a:cubicBezTo>
                <a:cubicBezTo>
                  <a:pt x="15" y="0"/>
                  <a:pt x="15" y="0"/>
                  <a:pt x="15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0" name="CustomShape 138"/>
          <p:cNvSpPr/>
          <p:nvPr/>
        </p:nvSpPr>
        <p:spPr>
          <a:xfrm>
            <a:off x="2815200" y="4430880"/>
            <a:ext cx="49680" cy="73080"/>
          </a:xfrm>
          <a:custGeom>
            <a:avLst/>
            <a:gdLst/>
            <a:ahLst/>
            <a:rect l="l" t="t" r="r" b="b"/>
            <a:pathLst>
              <a:path w="12" h="17">
                <a:moveTo>
                  <a:pt x="10" y="0"/>
                </a:moveTo>
                <a:cubicBezTo>
                  <a:pt x="8" y="5"/>
                  <a:pt x="5" y="9"/>
                  <a:pt x="1" y="12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4"/>
                  <a:pt x="1" y="14"/>
                  <a:pt x="1" y="14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4"/>
                  <a:pt x="2" y="14"/>
                  <a:pt x="2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6" y="10"/>
                  <a:pt x="9" y="5"/>
                  <a:pt x="12" y="1"/>
                </a:cubicBezTo>
                <a:cubicBezTo>
                  <a:pt x="10" y="0"/>
                  <a:pt x="10" y="0"/>
                  <a:pt x="10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1" name="CustomShape 139"/>
          <p:cNvSpPr/>
          <p:nvPr/>
        </p:nvSpPr>
        <p:spPr>
          <a:xfrm>
            <a:off x="3001680" y="5079240"/>
            <a:ext cx="657360" cy="870480"/>
          </a:xfrm>
          <a:custGeom>
            <a:avLst/>
            <a:gdLst/>
            <a:ahLst/>
            <a:rect l="l" t="t" r="r" b="b"/>
            <a:pathLst>
              <a:path w="155" h="205">
                <a:moveTo>
                  <a:pt x="108" y="199"/>
                </a:moveTo>
                <a:cubicBezTo>
                  <a:pt x="106" y="193"/>
                  <a:pt x="104" y="188"/>
                  <a:pt x="102" y="182"/>
                </a:cubicBezTo>
                <a:cubicBezTo>
                  <a:pt x="104" y="180"/>
                  <a:pt x="106" y="179"/>
                  <a:pt x="108" y="178"/>
                </a:cubicBezTo>
                <a:cubicBezTo>
                  <a:pt x="108" y="185"/>
                  <a:pt x="108" y="192"/>
                  <a:pt x="109" y="199"/>
                </a:cubicBezTo>
                <a:cubicBezTo>
                  <a:pt x="108" y="199"/>
                  <a:pt x="108" y="199"/>
                  <a:pt x="108" y="199"/>
                </a:cubicBezTo>
                <a:moveTo>
                  <a:pt x="126" y="191"/>
                </a:moveTo>
                <a:cubicBezTo>
                  <a:pt x="126" y="190"/>
                  <a:pt x="126" y="190"/>
                  <a:pt x="126" y="189"/>
                </a:cubicBezTo>
                <a:cubicBezTo>
                  <a:pt x="126" y="185"/>
                  <a:pt x="125" y="181"/>
                  <a:pt x="125" y="178"/>
                </a:cubicBezTo>
                <a:cubicBezTo>
                  <a:pt x="126" y="182"/>
                  <a:pt x="128" y="185"/>
                  <a:pt x="131" y="189"/>
                </a:cubicBezTo>
                <a:cubicBezTo>
                  <a:pt x="129" y="190"/>
                  <a:pt x="127" y="190"/>
                  <a:pt x="126" y="191"/>
                </a:cubicBezTo>
                <a:moveTo>
                  <a:pt x="111" y="198"/>
                </a:moveTo>
                <a:cubicBezTo>
                  <a:pt x="110" y="191"/>
                  <a:pt x="110" y="184"/>
                  <a:pt x="110" y="177"/>
                </a:cubicBezTo>
                <a:cubicBezTo>
                  <a:pt x="110" y="177"/>
                  <a:pt x="110" y="177"/>
                  <a:pt x="110" y="177"/>
                </a:cubicBezTo>
                <a:cubicBezTo>
                  <a:pt x="114" y="175"/>
                  <a:pt x="118" y="174"/>
                  <a:pt x="122" y="173"/>
                </a:cubicBezTo>
                <a:cubicBezTo>
                  <a:pt x="122" y="174"/>
                  <a:pt x="122" y="174"/>
                  <a:pt x="122" y="174"/>
                </a:cubicBezTo>
                <a:cubicBezTo>
                  <a:pt x="123" y="179"/>
                  <a:pt x="124" y="184"/>
                  <a:pt x="124" y="189"/>
                </a:cubicBezTo>
                <a:cubicBezTo>
                  <a:pt x="124" y="190"/>
                  <a:pt x="124" y="191"/>
                  <a:pt x="124" y="192"/>
                </a:cubicBezTo>
                <a:cubicBezTo>
                  <a:pt x="121" y="193"/>
                  <a:pt x="119" y="194"/>
                  <a:pt x="117" y="195"/>
                </a:cubicBezTo>
                <a:cubicBezTo>
                  <a:pt x="117" y="192"/>
                  <a:pt x="117" y="190"/>
                  <a:pt x="117" y="187"/>
                </a:cubicBezTo>
                <a:cubicBezTo>
                  <a:pt x="117" y="183"/>
                  <a:pt x="117" y="180"/>
                  <a:pt x="117" y="176"/>
                </a:cubicBezTo>
                <a:cubicBezTo>
                  <a:pt x="117" y="176"/>
                  <a:pt x="116" y="175"/>
                  <a:pt x="116" y="175"/>
                </a:cubicBezTo>
                <a:cubicBezTo>
                  <a:pt x="116" y="175"/>
                  <a:pt x="116" y="175"/>
                  <a:pt x="116" y="175"/>
                </a:cubicBezTo>
                <a:cubicBezTo>
                  <a:pt x="115" y="175"/>
                  <a:pt x="115" y="176"/>
                  <a:pt x="115" y="176"/>
                </a:cubicBezTo>
                <a:cubicBezTo>
                  <a:pt x="115" y="180"/>
                  <a:pt x="115" y="183"/>
                  <a:pt x="115" y="187"/>
                </a:cubicBezTo>
                <a:cubicBezTo>
                  <a:pt x="115" y="190"/>
                  <a:pt x="115" y="193"/>
                  <a:pt x="115" y="196"/>
                </a:cubicBezTo>
                <a:cubicBezTo>
                  <a:pt x="113" y="197"/>
                  <a:pt x="112" y="197"/>
                  <a:pt x="111" y="198"/>
                </a:cubicBezTo>
                <a:moveTo>
                  <a:pt x="58" y="174"/>
                </a:moveTo>
                <a:cubicBezTo>
                  <a:pt x="56" y="171"/>
                  <a:pt x="54" y="168"/>
                  <a:pt x="51" y="165"/>
                </a:cubicBezTo>
                <a:cubicBezTo>
                  <a:pt x="52" y="165"/>
                  <a:pt x="54" y="164"/>
                  <a:pt x="56" y="164"/>
                </a:cubicBezTo>
                <a:cubicBezTo>
                  <a:pt x="57" y="167"/>
                  <a:pt x="57" y="171"/>
                  <a:pt x="58" y="174"/>
                </a:cubicBezTo>
                <a:moveTo>
                  <a:pt x="59" y="175"/>
                </a:moveTo>
                <a:cubicBezTo>
                  <a:pt x="60" y="175"/>
                  <a:pt x="60" y="175"/>
                  <a:pt x="60" y="175"/>
                </a:cubicBezTo>
                <a:cubicBezTo>
                  <a:pt x="59" y="171"/>
                  <a:pt x="59" y="167"/>
                  <a:pt x="58" y="163"/>
                </a:cubicBezTo>
                <a:cubicBezTo>
                  <a:pt x="60" y="162"/>
                  <a:pt x="62" y="162"/>
                  <a:pt x="64" y="161"/>
                </a:cubicBezTo>
                <a:cubicBezTo>
                  <a:pt x="64" y="165"/>
                  <a:pt x="64" y="169"/>
                  <a:pt x="64" y="173"/>
                </a:cubicBezTo>
                <a:cubicBezTo>
                  <a:pt x="63" y="174"/>
                  <a:pt x="61" y="174"/>
                  <a:pt x="59" y="175"/>
                </a:cubicBezTo>
                <a:moveTo>
                  <a:pt x="66" y="172"/>
                </a:moveTo>
                <a:cubicBezTo>
                  <a:pt x="66" y="168"/>
                  <a:pt x="66" y="164"/>
                  <a:pt x="66" y="161"/>
                </a:cubicBezTo>
                <a:cubicBezTo>
                  <a:pt x="66" y="160"/>
                  <a:pt x="66" y="160"/>
                  <a:pt x="66" y="160"/>
                </a:cubicBezTo>
                <a:cubicBezTo>
                  <a:pt x="67" y="160"/>
                  <a:pt x="69" y="159"/>
                  <a:pt x="71" y="158"/>
                </a:cubicBezTo>
                <a:cubicBezTo>
                  <a:pt x="71" y="160"/>
                  <a:pt x="71" y="162"/>
                  <a:pt x="71" y="164"/>
                </a:cubicBezTo>
                <a:cubicBezTo>
                  <a:pt x="71" y="166"/>
                  <a:pt x="71" y="168"/>
                  <a:pt x="72" y="169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0" y="170"/>
                  <a:pt x="68" y="171"/>
                  <a:pt x="66" y="172"/>
                </a:cubicBezTo>
                <a:moveTo>
                  <a:pt x="74" y="169"/>
                </a:moveTo>
                <a:cubicBezTo>
                  <a:pt x="73" y="167"/>
                  <a:pt x="73" y="165"/>
                  <a:pt x="73" y="164"/>
                </a:cubicBezTo>
                <a:cubicBezTo>
                  <a:pt x="73" y="162"/>
                  <a:pt x="73" y="160"/>
                  <a:pt x="73" y="159"/>
                </a:cubicBezTo>
                <a:cubicBezTo>
                  <a:pt x="73" y="158"/>
                  <a:pt x="73" y="158"/>
                  <a:pt x="73" y="158"/>
                </a:cubicBezTo>
                <a:cubicBezTo>
                  <a:pt x="76" y="157"/>
                  <a:pt x="79" y="156"/>
                  <a:pt x="82" y="155"/>
                </a:cubicBezTo>
                <a:cubicBezTo>
                  <a:pt x="82" y="155"/>
                  <a:pt x="82" y="155"/>
                  <a:pt x="82" y="155"/>
                </a:cubicBezTo>
                <a:cubicBezTo>
                  <a:pt x="82" y="159"/>
                  <a:pt x="81" y="163"/>
                  <a:pt x="81" y="166"/>
                </a:cubicBezTo>
                <a:cubicBezTo>
                  <a:pt x="78" y="167"/>
                  <a:pt x="76" y="168"/>
                  <a:pt x="74" y="169"/>
                </a:cubicBezTo>
                <a:moveTo>
                  <a:pt x="83" y="166"/>
                </a:moveTo>
                <a:cubicBezTo>
                  <a:pt x="83" y="162"/>
                  <a:pt x="84" y="159"/>
                  <a:pt x="84" y="155"/>
                </a:cubicBezTo>
                <a:cubicBezTo>
                  <a:pt x="84" y="155"/>
                  <a:pt x="84" y="155"/>
                  <a:pt x="83" y="154"/>
                </a:cubicBezTo>
                <a:cubicBezTo>
                  <a:pt x="85" y="154"/>
                  <a:pt x="86" y="153"/>
                  <a:pt x="88" y="153"/>
                </a:cubicBezTo>
                <a:cubicBezTo>
                  <a:pt x="90" y="160"/>
                  <a:pt x="92" y="165"/>
                  <a:pt x="95" y="171"/>
                </a:cubicBezTo>
                <a:cubicBezTo>
                  <a:pt x="93" y="169"/>
                  <a:pt x="92" y="167"/>
                  <a:pt x="91" y="165"/>
                </a:cubicBezTo>
                <a:cubicBezTo>
                  <a:pt x="91" y="165"/>
                  <a:pt x="90" y="164"/>
                  <a:pt x="89" y="164"/>
                </a:cubicBezTo>
                <a:cubicBezTo>
                  <a:pt x="89" y="164"/>
                  <a:pt x="89" y="164"/>
                  <a:pt x="89" y="164"/>
                </a:cubicBezTo>
                <a:cubicBezTo>
                  <a:pt x="87" y="165"/>
                  <a:pt x="85" y="165"/>
                  <a:pt x="83" y="166"/>
                </a:cubicBezTo>
                <a:moveTo>
                  <a:pt x="123" y="154"/>
                </a:moveTo>
                <a:cubicBezTo>
                  <a:pt x="121" y="150"/>
                  <a:pt x="120" y="146"/>
                  <a:pt x="118" y="142"/>
                </a:cubicBezTo>
                <a:cubicBezTo>
                  <a:pt x="120" y="141"/>
                  <a:pt x="122" y="140"/>
                  <a:pt x="124" y="140"/>
                </a:cubicBezTo>
                <a:cubicBezTo>
                  <a:pt x="124" y="144"/>
                  <a:pt x="124" y="148"/>
                  <a:pt x="125" y="152"/>
                </a:cubicBezTo>
                <a:cubicBezTo>
                  <a:pt x="124" y="153"/>
                  <a:pt x="124" y="153"/>
                  <a:pt x="124" y="153"/>
                </a:cubicBezTo>
                <a:cubicBezTo>
                  <a:pt x="123" y="153"/>
                  <a:pt x="123" y="153"/>
                  <a:pt x="123" y="153"/>
                </a:cubicBezTo>
                <a:cubicBezTo>
                  <a:pt x="123" y="154"/>
                  <a:pt x="123" y="154"/>
                  <a:pt x="123" y="154"/>
                </a:cubicBezTo>
                <a:moveTo>
                  <a:pt x="127" y="152"/>
                </a:moveTo>
                <a:cubicBezTo>
                  <a:pt x="126" y="147"/>
                  <a:pt x="126" y="143"/>
                  <a:pt x="125" y="139"/>
                </a:cubicBezTo>
                <a:cubicBezTo>
                  <a:pt x="128" y="138"/>
                  <a:pt x="131" y="137"/>
                  <a:pt x="133" y="136"/>
                </a:cubicBezTo>
                <a:cubicBezTo>
                  <a:pt x="133" y="137"/>
                  <a:pt x="133" y="137"/>
                  <a:pt x="133" y="137"/>
                </a:cubicBezTo>
                <a:cubicBezTo>
                  <a:pt x="133" y="141"/>
                  <a:pt x="133" y="145"/>
                  <a:pt x="133" y="149"/>
                </a:cubicBezTo>
                <a:cubicBezTo>
                  <a:pt x="133" y="149"/>
                  <a:pt x="132" y="149"/>
                  <a:pt x="132" y="149"/>
                </a:cubicBezTo>
                <a:cubicBezTo>
                  <a:pt x="130" y="150"/>
                  <a:pt x="128" y="151"/>
                  <a:pt x="127" y="152"/>
                </a:cubicBezTo>
                <a:moveTo>
                  <a:pt x="135" y="148"/>
                </a:moveTo>
                <a:cubicBezTo>
                  <a:pt x="135" y="144"/>
                  <a:pt x="135" y="140"/>
                  <a:pt x="135" y="137"/>
                </a:cubicBezTo>
                <a:cubicBezTo>
                  <a:pt x="135" y="136"/>
                  <a:pt x="135" y="136"/>
                  <a:pt x="134" y="136"/>
                </a:cubicBezTo>
                <a:cubicBezTo>
                  <a:pt x="137" y="135"/>
                  <a:pt x="140" y="134"/>
                  <a:pt x="142" y="133"/>
                </a:cubicBezTo>
                <a:cubicBezTo>
                  <a:pt x="141" y="134"/>
                  <a:pt x="141" y="134"/>
                  <a:pt x="141" y="134"/>
                </a:cubicBezTo>
                <a:cubicBezTo>
                  <a:pt x="141" y="138"/>
                  <a:pt x="141" y="142"/>
                  <a:pt x="141" y="146"/>
                </a:cubicBezTo>
                <a:cubicBezTo>
                  <a:pt x="139" y="147"/>
                  <a:pt x="137" y="147"/>
                  <a:pt x="135" y="148"/>
                </a:cubicBezTo>
                <a:moveTo>
                  <a:pt x="143" y="145"/>
                </a:moveTo>
                <a:cubicBezTo>
                  <a:pt x="143" y="141"/>
                  <a:pt x="143" y="138"/>
                  <a:pt x="143" y="134"/>
                </a:cubicBezTo>
                <a:cubicBezTo>
                  <a:pt x="144" y="133"/>
                  <a:pt x="143" y="133"/>
                  <a:pt x="143" y="133"/>
                </a:cubicBezTo>
                <a:cubicBezTo>
                  <a:pt x="145" y="132"/>
                  <a:pt x="147" y="131"/>
                  <a:pt x="148" y="131"/>
                </a:cubicBezTo>
                <a:cubicBezTo>
                  <a:pt x="149" y="135"/>
                  <a:pt x="149" y="139"/>
                  <a:pt x="150" y="142"/>
                </a:cubicBezTo>
                <a:cubicBezTo>
                  <a:pt x="149" y="143"/>
                  <a:pt x="148" y="143"/>
                  <a:pt x="146" y="144"/>
                </a:cubicBezTo>
                <a:cubicBezTo>
                  <a:pt x="145" y="144"/>
                  <a:pt x="144" y="145"/>
                  <a:pt x="143" y="145"/>
                </a:cubicBezTo>
                <a:moveTo>
                  <a:pt x="35" y="131"/>
                </a:moveTo>
                <a:cubicBezTo>
                  <a:pt x="33" y="129"/>
                  <a:pt x="32" y="128"/>
                  <a:pt x="31" y="125"/>
                </a:cubicBezTo>
                <a:cubicBezTo>
                  <a:pt x="32" y="125"/>
                  <a:pt x="32" y="125"/>
                  <a:pt x="32" y="125"/>
                </a:cubicBezTo>
                <a:cubicBezTo>
                  <a:pt x="33" y="125"/>
                  <a:pt x="35" y="124"/>
                  <a:pt x="36" y="124"/>
                </a:cubicBezTo>
                <a:cubicBezTo>
                  <a:pt x="36" y="125"/>
                  <a:pt x="36" y="126"/>
                  <a:pt x="36" y="127"/>
                </a:cubicBezTo>
                <a:cubicBezTo>
                  <a:pt x="36" y="128"/>
                  <a:pt x="36" y="129"/>
                  <a:pt x="36" y="130"/>
                </a:cubicBezTo>
                <a:cubicBezTo>
                  <a:pt x="35" y="131"/>
                  <a:pt x="35" y="131"/>
                  <a:pt x="35" y="131"/>
                </a:cubicBezTo>
                <a:moveTo>
                  <a:pt x="38" y="130"/>
                </a:moveTo>
                <a:cubicBezTo>
                  <a:pt x="38" y="129"/>
                  <a:pt x="38" y="128"/>
                  <a:pt x="38" y="127"/>
                </a:cubicBezTo>
                <a:cubicBezTo>
                  <a:pt x="38" y="126"/>
                  <a:pt x="38" y="124"/>
                  <a:pt x="38" y="123"/>
                </a:cubicBezTo>
                <a:cubicBezTo>
                  <a:pt x="38" y="123"/>
                  <a:pt x="38" y="123"/>
                  <a:pt x="38" y="123"/>
                </a:cubicBezTo>
                <a:cubicBezTo>
                  <a:pt x="39" y="123"/>
                  <a:pt x="40" y="122"/>
                  <a:pt x="41" y="122"/>
                </a:cubicBezTo>
                <a:cubicBezTo>
                  <a:pt x="41" y="124"/>
                  <a:pt x="42" y="126"/>
                  <a:pt x="42" y="128"/>
                </a:cubicBezTo>
                <a:cubicBezTo>
                  <a:pt x="40" y="129"/>
                  <a:pt x="39" y="129"/>
                  <a:pt x="38" y="130"/>
                </a:cubicBezTo>
                <a:moveTo>
                  <a:pt x="44" y="128"/>
                </a:moveTo>
                <a:cubicBezTo>
                  <a:pt x="44" y="125"/>
                  <a:pt x="43" y="123"/>
                  <a:pt x="43" y="121"/>
                </a:cubicBezTo>
                <a:cubicBezTo>
                  <a:pt x="46" y="120"/>
                  <a:pt x="50" y="119"/>
                  <a:pt x="53" y="118"/>
                </a:cubicBezTo>
                <a:cubicBezTo>
                  <a:pt x="53" y="120"/>
                  <a:pt x="52" y="122"/>
                  <a:pt x="52" y="125"/>
                </a:cubicBezTo>
                <a:cubicBezTo>
                  <a:pt x="48" y="126"/>
                  <a:pt x="46" y="127"/>
                  <a:pt x="44" y="128"/>
                </a:cubicBezTo>
                <a:moveTo>
                  <a:pt x="70" y="126"/>
                </a:moveTo>
                <a:cubicBezTo>
                  <a:pt x="71" y="123"/>
                  <a:pt x="72" y="119"/>
                  <a:pt x="73" y="116"/>
                </a:cubicBezTo>
                <a:cubicBezTo>
                  <a:pt x="73" y="116"/>
                  <a:pt x="73" y="116"/>
                  <a:pt x="73" y="116"/>
                </a:cubicBezTo>
                <a:cubicBezTo>
                  <a:pt x="73" y="118"/>
                  <a:pt x="74" y="120"/>
                  <a:pt x="75" y="122"/>
                </a:cubicBezTo>
                <a:cubicBezTo>
                  <a:pt x="75" y="122"/>
                  <a:pt x="76" y="123"/>
                  <a:pt x="76" y="124"/>
                </a:cubicBezTo>
                <a:cubicBezTo>
                  <a:pt x="74" y="125"/>
                  <a:pt x="72" y="125"/>
                  <a:pt x="70" y="126"/>
                </a:cubicBezTo>
                <a:moveTo>
                  <a:pt x="54" y="124"/>
                </a:moveTo>
                <a:cubicBezTo>
                  <a:pt x="55" y="122"/>
                  <a:pt x="55" y="119"/>
                  <a:pt x="55" y="117"/>
                </a:cubicBezTo>
                <a:cubicBezTo>
                  <a:pt x="58" y="116"/>
                  <a:pt x="60" y="115"/>
                  <a:pt x="63" y="114"/>
                </a:cubicBezTo>
                <a:cubicBezTo>
                  <a:pt x="62" y="117"/>
                  <a:pt x="62" y="119"/>
                  <a:pt x="62" y="121"/>
                </a:cubicBezTo>
                <a:cubicBezTo>
                  <a:pt x="61" y="122"/>
                  <a:pt x="60" y="122"/>
                  <a:pt x="58" y="122"/>
                </a:cubicBezTo>
                <a:cubicBezTo>
                  <a:pt x="57" y="123"/>
                  <a:pt x="57" y="123"/>
                  <a:pt x="56" y="123"/>
                </a:cubicBezTo>
                <a:cubicBezTo>
                  <a:pt x="55" y="124"/>
                  <a:pt x="55" y="124"/>
                  <a:pt x="55" y="124"/>
                </a:cubicBezTo>
                <a:cubicBezTo>
                  <a:pt x="54" y="124"/>
                  <a:pt x="54" y="124"/>
                  <a:pt x="54" y="124"/>
                </a:cubicBezTo>
                <a:moveTo>
                  <a:pt x="64" y="121"/>
                </a:moveTo>
                <a:cubicBezTo>
                  <a:pt x="64" y="118"/>
                  <a:pt x="64" y="116"/>
                  <a:pt x="65" y="114"/>
                </a:cubicBezTo>
                <a:cubicBezTo>
                  <a:pt x="66" y="113"/>
                  <a:pt x="68" y="113"/>
                  <a:pt x="69" y="112"/>
                </a:cubicBezTo>
                <a:cubicBezTo>
                  <a:pt x="70" y="113"/>
                  <a:pt x="70" y="113"/>
                  <a:pt x="70" y="114"/>
                </a:cubicBezTo>
                <a:cubicBezTo>
                  <a:pt x="71" y="114"/>
                  <a:pt x="71" y="114"/>
                  <a:pt x="71" y="114"/>
                </a:cubicBezTo>
                <a:cubicBezTo>
                  <a:pt x="70" y="117"/>
                  <a:pt x="69" y="121"/>
                  <a:pt x="69" y="124"/>
                </a:cubicBezTo>
                <a:cubicBezTo>
                  <a:pt x="68" y="123"/>
                  <a:pt x="68" y="123"/>
                  <a:pt x="68" y="123"/>
                </a:cubicBezTo>
                <a:cubicBezTo>
                  <a:pt x="68" y="122"/>
                  <a:pt x="67" y="121"/>
                  <a:pt x="66" y="121"/>
                </a:cubicBezTo>
                <a:cubicBezTo>
                  <a:pt x="66" y="121"/>
                  <a:pt x="66" y="121"/>
                  <a:pt x="66" y="121"/>
                </a:cubicBezTo>
                <a:cubicBezTo>
                  <a:pt x="66" y="121"/>
                  <a:pt x="66" y="121"/>
                  <a:pt x="66" y="121"/>
                </a:cubicBezTo>
                <a:cubicBezTo>
                  <a:pt x="66" y="121"/>
                  <a:pt x="66" y="121"/>
                  <a:pt x="66" y="121"/>
                </a:cubicBezTo>
                <a:cubicBezTo>
                  <a:pt x="66" y="120"/>
                  <a:pt x="65" y="120"/>
                  <a:pt x="65" y="120"/>
                </a:cubicBezTo>
                <a:cubicBezTo>
                  <a:pt x="65" y="120"/>
                  <a:pt x="64" y="121"/>
                  <a:pt x="64" y="121"/>
                </a:cubicBezTo>
                <a:moveTo>
                  <a:pt x="107" y="112"/>
                </a:moveTo>
                <a:cubicBezTo>
                  <a:pt x="107" y="111"/>
                  <a:pt x="106" y="110"/>
                  <a:pt x="106" y="109"/>
                </a:cubicBezTo>
                <a:cubicBezTo>
                  <a:pt x="106" y="108"/>
                  <a:pt x="105" y="107"/>
                  <a:pt x="105" y="106"/>
                </a:cubicBezTo>
                <a:cubicBezTo>
                  <a:pt x="105" y="105"/>
                  <a:pt x="105" y="104"/>
                  <a:pt x="105" y="104"/>
                </a:cubicBezTo>
                <a:cubicBezTo>
                  <a:pt x="105" y="103"/>
                  <a:pt x="105" y="103"/>
                  <a:pt x="105" y="103"/>
                </a:cubicBezTo>
                <a:cubicBezTo>
                  <a:pt x="105" y="102"/>
                  <a:pt x="105" y="100"/>
                  <a:pt x="106" y="97"/>
                </a:cubicBezTo>
                <a:cubicBezTo>
                  <a:pt x="106" y="97"/>
                  <a:pt x="107" y="97"/>
                  <a:pt x="107" y="96"/>
                </a:cubicBezTo>
                <a:cubicBezTo>
                  <a:pt x="109" y="99"/>
                  <a:pt x="109" y="102"/>
                  <a:pt x="109" y="105"/>
                </a:cubicBezTo>
                <a:cubicBezTo>
                  <a:pt x="109" y="105"/>
                  <a:pt x="108" y="105"/>
                  <a:pt x="108" y="105"/>
                </a:cubicBezTo>
                <a:cubicBezTo>
                  <a:pt x="107" y="106"/>
                  <a:pt x="107" y="106"/>
                  <a:pt x="107" y="107"/>
                </a:cubicBezTo>
                <a:cubicBezTo>
                  <a:pt x="107" y="107"/>
                  <a:pt x="107" y="107"/>
                  <a:pt x="107" y="107"/>
                </a:cubicBezTo>
                <a:cubicBezTo>
                  <a:pt x="107" y="109"/>
                  <a:pt x="107" y="110"/>
                  <a:pt x="107" y="112"/>
                </a:cubicBezTo>
                <a:moveTo>
                  <a:pt x="111" y="104"/>
                </a:moveTo>
                <a:cubicBezTo>
                  <a:pt x="111" y="101"/>
                  <a:pt x="110" y="98"/>
                  <a:pt x="109" y="96"/>
                </a:cubicBezTo>
                <a:cubicBezTo>
                  <a:pt x="111" y="95"/>
                  <a:pt x="112" y="95"/>
                  <a:pt x="113" y="94"/>
                </a:cubicBezTo>
                <a:cubicBezTo>
                  <a:pt x="114" y="94"/>
                  <a:pt x="115" y="94"/>
                  <a:pt x="115" y="94"/>
                </a:cubicBezTo>
                <a:cubicBezTo>
                  <a:pt x="115" y="95"/>
                  <a:pt x="115" y="96"/>
                  <a:pt x="115" y="97"/>
                </a:cubicBezTo>
                <a:cubicBezTo>
                  <a:pt x="115" y="99"/>
                  <a:pt x="115" y="100"/>
                  <a:pt x="115" y="102"/>
                </a:cubicBezTo>
                <a:cubicBezTo>
                  <a:pt x="114" y="103"/>
                  <a:pt x="113" y="103"/>
                  <a:pt x="111" y="104"/>
                </a:cubicBezTo>
                <a:moveTo>
                  <a:pt x="53" y="94"/>
                </a:moveTo>
                <a:cubicBezTo>
                  <a:pt x="53" y="94"/>
                  <a:pt x="53" y="94"/>
                  <a:pt x="53" y="94"/>
                </a:cubicBezTo>
                <a:cubicBezTo>
                  <a:pt x="53" y="94"/>
                  <a:pt x="53" y="94"/>
                  <a:pt x="53" y="94"/>
                </a:cubicBezTo>
                <a:moveTo>
                  <a:pt x="45" y="95"/>
                </a:moveTo>
                <a:cubicBezTo>
                  <a:pt x="45" y="94"/>
                  <a:pt x="45" y="93"/>
                  <a:pt x="45" y="92"/>
                </a:cubicBezTo>
                <a:cubicBezTo>
                  <a:pt x="46" y="93"/>
                  <a:pt x="47" y="94"/>
                  <a:pt x="47" y="94"/>
                </a:cubicBezTo>
                <a:cubicBezTo>
                  <a:pt x="47" y="95"/>
                  <a:pt x="46" y="95"/>
                  <a:pt x="45" y="95"/>
                </a:cubicBezTo>
                <a:moveTo>
                  <a:pt x="117" y="101"/>
                </a:moveTo>
                <a:cubicBezTo>
                  <a:pt x="117" y="100"/>
                  <a:pt x="117" y="99"/>
                  <a:pt x="117" y="97"/>
                </a:cubicBezTo>
                <a:cubicBezTo>
                  <a:pt x="117" y="96"/>
                  <a:pt x="117" y="94"/>
                  <a:pt x="117" y="93"/>
                </a:cubicBezTo>
                <a:cubicBezTo>
                  <a:pt x="119" y="92"/>
                  <a:pt x="122" y="92"/>
                  <a:pt x="124" y="91"/>
                </a:cubicBezTo>
                <a:cubicBezTo>
                  <a:pt x="124" y="92"/>
                  <a:pt x="124" y="92"/>
                  <a:pt x="124" y="92"/>
                </a:cubicBezTo>
                <a:cubicBezTo>
                  <a:pt x="124" y="94"/>
                  <a:pt x="124" y="97"/>
                  <a:pt x="123" y="99"/>
                </a:cubicBezTo>
                <a:cubicBezTo>
                  <a:pt x="121" y="100"/>
                  <a:pt x="119" y="101"/>
                  <a:pt x="117" y="101"/>
                </a:cubicBezTo>
                <a:moveTo>
                  <a:pt x="125" y="98"/>
                </a:moveTo>
                <a:cubicBezTo>
                  <a:pt x="126" y="96"/>
                  <a:pt x="126" y="94"/>
                  <a:pt x="126" y="92"/>
                </a:cubicBezTo>
                <a:cubicBezTo>
                  <a:pt x="126" y="91"/>
                  <a:pt x="126" y="91"/>
                  <a:pt x="126" y="90"/>
                </a:cubicBezTo>
                <a:cubicBezTo>
                  <a:pt x="128" y="90"/>
                  <a:pt x="129" y="89"/>
                  <a:pt x="131" y="89"/>
                </a:cubicBezTo>
                <a:cubicBezTo>
                  <a:pt x="131" y="91"/>
                  <a:pt x="130" y="94"/>
                  <a:pt x="130" y="97"/>
                </a:cubicBezTo>
                <a:cubicBezTo>
                  <a:pt x="129" y="97"/>
                  <a:pt x="127" y="98"/>
                  <a:pt x="125" y="98"/>
                </a:cubicBezTo>
                <a:moveTo>
                  <a:pt x="132" y="96"/>
                </a:moveTo>
                <a:cubicBezTo>
                  <a:pt x="133" y="93"/>
                  <a:pt x="133" y="91"/>
                  <a:pt x="133" y="88"/>
                </a:cubicBezTo>
                <a:cubicBezTo>
                  <a:pt x="134" y="88"/>
                  <a:pt x="135" y="88"/>
                  <a:pt x="135" y="87"/>
                </a:cubicBezTo>
                <a:cubicBezTo>
                  <a:pt x="136" y="89"/>
                  <a:pt x="136" y="91"/>
                  <a:pt x="136" y="93"/>
                </a:cubicBezTo>
                <a:cubicBezTo>
                  <a:pt x="136" y="94"/>
                  <a:pt x="136" y="95"/>
                  <a:pt x="136" y="95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4" y="95"/>
                  <a:pt x="133" y="96"/>
                  <a:pt x="132" y="96"/>
                </a:cubicBezTo>
                <a:moveTo>
                  <a:pt x="39" y="97"/>
                </a:moveTo>
                <a:cubicBezTo>
                  <a:pt x="39" y="96"/>
                  <a:pt x="39" y="96"/>
                  <a:pt x="39" y="96"/>
                </a:cubicBezTo>
                <a:cubicBezTo>
                  <a:pt x="39" y="93"/>
                  <a:pt x="39" y="90"/>
                  <a:pt x="39" y="87"/>
                </a:cubicBezTo>
                <a:cubicBezTo>
                  <a:pt x="41" y="88"/>
                  <a:pt x="42" y="90"/>
                  <a:pt x="44" y="91"/>
                </a:cubicBezTo>
                <a:cubicBezTo>
                  <a:pt x="44" y="91"/>
                  <a:pt x="44" y="91"/>
                  <a:pt x="44" y="91"/>
                </a:cubicBezTo>
                <a:cubicBezTo>
                  <a:pt x="43" y="93"/>
                  <a:pt x="43" y="94"/>
                  <a:pt x="43" y="96"/>
                </a:cubicBezTo>
                <a:cubicBezTo>
                  <a:pt x="42" y="96"/>
                  <a:pt x="41" y="96"/>
                  <a:pt x="40" y="97"/>
                </a:cubicBezTo>
                <a:cubicBezTo>
                  <a:pt x="39" y="97"/>
                  <a:pt x="39" y="97"/>
                  <a:pt x="39" y="97"/>
                </a:cubicBezTo>
                <a:moveTo>
                  <a:pt x="37" y="94"/>
                </a:moveTo>
                <a:cubicBezTo>
                  <a:pt x="35" y="92"/>
                  <a:pt x="33" y="90"/>
                  <a:pt x="31" y="88"/>
                </a:cubicBezTo>
                <a:cubicBezTo>
                  <a:pt x="31" y="85"/>
                  <a:pt x="30" y="81"/>
                  <a:pt x="30" y="78"/>
                </a:cubicBezTo>
                <a:cubicBezTo>
                  <a:pt x="33" y="81"/>
                  <a:pt x="35" y="83"/>
                  <a:pt x="37" y="85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9"/>
                  <a:pt x="37" y="91"/>
                  <a:pt x="37" y="94"/>
                </a:cubicBezTo>
                <a:moveTo>
                  <a:pt x="29" y="85"/>
                </a:moveTo>
                <a:cubicBezTo>
                  <a:pt x="27" y="84"/>
                  <a:pt x="25" y="82"/>
                  <a:pt x="24" y="81"/>
                </a:cubicBezTo>
                <a:cubicBezTo>
                  <a:pt x="23" y="80"/>
                  <a:pt x="23" y="80"/>
                  <a:pt x="23" y="80"/>
                </a:cubicBezTo>
                <a:cubicBezTo>
                  <a:pt x="23" y="80"/>
                  <a:pt x="23" y="80"/>
                  <a:pt x="23" y="80"/>
                </a:cubicBezTo>
                <a:cubicBezTo>
                  <a:pt x="23" y="77"/>
                  <a:pt x="23" y="74"/>
                  <a:pt x="23" y="71"/>
                </a:cubicBezTo>
                <a:cubicBezTo>
                  <a:pt x="25" y="73"/>
                  <a:pt x="26" y="75"/>
                  <a:pt x="28" y="76"/>
                </a:cubicBezTo>
                <a:cubicBezTo>
                  <a:pt x="28" y="77"/>
                  <a:pt x="28" y="77"/>
                  <a:pt x="28" y="77"/>
                </a:cubicBezTo>
                <a:cubicBezTo>
                  <a:pt x="28" y="80"/>
                  <a:pt x="28" y="83"/>
                  <a:pt x="29" y="85"/>
                </a:cubicBezTo>
                <a:moveTo>
                  <a:pt x="21" y="78"/>
                </a:moveTo>
                <a:cubicBezTo>
                  <a:pt x="19" y="76"/>
                  <a:pt x="17" y="74"/>
                  <a:pt x="16" y="73"/>
                </a:cubicBezTo>
                <a:cubicBezTo>
                  <a:pt x="16" y="70"/>
                  <a:pt x="15" y="66"/>
                  <a:pt x="15" y="63"/>
                </a:cubicBezTo>
                <a:cubicBezTo>
                  <a:pt x="17" y="65"/>
                  <a:pt x="19" y="67"/>
                  <a:pt x="21" y="69"/>
                </a:cubicBezTo>
                <a:cubicBezTo>
                  <a:pt x="21" y="72"/>
                  <a:pt x="21" y="75"/>
                  <a:pt x="21" y="78"/>
                </a:cubicBezTo>
                <a:moveTo>
                  <a:pt x="111" y="68"/>
                </a:moveTo>
                <a:cubicBezTo>
                  <a:pt x="112" y="65"/>
                  <a:pt x="113" y="62"/>
                  <a:pt x="113" y="59"/>
                </a:cubicBezTo>
                <a:cubicBezTo>
                  <a:pt x="114" y="61"/>
                  <a:pt x="114" y="64"/>
                  <a:pt x="115" y="66"/>
                </a:cubicBezTo>
                <a:cubicBezTo>
                  <a:pt x="113" y="67"/>
                  <a:pt x="112" y="67"/>
                  <a:pt x="111" y="68"/>
                </a:cubicBezTo>
                <a:moveTo>
                  <a:pt x="14" y="71"/>
                </a:moveTo>
                <a:cubicBezTo>
                  <a:pt x="13" y="71"/>
                  <a:pt x="13" y="70"/>
                  <a:pt x="12" y="70"/>
                </a:cubicBezTo>
                <a:cubicBezTo>
                  <a:pt x="12" y="69"/>
                  <a:pt x="11" y="69"/>
                  <a:pt x="11" y="68"/>
                </a:cubicBezTo>
                <a:cubicBezTo>
                  <a:pt x="9" y="63"/>
                  <a:pt x="7" y="61"/>
                  <a:pt x="7" y="59"/>
                </a:cubicBezTo>
                <a:cubicBezTo>
                  <a:pt x="6" y="57"/>
                  <a:pt x="6" y="56"/>
                  <a:pt x="5" y="53"/>
                </a:cubicBezTo>
                <a:cubicBezTo>
                  <a:pt x="7" y="56"/>
                  <a:pt x="10" y="58"/>
                  <a:pt x="12" y="61"/>
                </a:cubicBezTo>
                <a:cubicBezTo>
                  <a:pt x="13" y="64"/>
                  <a:pt x="13" y="68"/>
                  <a:pt x="14" y="71"/>
                </a:cubicBezTo>
                <a:moveTo>
                  <a:pt x="116" y="63"/>
                </a:moveTo>
                <a:cubicBezTo>
                  <a:pt x="116" y="60"/>
                  <a:pt x="115" y="57"/>
                  <a:pt x="114" y="55"/>
                </a:cubicBezTo>
                <a:cubicBezTo>
                  <a:pt x="115" y="51"/>
                  <a:pt x="116" y="47"/>
                  <a:pt x="117" y="43"/>
                </a:cubicBezTo>
                <a:cubicBezTo>
                  <a:pt x="117" y="46"/>
                  <a:pt x="118" y="49"/>
                  <a:pt x="118" y="53"/>
                </a:cubicBezTo>
                <a:cubicBezTo>
                  <a:pt x="119" y="53"/>
                  <a:pt x="119" y="53"/>
                  <a:pt x="119" y="53"/>
                </a:cubicBezTo>
                <a:cubicBezTo>
                  <a:pt x="118" y="56"/>
                  <a:pt x="117" y="60"/>
                  <a:pt x="116" y="63"/>
                </a:cubicBezTo>
                <a:moveTo>
                  <a:pt x="120" y="48"/>
                </a:moveTo>
                <a:cubicBezTo>
                  <a:pt x="119" y="45"/>
                  <a:pt x="119" y="41"/>
                  <a:pt x="118" y="37"/>
                </a:cubicBezTo>
                <a:cubicBezTo>
                  <a:pt x="119" y="33"/>
                  <a:pt x="120" y="30"/>
                  <a:pt x="121" y="26"/>
                </a:cubicBezTo>
                <a:cubicBezTo>
                  <a:pt x="122" y="30"/>
                  <a:pt x="122" y="34"/>
                  <a:pt x="122" y="37"/>
                </a:cubicBezTo>
                <a:cubicBezTo>
                  <a:pt x="121" y="41"/>
                  <a:pt x="120" y="45"/>
                  <a:pt x="120" y="48"/>
                </a:cubicBezTo>
                <a:moveTo>
                  <a:pt x="124" y="32"/>
                </a:moveTo>
                <a:cubicBezTo>
                  <a:pt x="123" y="28"/>
                  <a:pt x="123" y="25"/>
                  <a:pt x="122" y="22"/>
                </a:cubicBezTo>
                <a:cubicBezTo>
                  <a:pt x="122" y="19"/>
                  <a:pt x="123" y="17"/>
                  <a:pt x="123" y="14"/>
                </a:cubicBezTo>
                <a:cubicBezTo>
                  <a:pt x="124" y="17"/>
                  <a:pt x="124" y="21"/>
                  <a:pt x="124" y="24"/>
                </a:cubicBezTo>
                <a:cubicBezTo>
                  <a:pt x="124" y="25"/>
                  <a:pt x="124" y="25"/>
                  <a:pt x="124" y="26"/>
                </a:cubicBezTo>
                <a:cubicBezTo>
                  <a:pt x="124" y="28"/>
                  <a:pt x="124" y="30"/>
                  <a:pt x="124" y="32"/>
                </a:cubicBezTo>
                <a:moveTo>
                  <a:pt x="78" y="85"/>
                </a:moveTo>
                <a:cubicBezTo>
                  <a:pt x="79" y="85"/>
                  <a:pt x="79" y="85"/>
                  <a:pt x="79" y="85"/>
                </a:cubicBezTo>
                <a:cubicBezTo>
                  <a:pt x="80" y="85"/>
                  <a:pt x="80" y="84"/>
                  <a:pt x="80" y="83"/>
                </a:cubicBezTo>
                <a:cubicBezTo>
                  <a:pt x="80" y="79"/>
                  <a:pt x="80" y="76"/>
                  <a:pt x="80" y="72"/>
                </a:cubicBezTo>
                <a:cubicBezTo>
                  <a:pt x="80" y="55"/>
                  <a:pt x="82" y="38"/>
                  <a:pt x="84" y="20"/>
                </a:cubicBezTo>
                <a:cubicBezTo>
                  <a:pt x="97" y="15"/>
                  <a:pt x="109" y="10"/>
                  <a:pt x="121" y="5"/>
                </a:cubicBezTo>
                <a:cubicBezTo>
                  <a:pt x="116" y="27"/>
                  <a:pt x="112" y="48"/>
                  <a:pt x="107" y="70"/>
                </a:cubicBezTo>
                <a:cubicBezTo>
                  <a:pt x="106" y="70"/>
                  <a:pt x="106" y="71"/>
                  <a:pt x="106" y="71"/>
                </a:cubicBezTo>
                <a:cubicBezTo>
                  <a:pt x="107" y="72"/>
                  <a:pt x="107" y="72"/>
                  <a:pt x="108" y="73"/>
                </a:cubicBezTo>
                <a:cubicBezTo>
                  <a:pt x="108" y="73"/>
                  <a:pt x="108" y="73"/>
                  <a:pt x="108" y="73"/>
                </a:cubicBezTo>
                <a:cubicBezTo>
                  <a:pt x="108" y="73"/>
                  <a:pt x="108" y="73"/>
                  <a:pt x="108" y="73"/>
                </a:cubicBezTo>
                <a:cubicBezTo>
                  <a:pt x="108" y="73"/>
                  <a:pt x="108" y="73"/>
                  <a:pt x="108" y="73"/>
                </a:cubicBezTo>
                <a:cubicBezTo>
                  <a:pt x="108" y="73"/>
                  <a:pt x="108" y="73"/>
                  <a:pt x="109" y="73"/>
                </a:cubicBezTo>
                <a:cubicBezTo>
                  <a:pt x="109" y="73"/>
                  <a:pt x="109" y="73"/>
                  <a:pt x="110" y="72"/>
                </a:cubicBezTo>
                <a:cubicBezTo>
                  <a:pt x="117" y="70"/>
                  <a:pt x="124" y="67"/>
                  <a:pt x="131" y="64"/>
                </a:cubicBezTo>
                <a:cubicBezTo>
                  <a:pt x="133" y="70"/>
                  <a:pt x="134" y="76"/>
                  <a:pt x="135" y="82"/>
                </a:cubicBezTo>
                <a:cubicBezTo>
                  <a:pt x="135" y="82"/>
                  <a:pt x="134" y="83"/>
                  <a:pt x="134" y="83"/>
                </a:cubicBezTo>
                <a:cubicBezTo>
                  <a:pt x="127" y="86"/>
                  <a:pt x="119" y="88"/>
                  <a:pt x="112" y="90"/>
                </a:cubicBezTo>
                <a:cubicBezTo>
                  <a:pt x="109" y="91"/>
                  <a:pt x="106" y="92"/>
                  <a:pt x="103" y="94"/>
                </a:cubicBezTo>
                <a:cubicBezTo>
                  <a:pt x="103" y="94"/>
                  <a:pt x="103" y="94"/>
                  <a:pt x="103" y="94"/>
                </a:cubicBezTo>
                <a:cubicBezTo>
                  <a:pt x="102" y="95"/>
                  <a:pt x="102" y="95"/>
                  <a:pt x="102" y="95"/>
                </a:cubicBezTo>
                <a:cubicBezTo>
                  <a:pt x="102" y="95"/>
                  <a:pt x="102" y="95"/>
                  <a:pt x="102" y="95"/>
                </a:cubicBezTo>
                <a:cubicBezTo>
                  <a:pt x="102" y="95"/>
                  <a:pt x="102" y="95"/>
                  <a:pt x="102" y="95"/>
                </a:cubicBezTo>
                <a:cubicBezTo>
                  <a:pt x="102" y="96"/>
                  <a:pt x="102" y="96"/>
                  <a:pt x="102" y="96"/>
                </a:cubicBezTo>
                <a:cubicBezTo>
                  <a:pt x="102" y="96"/>
                  <a:pt x="102" y="96"/>
                  <a:pt x="102" y="96"/>
                </a:cubicBezTo>
                <a:cubicBezTo>
                  <a:pt x="102" y="98"/>
                  <a:pt x="101" y="100"/>
                  <a:pt x="101" y="103"/>
                </a:cubicBezTo>
                <a:cubicBezTo>
                  <a:pt x="101" y="104"/>
                  <a:pt x="101" y="104"/>
                  <a:pt x="101" y="105"/>
                </a:cubicBezTo>
                <a:cubicBezTo>
                  <a:pt x="101" y="105"/>
                  <a:pt x="101" y="106"/>
                  <a:pt x="101" y="107"/>
                </a:cubicBezTo>
                <a:cubicBezTo>
                  <a:pt x="102" y="109"/>
                  <a:pt x="102" y="110"/>
                  <a:pt x="103" y="112"/>
                </a:cubicBezTo>
                <a:cubicBezTo>
                  <a:pt x="103" y="113"/>
                  <a:pt x="103" y="114"/>
                  <a:pt x="103" y="115"/>
                </a:cubicBezTo>
                <a:cubicBezTo>
                  <a:pt x="103" y="115"/>
                  <a:pt x="103" y="116"/>
                  <a:pt x="104" y="116"/>
                </a:cubicBezTo>
                <a:cubicBezTo>
                  <a:pt x="104" y="117"/>
                  <a:pt x="105" y="117"/>
                  <a:pt x="105" y="117"/>
                </a:cubicBezTo>
                <a:cubicBezTo>
                  <a:pt x="106" y="117"/>
                  <a:pt x="106" y="117"/>
                  <a:pt x="106" y="117"/>
                </a:cubicBezTo>
                <a:cubicBezTo>
                  <a:pt x="106" y="117"/>
                  <a:pt x="106" y="117"/>
                  <a:pt x="106" y="117"/>
                </a:cubicBezTo>
                <a:cubicBezTo>
                  <a:pt x="106" y="117"/>
                  <a:pt x="106" y="117"/>
                  <a:pt x="106" y="117"/>
                </a:cubicBezTo>
                <a:cubicBezTo>
                  <a:pt x="106" y="117"/>
                  <a:pt x="106" y="117"/>
                  <a:pt x="106" y="117"/>
                </a:cubicBezTo>
                <a:cubicBezTo>
                  <a:pt x="119" y="112"/>
                  <a:pt x="127" y="110"/>
                  <a:pt x="133" y="108"/>
                </a:cubicBezTo>
                <a:cubicBezTo>
                  <a:pt x="136" y="107"/>
                  <a:pt x="138" y="106"/>
                  <a:pt x="139" y="105"/>
                </a:cubicBezTo>
                <a:cubicBezTo>
                  <a:pt x="140" y="105"/>
                  <a:pt x="140" y="105"/>
                  <a:pt x="141" y="105"/>
                </a:cubicBezTo>
                <a:cubicBezTo>
                  <a:pt x="142" y="108"/>
                  <a:pt x="144" y="113"/>
                  <a:pt x="145" y="118"/>
                </a:cubicBezTo>
                <a:cubicBezTo>
                  <a:pt x="146" y="121"/>
                  <a:pt x="147" y="124"/>
                  <a:pt x="148" y="126"/>
                </a:cubicBezTo>
                <a:cubicBezTo>
                  <a:pt x="147" y="127"/>
                  <a:pt x="144" y="128"/>
                  <a:pt x="141" y="129"/>
                </a:cubicBezTo>
                <a:cubicBezTo>
                  <a:pt x="136" y="131"/>
                  <a:pt x="127" y="134"/>
                  <a:pt x="115" y="139"/>
                </a:cubicBezTo>
                <a:cubicBezTo>
                  <a:pt x="115" y="139"/>
                  <a:pt x="115" y="139"/>
                  <a:pt x="115" y="139"/>
                </a:cubicBezTo>
                <a:cubicBezTo>
                  <a:pt x="115" y="139"/>
                  <a:pt x="115" y="139"/>
                  <a:pt x="115" y="139"/>
                </a:cubicBezTo>
                <a:cubicBezTo>
                  <a:pt x="114" y="139"/>
                  <a:pt x="114" y="139"/>
                  <a:pt x="114" y="139"/>
                </a:cubicBezTo>
                <a:cubicBezTo>
                  <a:pt x="113" y="139"/>
                  <a:pt x="112" y="141"/>
                  <a:pt x="113" y="142"/>
                </a:cubicBezTo>
                <a:cubicBezTo>
                  <a:pt x="113" y="142"/>
                  <a:pt x="114" y="143"/>
                  <a:pt x="114" y="143"/>
                </a:cubicBezTo>
                <a:cubicBezTo>
                  <a:pt x="118" y="153"/>
                  <a:pt x="121" y="159"/>
                  <a:pt x="124" y="169"/>
                </a:cubicBezTo>
                <a:cubicBezTo>
                  <a:pt x="116" y="169"/>
                  <a:pt x="108" y="172"/>
                  <a:pt x="101" y="178"/>
                </a:cubicBezTo>
                <a:cubicBezTo>
                  <a:pt x="97" y="167"/>
                  <a:pt x="95" y="161"/>
                  <a:pt x="91" y="150"/>
                </a:cubicBezTo>
                <a:cubicBezTo>
                  <a:pt x="90" y="149"/>
                  <a:pt x="90" y="148"/>
                  <a:pt x="89" y="148"/>
                </a:cubicBezTo>
                <a:cubicBezTo>
                  <a:pt x="89" y="148"/>
                  <a:pt x="88" y="148"/>
                  <a:pt x="88" y="148"/>
                </a:cubicBezTo>
                <a:cubicBezTo>
                  <a:pt x="88" y="149"/>
                  <a:pt x="88" y="149"/>
                  <a:pt x="88" y="149"/>
                </a:cubicBezTo>
                <a:cubicBezTo>
                  <a:pt x="88" y="149"/>
                  <a:pt x="88" y="149"/>
                  <a:pt x="88" y="149"/>
                </a:cubicBezTo>
                <a:cubicBezTo>
                  <a:pt x="66" y="156"/>
                  <a:pt x="54" y="160"/>
                  <a:pt x="49" y="162"/>
                </a:cubicBezTo>
                <a:cubicBezTo>
                  <a:pt x="48" y="154"/>
                  <a:pt x="46" y="147"/>
                  <a:pt x="43" y="140"/>
                </a:cubicBezTo>
                <a:cubicBezTo>
                  <a:pt x="44" y="140"/>
                  <a:pt x="44" y="139"/>
                  <a:pt x="44" y="139"/>
                </a:cubicBezTo>
                <a:cubicBezTo>
                  <a:pt x="49" y="138"/>
                  <a:pt x="60" y="134"/>
                  <a:pt x="79" y="127"/>
                </a:cubicBezTo>
                <a:cubicBezTo>
                  <a:pt x="79" y="127"/>
                  <a:pt x="79" y="127"/>
                  <a:pt x="79" y="127"/>
                </a:cubicBezTo>
                <a:cubicBezTo>
                  <a:pt x="79" y="127"/>
                  <a:pt x="79" y="127"/>
                  <a:pt x="79" y="127"/>
                </a:cubicBezTo>
                <a:cubicBezTo>
                  <a:pt x="80" y="127"/>
                  <a:pt x="80" y="127"/>
                  <a:pt x="80" y="127"/>
                </a:cubicBezTo>
                <a:cubicBezTo>
                  <a:pt x="81" y="126"/>
                  <a:pt x="81" y="125"/>
                  <a:pt x="81" y="124"/>
                </a:cubicBezTo>
                <a:cubicBezTo>
                  <a:pt x="81" y="124"/>
                  <a:pt x="80" y="124"/>
                  <a:pt x="80" y="123"/>
                </a:cubicBezTo>
                <a:cubicBezTo>
                  <a:pt x="80" y="122"/>
                  <a:pt x="79" y="120"/>
                  <a:pt x="78" y="118"/>
                </a:cubicBezTo>
                <a:cubicBezTo>
                  <a:pt x="77" y="117"/>
                  <a:pt x="77" y="116"/>
                  <a:pt x="76" y="115"/>
                </a:cubicBezTo>
                <a:cubicBezTo>
                  <a:pt x="76" y="114"/>
                  <a:pt x="75" y="113"/>
                  <a:pt x="75" y="112"/>
                </a:cubicBezTo>
                <a:cubicBezTo>
                  <a:pt x="74" y="112"/>
                  <a:pt x="74" y="111"/>
                  <a:pt x="73" y="111"/>
                </a:cubicBezTo>
                <a:cubicBezTo>
                  <a:pt x="73" y="110"/>
                  <a:pt x="72" y="110"/>
                  <a:pt x="72" y="110"/>
                </a:cubicBezTo>
                <a:cubicBezTo>
                  <a:pt x="72" y="110"/>
                  <a:pt x="72" y="110"/>
                  <a:pt x="72" y="110"/>
                </a:cubicBezTo>
                <a:cubicBezTo>
                  <a:pt x="72" y="109"/>
                  <a:pt x="71" y="108"/>
                  <a:pt x="70" y="108"/>
                </a:cubicBezTo>
                <a:cubicBezTo>
                  <a:pt x="70" y="108"/>
                  <a:pt x="70" y="108"/>
                  <a:pt x="70" y="108"/>
                </a:cubicBezTo>
                <a:cubicBezTo>
                  <a:pt x="70" y="108"/>
                  <a:pt x="69" y="108"/>
                  <a:pt x="69" y="108"/>
                </a:cubicBezTo>
                <a:cubicBezTo>
                  <a:pt x="68" y="108"/>
                  <a:pt x="68" y="108"/>
                  <a:pt x="67" y="108"/>
                </a:cubicBezTo>
                <a:cubicBezTo>
                  <a:pt x="67" y="109"/>
                  <a:pt x="67" y="109"/>
                  <a:pt x="67" y="109"/>
                </a:cubicBezTo>
                <a:cubicBezTo>
                  <a:pt x="53" y="113"/>
                  <a:pt x="43" y="116"/>
                  <a:pt x="31" y="121"/>
                </a:cubicBezTo>
                <a:cubicBezTo>
                  <a:pt x="30" y="116"/>
                  <a:pt x="28" y="110"/>
                  <a:pt x="28" y="104"/>
                </a:cubicBezTo>
                <a:cubicBezTo>
                  <a:pt x="31" y="103"/>
                  <a:pt x="35" y="102"/>
                  <a:pt x="37" y="101"/>
                </a:cubicBezTo>
                <a:cubicBezTo>
                  <a:pt x="38" y="102"/>
                  <a:pt x="38" y="102"/>
                  <a:pt x="38" y="102"/>
                </a:cubicBezTo>
                <a:cubicBezTo>
                  <a:pt x="38" y="102"/>
                  <a:pt x="38" y="102"/>
                  <a:pt x="38" y="102"/>
                </a:cubicBezTo>
                <a:cubicBezTo>
                  <a:pt x="38" y="102"/>
                  <a:pt x="39" y="102"/>
                  <a:pt x="39" y="101"/>
                </a:cubicBezTo>
                <a:cubicBezTo>
                  <a:pt x="39" y="101"/>
                  <a:pt x="39" y="101"/>
                  <a:pt x="39" y="101"/>
                </a:cubicBezTo>
                <a:cubicBezTo>
                  <a:pt x="40" y="101"/>
                  <a:pt x="40" y="101"/>
                  <a:pt x="41" y="101"/>
                </a:cubicBezTo>
                <a:cubicBezTo>
                  <a:pt x="45" y="100"/>
                  <a:pt x="48" y="99"/>
                  <a:pt x="52" y="97"/>
                </a:cubicBezTo>
                <a:cubicBezTo>
                  <a:pt x="52" y="97"/>
                  <a:pt x="52" y="97"/>
                  <a:pt x="52" y="97"/>
                </a:cubicBezTo>
                <a:cubicBezTo>
                  <a:pt x="52" y="97"/>
                  <a:pt x="52" y="97"/>
                  <a:pt x="52" y="97"/>
                </a:cubicBezTo>
                <a:cubicBezTo>
                  <a:pt x="52" y="97"/>
                  <a:pt x="52" y="97"/>
                  <a:pt x="52" y="97"/>
                </a:cubicBezTo>
                <a:cubicBezTo>
                  <a:pt x="52" y="97"/>
                  <a:pt x="52" y="97"/>
                  <a:pt x="52" y="97"/>
                </a:cubicBezTo>
                <a:cubicBezTo>
                  <a:pt x="52" y="96"/>
                  <a:pt x="52" y="96"/>
                  <a:pt x="52" y="96"/>
                </a:cubicBezTo>
                <a:cubicBezTo>
                  <a:pt x="53" y="96"/>
                  <a:pt x="53" y="96"/>
                  <a:pt x="53" y="96"/>
                </a:cubicBezTo>
                <a:cubicBezTo>
                  <a:pt x="53" y="96"/>
                  <a:pt x="53" y="95"/>
                  <a:pt x="53" y="95"/>
                </a:cubicBezTo>
                <a:cubicBezTo>
                  <a:pt x="53" y="94"/>
                  <a:pt x="53" y="94"/>
                  <a:pt x="53" y="93"/>
                </a:cubicBezTo>
                <a:cubicBezTo>
                  <a:pt x="52" y="93"/>
                  <a:pt x="52" y="93"/>
                  <a:pt x="52" y="93"/>
                </a:cubicBezTo>
                <a:cubicBezTo>
                  <a:pt x="37" y="80"/>
                  <a:pt x="19" y="62"/>
                  <a:pt x="5" y="47"/>
                </a:cubicBezTo>
                <a:cubicBezTo>
                  <a:pt x="6" y="46"/>
                  <a:pt x="9" y="45"/>
                  <a:pt x="11" y="44"/>
                </a:cubicBezTo>
                <a:cubicBezTo>
                  <a:pt x="16" y="42"/>
                  <a:pt x="22" y="41"/>
                  <a:pt x="26" y="40"/>
                </a:cubicBezTo>
                <a:cubicBezTo>
                  <a:pt x="29" y="39"/>
                  <a:pt x="31" y="39"/>
                  <a:pt x="32" y="38"/>
                </a:cubicBezTo>
                <a:cubicBezTo>
                  <a:pt x="32" y="38"/>
                  <a:pt x="33" y="38"/>
                  <a:pt x="33" y="38"/>
                </a:cubicBezTo>
                <a:cubicBezTo>
                  <a:pt x="34" y="39"/>
                  <a:pt x="36" y="41"/>
                  <a:pt x="38" y="43"/>
                </a:cubicBezTo>
                <a:cubicBezTo>
                  <a:pt x="43" y="48"/>
                  <a:pt x="51" y="56"/>
                  <a:pt x="59" y="64"/>
                </a:cubicBezTo>
                <a:cubicBezTo>
                  <a:pt x="66" y="72"/>
                  <a:pt x="73" y="80"/>
                  <a:pt x="77" y="84"/>
                </a:cubicBezTo>
                <a:cubicBezTo>
                  <a:pt x="77" y="85"/>
                  <a:pt x="78" y="85"/>
                  <a:pt x="78" y="85"/>
                </a:cubicBezTo>
                <a:moveTo>
                  <a:pt x="124" y="0"/>
                </a:moveTo>
                <a:cubicBezTo>
                  <a:pt x="124" y="0"/>
                  <a:pt x="124" y="0"/>
                  <a:pt x="123" y="0"/>
                </a:cubicBezTo>
                <a:cubicBezTo>
                  <a:pt x="109" y="6"/>
                  <a:pt x="96" y="11"/>
                  <a:pt x="82" y="17"/>
                </a:cubicBezTo>
                <a:cubicBezTo>
                  <a:pt x="81" y="17"/>
                  <a:pt x="81" y="18"/>
                  <a:pt x="81" y="19"/>
                </a:cubicBezTo>
                <a:cubicBezTo>
                  <a:pt x="78" y="36"/>
                  <a:pt x="76" y="54"/>
                  <a:pt x="76" y="72"/>
                </a:cubicBezTo>
                <a:cubicBezTo>
                  <a:pt x="76" y="74"/>
                  <a:pt x="76" y="76"/>
                  <a:pt x="76" y="77"/>
                </a:cubicBezTo>
                <a:cubicBezTo>
                  <a:pt x="71" y="71"/>
                  <a:pt x="62" y="62"/>
                  <a:pt x="54" y="54"/>
                </a:cubicBezTo>
                <a:cubicBezTo>
                  <a:pt x="44" y="43"/>
                  <a:pt x="35" y="34"/>
                  <a:pt x="35" y="34"/>
                </a:cubicBezTo>
                <a:cubicBezTo>
                  <a:pt x="35" y="34"/>
                  <a:pt x="34" y="34"/>
                  <a:pt x="34" y="34"/>
                </a:cubicBezTo>
                <a:cubicBezTo>
                  <a:pt x="34" y="34"/>
                  <a:pt x="34" y="34"/>
                  <a:pt x="34" y="34"/>
                </a:cubicBezTo>
                <a:cubicBezTo>
                  <a:pt x="33" y="34"/>
                  <a:pt x="27" y="35"/>
                  <a:pt x="20" y="37"/>
                </a:cubicBezTo>
                <a:cubicBezTo>
                  <a:pt x="17" y="38"/>
                  <a:pt x="13" y="39"/>
                  <a:pt x="9" y="40"/>
                </a:cubicBezTo>
                <a:cubicBezTo>
                  <a:pt x="6" y="42"/>
                  <a:pt x="3" y="44"/>
                  <a:pt x="1" y="46"/>
                </a:cubicBezTo>
                <a:cubicBezTo>
                  <a:pt x="0" y="46"/>
                  <a:pt x="0" y="47"/>
                  <a:pt x="0" y="48"/>
                </a:cubicBezTo>
                <a:cubicBezTo>
                  <a:pt x="0" y="48"/>
                  <a:pt x="0" y="49"/>
                  <a:pt x="0" y="49"/>
                </a:cubicBezTo>
                <a:cubicBezTo>
                  <a:pt x="1" y="55"/>
                  <a:pt x="2" y="57"/>
                  <a:pt x="3" y="60"/>
                </a:cubicBezTo>
                <a:cubicBezTo>
                  <a:pt x="3" y="61"/>
                  <a:pt x="4" y="63"/>
                  <a:pt x="5" y="64"/>
                </a:cubicBezTo>
                <a:cubicBezTo>
                  <a:pt x="5" y="65"/>
                  <a:pt x="5" y="65"/>
                  <a:pt x="5" y="65"/>
                </a:cubicBezTo>
                <a:cubicBezTo>
                  <a:pt x="5" y="65"/>
                  <a:pt x="5" y="65"/>
                  <a:pt x="5" y="65"/>
                </a:cubicBezTo>
                <a:cubicBezTo>
                  <a:pt x="5" y="66"/>
                  <a:pt x="5" y="66"/>
                  <a:pt x="5" y="67"/>
                </a:cubicBezTo>
                <a:cubicBezTo>
                  <a:pt x="5" y="68"/>
                  <a:pt x="6" y="69"/>
                  <a:pt x="7" y="70"/>
                </a:cubicBezTo>
                <a:cubicBezTo>
                  <a:pt x="8" y="71"/>
                  <a:pt x="8" y="71"/>
                  <a:pt x="8" y="71"/>
                </a:cubicBezTo>
                <a:cubicBezTo>
                  <a:pt x="8" y="71"/>
                  <a:pt x="8" y="71"/>
                  <a:pt x="8" y="71"/>
                </a:cubicBezTo>
                <a:cubicBezTo>
                  <a:pt x="8" y="72"/>
                  <a:pt x="9" y="72"/>
                  <a:pt x="9" y="73"/>
                </a:cubicBezTo>
                <a:cubicBezTo>
                  <a:pt x="14" y="77"/>
                  <a:pt x="21" y="83"/>
                  <a:pt x="29" y="92"/>
                </a:cubicBezTo>
                <a:cubicBezTo>
                  <a:pt x="29" y="92"/>
                  <a:pt x="29" y="93"/>
                  <a:pt x="29" y="93"/>
                </a:cubicBezTo>
                <a:cubicBezTo>
                  <a:pt x="29" y="94"/>
                  <a:pt x="30" y="94"/>
                  <a:pt x="30" y="94"/>
                </a:cubicBezTo>
                <a:cubicBezTo>
                  <a:pt x="30" y="94"/>
                  <a:pt x="30" y="94"/>
                  <a:pt x="30" y="94"/>
                </a:cubicBezTo>
                <a:cubicBezTo>
                  <a:pt x="31" y="94"/>
                  <a:pt x="31" y="94"/>
                  <a:pt x="31" y="94"/>
                </a:cubicBezTo>
                <a:cubicBezTo>
                  <a:pt x="32" y="95"/>
                  <a:pt x="34" y="96"/>
                  <a:pt x="35" y="98"/>
                </a:cubicBezTo>
                <a:cubicBezTo>
                  <a:pt x="32" y="99"/>
                  <a:pt x="29" y="100"/>
                  <a:pt x="25" y="101"/>
                </a:cubicBezTo>
                <a:cubicBezTo>
                  <a:pt x="24" y="102"/>
                  <a:pt x="23" y="102"/>
                  <a:pt x="23" y="103"/>
                </a:cubicBezTo>
                <a:cubicBezTo>
                  <a:pt x="24" y="110"/>
                  <a:pt x="26" y="117"/>
                  <a:pt x="28" y="123"/>
                </a:cubicBezTo>
                <a:cubicBezTo>
                  <a:pt x="27" y="124"/>
                  <a:pt x="27" y="124"/>
                  <a:pt x="27" y="125"/>
                </a:cubicBezTo>
                <a:cubicBezTo>
                  <a:pt x="28" y="129"/>
                  <a:pt x="30" y="132"/>
                  <a:pt x="33" y="135"/>
                </a:cubicBezTo>
                <a:cubicBezTo>
                  <a:pt x="33" y="135"/>
                  <a:pt x="34" y="135"/>
                  <a:pt x="34" y="135"/>
                </a:cubicBezTo>
                <a:cubicBezTo>
                  <a:pt x="34" y="135"/>
                  <a:pt x="35" y="135"/>
                  <a:pt x="35" y="135"/>
                </a:cubicBezTo>
                <a:cubicBezTo>
                  <a:pt x="38" y="134"/>
                  <a:pt x="41" y="133"/>
                  <a:pt x="43" y="132"/>
                </a:cubicBezTo>
                <a:cubicBezTo>
                  <a:pt x="46" y="131"/>
                  <a:pt x="49" y="130"/>
                  <a:pt x="56" y="128"/>
                </a:cubicBezTo>
                <a:cubicBezTo>
                  <a:pt x="56" y="128"/>
                  <a:pt x="57" y="127"/>
                  <a:pt x="58" y="127"/>
                </a:cubicBezTo>
                <a:cubicBezTo>
                  <a:pt x="59" y="127"/>
                  <a:pt x="61" y="126"/>
                  <a:pt x="62" y="125"/>
                </a:cubicBezTo>
                <a:cubicBezTo>
                  <a:pt x="63" y="125"/>
                  <a:pt x="64" y="125"/>
                  <a:pt x="64" y="125"/>
                </a:cubicBezTo>
                <a:cubicBezTo>
                  <a:pt x="65" y="125"/>
                  <a:pt x="65" y="125"/>
                  <a:pt x="65" y="125"/>
                </a:cubicBezTo>
                <a:cubicBezTo>
                  <a:pt x="65" y="125"/>
                  <a:pt x="65" y="125"/>
                  <a:pt x="65" y="125"/>
                </a:cubicBezTo>
                <a:cubicBezTo>
                  <a:pt x="65" y="125"/>
                  <a:pt x="65" y="126"/>
                  <a:pt x="65" y="126"/>
                </a:cubicBezTo>
                <a:cubicBezTo>
                  <a:pt x="66" y="127"/>
                  <a:pt x="66" y="127"/>
                  <a:pt x="66" y="127"/>
                </a:cubicBezTo>
                <a:cubicBezTo>
                  <a:pt x="59" y="130"/>
                  <a:pt x="54" y="132"/>
                  <a:pt x="50" y="133"/>
                </a:cubicBezTo>
                <a:cubicBezTo>
                  <a:pt x="47" y="134"/>
                  <a:pt x="45" y="135"/>
                  <a:pt x="43" y="135"/>
                </a:cubicBezTo>
                <a:cubicBezTo>
                  <a:pt x="42" y="136"/>
                  <a:pt x="40" y="136"/>
                  <a:pt x="40" y="136"/>
                </a:cubicBezTo>
                <a:cubicBezTo>
                  <a:pt x="40" y="136"/>
                  <a:pt x="39" y="137"/>
                  <a:pt x="39" y="137"/>
                </a:cubicBezTo>
                <a:cubicBezTo>
                  <a:pt x="39" y="138"/>
                  <a:pt x="39" y="138"/>
                  <a:pt x="39" y="139"/>
                </a:cubicBezTo>
                <a:cubicBezTo>
                  <a:pt x="41" y="146"/>
                  <a:pt x="44" y="155"/>
                  <a:pt x="46" y="162"/>
                </a:cubicBezTo>
                <a:cubicBezTo>
                  <a:pt x="45" y="162"/>
                  <a:pt x="45" y="162"/>
                  <a:pt x="45" y="162"/>
                </a:cubicBezTo>
                <a:cubicBezTo>
                  <a:pt x="45" y="163"/>
                  <a:pt x="45" y="164"/>
                  <a:pt x="46" y="165"/>
                </a:cubicBezTo>
                <a:cubicBezTo>
                  <a:pt x="50" y="169"/>
                  <a:pt x="53" y="174"/>
                  <a:pt x="56" y="179"/>
                </a:cubicBezTo>
                <a:cubicBezTo>
                  <a:pt x="56" y="180"/>
                  <a:pt x="57" y="180"/>
                  <a:pt x="58" y="180"/>
                </a:cubicBezTo>
                <a:cubicBezTo>
                  <a:pt x="58" y="180"/>
                  <a:pt x="58" y="180"/>
                  <a:pt x="58" y="180"/>
                </a:cubicBezTo>
                <a:cubicBezTo>
                  <a:pt x="69" y="175"/>
                  <a:pt x="77" y="171"/>
                  <a:pt x="88" y="169"/>
                </a:cubicBezTo>
                <a:cubicBezTo>
                  <a:pt x="91" y="173"/>
                  <a:pt x="94" y="178"/>
                  <a:pt x="96" y="184"/>
                </a:cubicBezTo>
                <a:cubicBezTo>
                  <a:pt x="99" y="191"/>
                  <a:pt x="102" y="198"/>
                  <a:pt x="104" y="202"/>
                </a:cubicBezTo>
                <a:cubicBezTo>
                  <a:pt x="104" y="203"/>
                  <a:pt x="105" y="203"/>
                  <a:pt x="106" y="203"/>
                </a:cubicBezTo>
                <a:cubicBezTo>
                  <a:pt x="106" y="203"/>
                  <a:pt x="106" y="203"/>
                  <a:pt x="106" y="203"/>
                </a:cubicBezTo>
                <a:cubicBezTo>
                  <a:pt x="107" y="204"/>
                  <a:pt x="107" y="204"/>
                  <a:pt x="107" y="204"/>
                </a:cubicBezTo>
                <a:cubicBezTo>
                  <a:pt x="108" y="204"/>
                  <a:pt x="108" y="204"/>
                  <a:pt x="108" y="203"/>
                </a:cubicBezTo>
                <a:cubicBezTo>
                  <a:pt x="109" y="203"/>
                  <a:pt x="109" y="203"/>
                  <a:pt x="109" y="203"/>
                </a:cubicBezTo>
                <a:cubicBezTo>
                  <a:pt x="109" y="204"/>
                  <a:pt x="109" y="204"/>
                  <a:pt x="109" y="204"/>
                </a:cubicBezTo>
                <a:cubicBezTo>
                  <a:pt x="109" y="204"/>
                  <a:pt x="109" y="204"/>
                  <a:pt x="109" y="204"/>
                </a:cubicBezTo>
                <a:cubicBezTo>
                  <a:pt x="109" y="204"/>
                  <a:pt x="109" y="204"/>
                  <a:pt x="109" y="204"/>
                </a:cubicBezTo>
                <a:cubicBezTo>
                  <a:pt x="110" y="205"/>
                  <a:pt x="110" y="205"/>
                  <a:pt x="110" y="205"/>
                </a:cubicBezTo>
                <a:cubicBezTo>
                  <a:pt x="110" y="204"/>
                  <a:pt x="110" y="204"/>
                  <a:pt x="110" y="204"/>
                </a:cubicBezTo>
                <a:cubicBezTo>
                  <a:pt x="110" y="204"/>
                  <a:pt x="110" y="204"/>
                  <a:pt x="110" y="204"/>
                </a:cubicBezTo>
                <a:cubicBezTo>
                  <a:pt x="110" y="204"/>
                  <a:pt x="110" y="204"/>
                  <a:pt x="110" y="204"/>
                </a:cubicBezTo>
                <a:cubicBezTo>
                  <a:pt x="111" y="204"/>
                  <a:pt x="111" y="204"/>
                  <a:pt x="111" y="204"/>
                </a:cubicBezTo>
                <a:cubicBezTo>
                  <a:pt x="111" y="203"/>
                  <a:pt x="111" y="203"/>
                  <a:pt x="111" y="202"/>
                </a:cubicBezTo>
                <a:cubicBezTo>
                  <a:pt x="115" y="200"/>
                  <a:pt x="119" y="198"/>
                  <a:pt x="124" y="196"/>
                </a:cubicBezTo>
                <a:cubicBezTo>
                  <a:pt x="124" y="197"/>
                  <a:pt x="124" y="197"/>
                  <a:pt x="124" y="197"/>
                </a:cubicBezTo>
                <a:cubicBezTo>
                  <a:pt x="124" y="197"/>
                  <a:pt x="124" y="197"/>
                  <a:pt x="124" y="197"/>
                </a:cubicBezTo>
                <a:cubicBezTo>
                  <a:pt x="125" y="197"/>
                  <a:pt x="125" y="197"/>
                  <a:pt x="125" y="196"/>
                </a:cubicBezTo>
                <a:cubicBezTo>
                  <a:pt x="126" y="195"/>
                  <a:pt x="126" y="195"/>
                  <a:pt x="126" y="195"/>
                </a:cubicBezTo>
                <a:cubicBezTo>
                  <a:pt x="129" y="194"/>
                  <a:pt x="132" y="193"/>
                  <a:pt x="134" y="192"/>
                </a:cubicBezTo>
                <a:cubicBezTo>
                  <a:pt x="135" y="191"/>
                  <a:pt x="135" y="191"/>
                  <a:pt x="136" y="190"/>
                </a:cubicBezTo>
                <a:cubicBezTo>
                  <a:pt x="136" y="190"/>
                  <a:pt x="136" y="189"/>
                  <a:pt x="135" y="189"/>
                </a:cubicBezTo>
                <a:cubicBezTo>
                  <a:pt x="132" y="184"/>
                  <a:pt x="129" y="179"/>
                  <a:pt x="128" y="173"/>
                </a:cubicBezTo>
                <a:cubicBezTo>
                  <a:pt x="128" y="173"/>
                  <a:pt x="129" y="173"/>
                  <a:pt x="129" y="172"/>
                </a:cubicBezTo>
                <a:cubicBezTo>
                  <a:pt x="129" y="172"/>
                  <a:pt x="129" y="171"/>
                  <a:pt x="129" y="170"/>
                </a:cubicBezTo>
                <a:cubicBezTo>
                  <a:pt x="127" y="165"/>
                  <a:pt x="126" y="161"/>
                  <a:pt x="124" y="157"/>
                </a:cubicBezTo>
                <a:cubicBezTo>
                  <a:pt x="125" y="157"/>
                  <a:pt x="125" y="157"/>
                  <a:pt x="125" y="157"/>
                </a:cubicBezTo>
                <a:cubicBezTo>
                  <a:pt x="125" y="157"/>
                  <a:pt x="125" y="156"/>
                  <a:pt x="126" y="156"/>
                </a:cubicBezTo>
                <a:cubicBezTo>
                  <a:pt x="129" y="155"/>
                  <a:pt x="135" y="152"/>
                  <a:pt x="141" y="150"/>
                </a:cubicBezTo>
                <a:cubicBezTo>
                  <a:pt x="143" y="149"/>
                  <a:pt x="146" y="148"/>
                  <a:pt x="148" y="147"/>
                </a:cubicBezTo>
                <a:cubicBezTo>
                  <a:pt x="151" y="147"/>
                  <a:pt x="152" y="146"/>
                  <a:pt x="153" y="146"/>
                </a:cubicBezTo>
                <a:cubicBezTo>
                  <a:pt x="154" y="146"/>
                  <a:pt x="155" y="145"/>
                  <a:pt x="155" y="143"/>
                </a:cubicBezTo>
                <a:cubicBezTo>
                  <a:pt x="154" y="139"/>
                  <a:pt x="153" y="134"/>
                  <a:pt x="152" y="129"/>
                </a:cubicBezTo>
                <a:cubicBezTo>
                  <a:pt x="152" y="129"/>
                  <a:pt x="153" y="128"/>
                  <a:pt x="152" y="127"/>
                </a:cubicBezTo>
                <a:cubicBezTo>
                  <a:pt x="152" y="127"/>
                  <a:pt x="151" y="122"/>
                  <a:pt x="149" y="117"/>
                </a:cubicBezTo>
                <a:cubicBezTo>
                  <a:pt x="147" y="111"/>
                  <a:pt x="145" y="105"/>
                  <a:pt x="144" y="101"/>
                </a:cubicBezTo>
                <a:cubicBezTo>
                  <a:pt x="143" y="101"/>
                  <a:pt x="143" y="100"/>
                  <a:pt x="142" y="100"/>
                </a:cubicBezTo>
                <a:cubicBezTo>
                  <a:pt x="142" y="100"/>
                  <a:pt x="142" y="100"/>
                  <a:pt x="142" y="100"/>
                </a:cubicBezTo>
                <a:cubicBezTo>
                  <a:pt x="141" y="100"/>
                  <a:pt x="141" y="100"/>
                  <a:pt x="141" y="100"/>
                </a:cubicBezTo>
                <a:cubicBezTo>
                  <a:pt x="140" y="101"/>
                  <a:pt x="140" y="101"/>
                  <a:pt x="138" y="102"/>
                </a:cubicBezTo>
                <a:cubicBezTo>
                  <a:pt x="134" y="103"/>
                  <a:pt x="126" y="106"/>
                  <a:pt x="111" y="111"/>
                </a:cubicBezTo>
                <a:cubicBezTo>
                  <a:pt x="111" y="110"/>
                  <a:pt x="111" y="110"/>
                  <a:pt x="111" y="109"/>
                </a:cubicBezTo>
                <a:cubicBezTo>
                  <a:pt x="111" y="108"/>
                  <a:pt x="111" y="108"/>
                  <a:pt x="111" y="108"/>
                </a:cubicBezTo>
                <a:cubicBezTo>
                  <a:pt x="111" y="108"/>
                  <a:pt x="111" y="108"/>
                  <a:pt x="111" y="108"/>
                </a:cubicBezTo>
                <a:cubicBezTo>
                  <a:pt x="116" y="106"/>
                  <a:pt x="123" y="103"/>
                  <a:pt x="130" y="101"/>
                </a:cubicBezTo>
                <a:cubicBezTo>
                  <a:pt x="130" y="102"/>
                  <a:pt x="130" y="102"/>
                  <a:pt x="130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131" y="102"/>
                  <a:pt x="132" y="102"/>
                  <a:pt x="13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34" y="100"/>
                  <a:pt x="135" y="99"/>
                  <a:pt x="137" y="99"/>
                </a:cubicBezTo>
                <a:cubicBezTo>
                  <a:pt x="138" y="98"/>
                  <a:pt x="138" y="98"/>
                  <a:pt x="139" y="97"/>
                </a:cubicBezTo>
                <a:cubicBezTo>
                  <a:pt x="140" y="96"/>
                  <a:pt x="140" y="95"/>
                  <a:pt x="140" y="93"/>
                </a:cubicBezTo>
                <a:cubicBezTo>
                  <a:pt x="140" y="91"/>
                  <a:pt x="140" y="89"/>
                  <a:pt x="139" y="87"/>
                </a:cubicBezTo>
                <a:cubicBezTo>
                  <a:pt x="139" y="87"/>
                  <a:pt x="139" y="86"/>
                  <a:pt x="139" y="86"/>
                </a:cubicBezTo>
                <a:cubicBezTo>
                  <a:pt x="139" y="85"/>
                  <a:pt x="140" y="85"/>
                  <a:pt x="139" y="84"/>
                </a:cubicBezTo>
                <a:cubicBezTo>
                  <a:pt x="138" y="76"/>
                  <a:pt x="137" y="69"/>
                  <a:pt x="135" y="61"/>
                </a:cubicBezTo>
                <a:cubicBezTo>
                  <a:pt x="135" y="60"/>
                  <a:pt x="134" y="60"/>
                  <a:pt x="134" y="60"/>
                </a:cubicBezTo>
                <a:cubicBezTo>
                  <a:pt x="133" y="59"/>
                  <a:pt x="133" y="59"/>
                  <a:pt x="133" y="59"/>
                </a:cubicBezTo>
                <a:cubicBezTo>
                  <a:pt x="133" y="59"/>
                  <a:pt x="132" y="59"/>
                  <a:pt x="132" y="59"/>
                </a:cubicBezTo>
                <a:cubicBezTo>
                  <a:pt x="128" y="61"/>
                  <a:pt x="124" y="63"/>
                  <a:pt x="120" y="65"/>
                </a:cubicBezTo>
                <a:cubicBezTo>
                  <a:pt x="121" y="61"/>
                  <a:pt x="122" y="57"/>
                  <a:pt x="123" y="53"/>
                </a:cubicBezTo>
                <a:cubicBezTo>
                  <a:pt x="124" y="48"/>
                  <a:pt x="125" y="43"/>
                  <a:pt x="127" y="36"/>
                </a:cubicBezTo>
                <a:cubicBezTo>
                  <a:pt x="128" y="33"/>
                  <a:pt x="128" y="29"/>
                  <a:pt x="128" y="26"/>
                </a:cubicBezTo>
                <a:cubicBezTo>
                  <a:pt x="128" y="25"/>
                  <a:pt x="128" y="25"/>
                  <a:pt x="128" y="24"/>
                </a:cubicBezTo>
                <a:cubicBezTo>
                  <a:pt x="128" y="17"/>
                  <a:pt x="127" y="9"/>
                  <a:pt x="126" y="2"/>
                </a:cubicBezTo>
                <a:cubicBezTo>
                  <a:pt x="126" y="1"/>
                  <a:pt x="126" y="1"/>
                  <a:pt x="125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25" y="0"/>
                  <a:pt x="124" y="0"/>
                  <a:pt x="124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CustomShape 140"/>
          <p:cNvSpPr/>
          <p:nvPr/>
        </p:nvSpPr>
        <p:spPr>
          <a:xfrm>
            <a:off x="3281040" y="5593680"/>
            <a:ext cx="1440" cy="144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3" name="CustomShape 141"/>
          <p:cNvSpPr/>
          <p:nvPr/>
        </p:nvSpPr>
        <p:spPr>
          <a:xfrm>
            <a:off x="3281040" y="5593680"/>
            <a:ext cx="1440" cy="144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4" name="CustomShape 142"/>
          <p:cNvSpPr/>
          <p:nvPr/>
        </p:nvSpPr>
        <p:spPr>
          <a:xfrm>
            <a:off x="6018120" y="3217680"/>
            <a:ext cx="535680" cy="746640"/>
          </a:xfrm>
          <a:custGeom>
            <a:avLst/>
            <a:gdLst/>
            <a:ahLst/>
            <a:rect l="l" t="t" r="r" b="b"/>
            <a:pathLst>
              <a:path w="126" h="176">
                <a:moveTo>
                  <a:pt x="116" y="171"/>
                </a:moveTo>
                <a:cubicBezTo>
                  <a:pt x="117" y="168"/>
                  <a:pt x="119" y="164"/>
                  <a:pt x="120" y="161"/>
                </a:cubicBezTo>
                <a:cubicBezTo>
                  <a:pt x="120" y="163"/>
                  <a:pt x="120" y="166"/>
                  <a:pt x="120" y="168"/>
                </a:cubicBezTo>
                <a:cubicBezTo>
                  <a:pt x="120" y="169"/>
                  <a:pt x="120" y="170"/>
                  <a:pt x="120" y="171"/>
                </a:cubicBezTo>
                <a:cubicBezTo>
                  <a:pt x="119" y="171"/>
                  <a:pt x="117" y="171"/>
                  <a:pt x="116" y="171"/>
                </a:cubicBezTo>
                <a:moveTo>
                  <a:pt x="97" y="160"/>
                </a:moveTo>
                <a:cubicBezTo>
                  <a:pt x="99" y="160"/>
                  <a:pt x="101" y="160"/>
                  <a:pt x="102" y="160"/>
                </a:cubicBezTo>
                <a:cubicBezTo>
                  <a:pt x="100" y="163"/>
                  <a:pt x="97" y="167"/>
                  <a:pt x="96" y="172"/>
                </a:cubicBezTo>
                <a:cubicBezTo>
                  <a:pt x="94" y="172"/>
                  <a:pt x="92" y="171"/>
                  <a:pt x="90" y="171"/>
                </a:cubicBezTo>
                <a:cubicBezTo>
                  <a:pt x="91" y="167"/>
                  <a:pt x="93" y="163"/>
                  <a:pt x="96" y="160"/>
                </a:cubicBezTo>
                <a:cubicBezTo>
                  <a:pt x="97" y="160"/>
                  <a:pt x="97" y="160"/>
                  <a:pt x="97" y="160"/>
                </a:cubicBezTo>
                <a:moveTo>
                  <a:pt x="88" y="171"/>
                </a:moveTo>
                <a:cubicBezTo>
                  <a:pt x="86" y="171"/>
                  <a:pt x="84" y="170"/>
                  <a:pt x="82" y="170"/>
                </a:cubicBezTo>
                <a:cubicBezTo>
                  <a:pt x="83" y="166"/>
                  <a:pt x="85" y="163"/>
                  <a:pt x="87" y="160"/>
                </a:cubicBezTo>
                <a:cubicBezTo>
                  <a:pt x="87" y="159"/>
                  <a:pt x="87" y="159"/>
                  <a:pt x="87" y="159"/>
                </a:cubicBezTo>
                <a:cubicBezTo>
                  <a:pt x="89" y="159"/>
                  <a:pt x="91" y="160"/>
                  <a:pt x="94" y="160"/>
                </a:cubicBezTo>
                <a:cubicBezTo>
                  <a:pt x="91" y="163"/>
                  <a:pt x="89" y="167"/>
                  <a:pt x="88" y="171"/>
                </a:cubicBezTo>
                <a:moveTo>
                  <a:pt x="102" y="172"/>
                </a:moveTo>
                <a:cubicBezTo>
                  <a:pt x="100" y="172"/>
                  <a:pt x="99" y="172"/>
                  <a:pt x="98" y="172"/>
                </a:cubicBezTo>
                <a:cubicBezTo>
                  <a:pt x="100" y="167"/>
                  <a:pt x="102" y="163"/>
                  <a:pt x="105" y="159"/>
                </a:cubicBezTo>
                <a:cubicBezTo>
                  <a:pt x="107" y="159"/>
                  <a:pt x="110" y="159"/>
                  <a:pt x="113" y="158"/>
                </a:cubicBezTo>
                <a:cubicBezTo>
                  <a:pt x="110" y="162"/>
                  <a:pt x="107" y="167"/>
                  <a:pt x="105" y="172"/>
                </a:cubicBezTo>
                <a:cubicBezTo>
                  <a:pt x="104" y="172"/>
                  <a:pt x="103" y="172"/>
                  <a:pt x="102" y="172"/>
                </a:cubicBezTo>
                <a:moveTo>
                  <a:pt x="80" y="170"/>
                </a:moveTo>
                <a:cubicBezTo>
                  <a:pt x="78" y="169"/>
                  <a:pt x="75" y="169"/>
                  <a:pt x="73" y="168"/>
                </a:cubicBezTo>
                <a:cubicBezTo>
                  <a:pt x="73" y="168"/>
                  <a:pt x="73" y="168"/>
                  <a:pt x="73" y="168"/>
                </a:cubicBezTo>
                <a:cubicBezTo>
                  <a:pt x="75" y="164"/>
                  <a:pt x="77" y="161"/>
                  <a:pt x="79" y="158"/>
                </a:cubicBezTo>
                <a:cubicBezTo>
                  <a:pt x="81" y="158"/>
                  <a:pt x="83" y="159"/>
                  <a:pt x="85" y="159"/>
                </a:cubicBezTo>
                <a:cubicBezTo>
                  <a:pt x="83" y="162"/>
                  <a:pt x="81" y="166"/>
                  <a:pt x="80" y="170"/>
                </a:cubicBezTo>
                <a:moveTo>
                  <a:pt x="71" y="167"/>
                </a:moveTo>
                <a:cubicBezTo>
                  <a:pt x="69" y="167"/>
                  <a:pt x="67" y="166"/>
                  <a:pt x="65" y="165"/>
                </a:cubicBezTo>
                <a:cubicBezTo>
                  <a:pt x="66" y="162"/>
                  <a:pt x="68" y="159"/>
                  <a:pt x="70" y="155"/>
                </a:cubicBezTo>
                <a:cubicBezTo>
                  <a:pt x="72" y="156"/>
                  <a:pt x="74" y="157"/>
                  <a:pt x="77" y="157"/>
                </a:cubicBezTo>
                <a:cubicBezTo>
                  <a:pt x="75" y="161"/>
                  <a:pt x="73" y="164"/>
                  <a:pt x="71" y="167"/>
                </a:cubicBezTo>
                <a:cubicBezTo>
                  <a:pt x="71" y="167"/>
                  <a:pt x="71" y="167"/>
                  <a:pt x="71" y="167"/>
                </a:cubicBezTo>
                <a:cubicBezTo>
                  <a:pt x="71" y="167"/>
                  <a:pt x="71" y="167"/>
                  <a:pt x="71" y="167"/>
                </a:cubicBezTo>
                <a:moveTo>
                  <a:pt x="107" y="172"/>
                </a:moveTo>
                <a:cubicBezTo>
                  <a:pt x="110" y="167"/>
                  <a:pt x="112" y="162"/>
                  <a:pt x="115" y="157"/>
                </a:cubicBezTo>
                <a:cubicBezTo>
                  <a:pt x="117" y="157"/>
                  <a:pt x="119" y="156"/>
                  <a:pt x="121" y="155"/>
                </a:cubicBezTo>
                <a:cubicBezTo>
                  <a:pt x="121" y="156"/>
                  <a:pt x="121" y="157"/>
                  <a:pt x="121" y="158"/>
                </a:cubicBezTo>
                <a:cubicBezTo>
                  <a:pt x="120" y="158"/>
                  <a:pt x="120" y="158"/>
                  <a:pt x="120" y="158"/>
                </a:cubicBezTo>
                <a:cubicBezTo>
                  <a:pt x="117" y="162"/>
                  <a:pt x="115" y="167"/>
                  <a:pt x="113" y="171"/>
                </a:cubicBezTo>
                <a:cubicBezTo>
                  <a:pt x="111" y="171"/>
                  <a:pt x="109" y="172"/>
                  <a:pt x="107" y="172"/>
                </a:cubicBezTo>
                <a:moveTo>
                  <a:pt x="63" y="164"/>
                </a:moveTo>
                <a:cubicBezTo>
                  <a:pt x="61" y="163"/>
                  <a:pt x="60" y="163"/>
                  <a:pt x="58" y="162"/>
                </a:cubicBezTo>
                <a:cubicBezTo>
                  <a:pt x="60" y="159"/>
                  <a:pt x="62" y="156"/>
                  <a:pt x="64" y="153"/>
                </a:cubicBezTo>
                <a:cubicBezTo>
                  <a:pt x="65" y="154"/>
                  <a:pt x="67" y="154"/>
                  <a:pt x="68" y="155"/>
                </a:cubicBezTo>
                <a:cubicBezTo>
                  <a:pt x="66" y="158"/>
                  <a:pt x="65" y="161"/>
                  <a:pt x="63" y="164"/>
                </a:cubicBezTo>
                <a:cubicBezTo>
                  <a:pt x="63" y="164"/>
                  <a:pt x="63" y="164"/>
                  <a:pt x="63" y="164"/>
                </a:cubicBezTo>
                <a:moveTo>
                  <a:pt x="57" y="161"/>
                </a:moveTo>
                <a:cubicBezTo>
                  <a:pt x="55" y="160"/>
                  <a:pt x="53" y="159"/>
                  <a:pt x="52" y="158"/>
                </a:cubicBezTo>
                <a:cubicBezTo>
                  <a:pt x="53" y="155"/>
                  <a:pt x="55" y="153"/>
                  <a:pt x="57" y="150"/>
                </a:cubicBezTo>
                <a:cubicBezTo>
                  <a:pt x="57" y="150"/>
                  <a:pt x="57" y="150"/>
                  <a:pt x="57" y="150"/>
                </a:cubicBezTo>
                <a:cubicBezTo>
                  <a:pt x="59" y="151"/>
                  <a:pt x="60" y="152"/>
                  <a:pt x="62" y="152"/>
                </a:cubicBezTo>
                <a:cubicBezTo>
                  <a:pt x="60" y="155"/>
                  <a:pt x="58" y="158"/>
                  <a:pt x="57" y="161"/>
                </a:cubicBezTo>
                <a:moveTo>
                  <a:pt x="50" y="157"/>
                </a:moveTo>
                <a:cubicBezTo>
                  <a:pt x="48" y="155"/>
                  <a:pt x="45" y="153"/>
                  <a:pt x="43" y="151"/>
                </a:cubicBezTo>
                <a:cubicBezTo>
                  <a:pt x="43" y="150"/>
                  <a:pt x="43" y="150"/>
                  <a:pt x="43" y="150"/>
                </a:cubicBezTo>
                <a:cubicBezTo>
                  <a:pt x="44" y="147"/>
                  <a:pt x="45" y="145"/>
                  <a:pt x="47" y="142"/>
                </a:cubicBezTo>
                <a:cubicBezTo>
                  <a:pt x="48" y="144"/>
                  <a:pt x="49" y="145"/>
                  <a:pt x="51" y="146"/>
                </a:cubicBezTo>
                <a:cubicBezTo>
                  <a:pt x="52" y="146"/>
                  <a:pt x="52" y="146"/>
                  <a:pt x="52" y="146"/>
                </a:cubicBezTo>
                <a:cubicBezTo>
                  <a:pt x="50" y="148"/>
                  <a:pt x="48" y="151"/>
                  <a:pt x="48" y="153"/>
                </a:cubicBezTo>
                <a:cubicBezTo>
                  <a:pt x="47" y="154"/>
                  <a:pt x="48" y="154"/>
                  <a:pt x="48" y="154"/>
                </a:cubicBezTo>
                <a:cubicBezTo>
                  <a:pt x="48" y="154"/>
                  <a:pt x="48" y="154"/>
                  <a:pt x="49" y="154"/>
                </a:cubicBezTo>
                <a:cubicBezTo>
                  <a:pt x="49" y="154"/>
                  <a:pt x="49" y="154"/>
                  <a:pt x="49" y="154"/>
                </a:cubicBezTo>
                <a:cubicBezTo>
                  <a:pt x="50" y="151"/>
                  <a:pt x="52" y="149"/>
                  <a:pt x="53" y="148"/>
                </a:cubicBezTo>
                <a:cubicBezTo>
                  <a:pt x="54" y="148"/>
                  <a:pt x="55" y="149"/>
                  <a:pt x="56" y="149"/>
                </a:cubicBezTo>
                <a:cubicBezTo>
                  <a:pt x="54" y="151"/>
                  <a:pt x="52" y="154"/>
                  <a:pt x="50" y="157"/>
                </a:cubicBezTo>
                <a:moveTo>
                  <a:pt x="41" y="149"/>
                </a:moveTo>
                <a:cubicBezTo>
                  <a:pt x="40" y="147"/>
                  <a:pt x="39" y="146"/>
                  <a:pt x="38" y="145"/>
                </a:cubicBezTo>
                <a:cubicBezTo>
                  <a:pt x="39" y="142"/>
                  <a:pt x="41" y="140"/>
                  <a:pt x="42" y="137"/>
                </a:cubicBezTo>
                <a:cubicBezTo>
                  <a:pt x="43" y="139"/>
                  <a:pt x="44" y="140"/>
                  <a:pt x="45" y="141"/>
                </a:cubicBezTo>
                <a:cubicBezTo>
                  <a:pt x="44" y="143"/>
                  <a:pt x="42" y="146"/>
                  <a:pt x="41" y="149"/>
                </a:cubicBezTo>
                <a:moveTo>
                  <a:pt x="37" y="143"/>
                </a:moveTo>
                <a:cubicBezTo>
                  <a:pt x="35" y="142"/>
                  <a:pt x="34" y="140"/>
                  <a:pt x="34" y="139"/>
                </a:cubicBezTo>
                <a:cubicBezTo>
                  <a:pt x="34" y="139"/>
                  <a:pt x="34" y="138"/>
                  <a:pt x="34" y="138"/>
                </a:cubicBezTo>
                <a:cubicBezTo>
                  <a:pt x="34" y="138"/>
                  <a:pt x="34" y="138"/>
                  <a:pt x="34" y="138"/>
                </a:cubicBezTo>
                <a:cubicBezTo>
                  <a:pt x="35" y="136"/>
                  <a:pt x="36" y="134"/>
                  <a:pt x="37" y="132"/>
                </a:cubicBezTo>
                <a:cubicBezTo>
                  <a:pt x="38" y="133"/>
                  <a:pt x="39" y="134"/>
                  <a:pt x="40" y="136"/>
                </a:cubicBezTo>
                <a:cubicBezTo>
                  <a:pt x="39" y="138"/>
                  <a:pt x="38" y="141"/>
                  <a:pt x="37" y="143"/>
                </a:cubicBezTo>
                <a:moveTo>
                  <a:pt x="32" y="137"/>
                </a:moveTo>
                <a:cubicBezTo>
                  <a:pt x="31" y="135"/>
                  <a:pt x="30" y="133"/>
                  <a:pt x="29" y="131"/>
                </a:cubicBezTo>
                <a:cubicBezTo>
                  <a:pt x="30" y="129"/>
                  <a:pt x="31" y="126"/>
                  <a:pt x="32" y="124"/>
                </a:cubicBezTo>
                <a:cubicBezTo>
                  <a:pt x="33" y="126"/>
                  <a:pt x="34" y="128"/>
                  <a:pt x="36" y="130"/>
                </a:cubicBezTo>
                <a:cubicBezTo>
                  <a:pt x="35" y="132"/>
                  <a:pt x="33" y="134"/>
                  <a:pt x="32" y="137"/>
                </a:cubicBezTo>
                <a:moveTo>
                  <a:pt x="28" y="129"/>
                </a:moveTo>
                <a:cubicBezTo>
                  <a:pt x="27" y="128"/>
                  <a:pt x="27" y="127"/>
                  <a:pt x="27" y="126"/>
                </a:cubicBezTo>
                <a:cubicBezTo>
                  <a:pt x="27" y="123"/>
                  <a:pt x="28" y="121"/>
                  <a:pt x="30" y="119"/>
                </a:cubicBezTo>
                <a:cubicBezTo>
                  <a:pt x="30" y="120"/>
                  <a:pt x="31" y="121"/>
                  <a:pt x="31" y="122"/>
                </a:cubicBezTo>
                <a:cubicBezTo>
                  <a:pt x="31" y="123"/>
                  <a:pt x="31" y="123"/>
                  <a:pt x="31" y="123"/>
                </a:cubicBezTo>
                <a:cubicBezTo>
                  <a:pt x="30" y="125"/>
                  <a:pt x="29" y="127"/>
                  <a:pt x="28" y="129"/>
                </a:cubicBezTo>
                <a:moveTo>
                  <a:pt x="26" y="123"/>
                </a:moveTo>
                <a:cubicBezTo>
                  <a:pt x="25" y="122"/>
                  <a:pt x="25" y="121"/>
                  <a:pt x="25" y="120"/>
                </a:cubicBezTo>
                <a:cubicBezTo>
                  <a:pt x="25" y="115"/>
                  <a:pt x="25" y="112"/>
                  <a:pt x="25" y="109"/>
                </a:cubicBezTo>
                <a:cubicBezTo>
                  <a:pt x="26" y="112"/>
                  <a:pt x="27" y="115"/>
                  <a:pt x="29" y="117"/>
                </a:cubicBezTo>
                <a:cubicBezTo>
                  <a:pt x="28" y="118"/>
                  <a:pt x="28" y="118"/>
                  <a:pt x="28" y="118"/>
                </a:cubicBezTo>
                <a:cubicBezTo>
                  <a:pt x="27" y="119"/>
                  <a:pt x="26" y="121"/>
                  <a:pt x="26" y="123"/>
                </a:cubicBezTo>
                <a:moveTo>
                  <a:pt x="6" y="119"/>
                </a:moveTo>
                <a:cubicBezTo>
                  <a:pt x="9" y="105"/>
                  <a:pt x="9" y="105"/>
                  <a:pt x="9" y="105"/>
                </a:cubicBezTo>
                <a:cubicBezTo>
                  <a:pt x="9" y="105"/>
                  <a:pt x="10" y="105"/>
                  <a:pt x="10" y="105"/>
                </a:cubicBezTo>
                <a:cubicBezTo>
                  <a:pt x="11" y="105"/>
                  <a:pt x="12" y="105"/>
                  <a:pt x="12" y="105"/>
                </a:cubicBezTo>
                <a:cubicBezTo>
                  <a:pt x="10" y="110"/>
                  <a:pt x="8" y="114"/>
                  <a:pt x="7" y="119"/>
                </a:cubicBezTo>
                <a:cubicBezTo>
                  <a:pt x="6" y="119"/>
                  <a:pt x="6" y="119"/>
                  <a:pt x="6" y="119"/>
                </a:cubicBezTo>
                <a:moveTo>
                  <a:pt x="9" y="119"/>
                </a:moveTo>
                <a:cubicBezTo>
                  <a:pt x="10" y="114"/>
                  <a:pt x="12" y="110"/>
                  <a:pt x="14" y="106"/>
                </a:cubicBezTo>
                <a:cubicBezTo>
                  <a:pt x="14" y="105"/>
                  <a:pt x="14" y="105"/>
                  <a:pt x="14" y="105"/>
                </a:cubicBezTo>
                <a:cubicBezTo>
                  <a:pt x="16" y="105"/>
                  <a:pt x="17" y="105"/>
                  <a:pt x="18" y="105"/>
                </a:cubicBezTo>
                <a:cubicBezTo>
                  <a:pt x="18" y="105"/>
                  <a:pt x="18" y="105"/>
                  <a:pt x="18" y="105"/>
                </a:cubicBezTo>
                <a:cubicBezTo>
                  <a:pt x="16" y="110"/>
                  <a:pt x="14" y="114"/>
                  <a:pt x="12" y="119"/>
                </a:cubicBezTo>
                <a:cubicBezTo>
                  <a:pt x="9" y="119"/>
                  <a:pt x="9" y="119"/>
                  <a:pt x="9" y="119"/>
                </a:cubicBezTo>
                <a:moveTo>
                  <a:pt x="15" y="119"/>
                </a:moveTo>
                <a:cubicBezTo>
                  <a:pt x="16" y="114"/>
                  <a:pt x="18" y="110"/>
                  <a:pt x="20" y="106"/>
                </a:cubicBezTo>
                <a:cubicBezTo>
                  <a:pt x="20" y="105"/>
                  <a:pt x="20" y="105"/>
                  <a:pt x="19" y="105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21" y="104"/>
                  <a:pt x="21" y="104"/>
                  <a:pt x="22" y="104"/>
                </a:cubicBezTo>
                <a:cubicBezTo>
                  <a:pt x="22" y="110"/>
                  <a:pt x="21" y="113"/>
                  <a:pt x="21" y="118"/>
                </a:cubicBezTo>
                <a:cubicBezTo>
                  <a:pt x="15" y="119"/>
                  <a:pt x="15" y="119"/>
                  <a:pt x="15" y="119"/>
                </a:cubicBezTo>
                <a:moveTo>
                  <a:pt x="68" y="115"/>
                </a:moveTo>
                <a:cubicBezTo>
                  <a:pt x="68" y="115"/>
                  <a:pt x="68" y="115"/>
                  <a:pt x="68" y="115"/>
                </a:cubicBezTo>
                <a:cubicBezTo>
                  <a:pt x="69" y="111"/>
                  <a:pt x="71" y="107"/>
                  <a:pt x="74" y="104"/>
                </a:cubicBezTo>
                <a:cubicBezTo>
                  <a:pt x="74" y="104"/>
                  <a:pt x="74" y="104"/>
                  <a:pt x="74" y="104"/>
                </a:cubicBezTo>
                <a:cubicBezTo>
                  <a:pt x="75" y="104"/>
                  <a:pt x="77" y="104"/>
                  <a:pt x="78" y="104"/>
                </a:cubicBezTo>
                <a:cubicBezTo>
                  <a:pt x="79" y="104"/>
                  <a:pt x="79" y="104"/>
                  <a:pt x="79" y="104"/>
                </a:cubicBezTo>
                <a:cubicBezTo>
                  <a:pt x="76" y="108"/>
                  <a:pt x="74" y="111"/>
                  <a:pt x="73" y="115"/>
                </a:cubicBezTo>
                <a:cubicBezTo>
                  <a:pt x="68" y="115"/>
                  <a:pt x="68" y="115"/>
                  <a:pt x="68" y="115"/>
                </a:cubicBezTo>
                <a:moveTo>
                  <a:pt x="64" y="115"/>
                </a:moveTo>
                <a:cubicBezTo>
                  <a:pt x="63" y="113"/>
                  <a:pt x="62" y="112"/>
                  <a:pt x="61" y="111"/>
                </a:cubicBezTo>
                <a:cubicBezTo>
                  <a:pt x="62" y="109"/>
                  <a:pt x="64" y="106"/>
                  <a:pt x="65" y="104"/>
                </a:cubicBezTo>
                <a:cubicBezTo>
                  <a:pt x="67" y="104"/>
                  <a:pt x="69" y="104"/>
                  <a:pt x="72" y="104"/>
                </a:cubicBezTo>
                <a:cubicBezTo>
                  <a:pt x="69" y="107"/>
                  <a:pt x="67" y="111"/>
                  <a:pt x="66" y="115"/>
                </a:cubicBezTo>
                <a:cubicBezTo>
                  <a:pt x="64" y="115"/>
                  <a:pt x="64" y="115"/>
                  <a:pt x="64" y="115"/>
                </a:cubicBezTo>
                <a:moveTo>
                  <a:pt x="75" y="115"/>
                </a:moveTo>
                <a:cubicBezTo>
                  <a:pt x="77" y="111"/>
                  <a:pt x="79" y="108"/>
                  <a:pt x="81" y="104"/>
                </a:cubicBezTo>
                <a:cubicBezTo>
                  <a:pt x="83" y="104"/>
                  <a:pt x="85" y="104"/>
                  <a:pt x="87" y="104"/>
                </a:cubicBezTo>
                <a:cubicBezTo>
                  <a:pt x="84" y="107"/>
                  <a:pt x="82" y="111"/>
                  <a:pt x="80" y="115"/>
                </a:cubicBezTo>
                <a:cubicBezTo>
                  <a:pt x="75" y="115"/>
                  <a:pt x="75" y="115"/>
                  <a:pt x="75" y="115"/>
                </a:cubicBezTo>
                <a:moveTo>
                  <a:pt x="60" y="109"/>
                </a:moveTo>
                <a:cubicBezTo>
                  <a:pt x="60" y="107"/>
                  <a:pt x="59" y="106"/>
                  <a:pt x="58" y="104"/>
                </a:cubicBezTo>
                <a:cubicBezTo>
                  <a:pt x="60" y="104"/>
                  <a:pt x="61" y="104"/>
                  <a:pt x="63" y="104"/>
                </a:cubicBezTo>
                <a:cubicBezTo>
                  <a:pt x="62" y="106"/>
                  <a:pt x="61" y="107"/>
                  <a:pt x="60" y="109"/>
                </a:cubicBezTo>
                <a:moveTo>
                  <a:pt x="83" y="115"/>
                </a:moveTo>
                <a:cubicBezTo>
                  <a:pt x="84" y="111"/>
                  <a:pt x="87" y="107"/>
                  <a:pt x="90" y="104"/>
                </a:cubicBezTo>
                <a:cubicBezTo>
                  <a:pt x="91" y="104"/>
                  <a:pt x="92" y="104"/>
                  <a:pt x="94" y="104"/>
                </a:cubicBezTo>
                <a:cubicBezTo>
                  <a:pt x="91" y="107"/>
                  <a:pt x="89" y="111"/>
                  <a:pt x="87" y="114"/>
                </a:cubicBezTo>
                <a:cubicBezTo>
                  <a:pt x="87" y="115"/>
                  <a:pt x="87" y="115"/>
                  <a:pt x="87" y="115"/>
                </a:cubicBezTo>
                <a:cubicBezTo>
                  <a:pt x="87" y="115"/>
                  <a:pt x="87" y="115"/>
                  <a:pt x="87" y="115"/>
                </a:cubicBezTo>
                <a:cubicBezTo>
                  <a:pt x="83" y="115"/>
                  <a:pt x="83" y="115"/>
                  <a:pt x="83" y="115"/>
                </a:cubicBezTo>
                <a:moveTo>
                  <a:pt x="89" y="115"/>
                </a:moveTo>
                <a:cubicBezTo>
                  <a:pt x="91" y="111"/>
                  <a:pt x="93" y="107"/>
                  <a:pt x="96" y="104"/>
                </a:cubicBezTo>
                <a:cubicBezTo>
                  <a:pt x="98" y="104"/>
                  <a:pt x="99" y="104"/>
                  <a:pt x="101" y="104"/>
                </a:cubicBezTo>
                <a:cubicBezTo>
                  <a:pt x="99" y="107"/>
                  <a:pt x="96" y="111"/>
                  <a:pt x="94" y="115"/>
                </a:cubicBezTo>
                <a:cubicBezTo>
                  <a:pt x="89" y="115"/>
                  <a:pt x="89" y="115"/>
                  <a:pt x="89" y="115"/>
                </a:cubicBezTo>
                <a:moveTo>
                  <a:pt x="96" y="115"/>
                </a:moveTo>
                <a:cubicBezTo>
                  <a:pt x="98" y="111"/>
                  <a:pt x="101" y="108"/>
                  <a:pt x="103" y="104"/>
                </a:cubicBezTo>
                <a:cubicBezTo>
                  <a:pt x="104" y="104"/>
                  <a:pt x="104" y="104"/>
                  <a:pt x="104" y="104"/>
                </a:cubicBezTo>
                <a:cubicBezTo>
                  <a:pt x="101" y="115"/>
                  <a:pt x="101" y="115"/>
                  <a:pt x="101" y="115"/>
                </a:cubicBezTo>
                <a:cubicBezTo>
                  <a:pt x="96" y="115"/>
                  <a:pt x="96" y="115"/>
                  <a:pt x="96" y="115"/>
                </a:cubicBezTo>
                <a:moveTo>
                  <a:pt x="5" y="104"/>
                </a:moveTo>
                <a:cubicBezTo>
                  <a:pt x="5" y="101"/>
                  <a:pt x="5" y="101"/>
                  <a:pt x="5" y="101"/>
                </a:cubicBezTo>
                <a:cubicBezTo>
                  <a:pt x="5" y="101"/>
                  <a:pt x="5" y="101"/>
                  <a:pt x="5" y="101"/>
                </a:cubicBezTo>
                <a:cubicBezTo>
                  <a:pt x="5" y="101"/>
                  <a:pt x="5" y="102"/>
                  <a:pt x="5" y="103"/>
                </a:cubicBezTo>
                <a:cubicBezTo>
                  <a:pt x="5" y="104"/>
                  <a:pt x="5" y="104"/>
                  <a:pt x="5" y="104"/>
                </a:cubicBezTo>
                <a:moveTo>
                  <a:pt x="6" y="81"/>
                </a:moveTo>
                <a:cubicBezTo>
                  <a:pt x="9" y="77"/>
                  <a:pt x="9" y="77"/>
                  <a:pt x="9" y="77"/>
                </a:cubicBezTo>
                <a:cubicBezTo>
                  <a:pt x="9" y="77"/>
                  <a:pt x="10" y="77"/>
                  <a:pt x="11" y="77"/>
                </a:cubicBezTo>
                <a:cubicBezTo>
                  <a:pt x="10" y="78"/>
                  <a:pt x="9" y="79"/>
                  <a:pt x="8" y="81"/>
                </a:cubicBezTo>
                <a:cubicBezTo>
                  <a:pt x="8" y="81"/>
                  <a:pt x="8" y="81"/>
                  <a:pt x="8" y="81"/>
                </a:cubicBezTo>
                <a:cubicBezTo>
                  <a:pt x="6" y="81"/>
                  <a:pt x="6" y="81"/>
                  <a:pt x="6" y="81"/>
                </a:cubicBezTo>
                <a:moveTo>
                  <a:pt x="10" y="81"/>
                </a:moveTo>
                <a:cubicBezTo>
                  <a:pt x="11" y="80"/>
                  <a:pt x="13" y="78"/>
                  <a:pt x="14" y="76"/>
                </a:cubicBezTo>
                <a:cubicBezTo>
                  <a:pt x="15" y="76"/>
                  <a:pt x="16" y="76"/>
                  <a:pt x="17" y="76"/>
                </a:cubicBezTo>
                <a:cubicBezTo>
                  <a:pt x="16" y="78"/>
                  <a:pt x="15" y="79"/>
                  <a:pt x="14" y="81"/>
                </a:cubicBezTo>
                <a:cubicBezTo>
                  <a:pt x="10" y="81"/>
                  <a:pt x="10" y="81"/>
                  <a:pt x="10" y="81"/>
                </a:cubicBezTo>
                <a:moveTo>
                  <a:pt x="73" y="83"/>
                </a:moveTo>
                <a:cubicBezTo>
                  <a:pt x="74" y="80"/>
                  <a:pt x="76" y="78"/>
                  <a:pt x="77" y="76"/>
                </a:cubicBezTo>
                <a:cubicBezTo>
                  <a:pt x="79" y="76"/>
                  <a:pt x="80" y="76"/>
                  <a:pt x="81" y="76"/>
                </a:cubicBezTo>
                <a:cubicBezTo>
                  <a:pt x="81" y="76"/>
                  <a:pt x="82" y="76"/>
                  <a:pt x="83" y="76"/>
                </a:cubicBezTo>
                <a:cubicBezTo>
                  <a:pt x="81" y="78"/>
                  <a:pt x="80" y="80"/>
                  <a:pt x="78" y="82"/>
                </a:cubicBezTo>
                <a:cubicBezTo>
                  <a:pt x="78" y="83"/>
                  <a:pt x="78" y="83"/>
                  <a:pt x="78" y="83"/>
                </a:cubicBezTo>
                <a:cubicBezTo>
                  <a:pt x="77" y="83"/>
                  <a:pt x="75" y="83"/>
                  <a:pt x="74" y="83"/>
                </a:cubicBezTo>
                <a:cubicBezTo>
                  <a:pt x="73" y="83"/>
                  <a:pt x="73" y="83"/>
                  <a:pt x="73" y="83"/>
                </a:cubicBezTo>
                <a:moveTo>
                  <a:pt x="71" y="83"/>
                </a:moveTo>
                <a:cubicBezTo>
                  <a:pt x="69" y="83"/>
                  <a:pt x="68" y="83"/>
                  <a:pt x="67" y="83"/>
                </a:cubicBezTo>
                <a:cubicBezTo>
                  <a:pt x="67" y="83"/>
                  <a:pt x="67" y="83"/>
                  <a:pt x="67" y="83"/>
                </a:cubicBezTo>
                <a:cubicBezTo>
                  <a:pt x="68" y="80"/>
                  <a:pt x="70" y="78"/>
                  <a:pt x="72" y="76"/>
                </a:cubicBezTo>
                <a:cubicBezTo>
                  <a:pt x="72" y="76"/>
                  <a:pt x="72" y="76"/>
                  <a:pt x="72" y="76"/>
                </a:cubicBezTo>
                <a:cubicBezTo>
                  <a:pt x="73" y="76"/>
                  <a:pt x="74" y="76"/>
                  <a:pt x="75" y="76"/>
                </a:cubicBezTo>
                <a:cubicBezTo>
                  <a:pt x="74" y="78"/>
                  <a:pt x="72" y="80"/>
                  <a:pt x="71" y="82"/>
                </a:cubicBezTo>
                <a:cubicBezTo>
                  <a:pt x="71" y="83"/>
                  <a:pt x="71" y="83"/>
                  <a:pt x="71" y="83"/>
                </a:cubicBezTo>
                <a:moveTo>
                  <a:pt x="80" y="83"/>
                </a:moveTo>
                <a:cubicBezTo>
                  <a:pt x="82" y="80"/>
                  <a:pt x="83" y="78"/>
                  <a:pt x="85" y="76"/>
                </a:cubicBezTo>
                <a:cubicBezTo>
                  <a:pt x="87" y="76"/>
                  <a:pt x="89" y="76"/>
                  <a:pt x="91" y="76"/>
                </a:cubicBezTo>
                <a:cubicBezTo>
                  <a:pt x="89" y="78"/>
                  <a:pt x="87" y="80"/>
                  <a:pt x="85" y="82"/>
                </a:cubicBezTo>
                <a:cubicBezTo>
                  <a:pt x="85" y="83"/>
                  <a:pt x="85" y="83"/>
                  <a:pt x="85" y="83"/>
                </a:cubicBezTo>
                <a:cubicBezTo>
                  <a:pt x="83" y="83"/>
                  <a:pt x="82" y="83"/>
                  <a:pt x="80" y="83"/>
                </a:cubicBezTo>
                <a:moveTo>
                  <a:pt x="54" y="83"/>
                </a:moveTo>
                <a:cubicBezTo>
                  <a:pt x="54" y="82"/>
                  <a:pt x="54" y="82"/>
                  <a:pt x="54" y="81"/>
                </a:cubicBezTo>
                <a:cubicBezTo>
                  <a:pt x="55" y="79"/>
                  <a:pt x="57" y="77"/>
                  <a:pt x="58" y="76"/>
                </a:cubicBezTo>
                <a:cubicBezTo>
                  <a:pt x="59" y="76"/>
                  <a:pt x="61" y="76"/>
                  <a:pt x="62" y="76"/>
                </a:cubicBezTo>
                <a:cubicBezTo>
                  <a:pt x="61" y="77"/>
                  <a:pt x="59" y="79"/>
                  <a:pt x="59" y="81"/>
                </a:cubicBezTo>
                <a:cubicBezTo>
                  <a:pt x="58" y="82"/>
                  <a:pt x="59" y="82"/>
                  <a:pt x="59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0" y="83"/>
                  <a:pt x="60" y="82"/>
                  <a:pt x="60" y="82"/>
                </a:cubicBezTo>
                <a:cubicBezTo>
                  <a:pt x="61" y="80"/>
                  <a:pt x="63" y="78"/>
                  <a:pt x="64" y="76"/>
                </a:cubicBezTo>
                <a:cubicBezTo>
                  <a:pt x="66" y="76"/>
                  <a:pt x="68" y="76"/>
                  <a:pt x="70" y="76"/>
                </a:cubicBezTo>
                <a:cubicBezTo>
                  <a:pt x="68" y="77"/>
                  <a:pt x="66" y="80"/>
                  <a:pt x="65" y="82"/>
                </a:cubicBezTo>
                <a:cubicBezTo>
                  <a:pt x="65" y="83"/>
                  <a:pt x="65" y="83"/>
                  <a:pt x="65" y="83"/>
                </a:cubicBezTo>
                <a:cubicBezTo>
                  <a:pt x="65" y="83"/>
                  <a:pt x="65" y="83"/>
                  <a:pt x="64" y="83"/>
                </a:cubicBezTo>
                <a:cubicBezTo>
                  <a:pt x="60" y="83"/>
                  <a:pt x="57" y="83"/>
                  <a:pt x="54" y="83"/>
                </a:cubicBezTo>
                <a:moveTo>
                  <a:pt x="54" y="78"/>
                </a:moveTo>
                <a:cubicBezTo>
                  <a:pt x="54" y="77"/>
                  <a:pt x="54" y="76"/>
                  <a:pt x="54" y="76"/>
                </a:cubicBezTo>
                <a:cubicBezTo>
                  <a:pt x="54" y="76"/>
                  <a:pt x="55" y="76"/>
                  <a:pt x="56" y="76"/>
                </a:cubicBezTo>
                <a:cubicBezTo>
                  <a:pt x="55" y="76"/>
                  <a:pt x="54" y="77"/>
                  <a:pt x="54" y="78"/>
                </a:cubicBezTo>
                <a:moveTo>
                  <a:pt x="87" y="83"/>
                </a:moveTo>
                <a:cubicBezTo>
                  <a:pt x="89" y="80"/>
                  <a:pt x="92" y="78"/>
                  <a:pt x="94" y="76"/>
                </a:cubicBezTo>
                <a:cubicBezTo>
                  <a:pt x="97" y="76"/>
                  <a:pt x="99" y="76"/>
                  <a:pt x="102" y="75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99" y="82"/>
                  <a:pt x="99" y="82"/>
                  <a:pt x="99" y="82"/>
                </a:cubicBezTo>
                <a:cubicBezTo>
                  <a:pt x="98" y="82"/>
                  <a:pt x="96" y="83"/>
                  <a:pt x="95" y="83"/>
                </a:cubicBezTo>
                <a:cubicBezTo>
                  <a:pt x="96" y="81"/>
                  <a:pt x="97" y="79"/>
                  <a:pt x="98" y="78"/>
                </a:cubicBezTo>
                <a:cubicBezTo>
                  <a:pt x="99" y="77"/>
                  <a:pt x="99" y="77"/>
                  <a:pt x="99" y="77"/>
                </a:cubicBezTo>
                <a:cubicBezTo>
                  <a:pt x="100" y="77"/>
                  <a:pt x="100" y="77"/>
                  <a:pt x="100" y="76"/>
                </a:cubicBezTo>
                <a:cubicBezTo>
                  <a:pt x="100" y="76"/>
                  <a:pt x="100" y="76"/>
                  <a:pt x="99" y="76"/>
                </a:cubicBezTo>
                <a:cubicBezTo>
                  <a:pt x="99" y="76"/>
                  <a:pt x="99" y="76"/>
                  <a:pt x="99" y="76"/>
                </a:cubicBezTo>
                <a:cubicBezTo>
                  <a:pt x="99" y="76"/>
                  <a:pt x="98" y="76"/>
                  <a:pt x="98" y="76"/>
                </a:cubicBezTo>
                <a:cubicBezTo>
                  <a:pt x="97" y="76"/>
                  <a:pt x="97" y="76"/>
                  <a:pt x="97" y="76"/>
                </a:cubicBezTo>
                <a:cubicBezTo>
                  <a:pt x="95" y="78"/>
                  <a:pt x="94" y="80"/>
                  <a:pt x="92" y="83"/>
                </a:cubicBezTo>
                <a:cubicBezTo>
                  <a:pt x="92" y="83"/>
                  <a:pt x="92" y="83"/>
                  <a:pt x="92" y="83"/>
                </a:cubicBezTo>
                <a:cubicBezTo>
                  <a:pt x="90" y="83"/>
                  <a:pt x="88" y="83"/>
                  <a:pt x="87" y="83"/>
                </a:cubicBezTo>
                <a:moveTo>
                  <a:pt x="16" y="81"/>
                </a:moveTo>
                <a:cubicBezTo>
                  <a:pt x="17" y="79"/>
                  <a:pt x="18" y="77"/>
                  <a:pt x="19" y="75"/>
                </a:cubicBezTo>
                <a:cubicBezTo>
                  <a:pt x="20" y="75"/>
                  <a:pt x="21" y="75"/>
                  <a:pt x="22" y="75"/>
                </a:cubicBezTo>
                <a:cubicBezTo>
                  <a:pt x="22" y="77"/>
                  <a:pt x="22" y="79"/>
                  <a:pt x="21" y="81"/>
                </a:cubicBezTo>
                <a:cubicBezTo>
                  <a:pt x="16" y="81"/>
                  <a:pt x="16" y="81"/>
                  <a:pt x="16" y="81"/>
                </a:cubicBezTo>
                <a:moveTo>
                  <a:pt x="4" y="76"/>
                </a:moveTo>
                <a:cubicBezTo>
                  <a:pt x="4" y="68"/>
                  <a:pt x="4" y="68"/>
                  <a:pt x="4" y="68"/>
                </a:cubicBezTo>
                <a:cubicBezTo>
                  <a:pt x="5" y="66"/>
                  <a:pt x="5" y="66"/>
                  <a:pt x="5" y="66"/>
                </a:cubicBezTo>
                <a:cubicBezTo>
                  <a:pt x="5" y="67"/>
                  <a:pt x="5" y="68"/>
                  <a:pt x="5" y="69"/>
                </a:cubicBezTo>
                <a:cubicBezTo>
                  <a:pt x="5" y="71"/>
                  <a:pt x="5" y="73"/>
                  <a:pt x="5" y="74"/>
                </a:cubicBezTo>
                <a:cubicBezTo>
                  <a:pt x="4" y="76"/>
                  <a:pt x="4" y="76"/>
                  <a:pt x="4" y="76"/>
                </a:cubicBezTo>
                <a:moveTo>
                  <a:pt x="61" y="52"/>
                </a:moveTo>
                <a:cubicBezTo>
                  <a:pt x="60" y="52"/>
                  <a:pt x="60" y="52"/>
                  <a:pt x="60" y="52"/>
                </a:cubicBezTo>
                <a:cubicBezTo>
                  <a:pt x="61" y="50"/>
                  <a:pt x="62" y="49"/>
                  <a:pt x="62" y="48"/>
                </a:cubicBezTo>
                <a:cubicBezTo>
                  <a:pt x="62" y="49"/>
                  <a:pt x="62" y="50"/>
                  <a:pt x="61" y="51"/>
                </a:cubicBezTo>
                <a:cubicBezTo>
                  <a:pt x="61" y="52"/>
                  <a:pt x="61" y="52"/>
                  <a:pt x="61" y="52"/>
                </a:cubicBezTo>
                <a:moveTo>
                  <a:pt x="65" y="52"/>
                </a:moveTo>
                <a:cubicBezTo>
                  <a:pt x="64" y="52"/>
                  <a:pt x="64" y="52"/>
                  <a:pt x="63" y="52"/>
                </a:cubicBezTo>
                <a:cubicBezTo>
                  <a:pt x="64" y="49"/>
                  <a:pt x="65" y="47"/>
                  <a:pt x="67" y="44"/>
                </a:cubicBezTo>
                <a:cubicBezTo>
                  <a:pt x="67" y="43"/>
                  <a:pt x="67" y="43"/>
                  <a:pt x="67" y="43"/>
                </a:cubicBezTo>
                <a:cubicBezTo>
                  <a:pt x="68" y="42"/>
                  <a:pt x="69" y="41"/>
                  <a:pt x="71" y="40"/>
                </a:cubicBezTo>
                <a:cubicBezTo>
                  <a:pt x="70" y="43"/>
                  <a:pt x="69" y="46"/>
                  <a:pt x="67" y="48"/>
                </a:cubicBezTo>
                <a:cubicBezTo>
                  <a:pt x="67" y="48"/>
                  <a:pt x="67" y="48"/>
                  <a:pt x="67" y="48"/>
                </a:cubicBezTo>
                <a:cubicBezTo>
                  <a:pt x="67" y="49"/>
                  <a:pt x="66" y="50"/>
                  <a:pt x="65" y="51"/>
                </a:cubicBezTo>
                <a:cubicBezTo>
                  <a:pt x="65" y="52"/>
                  <a:pt x="65" y="52"/>
                  <a:pt x="65" y="52"/>
                </a:cubicBezTo>
                <a:cubicBezTo>
                  <a:pt x="65" y="52"/>
                  <a:pt x="65" y="52"/>
                  <a:pt x="65" y="52"/>
                </a:cubicBezTo>
                <a:moveTo>
                  <a:pt x="112" y="46"/>
                </a:moveTo>
                <a:cubicBezTo>
                  <a:pt x="112" y="46"/>
                  <a:pt x="111" y="46"/>
                  <a:pt x="111" y="45"/>
                </a:cubicBezTo>
                <a:cubicBezTo>
                  <a:pt x="113" y="43"/>
                  <a:pt x="115" y="41"/>
                  <a:pt x="118" y="38"/>
                </a:cubicBezTo>
                <a:cubicBezTo>
                  <a:pt x="118" y="39"/>
                  <a:pt x="119" y="39"/>
                  <a:pt x="119" y="40"/>
                </a:cubicBezTo>
                <a:cubicBezTo>
                  <a:pt x="117" y="42"/>
                  <a:pt x="114" y="44"/>
                  <a:pt x="112" y="46"/>
                </a:cubicBezTo>
                <a:moveTo>
                  <a:pt x="109" y="44"/>
                </a:moveTo>
                <a:cubicBezTo>
                  <a:pt x="108" y="44"/>
                  <a:pt x="107" y="43"/>
                  <a:pt x="106" y="43"/>
                </a:cubicBezTo>
                <a:cubicBezTo>
                  <a:pt x="109" y="40"/>
                  <a:pt x="110" y="38"/>
                  <a:pt x="112" y="35"/>
                </a:cubicBezTo>
                <a:cubicBezTo>
                  <a:pt x="113" y="36"/>
                  <a:pt x="115" y="37"/>
                  <a:pt x="116" y="37"/>
                </a:cubicBezTo>
                <a:cubicBezTo>
                  <a:pt x="114" y="40"/>
                  <a:pt x="112" y="42"/>
                  <a:pt x="109" y="44"/>
                </a:cubicBezTo>
                <a:moveTo>
                  <a:pt x="71" y="45"/>
                </a:moveTo>
                <a:cubicBezTo>
                  <a:pt x="72" y="43"/>
                  <a:pt x="73" y="41"/>
                  <a:pt x="73" y="38"/>
                </a:cubicBezTo>
                <a:cubicBezTo>
                  <a:pt x="73" y="38"/>
                  <a:pt x="73" y="38"/>
                  <a:pt x="73" y="38"/>
                </a:cubicBezTo>
                <a:cubicBezTo>
                  <a:pt x="75" y="37"/>
                  <a:pt x="77" y="36"/>
                  <a:pt x="79" y="35"/>
                </a:cubicBezTo>
                <a:cubicBezTo>
                  <a:pt x="77" y="38"/>
                  <a:pt x="76" y="40"/>
                  <a:pt x="75" y="43"/>
                </a:cubicBezTo>
                <a:cubicBezTo>
                  <a:pt x="74" y="43"/>
                  <a:pt x="72" y="44"/>
                  <a:pt x="71" y="45"/>
                </a:cubicBezTo>
                <a:moveTo>
                  <a:pt x="105" y="42"/>
                </a:moveTo>
                <a:cubicBezTo>
                  <a:pt x="103" y="41"/>
                  <a:pt x="102" y="41"/>
                  <a:pt x="100" y="40"/>
                </a:cubicBezTo>
                <a:cubicBezTo>
                  <a:pt x="102" y="38"/>
                  <a:pt x="104" y="35"/>
                  <a:pt x="105" y="33"/>
                </a:cubicBezTo>
                <a:cubicBezTo>
                  <a:pt x="107" y="33"/>
                  <a:pt x="109" y="34"/>
                  <a:pt x="110" y="35"/>
                </a:cubicBezTo>
                <a:cubicBezTo>
                  <a:pt x="109" y="37"/>
                  <a:pt x="107" y="40"/>
                  <a:pt x="105" y="42"/>
                </a:cubicBezTo>
                <a:moveTo>
                  <a:pt x="78" y="41"/>
                </a:moveTo>
                <a:cubicBezTo>
                  <a:pt x="79" y="39"/>
                  <a:pt x="80" y="37"/>
                  <a:pt x="81" y="35"/>
                </a:cubicBezTo>
                <a:cubicBezTo>
                  <a:pt x="81" y="34"/>
                  <a:pt x="81" y="34"/>
                  <a:pt x="81" y="34"/>
                </a:cubicBezTo>
                <a:cubicBezTo>
                  <a:pt x="83" y="34"/>
                  <a:pt x="84" y="33"/>
                  <a:pt x="85" y="33"/>
                </a:cubicBezTo>
                <a:cubicBezTo>
                  <a:pt x="86" y="33"/>
                  <a:pt x="87" y="33"/>
                  <a:pt x="87" y="33"/>
                </a:cubicBezTo>
                <a:cubicBezTo>
                  <a:pt x="86" y="35"/>
                  <a:pt x="85" y="37"/>
                  <a:pt x="83" y="40"/>
                </a:cubicBezTo>
                <a:cubicBezTo>
                  <a:pt x="81" y="40"/>
                  <a:pt x="79" y="41"/>
                  <a:pt x="78" y="41"/>
                </a:cubicBezTo>
                <a:moveTo>
                  <a:pt x="98" y="40"/>
                </a:moveTo>
                <a:cubicBezTo>
                  <a:pt x="97" y="39"/>
                  <a:pt x="95" y="39"/>
                  <a:pt x="94" y="39"/>
                </a:cubicBezTo>
                <a:cubicBezTo>
                  <a:pt x="95" y="37"/>
                  <a:pt x="97" y="35"/>
                  <a:pt x="99" y="32"/>
                </a:cubicBezTo>
                <a:cubicBezTo>
                  <a:pt x="99" y="32"/>
                  <a:pt x="99" y="32"/>
                  <a:pt x="99" y="32"/>
                </a:cubicBezTo>
                <a:cubicBezTo>
                  <a:pt x="100" y="32"/>
                  <a:pt x="102" y="32"/>
                  <a:pt x="103" y="33"/>
                </a:cubicBezTo>
                <a:cubicBezTo>
                  <a:pt x="102" y="35"/>
                  <a:pt x="100" y="38"/>
                  <a:pt x="98" y="40"/>
                </a:cubicBezTo>
                <a:moveTo>
                  <a:pt x="86" y="39"/>
                </a:moveTo>
                <a:cubicBezTo>
                  <a:pt x="87" y="37"/>
                  <a:pt x="89" y="35"/>
                  <a:pt x="90" y="32"/>
                </a:cubicBezTo>
                <a:cubicBezTo>
                  <a:pt x="92" y="32"/>
                  <a:pt x="94" y="32"/>
                  <a:pt x="96" y="32"/>
                </a:cubicBezTo>
                <a:cubicBezTo>
                  <a:pt x="96" y="32"/>
                  <a:pt x="96" y="32"/>
                  <a:pt x="96" y="32"/>
                </a:cubicBezTo>
                <a:cubicBezTo>
                  <a:pt x="95" y="34"/>
                  <a:pt x="93" y="37"/>
                  <a:pt x="91" y="39"/>
                </a:cubicBezTo>
                <a:cubicBezTo>
                  <a:pt x="90" y="39"/>
                  <a:pt x="90" y="39"/>
                  <a:pt x="90" y="39"/>
                </a:cubicBezTo>
                <a:cubicBezTo>
                  <a:pt x="90" y="39"/>
                  <a:pt x="89" y="39"/>
                  <a:pt x="88" y="39"/>
                </a:cubicBezTo>
                <a:cubicBezTo>
                  <a:pt x="87" y="39"/>
                  <a:pt x="86" y="39"/>
                  <a:pt x="86" y="39"/>
                </a:cubicBezTo>
                <a:moveTo>
                  <a:pt x="27" y="56"/>
                </a:moveTo>
                <a:cubicBezTo>
                  <a:pt x="28" y="56"/>
                  <a:pt x="28" y="55"/>
                  <a:pt x="29" y="54"/>
                </a:cubicBezTo>
                <a:cubicBezTo>
                  <a:pt x="33" y="40"/>
                  <a:pt x="43" y="21"/>
                  <a:pt x="68" y="9"/>
                </a:cubicBezTo>
                <a:cubicBezTo>
                  <a:pt x="76" y="5"/>
                  <a:pt x="84" y="4"/>
                  <a:pt x="93" y="4"/>
                </a:cubicBezTo>
                <a:cubicBezTo>
                  <a:pt x="93" y="4"/>
                  <a:pt x="93" y="4"/>
                  <a:pt x="93" y="4"/>
                </a:cubicBezTo>
                <a:cubicBezTo>
                  <a:pt x="103" y="4"/>
                  <a:pt x="112" y="6"/>
                  <a:pt x="121" y="10"/>
                </a:cubicBezTo>
                <a:cubicBezTo>
                  <a:pt x="120" y="15"/>
                  <a:pt x="120" y="19"/>
                  <a:pt x="120" y="24"/>
                </a:cubicBezTo>
                <a:cubicBezTo>
                  <a:pt x="120" y="28"/>
                  <a:pt x="120" y="32"/>
                  <a:pt x="120" y="35"/>
                </a:cubicBezTo>
                <a:cubicBezTo>
                  <a:pt x="113" y="30"/>
                  <a:pt x="104" y="28"/>
                  <a:pt x="96" y="28"/>
                </a:cubicBezTo>
                <a:cubicBezTo>
                  <a:pt x="92" y="28"/>
                  <a:pt x="88" y="28"/>
                  <a:pt x="84" y="29"/>
                </a:cubicBezTo>
                <a:cubicBezTo>
                  <a:pt x="72" y="32"/>
                  <a:pt x="61" y="41"/>
                  <a:pt x="55" y="53"/>
                </a:cubicBezTo>
                <a:cubicBezTo>
                  <a:pt x="55" y="54"/>
                  <a:pt x="55" y="55"/>
                  <a:pt x="56" y="55"/>
                </a:cubicBezTo>
                <a:cubicBezTo>
                  <a:pt x="56" y="55"/>
                  <a:pt x="56" y="55"/>
                  <a:pt x="56" y="55"/>
                </a:cubicBezTo>
                <a:cubicBezTo>
                  <a:pt x="57" y="55"/>
                  <a:pt x="57" y="55"/>
                  <a:pt x="57" y="55"/>
                </a:cubicBezTo>
                <a:cubicBezTo>
                  <a:pt x="63" y="56"/>
                  <a:pt x="69" y="56"/>
                  <a:pt x="75" y="56"/>
                </a:cubicBezTo>
                <a:cubicBezTo>
                  <a:pt x="83" y="57"/>
                  <a:pt x="89" y="57"/>
                  <a:pt x="102" y="57"/>
                </a:cubicBezTo>
                <a:cubicBezTo>
                  <a:pt x="103" y="61"/>
                  <a:pt x="103" y="67"/>
                  <a:pt x="103" y="72"/>
                </a:cubicBezTo>
                <a:cubicBezTo>
                  <a:pt x="95" y="72"/>
                  <a:pt x="88" y="72"/>
                  <a:pt x="81" y="72"/>
                </a:cubicBezTo>
                <a:cubicBezTo>
                  <a:pt x="71" y="72"/>
                  <a:pt x="62" y="72"/>
                  <a:pt x="52" y="72"/>
                </a:cubicBezTo>
                <a:cubicBezTo>
                  <a:pt x="52" y="72"/>
                  <a:pt x="52" y="72"/>
                  <a:pt x="52" y="72"/>
                </a:cubicBezTo>
                <a:cubicBezTo>
                  <a:pt x="51" y="72"/>
                  <a:pt x="51" y="72"/>
                  <a:pt x="51" y="72"/>
                </a:cubicBezTo>
                <a:cubicBezTo>
                  <a:pt x="51" y="72"/>
                  <a:pt x="51" y="72"/>
                  <a:pt x="51" y="72"/>
                </a:cubicBezTo>
                <a:cubicBezTo>
                  <a:pt x="51" y="72"/>
                  <a:pt x="51" y="72"/>
                  <a:pt x="51" y="72"/>
                </a:cubicBezTo>
                <a:cubicBezTo>
                  <a:pt x="51" y="72"/>
                  <a:pt x="51" y="72"/>
                  <a:pt x="51" y="72"/>
                </a:cubicBezTo>
                <a:cubicBezTo>
                  <a:pt x="50" y="73"/>
                  <a:pt x="50" y="73"/>
                  <a:pt x="50" y="73"/>
                </a:cubicBezTo>
                <a:cubicBezTo>
                  <a:pt x="50" y="73"/>
                  <a:pt x="50" y="73"/>
                  <a:pt x="50" y="73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5"/>
                  <a:pt x="50" y="77"/>
                  <a:pt x="50" y="79"/>
                </a:cubicBezTo>
                <a:cubicBezTo>
                  <a:pt x="50" y="81"/>
                  <a:pt x="50" y="83"/>
                  <a:pt x="50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86"/>
                  <a:pt x="51" y="87"/>
                  <a:pt x="52" y="87"/>
                </a:cubicBezTo>
                <a:cubicBezTo>
                  <a:pt x="52" y="87"/>
                  <a:pt x="52" y="87"/>
                  <a:pt x="52" y="87"/>
                </a:cubicBezTo>
                <a:cubicBezTo>
                  <a:pt x="55" y="87"/>
                  <a:pt x="59" y="87"/>
                  <a:pt x="64" y="87"/>
                </a:cubicBezTo>
                <a:cubicBezTo>
                  <a:pt x="67" y="87"/>
                  <a:pt x="70" y="87"/>
                  <a:pt x="74" y="87"/>
                </a:cubicBezTo>
                <a:cubicBezTo>
                  <a:pt x="80" y="87"/>
                  <a:pt x="87" y="87"/>
                  <a:pt x="92" y="87"/>
                </a:cubicBezTo>
                <a:cubicBezTo>
                  <a:pt x="97" y="86"/>
                  <a:pt x="100" y="86"/>
                  <a:pt x="103" y="86"/>
                </a:cubicBezTo>
                <a:cubicBezTo>
                  <a:pt x="104" y="90"/>
                  <a:pt x="104" y="95"/>
                  <a:pt x="105" y="100"/>
                </a:cubicBezTo>
                <a:cubicBezTo>
                  <a:pt x="94" y="100"/>
                  <a:pt x="86" y="100"/>
                  <a:pt x="78" y="100"/>
                </a:cubicBezTo>
                <a:cubicBezTo>
                  <a:pt x="72" y="100"/>
                  <a:pt x="65" y="100"/>
                  <a:pt x="57" y="100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55" y="101"/>
                  <a:pt x="55" y="101"/>
                  <a:pt x="55" y="101"/>
                </a:cubicBezTo>
                <a:cubicBezTo>
                  <a:pt x="55" y="101"/>
                  <a:pt x="54" y="101"/>
                  <a:pt x="54" y="102"/>
                </a:cubicBezTo>
                <a:cubicBezTo>
                  <a:pt x="54" y="102"/>
                  <a:pt x="54" y="103"/>
                  <a:pt x="54" y="103"/>
                </a:cubicBezTo>
                <a:cubicBezTo>
                  <a:pt x="55" y="108"/>
                  <a:pt x="57" y="112"/>
                  <a:pt x="60" y="116"/>
                </a:cubicBezTo>
                <a:cubicBezTo>
                  <a:pt x="60" y="117"/>
                  <a:pt x="60" y="117"/>
                  <a:pt x="60" y="117"/>
                </a:cubicBezTo>
                <a:cubicBezTo>
                  <a:pt x="60" y="118"/>
                  <a:pt x="61" y="118"/>
                  <a:pt x="62" y="118"/>
                </a:cubicBezTo>
                <a:cubicBezTo>
                  <a:pt x="64" y="121"/>
                  <a:pt x="66" y="124"/>
                  <a:pt x="69" y="127"/>
                </a:cubicBezTo>
                <a:cubicBezTo>
                  <a:pt x="75" y="133"/>
                  <a:pt x="84" y="136"/>
                  <a:pt x="94" y="136"/>
                </a:cubicBezTo>
                <a:cubicBezTo>
                  <a:pt x="94" y="136"/>
                  <a:pt x="94" y="136"/>
                  <a:pt x="94" y="136"/>
                </a:cubicBezTo>
                <a:cubicBezTo>
                  <a:pt x="100" y="136"/>
                  <a:pt x="106" y="135"/>
                  <a:pt x="111" y="134"/>
                </a:cubicBezTo>
                <a:cubicBezTo>
                  <a:pt x="115" y="132"/>
                  <a:pt x="118" y="130"/>
                  <a:pt x="121" y="127"/>
                </a:cubicBezTo>
                <a:cubicBezTo>
                  <a:pt x="121" y="135"/>
                  <a:pt x="121" y="143"/>
                  <a:pt x="122" y="151"/>
                </a:cubicBezTo>
                <a:cubicBezTo>
                  <a:pt x="115" y="154"/>
                  <a:pt x="106" y="156"/>
                  <a:pt x="97" y="156"/>
                </a:cubicBezTo>
                <a:cubicBezTo>
                  <a:pt x="97" y="156"/>
                  <a:pt x="97" y="156"/>
                  <a:pt x="97" y="156"/>
                </a:cubicBezTo>
                <a:cubicBezTo>
                  <a:pt x="80" y="156"/>
                  <a:pt x="62" y="150"/>
                  <a:pt x="53" y="143"/>
                </a:cubicBezTo>
                <a:cubicBezTo>
                  <a:pt x="40" y="133"/>
                  <a:pt x="31" y="118"/>
                  <a:pt x="27" y="102"/>
                </a:cubicBezTo>
                <a:cubicBezTo>
                  <a:pt x="27" y="102"/>
                  <a:pt x="27" y="102"/>
                  <a:pt x="27" y="102"/>
                </a:cubicBezTo>
                <a:cubicBezTo>
                  <a:pt x="28" y="101"/>
                  <a:pt x="27" y="100"/>
                  <a:pt x="26" y="100"/>
                </a:cubicBezTo>
                <a:cubicBezTo>
                  <a:pt x="26" y="100"/>
                  <a:pt x="26" y="100"/>
                  <a:pt x="26" y="100"/>
                </a:cubicBezTo>
                <a:cubicBezTo>
                  <a:pt x="25" y="100"/>
                  <a:pt x="25" y="100"/>
                  <a:pt x="25" y="100"/>
                </a:cubicBezTo>
                <a:cubicBezTo>
                  <a:pt x="22" y="100"/>
                  <a:pt x="16" y="101"/>
                  <a:pt x="10" y="101"/>
                </a:cubicBezTo>
                <a:cubicBezTo>
                  <a:pt x="10" y="101"/>
                  <a:pt x="10" y="101"/>
                  <a:pt x="10" y="101"/>
                </a:cubicBezTo>
                <a:cubicBezTo>
                  <a:pt x="10" y="101"/>
                  <a:pt x="10" y="101"/>
                  <a:pt x="10" y="101"/>
                </a:cubicBezTo>
                <a:cubicBezTo>
                  <a:pt x="10" y="101"/>
                  <a:pt x="10" y="101"/>
                  <a:pt x="9" y="101"/>
                </a:cubicBezTo>
                <a:cubicBezTo>
                  <a:pt x="9" y="100"/>
                  <a:pt x="9" y="99"/>
                  <a:pt x="9" y="98"/>
                </a:cubicBezTo>
                <a:cubicBezTo>
                  <a:pt x="9" y="95"/>
                  <a:pt x="9" y="93"/>
                  <a:pt x="10" y="90"/>
                </a:cubicBezTo>
                <a:cubicBezTo>
                  <a:pt x="14" y="89"/>
                  <a:pt x="18" y="89"/>
                  <a:pt x="23" y="88"/>
                </a:cubicBezTo>
                <a:cubicBezTo>
                  <a:pt x="23" y="88"/>
                  <a:pt x="23" y="88"/>
                  <a:pt x="23" y="88"/>
                </a:cubicBezTo>
                <a:cubicBezTo>
                  <a:pt x="24" y="88"/>
                  <a:pt x="25" y="88"/>
                  <a:pt x="25" y="86"/>
                </a:cubicBezTo>
                <a:cubicBezTo>
                  <a:pt x="25" y="86"/>
                  <a:pt x="25" y="85"/>
                  <a:pt x="25" y="84"/>
                </a:cubicBezTo>
                <a:cubicBezTo>
                  <a:pt x="25" y="83"/>
                  <a:pt x="25" y="83"/>
                  <a:pt x="25" y="83"/>
                </a:cubicBezTo>
                <a:cubicBezTo>
                  <a:pt x="25" y="83"/>
                  <a:pt x="25" y="83"/>
                  <a:pt x="25" y="83"/>
                </a:cubicBezTo>
                <a:cubicBezTo>
                  <a:pt x="25" y="82"/>
                  <a:pt x="25" y="82"/>
                  <a:pt x="25" y="82"/>
                </a:cubicBezTo>
                <a:cubicBezTo>
                  <a:pt x="25" y="79"/>
                  <a:pt x="25" y="76"/>
                  <a:pt x="26" y="73"/>
                </a:cubicBezTo>
                <a:cubicBezTo>
                  <a:pt x="26" y="72"/>
                  <a:pt x="25" y="71"/>
                  <a:pt x="24" y="71"/>
                </a:cubicBezTo>
                <a:cubicBezTo>
                  <a:pt x="24" y="71"/>
                  <a:pt x="24" y="71"/>
                  <a:pt x="24" y="71"/>
                </a:cubicBezTo>
                <a:cubicBezTo>
                  <a:pt x="23" y="71"/>
                  <a:pt x="23" y="71"/>
                  <a:pt x="23" y="71"/>
                </a:cubicBezTo>
                <a:cubicBezTo>
                  <a:pt x="23" y="71"/>
                  <a:pt x="23" y="71"/>
                  <a:pt x="23" y="71"/>
                </a:cubicBezTo>
                <a:cubicBezTo>
                  <a:pt x="18" y="71"/>
                  <a:pt x="13" y="72"/>
                  <a:pt x="9" y="73"/>
                </a:cubicBezTo>
                <a:cubicBezTo>
                  <a:pt x="9" y="72"/>
                  <a:pt x="9" y="70"/>
                  <a:pt x="9" y="69"/>
                </a:cubicBezTo>
                <a:cubicBezTo>
                  <a:pt x="9" y="65"/>
                  <a:pt x="9" y="60"/>
                  <a:pt x="10" y="57"/>
                </a:cubicBezTo>
                <a:cubicBezTo>
                  <a:pt x="16" y="56"/>
                  <a:pt x="21" y="56"/>
                  <a:pt x="26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7" y="56"/>
                  <a:pt x="27" y="56"/>
                  <a:pt x="27" y="56"/>
                </a:cubicBezTo>
                <a:moveTo>
                  <a:pt x="93" y="0"/>
                </a:moveTo>
                <a:cubicBezTo>
                  <a:pt x="84" y="0"/>
                  <a:pt x="75" y="2"/>
                  <a:pt x="66" y="6"/>
                </a:cubicBezTo>
                <a:cubicBezTo>
                  <a:pt x="41" y="18"/>
                  <a:pt x="30" y="37"/>
                  <a:pt x="25" y="52"/>
                </a:cubicBezTo>
                <a:cubicBezTo>
                  <a:pt x="20" y="52"/>
                  <a:pt x="14" y="53"/>
                  <a:pt x="8" y="53"/>
                </a:cubicBezTo>
                <a:cubicBezTo>
                  <a:pt x="7" y="53"/>
                  <a:pt x="7" y="53"/>
                  <a:pt x="7" y="53"/>
                </a:cubicBezTo>
                <a:cubicBezTo>
                  <a:pt x="7" y="53"/>
                  <a:pt x="7" y="53"/>
                  <a:pt x="7" y="53"/>
                </a:cubicBezTo>
                <a:cubicBezTo>
                  <a:pt x="7" y="53"/>
                  <a:pt x="7" y="53"/>
                  <a:pt x="7" y="53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4"/>
                  <a:pt x="6" y="54"/>
                  <a:pt x="6" y="54"/>
                </a:cubicBezTo>
                <a:cubicBezTo>
                  <a:pt x="6" y="54"/>
                  <a:pt x="6" y="54"/>
                  <a:pt x="6" y="54"/>
                </a:cubicBezTo>
                <a:cubicBezTo>
                  <a:pt x="1" y="67"/>
                  <a:pt x="1" y="67"/>
                  <a:pt x="1" y="67"/>
                </a:cubicBezTo>
                <a:cubicBezTo>
                  <a:pt x="1" y="68"/>
                  <a:pt x="1" y="68"/>
                  <a:pt x="1" y="68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5"/>
                  <a:pt x="0" y="85"/>
                  <a:pt x="0" y="85"/>
                </a:cubicBezTo>
                <a:cubicBezTo>
                  <a:pt x="1" y="85"/>
                  <a:pt x="1" y="85"/>
                  <a:pt x="1" y="85"/>
                </a:cubicBezTo>
                <a:cubicBezTo>
                  <a:pt x="1" y="85"/>
                  <a:pt x="1" y="85"/>
                  <a:pt x="1" y="85"/>
                </a:cubicBezTo>
                <a:cubicBezTo>
                  <a:pt x="2" y="85"/>
                  <a:pt x="2" y="85"/>
                  <a:pt x="2" y="85"/>
                </a:cubicBezTo>
                <a:cubicBezTo>
                  <a:pt x="2" y="85"/>
                  <a:pt x="2" y="85"/>
                  <a:pt x="2" y="85"/>
                </a:cubicBezTo>
                <a:cubicBezTo>
                  <a:pt x="2" y="85"/>
                  <a:pt x="2" y="85"/>
                  <a:pt x="2" y="85"/>
                </a:cubicBezTo>
                <a:cubicBezTo>
                  <a:pt x="21" y="85"/>
                  <a:pt x="21" y="85"/>
                  <a:pt x="21" y="85"/>
                </a:cubicBezTo>
                <a:cubicBezTo>
                  <a:pt x="21" y="85"/>
                  <a:pt x="21" y="85"/>
                  <a:pt x="21" y="85"/>
                </a:cubicBezTo>
                <a:cubicBezTo>
                  <a:pt x="17" y="85"/>
                  <a:pt x="12" y="86"/>
                  <a:pt x="8" y="86"/>
                </a:cubicBezTo>
                <a:cubicBezTo>
                  <a:pt x="8" y="86"/>
                  <a:pt x="8" y="86"/>
                  <a:pt x="8" y="86"/>
                </a:cubicBezTo>
                <a:cubicBezTo>
                  <a:pt x="7" y="87"/>
                  <a:pt x="7" y="87"/>
                  <a:pt x="7" y="87"/>
                </a:cubicBezTo>
                <a:cubicBezTo>
                  <a:pt x="7" y="87"/>
                  <a:pt x="7" y="87"/>
                  <a:pt x="7" y="87"/>
                </a:cubicBezTo>
                <a:cubicBezTo>
                  <a:pt x="6" y="87"/>
                  <a:pt x="6" y="87"/>
                  <a:pt x="6" y="87"/>
                </a:cubicBezTo>
                <a:cubicBezTo>
                  <a:pt x="2" y="100"/>
                  <a:pt x="2" y="100"/>
                  <a:pt x="2" y="100"/>
                </a:cubicBezTo>
                <a:cubicBezTo>
                  <a:pt x="1" y="100"/>
                  <a:pt x="1" y="100"/>
                  <a:pt x="1" y="100"/>
                </a:cubicBezTo>
                <a:cubicBezTo>
                  <a:pt x="1" y="121"/>
                  <a:pt x="1" y="121"/>
                  <a:pt x="1" y="121"/>
                </a:cubicBezTo>
                <a:cubicBezTo>
                  <a:pt x="1" y="122"/>
                  <a:pt x="1" y="122"/>
                  <a:pt x="1" y="122"/>
                </a:cubicBezTo>
                <a:cubicBezTo>
                  <a:pt x="2" y="122"/>
                  <a:pt x="2" y="122"/>
                  <a:pt x="2" y="122"/>
                </a:cubicBezTo>
                <a:cubicBezTo>
                  <a:pt x="2" y="122"/>
                  <a:pt x="2" y="122"/>
                  <a:pt x="2" y="122"/>
                </a:cubicBezTo>
                <a:cubicBezTo>
                  <a:pt x="2" y="123"/>
                  <a:pt x="2" y="123"/>
                  <a:pt x="2" y="123"/>
                </a:cubicBezTo>
                <a:cubicBezTo>
                  <a:pt x="2" y="123"/>
                  <a:pt x="2" y="123"/>
                  <a:pt x="2" y="123"/>
                </a:cubicBezTo>
                <a:cubicBezTo>
                  <a:pt x="2" y="123"/>
                  <a:pt x="3" y="123"/>
                  <a:pt x="3" y="123"/>
                </a:cubicBezTo>
                <a:cubicBezTo>
                  <a:pt x="3" y="123"/>
                  <a:pt x="3" y="123"/>
                  <a:pt x="3" y="123"/>
                </a:cubicBezTo>
                <a:cubicBezTo>
                  <a:pt x="3" y="123"/>
                  <a:pt x="3" y="123"/>
                  <a:pt x="3" y="123"/>
                </a:cubicBezTo>
                <a:cubicBezTo>
                  <a:pt x="6" y="123"/>
                  <a:pt x="6" y="123"/>
                  <a:pt x="6" y="123"/>
                </a:cubicBezTo>
                <a:cubicBezTo>
                  <a:pt x="6" y="124"/>
                  <a:pt x="6" y="124"/>
                  <a:pt x="6" y="124"/>
                </a:cubicBezTo>
                <a:cubicBezTo>
                  <a:pt x="6" y="124"/>
                  <a:pt x="6" y="124"/>
                  <a:pt x="6" y="124"/>
                </a:cubicBezTo>
                <a:cubicBezTo>
                  <a:pt x="7" y="124"/>
                  <a:pt x="7" y="124"/>
                  <a:pt x="7" y="123"/>
                </a:cubicBezTo>
                <a:cubicBezTo>
                  <a:pt x="8" y="123"/>
                  <a:pt x="8" y="123"/>
                  <a:pt x="8" y="123"/>
                </a:cubicBezTo>
                <a:cubicBezTo>
                  <a:pt x="21" y="122"/>
                  <a:pt x="21" y="122"/>
                  <a:pt x="21" y="122"/>
                </a:cubicBezTo>
                <a:cubicBezTo>
                  <a:pt x="24" y="129"/>
                  <a:pt x="29" y="142"/>
                  <a:pt x="40" y="153"/>
                </a:cubicBezTo>
                <a:cubicBezTo>
                  <a:pt x="53" y="165"/>
                  <a:pt x="72" y="176"/>
                  <a:pt x="102" y="176"/>
                </a:cubicBezTo>
                <a:cubicBezTo>
                  <a:pt x="102" y="176"/>
                  <a:pt x="102" y="176"/>
                  <a:pt x="102" y="176"/>
                </a:cubicBezTo>
                <a:cubicBezTo>
                  <a:pt x="108" y="176"/>
                  <a:pt x="115" y="175"/>
                  <a:pt x="122" y="174"/>
                </a:cubicBezTo>
                <a:cubicBezTo>
                  <a:pt x="122" y="174"/>
                  <a:pt x="122" y="174"/>
                  <a:pt x="122" y="174"/>
                </a:cubicBezTo>
                <a:cubicBezTo>
                  <a:pt x="122" y="174"/>
                  <a:pt x="122" y="174"/>
                  <a:pt x="122" y="174"/>
                </a:cubicBezTo>
                <a:cubicBezTo>
                  <a:pt x="122" y="174"/>
                  <a:pt x="122" y="174"/>
                  <a:pt x="122" y="174"/>
                </a:cubicBezTo>
                <a:cubicBezTo>
                  <a:pt x="123" y="174"/>
                  <a:pt x="123" y="174"/>
                  <a:pt x="123" y="174"/>
                </a:cubicBezTo>
                <a:cubicBezTo>
                  <a:pt x="123" y="174"/>
                  <a:pt x="123" y="174"/>
                  <a:pt x="123" y="174"/>
                </a:cubicBezTo>
                <a:cubicBezTo>
                  <a:pt x="123" y="174"/>
                  <a:pt x="123" y="174"/>
                  <a:pt x="123" y="174"/>
                </a:cubicBezTo>
                <a:cubicBezTo>
                  <a:pt x="124" y="173"/>
                  <a:pt x="124" y="173"/>
                  <a:pt x="124" y="173"/>
                </a:cubicBezTo>
                <a:cubicBezTo>
                  <a:pt x="124" y="173"/>
                  <a:pt x="124" y="173"/>
                  <a:pt x="124" y="173"/>
                </a:cubicBezTo>
                <a:cubicBezTo>
                  <a:pt x="124" y="173"/>
                  <a:pt x="124" y="173"/>
                  <a:pt x="124" y="173"/>
                </a:cubicBezTo>
                <a:cubicBezTo>
                  <a:pt x="124" y="172"/>
                  <a:pt x="124" y="172"/>
                  <a:pt x="124" y="172"/>
                </a:cubicBezTo>
                <a:cubicBezTo>
                  <a:pt x="124" y="172"/>
                  <a:pt x="124" y="172"/>
                  <a:pt x="124" y="172"/>
                </a:cubicBezTo>
                <a:cubicBezTo>
                  <a:pt x="124" y="171"/>
                  <a:pt x="124" y="169"/>
                  <a:pt x="124" y="168"/>
                </a:cubicBezTo>
                <a:cubicBezTo>
                  <a:pt x="124" y="163"/>
                  <a:pt x="125" y="158"/>
                  <a:pt x="125" y="153"/>
                </a:cubicBezTo>
                <a:cubicBezTo>
                  <a:pt x="125" y="153"/>
                  <a:pt x="126" y="152"/>
                  <a:pt x="126" y="152"/>
                </a:cubicBezTo>
                <a:cubicBezTo>
                  <a:pt x="125" y="142"/>
                  <a:pt x="125" y="133"/>
                  <a:pt x="125" y="123"/>
                </a:cubicBezTo>
                <a:cubicBezTo>
                  <a:pt x="125" y="122"/>
                  <a:pt x="125" y="122"/>
                  <a:pt x="125" y="122"/>
                </a:cubicBezTo>
                <a:cubicBezTo>
                  <a:pt x="125" y="121"/>
                  <a:pt x="124" y="121"/>
                  <a:pt x="124" y="120"/>
                </a:cubicBezTo>
                <a:cubicBezTo>
                  <a:pt x="123" y="120"/>
                  <a:pt x="123" y="120"/>
                  <a:pt x="123" y="120"/>
                </a:cubicBezTo>
                <a:cubicBezTo>
                  <a:pt x="122" y="120"/>
                  <a:pt x="122" y="121"/>
                  <a:pt x="121" y="121"/>
                </a:cubicBezTo>
                <a:cubicBezTo>
                  <a:pt x="119" y="125"/>
                  <a:pt x="115" y="128"/>
                  <a:pt x="110" y="130"/>
                </a:cubicBezTo>
                <a:cubicBezTo>
                  <a:pt x="105" y="132"/>
                  <a:pt x="100" y="132"/>
                  <a:pt x="94" y="132"/>
                </a:cubicBezTo>
                <a:cubicBezTo>
                  <a:pt x="94" y="132"/>
                  <a:pt x="94" y="132"/>
                  <a:pt x="94" y="132"/>
                </a:cubicBezTo>
                <a:cubicBezTo>
                  <a:pt x="85" y="132"/>
                  <a:pt x="77" y="129"/>
                  <a:pt x="71" y="124"/>
                </a:cubicBezTo>
                <a:cubicBezTo>
                  <a:pt x="69" y="122"/>
                  <a:pt x="68" y="120"/>
                  <a:pt x="66" y="118"/>
                </a:cubicBezTo>
                <a:cubicBezTo>
                  <a:pt x="102" y="118"/>
                  <a:pt x="102" y="118"/>
                  <a:pt x="102" y="118"/>
                </a:cubicBezTo>
                <a:cubicBezTo>
                  <a:pt x="103" y="118"/>
                  <a:pt x="104" y="118"/>
                  <a:pt x="104" y="117"/>
                </a:cubicBezTo>
                <a:cubicBezTo>
                  <a:pt x="108" y="102"/>
                  <a:pt x="108" y="102"/>
                  <a:pt x="108" y="102"/>
                </a:cubicBezTo>
                <a:cubicBezTo>
                  <a:pt x="108" y="102"/>
                  <a:pt x="108" y="102"/>
                  <a:pt x="108" y="102"/>
                </a:cubicBezTo>
                <a:cubicBezTo>
                  <a:pt x="108" y="102"/>
                  <a:pt x="108" y="102"/>
                  <a:pt x="108" y="102"/>
                </a:cubicBezTo>
                <a:cubicBezTo>
                  <a:pt x="108" y="95"/>
                  <a:pt x="108" y="89"/>
                  <a:pt x="106" y="83"/>
                </a:cubicBezTo>
                <a:cubicBezTo>
                  <a:pt x="106" y="83"/>
                  <a:pt x="105" y="82"/>
                  <a:pt x="104" y="82"/>
                </a:cubicBezTo>
                <a:cubicBezTo>
                  <a:pt x="104" y="82"/>
                  <a:pt x="104" y="82"/>
                  <a:pt x="104" y="82"/>
                </a:cubicBezTo>
                <a:cubicBezTo>
                  <a:pt x="103" y="82"/>
                  <a:pt x="103" y="82"/>
                  <a:pt x="103" y="82"/>
                </a:cubicBezTo>
                <a:cubicBezTo>
                  <a:pt x="107" y="74"/>
                  <a:pt x="107" y="74"/>
                  <a:pt x="107" y="74"/>
                </a:cubicBezTo>
                <a:cubicBezTo>
                  <a:pt x="107" y="74"/>
                  <a:pt x="107" y="74"/>
                  <a:pt x="107" y="74"/>
                </a:cubicBezTo>
                <a:cubicBezTo>
                  <a:pt x="107" y="74"/>
                  <a:pt x="107" y="74"/>
                  <a:pt x="107" y="74"/>
                </a:cubicBezTo>
                <a:cubicBezTo>
                  <a:pt x="107" y="73"/>
                  <a:pt x="107" y="73"/>
                  <a:pt x="107" y="73"/>
                </a:cubicBezTo>
                <a:cubicBezTo>
                  <a:pt x="107" y="73"/>
                  <a:pt x="107" y="73"/>
                  <a:pt x="107" y="73"/>
                </a:cubicBezTo>
                <a:cubicBezTo>
                  <a:pt x="107" y="68"/>
                  <a:pt x="107" y="60"/>
                  <a:pt x="105" y="54"/>
                </a:cubicBezTo>
                <a:cubicBezTo>
                  <a:pt x="105" y="53"/>
                  <a:pt x="104" y="53"/>
                  <a:pt x="103" y="53"/>
                </a:cubicBezTo>
                <a:cubicBezTo>
                  <a:pt x="90" y="53"/>
                  <a:pt x="83" y="53"/>
                  <a:pt x="76" y="52"/>
                </a:cubicBezTo>
                <a:cubicBezTo>
                  <a:pt x="73" y="52"/>
                  <a:pt x="71" y="52"/>
                  <a:pt x="69" y="52"/>
                </a:cubicBezTo>
                <a:cubicBezTo>
                  <a:pt x="74" y="47"/>
                  <a:pt x="81" y="43"/>
                  <a:pt x="88" y="43"/>
                </a:cubicBezTo>
                <a:cubicBezTo>
                  <a:pt x="89" y="43"/>
                  <a:pt x="90" y="43"/>
                  <a:pt x="90" y="43"/>
                </a:cubicBezTo>
                <a:cubicBezTo>
                  <a:pt x="90" y="43"/>
                  <a:pt x="90" y="43"/>
                  <a:pt x="90" y="43"/>
                </a:cubicBezTo>
                <a:cubicBezTo>
                  <a:pt x="98" y="43"/>
                  <a:pt x="106" y="45"/>
                  <a:pt x="111" y="50"/>
                </a:cubicBezTo>
                <a:cubicBezTo>
                  <a:pt x="111" y="51"/>
                  <a:pt x="112" y="51"/>
                  <a:pt x="112" y="51"/>
                </a:cubicBezTo>
                <a:cubicBezTo>
                  <a:pt x="112" y="51"/>
                  <a:pt x="113" y="51"/>
                  <a:pt x="113" y="50"/>
                </a:cubicBezTo>
                <a:cubicBezTo>
                  <a:pt x="117" y="47"/>
                  <a:pt x="120" y="45"/>
                  <a:pt x="123" y="42"/>
                </a:cubicBezTo>
                <a:cubicBezTo>
                  <a:pt x="123" y="41"/>
                  <a:pt x="123" y="41"/>
                  <a:pt x="123" y="41"/>
                </a:cubicBezTo>
                <a:cubicBezTo>
                  <a:pt x="124" y="41"/>
                  <a:pt x="124" y="40"/>
                  <a:pt x="124" y="39"/>
                </a:cubicBezTo>
                <a:cubicBezTo>
                  <a:pt x="124" y="34"/>
                  <a:pt x="124" y="29"/>
                  <a:pt x="124" y="24"/>
                </a:cubicBezTo>
                <a:cubicBezTo>
                  <a:pt x="124" y="19"/>
                  <a:pt x="124" y="14"/>
                  <a:pt x="125" y="9"/>
                </a:cubicBezTo>
                <a:cubicBezTo>
                  <a:pt x="125" y="8"/>
                  <a:pt x="124" y="8"/>
                  <a:pt x="124" y="7"/>
                </a:cubicBezTo>
                <a:cubicBezTo>
                  <a:pt x="114" y="2"/>
                  <a:pt x="104" y="0"/>
                  <a:pt x="93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CustomShape 143"/>
          <p:cNvSpPr/>
          <p:nvPr/>
        </p:nvSpPr>
        <p:spPr>
          <a:xfrm>
            <a:off x="4541400" y="2726640"/>
            <a:ext cx="1091160" cy="452880"/>
          </a:xfrm>
          <a:custGeom>
            <a:avLst/>
            <a:gdLst/>
            <a:ahLst/>
            <a:rect l="l" t="t" r="r" b="b"/>
            <a:pathLst>
              <a:path w="257" h="107">
                <a:moveTo>
                  <a:pt x="16" y="100"/>
                </a:moveTo>
                <a:cubicBezTo>
                  <a:pt x="16" y="100"/>
                  <a:pt x="15" y="99"/>
                  <a:pt x="14" y="98"/>
                </a:cubicBezTo>
                <a:cubicBezTo>
                  <a:pt x="15" y="98"/>
                  <a:pt x="17" y="98"/>
                  <a:pt x="18" y="97"/>
                </a:cubicBezTo>
                <a:cubicBezTo>
                  <a:pt x="17" y="98"/>
                  <a:pt x="17" y="99"/>
                  <a:pt x="16" y="100"/>
                </a:cubicBezTo>
                <a:moveTo>
                  <a:pt x="170" y="102"/>
                </a:moveTo>
                <a:cubicBezTo>
                  <a:pt x="170" y="100"/>
                  <a:pt x="169" y="97"/>
                  <a:pt x="169" y="95"/>
                </a:cubicBezTo>
                <a:cubicBezTo>
                  <a:pt x="173" y="95"/>
                  <a:pt x="177" y="95"/>
                  <a:pt x="181" y="95"/>
                </a:cubicBezTo>
                <a:cubicBezTo>
                  <a:pt x="181" y="95"/>
                  <a:pt x="181" y="95"/>
                  <a:pt x="181" y="95"/>
                </a:cubicBezTo>
                <a:cubicBezTo>
                  <a:pt x="178" y="97"/>
                  <a:pt x="173" y="100"/>
                  <a:pt x="170" y="102"/>
                </a:cubicBezTo>
                <a:moveTo>
                  <a:pt x="13" y="97"/>
                </a:moveTo>
                <a:cubicBezTo>
                  <a:pt x="12" y="96"/>
                  <a:pt x="11" y="95"/>
                  <a:pt x="10" y="95"/>
                </a:cubicBezTo>
                <a:cubicBezTo>
                  <a:pt x="9" y="94"/>
                  <a:pt x="9" y="94"/>
                  <a:pt x="9" y="94"/>
                </a:cubicBezTo>
                <a:cubicBezTo>
                  <a:pt x="12" y="94"/>
                  <a:pt x="14" y="93"/>
                  <a:pt x="16" y="91"/>
                </a:cubicBezTo>
                <a:cubicBezTo>
                  <a:pt x="17" y="92"/>
                  <a:pt x="18" y="92"/>
                  <a:pt x="19" y="93"/>
                </a:cubicBezTo>
                <a:cubicBezTo>
                  <a:pt x="19" y="93"/>
                  <a:pt x="20" y="93"/>
                  <a:pt x="20" y="94"/>
                </a:cubicBezTo>
                <a:cubicBezTo>
                  <a:pt x="20" y="94"/>
                  <a:pt x="20" y="95"/>
                  <a:pt x="19" y="95"/>
                </a:cubicBezTo>
                <a:cubicBezTo>
                  <a:pt x="17" y="96"/>
                  <a:pt x="15" y="96"/>
                  <a:pt x="13" y="97"/>
                </a:cubicBezTo>
                <a:cubicBezTo>
                  <a:pt x="13" y="97"/>
                  <a:pt x="13" y="97"/>
                  <a:pt x="13" y="97"/>
                </a:cubicBezTo>
                <a:moveTo>
                  <a:pt x="8" y="93"/>
                </a:moveTo>
                <a:cubicBezTo>
                  <a:pt x="6" y="92"/>
                  <a:pt x="5" y="91"/>
                  <a:pt x="4" y="90"/>
                </a:cubicBezTo>
                <a:cubicBezTo>
                  <a:pt x="7" y="89"/>
                  <a:pt x="9" y="88"/>
                  <a:pt x="12" y="87"/>
                </a:cubicBezTo>
                <a:cubicBezTo>
                  <a:pt x="12" y="88"/>
                  <a:pt x="13" y="89"/>
                  <a:pt x="14" y="90"/>
                </a:cubicBezTo>
                <a:cubicBezTo>
                  <a:pt x="15" y="90"/>
                  <a:pt x="15" y="90"/>
                  <a:pt x="15" y="90"/>
                </a:cubicBezTo>
                <a:cubicBezTo>
                  <a:pt x="13" y="91"/>
                  <a:pt x="10" y="92"/>
                  <a:pt x="8" y="93"/>
                </a:cubicBezTo>
                <a:cubicBezTo>
                  <a:pt x="8" y="93"/>
                  <a:pt x="8" y="93"/>
                  <a:pt x="8" y="93"/>
                </a:cubicBezTo>
                <a:moveTo>
                  <a:pt x="181" y="93"/>
                </a:moveTo>
                <a:cubicBezTo>
                  <a:pt x="177" y="93"/>
                  <a:pt x="173" y="93"/>
                  <a:pt x="169" y="93"/>
                </a:cubicBezTo>
                <a:cubicBezTo>
                  <a:pt x="169" y="91"/>
                  <a:pt x="169" y="89"/>
                  <a:pt x="169" y="87"/>
                </a:cubicBezTo>
                <a:cubicBezTo>
                  <a:pt x="173" y="87"/>
                  <a:pt x="177" y="87"/>
                  <a:pt x="181" y="88"/>
                </a:cubicBezTo>
                <a:cubicBezTo>
                  <a:pt x="181" y="89"/>
                  <a:pt x="181" y="91"/>
                  <a:pt x="181" y="93"/>
                </a:cubicBezTo>
                <a:moveTo>
                  <a:pt x="5" y="88"/>
                </a:moveTo>
                <a:cubicBezTo>
                  <a:pt x="5" y="87"/>
                  <a:pt x="5" y="87"/>
                  <a:pt x="6" y="86"/>
                </a:cubicBezTo>
                <a:cubicBezTo>
                  <a:pt x="6" y="85"/>
                  <a:pt x="7" y="84"/>
                  <a:pt x="8" y="83"/>
                </a:cubicBezTo>
                <a:cubicBezTo>
                  <a:pt x="8" y="84"/>
                  <a:pt x="9" y="85"/>
                  <a:pt x="10" y="86"/>
                </a:cubicBezTo>
                <a:cubicBezTo>
                  <a:pt x="8" y="87"/>
                  <a:pt x="6" y="87"/>
                  <a:pt x="5" y="88"/>
                </a:cubicBezTo>
                <a:moveTo>
                  <a:pt x="181" y="86"/>
                </a:moveTo>
                <a:cubicBezTo>
                  <a:pt x="177" y="85"/>
                  <a:pt x="173" y="85"/>
                  <a:pt x="170" y="85"/>
                </a:cubicBezTo>
                <a:cubicBezTo>
                  <a:pt x="169" y="85"/>
                  <a:pt x="169" y="85"/>
                  <a:pt x="169" y="85"/>
                </a:cubicBezTo>
                <a:cubicBezTo>
                  <a:pt x="169" y="84"/>
                  <a:pt x="168" y="83"/>
                  <a:pt x="168" y="82"/>
                </a:cubicBezTo>
                <a:cubicBezTo>
                  <a:pt x="171" y="81"/>
                  <a:pt x="174" y="81"/>
                  <a:pt x="177" y="81"/>
                </a:cubicBezTo>
                <a:cubicBezTo>
                  <a:pt x="178" y="81"/>
                  <a:pt x="179" y="81"/>
                  <a:pt x="180" y="81"/>
                </a:cubicBezTo>
                <a:cubicBezTo>
                  <a:pt x="181" y="82"/>
                  <a:pt x="181" y="84"/>
                  <a:pt x="181" y="86"/>
                </a:cubicBezTo>
                <a:moveTo>
                  <a:pt x="214" y="86"/>
                </a:moveTo>
                <a:cubicBezTo>
                  <a:pt x="223" y="82"/>
                  <a:pt x="233" y="79"/>
                  <a:pt x="241" y="76"/>
                </a:cubicBezTo>
                <a:cubicBezTo>
                  <a:pt x="239" y="78"/>
                  <a:pt x="236" y="79"/>
                  <a:pt x="234" y="81"/>
                </a:cubicBezTo>
                <a:cubicBezTo>
                  <a:pt x="227" y="82"/>
                  <a:pt x="220" y="84"/>
                  <a:pt x="214" y="86"/>
                </a:cubicBezTo>
                <a:moveTo>
                  <a:pt x="168" y="80"/>
                </a:moveTo>
                <a:cubicBezTo>
                  <a:pt x="168" y="79"/>
                  <a:pt x="168" y="78"/>
                  <a:pt x="168" y="76"/>
                </a:cubicBezTo>
                <a:cubicBezTo>
                  <a:pt x="168" y="76"/>
                  <a:pt x="168" y="75"/>
                  <a:pt x="168" y="75"/>
                </a:cubicBezTo>
                <a:cubicBezTo>
                  <a:pt x="172" y="75"/>
                  <a:pt x="176" y="74"/>
                  <a:pt x="180" y="74"/>
                </a:cubicBezTo>
                <a:cubicBezTo>
                  <a:pt x="180" y="75"/>
                  <a:pt x="180" y="76"/>
                  <a:pt x="180" y="77"/>
                </a:cubicBezTo>
                <a:cubicBezTo>
                  <a:pt x="180" y="78"/>
                  <a:pt x="180" y="79"/>
                  <a:pt x="180" y="79"/>
                </a:cubicBezTo>
                <a:cubicBezTo>
                  <a:pt x="179" y="79"/>
                  <a:pt x="178" y="79"/>
                  <a:pt x="177" y="79"/>
                </a:cubicBezTo>
                <a:cubicBezTo>
                  <a:pt x="174" y="79"/>
                  <a:pt x="171" y="79"/>
                  <a:pt x="168" y="80"/>
                </a:cubicBezTo>
                <a:moveTo>
                  <a:pt x="168" y="73"/>
                </a:moveTo>
                <a:cubicBezTo>
                  <a:pt x="172" y="71"/>
                  <a:pt x="176" y="68"/>
                  <a:pt x="179" y="66"/>
                </a:cubicBezTo>
                <a:cubicBezTo>
                  <a:pt x="179" y="68"/>
                  <a:pt x="180" y="70"/>
                  <a:pt x="180" y="72"/>
                </a:cubicBezTo>
                <a:cubicBezTo>
                  <a:pt x="176" y="72"/>
                  <a:pt x="172" y="73"/>
                  <a:pt x="168" y="73"/>
                </a:cubicBezTo>
                <a:moveTo>
                  <a:pt x="165" y="71"/>
                </a:moveTo>
                <a:cubicBezTo>
                  <a:pt x="162" y="69"/>
                  <a:pt x="159" y="68"/>
                  <a:pt x="156" y="67"/>
                </a:cubicBezTo>
                <a:cubicBezTo>
                  <a:pt x="162" y="66"/>
                  <a:pt x="168" y="65"/>
                  <a:pt x="174" y="65"/>
                </a:cubicBezTo>
                <a:cubicBezTo>
                  <a:pt x="171" y="67"/>
                  <a:pt x="168" y="69"/>
                  <a:pt x="165" y="71"/>
                </a:cubicBezTo>
                <a:moveTo>
                  <a:pt x="25" y="93"/>
                </a:moveTo>
                <a:cubicBezTo>
                  <a:pt x="32" y="84"/>
                  <a:pt x="43" y="73"/>
                  <a:pt x="59" y="65"/>
                </a:cubicBezTo>
                <a:cubicBezTo>
                  <a:pt x="60" y="64"/>
                  <a:pt x="61" y="64"/>
                  <a:pt x="62" y="63"/>
                </a:cubicBezTo>
                <a:cubicBezTo>
                  <a:pt x="54" y="70"/>
                  <a:pt x="45" y="77"/>
                  <a:pt x="39" y="84"/>
                </a:cubicBezTo>
                <a:cubicBezTo>
                  <a:pt x="34" y="87"/>
                  <a:pt x="29" y="91"/>
                  <a:pt x="24" y="94"/>
                </a:cubicBezTo>
                <a:cubicBezTo>
                  <a:pt x="25" y="94"/>
                  <a:pt x="25" y="94"/>
                  <a:pt x="25" y="94"/>
                </a:cubicBezTo>
                <a:cubicBezTo>
                  <a:pt x="25" y="93"/>
                  <a:pt x="25" y="93"/>
                  <a:pt x="25" y="93"/>
                </a:cubicBezTo>
                <a:cubicBezTo>
                  <a:pt x="25" y="93"/>
                  <a:pt x="25" y="93"/>
                  <a:pt x="25" y="93"/>
                </a:cubicBezTo>
                <a:cubicBezTo>
                  <a:pt x="25" y="93"/>
                  <a:pt x="25" y="93"/>
                  <a:pt x="25" y="93"/>
                </a:cubicBezTo>
                <a:cubicBezTo>
                  <a:pt x="25" y="93"/>
                  <a:pt x="25" y="93"/>
                  <a:pt x="25" y="93"/>
                </a:cubicBezTo>
                <a:moveTo>
                  <a:pt x="153" y="66"/>
                </a:moveTo>
                <a:cubicBezTo>
                  <a:pt x="151" y="65"/>
                  <a:pt x="148" y="64"/>
                  <a:pt x="145" y="63"/>
                </a:cubicBezTo>
                <a:cubicBezTo>
                  <a:pt x="149" y="63"/>
                  <a:pt x="152" y="62"/>
                  <a:pt x="155" y="62"/>
                </a:cubicBezTo>
                <a:cubicBezTo>
                  <a:pt x="158" y="61"/>
                  <a:pt x="162" y="60"/>
                  <a:pt x="166" y="60"/>
                </a:cubicBezTo>
                <a:cubicBezTo>
                  <a:pt x="167" y="59"/>
                  <a:pt x="167" y="59"/>
                  <a:pt x="167" y="59"/>
                </a:cubicBezTo>
                <a:cubicBezTo>
                  <a:pt x="170" y="61"/>
                  <a:pt x="173" y="62"/>
                  <a:pt x="176" y="63"/>
                </a:cubicBezTo>
                <a:cubicBezTo>
                  <a:pt x="168" y="63"/>
                  <a:pt x="161" y="64"/>
                  <a:pt x="154" y="65"/>
                </a:cubicBezTo>
                <a:cubicBezTo>
                  <a:pt x="153" y="66"/>
                  <a:pt x="153" y="66"/>
                  <a:pt x="153" y="66"/>
                </a:cubicBezTo>
                <a:moveTo>
                  <a:pt x="141" y="61"/>
                </a:moveTo>
                <a:cubicBezTo>
                  <a:pt x="138" y="61"/>
                  <a:pt x="135" y="60"/>
                  <a:pt x="132" y="59"/>
                </a:cubicBezTo>
                <a:cubicBezTo>
                  <a:pt x="139" y="58"/>
                  <a:pt x="145" y="56"/>
                  <a:pt x="152" y="54"/>
                </a:cubicBezTo>
                <a:cubicBezTo>
                  <a:pt x="156" y="55"/>
                  <a:pt x="160" y="57"/>
                  <a:pt x="164" y="58"/>
                </a:cubicBezTo>
                <a:cubicBezTo>
                  <a:pt x="161" y="59"/>
                  <a:pt x="157" y="59"/>
                  <a:pt x="154" y="60"/>
                </a:cubicBezTo>
                <a:cubicBezTo>
                  <a:pt x="151" y="60"/>
                  <a:pt x="147" y="61"/>
                  <a:pt x="144" y="61"/>
                </a:cubicBezTo>
                <a:cubicBezTo>
                  <a:pt x="143" y="61"/>
                  <a:pt x="143" y="61"/>
                  <a:pt x="142" y="61"/>
                </a:cubicBezTo>
                <a:cubicBezTo>
                  <a:pt x="142" y="61"/>
                  <a:pt x="142" y="61"/>
                  <a:pt x="142" y="61"/>
                </a:cubicBezTo>
                <a:cubicBezTo>
                  <a:pt x="142" y="61"/>
                  <a:pt x="142" y="61"/>
                  <a:pt x="142" y="61"/>
                </a:cubicBezTo>
                <a:cubicBezTo>
                  <a:pt x="142" y="61"/>
                  <a:pt x="142" y="61"/>
                  <a:pt x="141" y="61"/>
                </a:cubicBezTo>
                <a:cubicBezTo>
                  <a:pt x="141" y="61"/>
                  <a:pt x="141" y="61"/>
                  <a:pt x="141" y="61"/>
                </a:cubicBezTo>
                <a:cubicBezTo>
                  <a:pt x="141" y="61"/>
                  <a:pt x="141" y="61"/>
                  <a:pt x="141" y="61"/>
                </a:cubicBezTo>
                <a:moveTo>
                  <a:pt x="50" y="76"/>
                </a:moveTo>
                <a:cubicBezTo>
                  <a:pt x="56" y="70"/>
                  <a:pt x="64" y="64"/>
                  <a:pt x="70" y="60"/>
                </a:cubicBezTo>
                <a:cubicBezTo>
                  <a:pt x="76" y="57"/>
                  <a:pt x="82" y="55"/>
                  <a:pt x="89" y="53"/>
                </a:cubicBezTo>
                <a:cubicBezTo>
                  <a:pt x="82" y="58"/>
                  <a:pt x="74" y="63"/>
                  <a:pt x="67" y="67"/>
                </a:cubicBezTo>
                <a:cubicBezTo>
                  <a:pt x="67" y="67"/>
                  <a:pt x="67" y="67"/>
                  <a:pt x="67" y="67"/>
                </a:cubicBezTo>
                <a:cubicBezTo>
                  <a:pt x="61" y="70"/>
                  <a:pt x="55" y="73"/>
                  <a:pt x="50" y="76"/>
                </a:cubicBezTo>
                <a:moveTo>
                  <a:pt x="128" y="59"/>
                </a:moveTo>
                <a:cubicBezTo>
                  <a:pt x="124" y="58"/>
                  <a:pt x="120" y="58"/>
                  <a:pt x="116" y="57"/>
                </a:cubicBezTo>
                <a:cubicBezTo>
                  <a:pt x="122" y="55"/>
                  <a:pt x="127" y="53"/>
                  <a:pt x="133" y="51"/>
                </a:cubicBezTo>
                <a:cubicBezTo>
                  <a:pt x="138" y="51"/>
                  <a:pt x="143" y="52"/>
                  <a:pt x="148" y="53"/>
                </a:cubicBezTo>
                <a:cubicBezTo>
                  <a:pt x="141" y="55"/>
                  <a:pt x="135" y="57"/>
                  <a:pt x="128" y="59"/>
                </a:cubicBezTo>
                <a:moveTo>
                  <a:pt x="76" y="63"/>
                </a:moveTo>
                <a:cubicBezTo>
                  <a:pt x="83" y="60"/>
                  <a:pt x="89" y="55"/>
                  <a:pt x="95" y="52"/>
                </a:cubicBezTo>
                <a:cubicBezTo>
                  <a:pt x="100" y="51"/>
                  <a:pt x="105" y="50"/>
                  <a:pt x="111" y="50"/>
                </a:cubicBezTo>
                <a:cubicBezTo>
                  <a:pt x="103" y="53"/>
                  <a:pt x="96" y="56"/>
                  <a:pt x="89" y="59"/>
                </a:cubicBezTo>
                <a:cubicBezTo>
                  <a:pt x="88" y="60"/>
                  <a:pt x="88" y="60"/>
                  <a:pt x="88" y="60"/>
                </a:cubicBezTo>
                <a:cubicBezTo>
                  <a:pt x="88" y="60"/>
                  <a:pt x="88" y="60"/>
                  <a:pt x="88" y="60"/>
                </a:cubicBezTo>
                <a:cubicBezTo>
                  <a:pt x="88" y="60"/>
                  <a:pt x="88" y="60"/>
                  <a:pt x="88" y="60"/>
                </a:cubicBezTo>
                <a:cubicBezTo>
                  <a:pt x="87" y="60"/>
                  <a:pt x="87" y="60"/>
                  <a:pt x="87" y="60"/>
                </a:cubicBezTo>
                <a:cubicBezTo>
                  <a:pt x="87" y="60"/>
                  <a:pt x="87" y="60"/>
                  <a:pt x="87" y="60"/>
                </a:cubicBezTo>
                <a:cubicBezTo>
                  <a:pt x="83" y="61"/>
                  <a:pt x="80" y="62"/>
                  <a:pt x="76" y="63"/>
                </a:cubicBezTo>
                <a:moveTo>
                  <a:pt x="95" y="59"/>
                </a:moveTo>
                <a:cubicBezTo>
                  <a:pt x="102" y="56"/>
                  <a:pt x="109" y="53"/>
                  <a:pt x="116" y="50"/>
                </a:cubicBezTo>
                <a:cubicBezTo>
                  <a:pt x="117" y="50"/>
                  <a:pt x="117" y="50"/>
                  <a:pt x="118" y="50"/>
                </a:cubicBezTo>
                <a:cubicBezTo>
                  <a:pt x="122" y="50"/>
                  <a:pt x="125" y="50"/>
                  <a:pt x="129" y="50"/>
                </a:cubicBezTo>
                <a:cubicBezTo>
                  <a:pt x="123" y="53"/>
                  <a:pt x="117" y="55"/>
                  <a:pt x="111" y="57"/>
                </a:cubicBezTo>
                <a:cubicBezTo>
                  <a:pt x="106" y="57"/>
                  <a:pt x="100" y="58"/>
                  <a:pt x="95" y="59"/>
                </a:cubicBezTo>
                <a:moveTo>
                  <a:pt x="179" y="25"/>
                </a:moveTo>
                <a:cubicBezTo>
                  <a:pt x="176" y="24"/>
                  <a:pt x="173" y="22"/>
                  <a:pt x="170" y="21"/>
                </a:cubicBezTo>
                <a:cubicBezTo>
                  <a:pt x="170" y="20"/>
                  <a:pt x="170" y="19"/>
                  <a:pt x="170" y="18"/>
                </a:cubicBezTo>
                <a:cubicBezTo>
                  <a:pt x="173" y="19"/>
                  <a:pt x="176" y="20"/>
                  <a:pt x="180" y="20"/>
                </a:cubicBezTo>
                <a:cubicBezTo>
                  <a:pt x="179" y="22"/>
                  <a:pt x="179" y="23"/>
                  <a:pt x="179" y="25"/>
                </a:cubicBezTo>
                <a:moveTo>
                  <a:pt x="180" y="18"/>
                </a:moveTo>
                <a:cubicBezTo>
                  <a:pt x="177" y="18"/>
                  <a:pt x="174" y="18"/>
                  <a:pt x="171" y="17"/>
                </a:cubicBezTo>
                <a:cubicBezTo>
                  <a:pt x="171" y="15"/>
                  <a:pt x="171" y="14"/>
                  <a:pt x="171" y="13"/>
                </a:cubicBezTo>
                <a:cubicBezTo>
                  <a:pt x="172" y="13"/>
                  <a:pt x="172" y="13"/>
                  <a:pt x="172" y="13"/>
                </a:cubicBezTo>
                <a:cubicBezTo>
                  <a:pt x="175" y="13"/>
                  <a:pt x="178" y="13"/>
                  <a:pt x="180" y="14"/>
                </a:cubicBezTo>
                <a:cubicBezTo>
                  <a:pt x="180" y="15"/>
                  <a:pt x="180" y="17"/>
                  <a:pt x="180" y="18"/>
                </a:cubicBezTo>
                <a:moveTo>
                  <a:pt x="181" y="29"/>
                </a:moveTo>
                <a:cubicBezTo>
                  <a:pt x="181" y="29"/>
                  <a:pt x="181" y="29"/>
                  <a:pt x="181" y="29"/>
                </a:cubicBezTo>
                <a:cubicBezTo>
                  <a:pt x="182" y="29"/>
                  <a:pt x="182" y="28"/>
                  <a:pt x="182" y="28"/>
                </a:cubicBezTo>
                <a:cubicBezTo>
                  <a:pt x="183" y="19"/>
                  <a:pt x="184" y="14"/>
                  <a:pt x="185" y="6"/>
                </a:cubicBezTo>
                <a:cubicBezTo>
                  <a:pt x="208" y="24"/>
                  <a:pt x="232" y="52"/>
                  <a:pt x="252" y="69"/>
                </a:cubicBezTo>
                <a:cubicBezTo>
                  <a:pt x="234" y="74"/>
                  <a:pt x="207" y="83"/>
                  <a:pt x="185" y="94"/>
                </a:cubicBezTo>
                <a:cubicBezTo>
                  <a:pt x="184" y="86"/>
                  <a:pt x="184" y="79"/>
                  <a:pt x="184" y="74"/>
                </a:cubicBezTo>
                <a:cubicBezTo>
                  <a:pt x="183" y="71"/>
                  <a:pt x="183" y="68"/>
                  <a:pt x="183" y="66"/>
                </a:cubicBezTo>
                <a:cubicBezTo>
                  <a:pt x="183" y="65"/>
                  <a:pt x="183" y="64"/>
                  <a:pt x="182" y="64"/>
                </a:cubicBezTo>
                <a:cubicBezTo>
                  <a:pt x="182" y="63"/>
                  <a:pt x="182" y="63"/>
                  <a:pt x="182" y="63"/>
                </a:cubicBezTo>
                <a:cubicBezTo>
                  <a:pt x="182" y="62"/>
                  <a:pt x="181" y="62"/>
                  <a:pt x="181" y="62"/>
                </a:cubicBezTo>
                <a:cubicBezTo>
                  <a:pt x="159" y="50"/>
                  <a:pt x="137" y="46"/>
                  <a:pt x="118" y="46"/>
                </a:cubicBezTo>
                <a:cubicBezTo>
                  <a:pt x="118" y="46"/>
                  <a:pt x="118" y="46"/>
                  <a:pt x="118" y="46"/>
                </a:cubicBezTo>
                <a:cubicBezTo>
                  <a:pt x="95" y="46"/>
                  <a:pt x="74" y="53"/>
                  <a:pt x="58" y="61"/>
                </a:cubicBezTo>
                <a:cubicBezTo>
                  <a:pt x="42" y="70"/>
                  <a:pt x="29" y="81"/>
                  <a:pt x="23" y="91"/>
                </a:cubicBezTo>
                <a:cubicBezTo>
                  <a:pt x="22" y="90"/>
                  <a:pt x="22" y="90"/>
                  <a:pt x="22" y="90"/>
                </a:cubicBezTo>
                <a:cubicBezTo>
                  <a:pt x="20" y="90"/>
                  <a:pt x="17" y="87"/>
                  <a:pt x="14" y="85"/>
                </a:cubicBezTo>
                <a:cubicBezTo>
                  <a:pt x="13" y="84"/>
                  <a:pt x="11" y="82"/>
                  <a:pt x="11" y="81"/>
                </a:cubicBezTo>
                <a:cubicBezTo>
                  <a:pt x="10" y="81"/>
                  <a:pt x="10" y="80"/>
                  <a:pt x="10" y="80"/>
                </a:cubicBezTo>
                <a:cubicBezTo>
                  <a:pt x="10" y="80"/>
                  <a:pt x="10" y="80"/>
                  <a:pt x="10" y="80"/>
                </a:cubicBezTo>
                <a:cubicBezTo>
                  <a:pt x="17" y="68"/>
                  <a:pt x="33" y="52"/>
                  <a:pt x="53" y="40"/>
                </a:cubicBezTo>
                <a:cubicBezTo>
                  <a:pt x="74" y="27"/>
                  <a:pt x="101" y="18"/>
                  <a:pt x="129" y="18"/>
                </a:cubicBezTo>
                <a:cubicBezTo>
                  <a:pt x="141" y="18"/>
                  <a:pt x="154" y="20"/>
                  <a:pt x="167" y="24"/>
                </a:cubicBezTo>
                <a:cubicBezTo>
                  <a:pt x="168" y="25"/>
                  <a:pt x="168" y="25"/>
                  <a:pt x="168" y="25"/>
                </a:cubicBezTo>
                <a:cubicBezTo>
                  <a:pt x="168" y="25"/>
                  <a:pt x="168" y="25"/>
                  <a:pt x="168" y="25"/>
                </a:cubicBezTo>
                <a:cubicBezTo>
                  <a:pt x="172" y="26"/>
                  <a:pt x="176" y="27"/>
                  <a:pt x="180" y="29"/>
                </a:cubicBezTo>
                <a:cubicBezTo>
                  <a:pt x="180" y="29"/>
                  <a:pt x="180" y="29"/>
                  <a:pt x="181" y="29"/>
                </a:cubicBezTo>
                <a:moveTo>
                  <a:pt x="181" y="12"/>
                </a:moveTo>
                <a:cubicBezTo>
                  <a:pt x="178" y="11"/>
                  <a:pt x="175" y="11"/>
                  <a:pt x="172" y="11"/>
                </a:cubicBezTo>
                <a:cubicBezTo>
                  <a:pt x="175" y="9"/>
                  <a:pt x="178" y="7"/>
                  <a:pt x="181" y="5"/>
                </a:cubicBezTo>
                <a:cubicBezTo>
                  <a:pt x="181" y="8"/>
                  <a:pt x="181" y="10"/>
                  <a:pt x="181" y="12"/>
                </a:cubicBezTo>
                <a:moveTo>
                  <a:pt x="184" y="0"/>
                </a:moveTo>
                <a:cubicBezTo>
                  <a:pt x="183" y="0"/>
                  <a:pt x="183" y="0"/>
                  <a:pt x="183" y="0"/>
                </a:cubicBezTo>
                <a:cubicBezTo>
                  <a:pt x="178" y="3"/>
                  <a:pt x="173" y="6"/>
                  <a:pt x="168" y="9"/>
                </a:cubicBezTo>
                <a:cubicBezTo>
                  <a:pt x="168" y="9"/>
                  <a:pt x="168" y="10"/>
                  <a:pt x="167" y="10"/>
                </a:cubicBezTo>
                <a:cubicBezTo>
                  <a:pt x="167" y="14"/>
                  <a:pt x="167" y="17"/>
                  <a:pt x="167" y="20"/>
                </a:cubicBezTo>
                <a:cubicBezTo>
                  <a:pt x="154" y="16"/>
                  <a:pt x="141" y="14"/>
                  <a:pt x="129" y="14"/>
                </a:cubicBezTo>
                <a:cubicBezTo>
                  <a:pt x="100" y="14"/>
                  <a:pt x="73" y="24"/>
                  <a:pt x="52" y="37"/>
                </a:cubicBezTo>
                <a:cubicBezTo>
                  <a:pt x="30" y="49"/>
                  <a:pt x="14" y="65"/>
                  <a:pt x="6" y="78"/>
                </a:cubicBezTo>
                <a:cubicBezTo>
                  <a:pt x="6" y="78"/>
                  <a:pt x="6" y="78"/>
                  <a:pt x="6" y="78"/>
                </a:cubicBezTo>
                <a:cubicBezTo>
                  <a:pt x="5" y="81"/>
                  <a:pt x="3" y="83"/>
                  <a:pt x="3" y="84"/>
                </a:cubicBezTo>
                <a:cubicBezTo>
                  <a:pt x="2" y="86"/>
                  <a:pt x="1" y="87"/>
                  <a:pt x="0" y="89"/>
                </a:cubicBezTo>
                <a:cubicBezTo>
                  <a:pt x="0" y="90"/>
                  <a:pt x="0" y="90"/>
                  <a:pt x="1" y="91"/>
                </a:cubicBezTo>
                <a:cubicBezTo>
                  <a:pt x="2" y="92"/>
                  <a:pt x="4" y="95"/>
                  <a:pt x="7" y="97"/>
                </a:cubicBezTo>
                <a:cubicBezTo>
                  <a:pt x="10" y="100"/>
                  <a:pt x="13" y="103"/>
                  <a:pt x="16" y="104"/>
                </a:cubicBezTo>
                <a:cubicBezTo>
                  <a:pt x="16" y="104"/>
                  <a:pt x="16" y="104"/>
                  <a:pt x="17" y="104"/>
                </a:cubicBezTo>
                <a:cubicBezTo>
                  <a:pt x="17" y="104"/>
                  <a:pt x="18" y="104"/>
                  <a:pt x="18" y="104"/>
                </a:cubicBezTo>
                <a:cubicBezTo>
                  <a:pt x="18" y="104"/>
                  <a:pt x="18" y="104"/>
                  <a:pt x="18" y="104"/>
                </a:cubicBezTo>
                <a:cubicBezTo>
                  <a:pt x="41" y="86"/>
                  <a:pt x="71" y="61"/>
                  <a:pt x="111" y="61"/>
                </a:cubicBezTo>
                <a:cubicBezTo>
                  <a:pt x="111" y="61"/>
                  <a:pt x="111" y="61"/>
                  <a:pt x="111" y="61"/>
                </a:cubicBezTo>
                <a:cubicBezTo>
                  <a:pt x="127" y="61"/>
                  <a:pt x="144" y="65"/>
                  <a:pt x="164" y="74"/>
                </a:cubicBezTo>
                <a:cubicBezTo>
                  <a:pt x="164" y="74"/>
                  <a:pt x="164" y="75"/>
                  <a:pt x="164" y="75"/>
                </a:cubicBezTo>
                <a:cubicBezTo>
                  <a:pt x="165" y="81"/>
                  <a:pt x="166" y="97"/>
                  <a:pt x="166" y="105"/>
                </a:cubicBezTo>
                <a:cubicBezTo>
                  <a:pt x="166" y="105"/>
                  <a:pt x="166" y="105"/>
                  <a:pt x="166" y="105"/>
                </a:cubicBezTo>
                <a:cubicBezTo>
                  <a:pt x="166" y="106"/>
                  <a:pt x="166" y="106"/>
                  <a:pt x="166" y="106"/>
                </a:cubicBezTo>
                <a:cubicBezTo>
                  <a:pt x="167" y="106"/>
                  <a:pt x="167" y="106"/>
                  <a:pt x="167" y="106"/>
                </a:cubicBezTo>
                <a:cubicBezTo>
                  <a:pt x="167" y="106"/>
                  <a:pt x="167" y="106"/>
                  <a:pt x="167" y="106"/>
                </a:cubicBezTo>
                <a:cubicBezTo>
                  <a:pt x="167" y="106"/>
                  <a:pt x="167" y="106"/>
                  <a:pt x="167" y="106"/>
                </a:cubicBezTo>
                <a:cubicBezTo>
                  <a:pt x="167" y="106"/>
                  <a:pt x="167" y="106"/>
                  <a:pt x="167" y="106"/>
                </a:cubicBezTo>
                <a:cubicBezTo>
                  <a:pt x="167" y="107"/>
                  <a:pt x="167" y="107"/>
                  <a:pt x="167" y="107"/>
                </a:cubicBezTo>
                <a:cubicBezTo>
                  <a:pt x="168" y="107"/>
                  <a:pt x="168" y="107"/>
                  <a:pt x="168" y="107"/>
                </a:cubicBezTo>
                <a:cubicBezTo>
                  <a:pt x="168" y="107"/>
                  <a:pt x="168" y="107"/>
                  <a:pt x="168" y="107"/>
                </a:cubicBezTo>
                <a:cubicBezTo>
                  <a:pt x="168" y="107"/>
                  <a:pt x="168" y="107"/>
                  <a:pt x="168" y="107"/>
                </a:cubicBezTo>
                <a:cubicBezTo>
                  <a:pt x="168" y="107"/>
                  <a:pt x="168" y="107"/>
                  <a:pt x="168" y="107"/>
                </a:cubicBezTo>
                <a:cubicBezTo>
                  <a:pt x="169" y="107"/>
                  <a:pt x="169" y="107"/>
                  <a:pt x="169" y="107"/>
                </a:cubicBezTo>
                <a:cubicBezTo>
                  <a:pt x="169" y="107"/>
                  <a:pt x="169" y="107"/>
                  <a:pt x="169" y="107"/>
                </a:cubicBezTo>
                <a:cubicBezTo>
                  <a:pt x="169" y="107"/>
                  <a:pt x="169" y="107"/>
                  <a:pt x="169" y="107"/>
                </a:cubicBezTo>
                <a:cubicBezTo>
                  <a:pt x="169" y="106"/>
                  <a:pt x="170" y="106"/>
                  <a:pt x="170" y="106"/>
                </a:cubicBezTo>
                <a:cubicBezTo>
                  <a:pt x="191" y="96"/>
                  <a:pt x="214" y="88"/>
                  <a:pt x="235" y="85"/>
                </a:cubicBezTo>
                <a:cubicBezTo>
                  <a:pt x="235" y="84"/>
                  <a:pt x="235" y="84"/>
                  <a:pt x="235" y="84"/>
                </a:cubicBezTo>
                <a:cubicBezTo>
                  <a:pt x="241" y="80"/>
                  <a:pt x="248" y="76"/>
                  <a:pt x="254" y="73"/>
                </a:cubicBezTo>
                <a:cubicBezTo>
                  <a:pt x="254" y="72"/>
                  <a:pt x="255" y="72"/>
                  <a:pt x="256" y="72"/>
                </a:cubicBezTo>
                <a:cubicBezTo>
                  <a:pt x="256" y="72"/>
                  <a:pt x="257" y="71"/>
                  <a:pt x="257" y="71"/>
                </a:cubicBezTo>
                <a:cubicBezTo>
                  <a:pt x="257" y="70"/>
                  <a:pt x="257" y="69"/>
                  <a:pt x="257" y="69"/>
                </a:cubicBezTo>
                <a:cubicBezTo>
                  <a:pt x="237" y="51"/>
                  <a:pt x="211" y="21"/>
                  <a:pt x="186" y="2"/>
                </a:cubicBezTo>
                <a:cubicBezTo>
                  <a:pt x="185" y="1"/>
                  <a:pt x="185" y="1"/>
                  <a:pt x="185" y="1"/>
                </a:cubicBezTo>
                <a:cubicBezTo>
                  <a:pt x="185" y="0"/>
                  <a:pt x="184" y="0"/>
                  <a:pt x="184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6" name="CustomShape 144"/>
          <p:cNvSpPr/>
          <p:nvPr/>
        </p:nvSpPr>
        <p:spPr>
          <a:xfrm>
            <a:off x="2403000" y="6975000"/>
            <a:ext cx="976680" cy="1010160"/>
          </a:xfrm>
          <a:custGeom>
            <a:avLst/>
            <a:gdLst/>
            <a:ahLst/>
            <a:rect l="l" t="t" r="r" b="b"/>
            <a:pathLst>
              <a:path w="230" h="238">
                <a:moveTo>
                  <a:pt x="211" y="233"/>
                </a:moveTo>
                <a:cubicBezTo>
                  <a:pt x="211" y="233"/>
                  <a:pt x="211" y="233"/>
                  <a:pt x="211" y="233"/>
                </a:cubicBezTo>
                <a:cubicBezTo>
                  <a:pt x="211" y="233"/>
                  <a:pt x="211" y="233"/>
                  <a:pt x="211" y="233"/>
                </a:cubicBezTo>
                <a:moveTo>
                  <a:pt x="216" y="232"/>
                </a:moveTo>
                <a:cubicBezTo>
                  <a:pt x="216" y="231"/>
                  <a:pt x="217" y="229"/>
                  <a:pt x="217" y="227"/>
                </a:cubicBezTo>
                <a:cubicBezTo>
                  <a:pt x="219" y="229"/>
                  <a:pt x="221" y="230"/>
                  <a:pt x="223" y="231"/>
                </a:cubicBezTo>
                <a:cubicBezTo>
                  <a:pt x="222" y="231"/>
                  <a:pt x="221" y="232"/>
                  <a:pt x="220" y="232"/>
                </a:cubicBezTo>
                <a:cubicBezTo>
                  <a:pt x="219" y="232"/>
                  <a:pt x="218" y="232"/>
                  <a:pt x="216" y="232"/>
                </a:cubicBezTo>
                <a:moveTo>
                  <a:pt x="225" y="230"/>
                </a:moveTo>
                <a:cubicBezTo>
                  <a:pt x="222" y="228"/>
                  <a:pt x="220" y="227"/>
                  <a:pt x="217" y="225"/>
                </a:cubicBezTo>
                <a:cubicBezTo>
                  <a:pt x="217" y="223"/>
                  <a:pt x="217" y="222"/>
                  <a:pt x="217" y="221"/>
                </a:cubicBezTo>
                <a:cubicBezTo>
                  <a:pt x="217" y="220"/>
                  <a:pt x="217" y="220"/>
                  <a:pt x="217" y="220"/>
                </a:cubicBezTo>
                <a:cubicBezTo>
                  <a:pt x="220" y="221"/>
                  <a:pt x="223" y="222"/>
                  <a:pt x="225" y="224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227"/>
                  <a:pt x="225" y="228"/>
                  <a:pt x="225" y="230"/>
                </a:cubicBezTo>
                <a:moveTo>
                  <a:pt x="225" y="222"/>
                </a:moveTo>
                <a:cubicBezTo>
                  <a:pt x="223" y="220"/>
                  <a:pt x="220" y="218"/>
                  <a:pt x="217" y="217"/>
                </a:cubicBezTo>
                <a:cubicBezTo>
                  <a:pt x="217" y="216"/>
                  <a:pt x="217" y="214"/>
                  <a:pt x="217" y="212"/>
                </a:cubicBezTo>
                <a:cubicBezTo>
                  <a:pt x="216" y="212"/>
                  <a:pt x="216" y="212"/>
                  <a:pt x="216" y="212"/>
                </a:cubicBezTo>
                <a:cubicBezTo>
                  <a:pt x="217" y="212"/>
                  <a:pt x="218" y="212"/>
                  <a:pt x="218" y="212"/>
                </a:cubicBezTo>
                <a:cubicBezTo>
                  <a:pt x="220" y="213"/>
                  <a:pt x="223" y="215"/>
                  <a:pt x="225" y="216"/>
                </a:cubicBezTo>
                <a:cubicBezTo>
                  <a:pt x="225" y="216"/>
                  <a:pt x="225" y="216"/>
                  <a:pt x="225" y="216"/>
                </a:cubicBezTo>
                <a:cubicBezTo>
                  <a:pt x="225" y="218"/>
                  <a:pt x="225" y="220"/>
                  <a:pt x="225" y="222"/>
                </a:cubicBezTo>
                <a:moveTo>
                  <a:pt x="226" y="214"/>
                </a:moveTo>
                <a:cubicBezTo>
                  <a:pt x="224" y="213"/>
                  <a:pt x="223" y="212"/>
                  <a:pt x="222" y="211"/>
                </a:cubicBezTo>
                <a:cubicBezTo>
                  <a:pt x="223" y="211"/>
                  <a:pt x="224" y="211"/>
                  <a:pt x="226" y="211"/>
                </a:cubicBezTo>
                <a:cubicBezTo>
                  <a:pt x="226" y="211"/>
                  <a:pt x="226" y="212"/>
                  <a:pt x="226" y="213"/>
                </a:cubicBezTo>
                <a:cubicBezTo>
                  <a:pt x="226" y="214"/>
                  <a:pt x="226" y="214"/>
                  <a:pt x="226" y="214"/>
                </a:cubicBezTo>
                <a:moveTo>
                  <a:pt x="209" y="207"/>
                </a:moveTo>
                <a:cubicBezTo>
                  <a:pt x="194" y="207"/>
                  <a:pt x="175" y="204"/>
                  <a:pt x="155" y="194"/>
                </a:cubicBezTo>
                <a:cubicBezTo>
                  <a:pt x="167" y="197"/>
                  <a:pt x="181" y="200"/>
                  <a:pt x="192" y="202"/>
                </a:cubicBezTo>
                <a:cubicBezTo>
                  <a:pt x="200" y="204"/>
                  <a:pt x="207" y="206"/>
                  <a:pt x="214" y="207"/>
                </a:cubicBezTo>
                <a:cubicBezTo>
                  <a:pt x="213" y="207"/>
                  <a:pt x="213" y="207"/>
                  <a:pt x="213" y="207"/>
                </a:cubicBezTo>
                <a:cubicBezTo>
                  <a:pt x="212" y="207"/>
                  <a:pt x="212" y="207"/>
                  <a:pt x="212" y="207"/>
                </a:cubicBezTo>
                <a:cubicBezTo>
                  <a:pt x="212" y="207"/>
                  <a:pt x="212" y="207"/>
                  <a:pt x="212" y="207"/>
                </a:cubicBezTo>
                <a:cubicBezTo>
                  <a:pt x="212" y="207"/>
                  <a:pt x="212" y="207"/>
                  <a:pt x="212" y="207"/>
                </a:cubicBezTo>
                <a:cubicBezTo>
                  <a:pt x="211" y="207"/>
                  <a:pt x="210" y="207"/>
                  <a:pt x="209" y="207"/>
                </a:cubicBezTo>
                <a:cubicBezTo>
                  <a:pt x="209" y="207"/>
                  <a:pt x="209" y="207"/>
                  <a:pt x="209" y="207"/>
                </a:cubicBezTo>
                <a:moveTo>
                  <a:pt x="177" y="197"/>
                </a:moveTo>
                <a:cubicBezTo>
                  <a:pt x="166" y="195"/>
                  <a:pt x="154" y="192"/>
                  <a:pt x="146" y="190"/>
                </a:cubicBezTo>
                <a:cubicBezTo>
                  <a:pt x="140" y="187"/>
                  <a:pt x="135" y="184"/>
                  <a:pt x="130" y="180"/>
                </a:cubicBezTo>
                <a:cubicBezTo>
                  <a:pt x="128" y="179"/>
                  <a:pt x="126" y="178"/>
                  <a:pt x="124" y="176"/>
                </a:cubicBezTo>
                <a:cubicBezTo>
                  <a:pt x="134" y="180"/>
                  <a:pt x="145" y="183"/>
                  <a:pt x="154" y="187"/>
                </a:cubicBezTo>
                <a:cubicBezTo>
                  <a:pt x="155" y="187"/>
                  <a:pt x="155" y="187"/>
                  <a:pt x="155" y="187"/>
                </a:cubicBezTo>
                <a:cubicBezTo>
                  <a:pt x="162" y="191"/>
                  <a:pt x="170" y="194"/>
                  <a:pt x="177" y="197"/>
                </a:cubicBezTo>
                <a:moveTo>
                  <a:pt x="144" y="181"/>
                </a:moveTo>
                <a:cubicBezTo>
                  <a:pt x="135" y="178"/>
                  <a:pt x="126" y="175"/>
                  <a:pt x="119" y="172"/>
                </a:cubicBezTo>
                <a:cubicBezTo>
                  <a:pt x="114" y="167"/>
                  <a:pt x="109" y="163"/>
                  <a:pt x="104" y="158"/>
                </a:cubicBezTo>
                <a:cubicBezTo>
                  <a:pt x="113" y="162"/>
                  <a:pt x="122" y="167"/>
                  <a:pt x="131" y="172"/>
                </a:cubicBezTo>
                <a:cubicBezTo>
                  <a:pt x="132" y="172"/>
                  <a:pt x="132" y="172"/>
                  <a:pt x="132" y="172"/>
                </a:cubicBezTo>
                <a:cubicBezTo>
                  <a:pt x="132" y="173"/>
                  <a:pt x="132" y="173"/>
                  <a:pt x="132" y="173"/>
                </a:cubicBezTo>
                <a:cubicBezTo>
                  <a:pt x="132" y="173"/>
                  <a:pt x="133" y="173"/>
                  <a:pt x="133" y="173"/>
                </a:cubicBezTo>
                <a:cubicBezTo>
                  <a:pt x="133" y="173"/>
                  <a:pt x="133" y="173"/>
                  <a:pt x="133" y="173"/>
                </a:cubicBezTo>
                <a:cubicBezTo>
                  <a:pt x="137" y="176"/>
                  <a:pt x="140" y="178"/>
                  <a:pt x="144" y="181"/>
                </a:cubicBezTo>
                <a:moveTo>
                  <a:pt x="125" y="166"/>
                </a:moveTo>
                <a:cubicBezTo>
                  <a:pt x="117" y="162"/>
                  <a:pt x="108" y="157"/>
                  <a:pt x="100" y="153"/>
                </a:cubicBezTo>
                <a:cubicBezTo>
                  <a:pt x="97" y="149"/>
                  <a:pt x="94" y="144"/>
                  <a:pt x="91" y="140"/>
                </a:cubicBezTo>
                <a:cubicBezTo>
                  <a:pt x="98" y="143"/>
                  <a:pt x="105" y="148"/>
                  <a:pt x="111" y="152"/>
                </a:cubicBezTo>
                <a:cubicBezTo>
                  <a:pt x="116" y="157"/>
                  <a:pt x="120" y="162"/>
                  <a:pt x="125" y="166"/>
                </a:cubicBezTo>
                <a:moveTo>
                  <a:pt x="19" y="128"/>
                </a:moveTo>
                <a:cubicBezTo>
                  <a:pt x="15" y="127"/>
                  <a:pt x="11" y="125"/>
                  <a:pt x="7" y="124"/>
                </a:cubicBezTo>
                <a:cubicBezTo>
                  <a:pt x="10" y="122"/>
                  <a:pt x="12" y="121"/>
                  <a:pt x="14" y="119"/>
                </a:cubicBezTo>
                <a:cubicBezTo>
                  <a:pt x="16" y="122"/>
                  <a:pt x="17" y="125"/>
                  <a:pt x="19" y="128"/>
                </a:cubicBezTo>
                <a:moveTo>
                  <a:pt x="108" y="147"/>
                </a:moveTo>
                <a:cubicBezTo>
                  <a:pt x="101" y="143"/>
                  <a:pt x="95" y="139"/>
                  <a:pt x="88" y="136"/>
                </a:cubicBezTo>
                <a:cubicBezTo>
                  <a:pt x="85" y="131"/>
                  <a:pt x="82" y="125"/>
                  <a:pt x="79" y="119"/>
                </a:cubicBezTo>
                <a:cubicBezTo>
                  <a:pt x="86" y="124"/>
                  <a:pt x="93" y="129"/>
                  <a:pt x="100" y="134"/>
                </a:cubicBezTo>
                <a:cubicBezTo>
                  <a:pt x="102" y="139"/>
                  <a:pt x="105" y="143"/>
                  <a:pt x="108" y="147"/>
                </a:cubicBezTo>
                <a:moveTo>
                  <a:pt x="22" y="128"/>
                </a:moveTo>
                <a:cubicBezTo>
                  <a:pt x="20" y="125"/>
                  <a:pt x="18" y="122"/>
                  <a:pt x="16" y="118"/>
                </a:cubicBezTo>
                <a:cubicBezTo>
                  <a:pt x="18" y="117"/>
                  <a:pt x="20" y="116"/>
                  <a:pt x="21" y="115"/>
                </a:cubicBezTo>
                <a:cubicBezTo>
                  <a:pt x="23" y="118"/>
                  <a:pt x="25" y="122"/>
                  <a:pt x="27" y="126"/>
                </a:cubicBezTo>
                <a:cubicBezTo>
                  <a:pt x="25" y="127"/>
                  <a:pt x="24" y="127"/>
                  <a:pt x="22" y="128"/>
                </a:cubicBezTo>
                <a:moveTo>
                  <a:pt x="28" y="124"/>
                </a:moveTo>
                <a:cubicBezTo>
                  <a:pt x="27" y="121"/>
                  <a:pt x="25" y="117"/>
                  <a:pt x="23" y="114"/>
                </a:cubicBezTo>
                <a:cubicBezTo>
                  <a:pt x="25" y="113"/>
                  <a:pt x="26" y="112"/>
                  <a:pt x="28" y="111"/>
                </a:cubicBezTo>
                <a:cubicBezTo>
                  <a:pt x="29" y="115"/>
                  <a:pt x="30" y="118"/>
                  <a:pt x="31" y="122"/>
                </a:cubicBezTo>
                <a:cubicBezTo>
                  <a:pt x="30" y="123"/>
                  <a:pt x="29" y="123"/>
                  <a:pt x="28" y="124"/>
                </a:cubicBezTo>
                <a:moveTo>
                  <a:pt x="97" y="130"/>
                </a:moveTo>
                <a:cubicBezTo>
                  <a:pt x="91" y="125"/>
                  <a:pt x="84" y="120"/>
                  <a:pt x="77" y="115"/>
                </a:cubicBezTo>
                <a:cubicBezTo>
                  <a:pt x="75" y="110"/>
                  <a:pt x="74" y="105"/>
                  <a:pt x="72" y="100"/>
                </a:cubicBezTo>
                <a:cubicBezTo>
                  <a:pt x="75" y="103"/>
                  <a:pt x="78" y="106"/>
                  <a:pt x="81" y="108"/>
                </a:cubicBezTo>
                <a:cubicBezTo>
                  <a:pt x="84" y="111"/>
                  <a:pt x="87" y="114"/>
                  <a:pt x="90" y="117"/>
                </a:cubicBezTo>
                <a:cubicBezTo>
                  <a:pt x="90" y="118"/>
                  <a:pt x="91" y="118"/>
                  <a:pt x="92" y="119"/>
                </a:cubicBezTo>
                <a:cubicBezTo>
                  <a:pt x="92" y="119"/>
                  <a:pt x="92" y="119"/>
                  <a:pt x="92" y="119"/>
                </a:cubicBezTo>
                <a:cubicBezTo>
                  <a:pt x="91" y="119"/>
                  <a:pt x="92" y="120"/>
                  <a:pt x="92" y="120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94" y="124"/>
                  <a:pt x="96" y="127"/>
                  <a:pt x="97" y="130"/>
                </a:cubicBezTo>
                <a:moveTo>
                  <a:pt x="86" y="101"/>
                </a:moveTo>
                <a:cubicBezTo>
                  <a:pt x="81" y="96"/>
                  <a:pt x="76" y="91"/>
                  <a:pt x="71" y="85"/>
                </a:cubicBezTo>
                <a:cubicBezTo>
                  <a:pt x="75" y="86"/>
                  <a:pt x="79" y="88"/>
                  <a:pt x="83" y="89"/>
                </a:cubicBezTo>
                <a:cubicBezTo>
                  <a:pt x="84" y="93"/>
                  <a:pt x="85" y="97"/>
                  <a:pt x="86" y="101"/>
                </a:cubicBezTo>
                <a:moveTo>
                  <a:pt x="90" y="114"/>
                </a:moveTo>
                <a:cubicBezTo>
                  <a:pt x="88" y="112"/>
                  <a:pt x="85" y="109"/>
                  <a:pt x="82" y="107"/>
                </a:cubicBezTo>
                <a:cubicBezTo>
                  <a:pt x="79" y="103"/>
                  <a:pt x="75" y="100"/>
                  <a:pt x="71" y="97"/>
                </a:cubicBezTo>
                <a:cubicBezTo>
                  <a:pt x="71" y="96"/>
                  <a:pt x="71" y="96"/>
                  <a:pt x="71" y="96"/>
                </a:cubicBezTo>
                <a:cubicBezTo>
                  <a:pt x="70" y="93"/>
                  <a:pt x="69" y="89"/>
                  <a:pt x="68" y="85"/>
                </a:cubicBezTo>
                <a:cubicBezTo>
                  <a:pt x="73" y="92"/>
                  <a:pt x="79" y="98"/>
                  <a:pt x="86" y="104"/>
                </a:cubicBezTo>
                <a:cubicBezTo>
                  <a:pt x="87" y="105"/>
                  <a:pt x="87" y="105"/>
                  <a:pt x="87" y="105"/>
                </a:cubicBezTo>
                <a:cubicBezTo>
                  <a:pt x="88" y="108"/>
                  <a:pt x="89" y="111"/>
                  <a:pt x="90" y="114"/>
                </a:cubicBezTo>
                <a:moveTo>
                  <a:pt x="83" y="84"/>
                </a:moveTo>
                <a:cubicBezTo>
                  <a:pt x="78" y="83"/>
                  <a:pt x="73" y="81"/>
                  <a:pt x="68" y="79"/>
                </a:cubicBezTo>
                <a:cubicBezTo>
                  <a:pt x="69" y="78"/>
                  <a:pt x="71" y="76"/>
                  <a:pt x="73" y="74"/>
                </a:cubicBezTo>
                <a:cubicBezTo>
                  <a:pt x="76" y="77"/>
                  <a:pt x="80" y="81"/>
                  <a:pt x="83" y="84"/>
                </a:cubicBezTo>
                <a:moveTo>
                  <a:pt x="85" y="83"/>
                </a:moveTo>
                <a:cubicBezTo>
                  <a:pt x="82" y="80"/>
                  <a:pt x="78" y="76"/>
                  <a:pt x="75" y="72"/>
                </a:cubicBezTo>
                <a:cubicBezTo>
                  <a:pt x="76" y="72"/>
                  <a:pt x="77" y="71"/>
                  <a:pt x="78" y="70"/>
                </a:cubicBezTo>
                <a:cubicBezTo>
                  <a:pt x="78" y="69"/>
                  <a:pt x="79" y="69"/>
                  <a:pt x="80" y="68"/>
                </a:cubicBezTo>
                <a:cubicBezTo>
                  <a:pt x="82" y="72"/>
                  <a:pt x="86" y="76"/>
                  <a:pt x="90" y="79"/>
                </a:cubicBezTo>
                <a:cubicBezTo>
                  <a:pt x="89" y="80"/>
                  <a:pt x="88" y="81"/>
                  <a:pt x="87" y="82"/>
                </a:cubicBezTo>
                <a:cubicBezTo>
                  <a:pt x="86" y="83"/>
                  <a:pt x="86" y="83"/>
                  <a:pt x="85" y="83"/>
                </a:cubicBezTo>
                <a:moveTo>
                  <a:pt x="91" y="77"/>
                </a:moveTo>
                <a:cubicBezTo>
                  <a:pt x="87" y="74"/>
                  <a:pt x="84" y="71"/>
                  <a:pt x="81" y="67"/>
                </a:cubicBezTo>
                <a:cubicBezTo>
                  <a:pt x="83" y="65"/>
                  <a:pt x="84" y="64"/>
                  <a:pt x="86" y="63"/>
                </a:cubicBezTo>
                <a:cubicBezTo>
                  <a:pt x="88" y="66"/>
                  <a:pt x="91" y="70"/>
                  <a:pt x="93" y="74"/>
                </a:cubicBezTo>
                <a:cubicBezTo>
                  <a:pt x="93" y="74"/>
                  <a:pt x="93" y="74"/>
                  <a:pt x="93" y="74"/>
                </a:cubicBezTo>
                <a:cubicBezTo>
                  <a:pt x="93" y="74"/>
                  <a:pt x="93" y="75"/>
                  <a:pt x="94" y="75"/>
                </a:cubicBezTo>
                <a:cubicBezTo>
                  <a:pt x="93" y="76"/>
                  <a:pt x="92" y="77"/>
                  <a:pt x="91" y="77"/>
                </a:cubicBezTo>
                <a:moveTo>
                  <a:pt x="96" y="73"/>
                </a:moveTo>
                <a:cubicBezTo>
                  <a:pt x="93" y="69"/>
                  <a:pt x="90" y="65"/>
                  <a:pt x="87" y="61"/>
                </a:cubicBezTo>
                <a:cubicBezTo>
                  <a:pt x="89" y="60"/>
                  <a:pt x="91" y="58"/>
                  <a:pt x="93" y="56"/>
                </a:cubicBezTo>
                <a:cubicBezTo>
                  <a:pt x="96" y="60"/>
                  <a:pt x="98" y="64"/>
                  <a:pt x="101" y="68"/>
                </a:cubicBezTo>
                <a:cubicBezTo>
                  <a:pt x="100" y="70"/>
                  <a:pt x="98" y="72"/>
                  <a:pt x="96" y="73"/>
                </a:cubicBezTo>
                <a:moveTo>
                  <a:pt x="103" y="67"/>
                </a:moveTo>
                <a:cubicBezTo>
                  <a:pt x="100" y="63"/>
                  <a:pt x="97" y="59"/>
                  <a:pt x="94" y="55"/>
                </a:cubicBezTo>
                <a:cubicBezTo>
                  <a:pt x="94" y="55"/>
                  <a:pt x="94" y="55"/>
                  <a:pt x="94" y="55"/>
                </a:cubicBezTo>
                <a:cubicBezTo>
                  <a:pt x="99" y="56"/>
                  <a:pt x="105" y="59"/>
                  <a:pt x="110" y="61"/>
                </a:cubicBezTo>
                <a:cubicBezTo>
                  <a:pt x="108" y="63"/>
                  <a:pt x="105" y="65"/>
                  <a:pt x="103" y="67"/>
                </a:cubicBezTo>
                <a:moveTo>
                  <a:pt x="60" y="31"/>
                </a:moveTo>
                <a:cubicBezTo>
                  <a:pt x="49" y="25"/>
                  <a:pt x="39" y="18"/>
                  <a:pt x="30" y="12"/>
                </a:cubicBezTo>
                <a:cubicBezTo>
                  <a:pt x="34" y="13"/>
                  <a:pt x="37" y="14"/>
                  <a:pt x="41" y="15"/>
                </a:cubicBezTo>
                <a:cubicBezTo>
                  <a:pt x="47" y="21"/>
                  <a:pt x="53" y="26"/>
                  <a:pt x="60" y="31"/>
                </a:cubicBezTo>
                <a:moveTo>
                  <a:pt x="5" y="120"/>
                </a:moveTo>
                <a:cubicBezTo>
                  <a:pt x="5" y="119"/>
                  <a:pt x="5" y="119"/>
                  <a:pt x="5" y="118"/>
                </a:cubicBezTo>
                <a:cubicBezTo>
                  <a:pt x="5" y="82"/>
                  <a:pt x="13" y="39"/>
                  <a:pt x="15" y="7"/>
                </a:cubicBezTo>
                <a:cubicBezTo>
                  <a:pt x="34" y="20"/>
                  <a:pt x="62" y="40"/>
                  <a:pt x="90" y="52"/>
                </a:cubicBezTo>
                <a:cubicBezTo>
                  <a:pt x="83" y="59"/>
                  <a:pt x="77" y="64"/>
                  <a:pt x="72" y="69"/>
                </a:cubicBezTo>
                <a:cubicBezTo>
                  <a:pt x="69" y="71"/>
                  <a:pt x="67" y="74"/>
                  <a:pt x="65" y="75"/>
                </a:cubicBezTo>
                <a:cubicBezTo>
                  <a:pt x="64" y="76"/>
                  <a:pt x="64" y="77"/>
                  <a:pt x="63" y="78"/>
                </a:cubicBezTo>
                <a:cubicBezTo>
                  <a:pt x="63" y="78"/>
                  <a:pt x="63" y="79"/>
                  <a:pt x="62" y="79"/>
                </a:cubicBezTo>
                <a:cubicBezTo>
                  <a:pt x="62" y="79"/>
                  <a:pt x="62" y="80"/>
                  <a:pt x="62" y="81"/>
                </a:cubicBezTo>
                <a:cubicBezTo>
                  <a:pt x="62" y="81"/>
                  <a:pt x="62" y="81"/>
                  <a:pt x="62" y="81"/>
                </a:cubicBezTo>
                <a:cubicBezTo>
                  <a:pt x="73" y="131"/>
                  <a:pt x="99" y="164"/>
                  <a:pt x="128" y="184"/>
                </a:cubicBezTo>
                <a:cubicBezTo>
                  <a:pt x="156" y="204"/>
                  <a:pt x="188" y="212"/>
                  <a:pt x="209" y="212"/>
                </a:cubicBezTo>
                <a:cubicBezTo>
                  <a:pt x="210" y="212"/>
                  <a:pt x="211" y="212"/>
                  <a:pt x="212" y="212"/>
                </a:cubicBezTo>
                <a:cubicBezTo>
                  <a:pt x="212" y="212"/>
                  <a:pt x="212" y="212"/>
                  <a:pt x="212" y="212"/>
                </a:cubicBezTo>
                <a:cubicBezTo>
                  <a:pt x="212" y="214"/>
                  <a:pt x="213" y="217"/>
                  <a:pt x="213" y="221"/>
                </a:cubicBezTo>
                <a:cubicBezTo>
                  <a:pt x="213" y="224"/>
                  <a:pt x="212" y="227"/>
                  <a:pt x="212" y="230"/>
                </a:cubicBezTo>
                <a:cubicBezTo>
                  <a:pt x="212" y="231"/>
                  <a:pt x="211" y="232"/>
                  <a:pt x="211" y="232"/>
                </a:cubicBezTo>
                <a:cubicBezTo>
                  <a:pt x="211" y="233"/>
                  <a:pt x="211" y="233"/>
                  <a:pt x="211" y="233"/>
                </a:cubicBezTo>
                <a:cubicBezTo>
                  <a:pt x="208" y="233"/>
                  <a:pt x="204" y="233"/>
                  <a:pt x="200" y="233"/>
                </a:cubicBezTo>
                <a:cubicBezTo>
                  <a:pt x="200" y="233"/>
                  <a:pt x="200" y="233"/>
                  <a:pt x="199" y="233"/>
                </a:cubicBezTo>
                <a:cubicBezTo>
                  <a:pt x="174" y="233"/>
                  <a:pt x="138" y="225"/>
                  <a:pt x="105" y="204"/>
                </a:cubicBezTo>
                <a:cubicBezTo>
                  <a:pt x="76" y="187"/>
                  <a:pt x="50" y="160"/>
                  <a:pt x="36" y="123"/>
                </a:cubicBezTo>
                <a:cubicBezTo>
                  <a:pt x="36" y="122"/>
                  <a:pt x="36" y="122"/>
                  <a:pt x="36" y="122"/>
                </a:cubicBezTo>
                <a:cubicBezTo>
                  <a:pt x="34" y="117"/>
                  <a:pt x="33" y="112"/>
                  <a:pt x="32" y="107"/>
                </a:cubicBezTo>
                <a:cubicBezTo>
                  <a:pt x="31" y="106"/>
                  <a:pt x="31" y="106"/>
                  <a:pt x="30" y="106"/>
                </a:cubicBezTo>
                <a:cubicBezTo>
                  <a:pt x="30" y="105"/>
                  <a:pt x="30" y="105"/>
                  <a:pt x="29" y="105"/>
                </a:cubicBezTo>
                <a:cubicBezTo>
                  <a:pt x="29" y="105"/>
                  <a:pt x="29" y="105"/>
                  <a:pt x="28" y="106"/>
                </a:cubicBezTo>
                <a:cubicBezTo>
                  <a:pt x="19" y="111"/>
                  <a:pt x="13" y="115"/>
                  <a:pt x="5" y="120"/>
                </a:cubicBezTo>
                <a:moveTo>
                  <a:pt x="13" y="0"/>
                </a:moveTo>
                <a:cubicBezTo>
                  <a:pt x="13" y="0"/>
                  <a:pt x="13" y="0"/>
                  <a:pt x="12" y="0"/>
                </a:cubicBezTo>
                <a:cubicBezTo>
                  <a:pt x="12" y="1"/>
                  <a:pt x="11" y="2"/>
                  <a:pt x="11" y="2"/>
                </a:cubicBezTo>
                <a:cubicBezTo>
                  <a:pt x="9" y="34"/>
                  <a:pt x="0" y="80"/>
                  <a:pt x="0" y="118"/>
                </a:cubicBezTo>
                <a:cubicBezTo>
                  <a:pt x="0" y="120"/>
                  <a:pt x="0" y="121"/>
                  <a:pt x="0" y="123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24"/>
                  <a:pt x="0" y="126"/>
                  <a:pt x="1" y="126"/>
                </a:cubicBezTo>
                <a:cubicBezTo>
                  <a:pt x="8" y="129"/>
                  <a:pt x="14" y="131"/>
                  <a:pt x="21" y="134"/>
                </a:cubicBezTo>
                <a:cubicBezTo>
                  <a:pt x="21" y="134"/>
                  <a:pt x="22" y="134"/>
                  <a:pt x="22" y="134"/>
                </a:cubicBezTo>
                <a:cubicBezTo>
                  <a:pt x="22" y="134"/>
                  <a:pt x="23" y="134"/>
                  <a:pt x="23" y="133"/>
                </a:cubicBezTo>
                <a:cubicBezTo>
                  <a:pt x="27" y="131"/>
                  <a:pt x="30" y="129"/>
                  <a:pt x="33" y="126"/>
                </a:cubicBezTo>
                <a:cubicBezTo>
                  <a:pt x="47" y="164"/>
                  <a:pt x="74" y="190"/>
                  <a:pt x="103" y="208"/>
                </a:cubicBezTo>
                <a:cubicBezTo>
                  <a:pt x="136" y="229"/>
                  <a:pt x="173" y="238"/>
                  <a:pt x="200" y="238"/>
                </a:cubicBezTo>
                <a:cubicBezTo>
                  <a:pt x="204" y="238"/>
                  <a:pt x="208" y="238"/>
                  <a:pt x="212" y="237"/>
                </a:cubicBezTo>
                <a:cubicBezTo>
                  <a:pt x="212" y="237"/>
                  <a:pt x="212" y="237"/>
                  <a:pt x="212" y="237"/>
                </a:cubicBezTo>
                <a:cubicBezTo>
                  <a:pt x="216" y="237"/>
                  <a:pt x="219" y="236"/>
                  <a:pt x="221" y="236"/>
                </a:cubicBezTo>
                <a:cubicBezTo>
                  <a:pt x="223" y="236"/>
                  <a:pt x="225" y="235"/>
                  <a:pt x="227" y="235"/>
                </a:cubicBezTo>
                <a:cubicBezTo>
                  <a:pt x="228" y="234"/>
                  <a:pt x="229" y="234"/>
                  <a:pt x="229" y="233"/>
                </a:cubicBezTo>
                <a:cubicBezTo>
                  <a:pt x="229" y="231"/>
                  <a:pt x="229" y="228"/>
                  <a:pt x="230" y="225"/>
                </a:cubicBezTo>
                <a:cubicBezTo>
                  <a:pt x="230" y="221"/>
                  <a:pt x="230" y="217"/>
                  <a:pt x="230" y="213"/>
                </a:cubicBezTo>
                <a:cubicBezTo>
                  <a:pt x="230" y="211"/>
                  <a:pt x="230" y="209"/>
                  <a:pt x="230" y="208"/>
                </a:cubicBezTo>
                <a:cubicBezTo>
                  <a:pt x="230" y="207"/>
                  <a:pt x="229" y="206"/>
                  <a:pt x="228" y="206"/>
                </a:cubicBezTo>
                <a:cubicBezTo>
                  <a:pt x="228" y="206"/>
                  <a:pt x="228" y="206"/>
                  <a:pt x="227" y="206"/>
                </a:cubicBezTo>
                <a:cubicBezTo>
                  <a:pt x="227" y="206"/>
                  <a:pt x="227" y="206"/>
                  <a:pt x="227" y="206"/>
                </a:cubicBezTo>
                <a:cubicBezTo>
                  <a:pt x="203" y="200"/>
                  <a:pt x="173" y="194"/>
                  <a:pt x="147" y="177"/>
                </a:cubicBezTo>
                <a:cubicBezTo>
                  <a:pt x="121" y="161"/>
                  <a:pt x="98" y="134"/>
                  <a:pt x="87" y="88"/>
                </a:cubicBezTo>
                <a:cubicBezTo>
                  <a:pt x="87" y="88"/>
                  <a:pt x="88" y="87"/>
                  <a:pt x="88" y="87"/>
                </a:cubicBezTo>
                <a:cubicBezTo>
                  <a:pt x="90" y="85"/>
                  <a:pt x="95" y="80"/>
                  <a:pt x="101" y="75"/>
                </a:cubicBezTo>
                <a:cubicBezTo>
                  <a:pt x="106" y="70"/>
                  <a:pt x="112" y="65"/>
                  <a:pt x="115" y="62"/>
                </a:cubicBezTo>
                <a:cubicBezTo>
                  <a:pt x="115" y="62"/>
                  <a:pt x="115" y="62"/>
                  <a:pt x="115" y="62"/>
                </a:cubicBezTo>
                <a:cubicBezTo>
                  <a:pt x="116" y="61"/>
                  <a:pt x="116" y="61"/>
                  <a:pt x="116" y="61"/>
                </a:cubicBezTo>
                <a:cubicBezTo>
                  <a:pt x="116" y="61"/>
                  <a:pt x="116" y="61"/>
                  <a:pt x="116" y="61"/>
                </a:cubicBezTo>
                <a:cubicBezTo>
                  <a:pt x="116" y="61"/>
                  <a:pt x="116" y="61"/>
                  <a:pt x="116" y="61"/>
                </a:cubicBezTo>
                <a:cubicBezTo>
                  <a:pt x="116" y="60"/>
                  <a:pt x="116" y="60"/>
                  <a:pt x="116" y="60"/>
                </a:cubicBezTo>
                <a:cubicBezTo>
                  <a:pt x="116" y="60"/>
                  <a:pt x="116" y="60"/>
                  <a:pt x="116" y="60"/>
                </a:cubicBezTo>
                <a:cubicBezTo>
                  <a:pt x="116" y="60"/>
                  <a:pt x="116" y="60"/>
                  <a:pt x="116" y="60"/>
                </a:cubicBezTo>
                <a:cubicBezTo>
                  <a:pt x="116" y="59"/>
                  <a:pt x="116" y="59"/>
                  <a:pt x="116" y="59"/>
                </a:cubicBezTo>
                <a:cubicBezTo>
                  <a:pt x="116" y="59"/>
                  <a:pt x="116" y="59"/>
                  <a:pt x="116" y="59"/>
                </a:cubicBezTo>
                <a:cubicBezTo>
                  <a:pt x="115" y="58"/>
                  <a:pt x="115" y="58"/>
                  <a:pt x="115" y="58"/>
                </a:cubicBezTo>
                <a:cubicBezTo>
                  <a:pt x="115" y="58"/>
                  <a:pt x="115" y="58"/>
                  <a:pt x="115" y="58"/>
                </a:cubicBezTo>
                <a:cubicBezTo>
                  <a:pt x="115" y="58"/>
                  <a:pt x="115" y="58"/>
                  <a:pt x="115" y="58"/>
                </a:cubicBezTo>
                <a:cubicBezTo>
                  <a:pt x="115" y="58"/>
                  <a:pt x="115" y="58"/>
                  <a:pt x="115" y="58"/>
                </a:cubicBezTo>
                <a:cubicBezTo>
                  <a:pt x="115" y="58"/>
                  <a:pt x="115" y="58"/>
                  <a:pt x="115" y="58"/>
                </a:cubicBezTo>
                <a:cubicBezTo>
                  <a:pt x="114" y="58"/>
                  <a:pt x="114" y="58"/>
                  <a:pt x="113" y="57"/>
                </a:cubicBezTo>
                <a:cubicBezTo>
                  <a:pt x="87" y="45"/>
                  <a:pt x="62" y="29"/>
                  <a:pt x="43" y="11"/>
                </a:cubicBezTo>
                <a:cubicBezTo>
                  <a:pt x="42" y="11"/>
                  <a:pt x="42" y="11"/>
                  <a:pt x="42" y="11"/>
                </a:cubicBezTo>
                <a:cubicBezTo>
                  <a:pt x="34" y="8"/>
                  <a:pt x="25" y="5"/>
                  <a:pt x="17" y="2"/>
                </a:cubicBezTo>
                <a:cubicBezTo>
                  <a:pt x="16" y="2"/>
                  <a:pt x="15" y="1"/>
                  <a:pt x="15" y="1"/>
                </a:cubicBezTo>
                <a:cubicBezTo>
                  <a:pt x="14" y="0"/>
                  <a:pt x="14" y="0"/>
                  <a:pt x="13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7" name="CustomShape 145"/>
          <p:cNvSpPr/>
          <p:nvPr/>
        </p:nvSpPr>
        <p:spPr>
          <a:xfrm>
            <a:off x="5400000" y="3291120"/>
            <a:ext cx="422640" cy="428040"/>
          </a:xfrm>
          <a:custGeom>
            <a:avLst/>
            <a:gdLst/>
            <a:ahLst/>
            <a:rect l="l" t="t" r="r" b="b"/>
            <a:pathLst>
              <a:path w="100" h="101">
                <a:moveTo>
                  <a:pt x="50" y="97"/>
                </a:moveTo>
                <a:cubicBezTo>
                  <a:pt x="46" y="97"/>
                  <a:pt x="41" y="97"/>
                  <a:pt x="37" y="97"/>
                </a:cubicBezTo>
                <a:cubicBezTo>
                  <a:pt x="32" y="97"/>
                  <a:pt x="25" y="97"/>
                  <a:pt x="20" y="95"/>
                </a:cubicBezTo>
                <a:cubicBezTo>
                  <a:pt x="15" y="94"/>
                  <a:pt x="10" y="92"/>
                  <a:pt x="7" y="88"/>
                </a:cubicBezTo>
                <a:cubicBezTo>
                  <a:pt x="4" y="84"/>
                  <a:pt x="3" y="79"/>
                  <a:pt x="3" y="73"/>
                </a:cubicBezTo>
                <a:cubicBezTo>
                  <a:pt x="3" y="71"/>
                  <a:pt x="4" y="69"/>
                  <a:pt x="4" y="67"/>
                </a:cubicBezTo>
                <a:cubicBezTo>
                  <a:pt x="4" y="62"/>
                  <a:pt x="4" y="53"/>
                  <a:pt x="5" y="45"/>
                </a:cubicBezTo>
                <a:cubicBezTo>
                  <a:pt x="5" y="40"/>
                  <a:pt x="5" y="36"/>
                  <a:pt x="6" y="33"/>
                </a:cubicBezTo>
                <a:cubicBezTo>
                  <a:pt x="6" y="29"/>
                  <a:pt x="7" y="27"/>
                  <a:pt x="8" y="25"/>
                </a:cubicBezTo>
                <a:cubicBezTo>
                  <a:pt x="9" y="23"/>
                  <a:pt x="10" y="22"/>
                  <a:pt x="13" y="20"/>
                </a:cubicBezTo>
                <a:cubicBezTo>
                  <a:pt x="17" y="19"/>
                  <a:pt x="22" y="17"/>
                  <a:pt x="28" y="17"/>
                </a:cubicBezTo>
                <a:cubicBezTo>
                  <a:pt x="33" y="16"/>
                  <a:pt x="39" y="16"/>
                  <a:pt x="45" y="16"/>
                </a:cubicBezTo>
                <a:cubicBezTo>
                  <a:pt x="50" y="16"/>
                  <a:pt x="54" y="16"/>
                  <a:pt x="56" y="16"/>
                </a:cubicBezTo>
                <a:cubicBezTo>
                  <a:pt x="66" y="16"/>
                  <a:pt x="70" y="17"/>
                  <a:pt x="75" y="19"/>
                </a:cubicBezTo>
                <a:cubicBezTo>
                  <a:pt x="66" y="30"/>
                  <a:pt x="57" y="43"/>
                  <a:pt x="46" y="60"/>
                </a:cubicBezTo>
                <a:cubicBezTo>
                  <a:pt x="44" y="56"/>
                  <a:pt x="42" y="52"/>
                  <a:pt x="40" y="48"/>
                </a:cubicBezTo>
                <a:cubicBezTo>
                  <a:pt x="37" y="42"/>
                  <a:pt x="35" y="36"/>
                  <a:pt x="33" y="33"/>
                </a:cubicBezTo>
                <a:cubicBezTo>
                  <a:pt x="31" y="31"/>
                  <a:pt x="31" y="31"/>
                  <a:pt x="31" y="31"/>
                </a:cubicBezTo>
                <a:cubicBezTo>
                  <a:pt x="30" y="33"/>
                  <a:pt x="30" y="33"/>
                  <a:pt x="30" y="33"/>
                </a:cubicBezTo>
                <a:cubicBezTo>
                  <a:pt x="27" y="37"/>
                  <a:pt x="24" y="40"/>
                  <a:pt x="20" y="43"/>
                </a:cubicBezTo>
                <a:cubicBezTo>
                  <a:pt x="19" y="45"/>
                  <a:pt x="19" y="45"/>
                  <a:pt x="19" y="45"/>
                </a:cubicBezTo>
                <a:cubicBezTo>
                  <a:pt x="20" y="46"/>
                  <a:pt x="20" y="46"/>
                  <a:pt x="20" y="46"/>
                </a:cubicBezTo>
                <a:cubicBezTo>
                  <a:pt x="25" y="52"/>
                  <a:pt x="39" y="69"/>
                  <a:pt x="44" y="80"/>
                </a:cubicBezTo>
                <a:cubicBezTo>
                  <a:pt x="45" y="83"/>
                  <a:pt x="45" y="83"/>
                  <a:pt x="45" y="83"/>
                </a:cubicBezTo>
                <a:cubicBezTo>
                  <a:pt x="47" y="80"/>
                  <a:pt x="47" y="80"/>
                  <a:pt x="47" y="80"/>
                </a:cubicBezTo>
                <a:cubicBezTo>
                  <a:pt x="59" y="62"/>
                  <a:pt x="73" y="44"/>
                  <a:pt x="87" y="27"/>
                </a:cubicBezTo>
                <a:cubicBezTo>
                  <a:pt x="88" y="28"/>
                  <a:pt x="89" y="29"/>
                  <a:pt x="89" y="32"/>
                </a:cubicBezTo>
                <a:cubicBezTo>
                  <a:pt x="89" y="38"/>
                  <a:pt x="89" y="43"/>
                  <a:pt x="89" y="48"/>
                </a:cubicBezTo>
                <a:cubicBezTo>
                  <a:pt x="89" y="56"/>
                  <a:pt x="89" y="64"/>
                  <a:pt x="88" y="74"/>
                </a:cubicBezTo>
                <a:cubicBezTo>
                  <a:pt x="87" y="78"/>
                  <a:pt x="86" y="81"/>
                  <a:pt x="85" y="83"/>
                </a:cubicBezTo>
                <a:cubicBezTo>
                  <a:pt x="84" y="85"/>
                  <a:pt x="82" y="88"/>
                  <a:pt x="79" y="90"/>
                </a:cubicBezTo>
                <a:cubicBezTo>
                  <a:pt x="76" y="93"/>
                  <a:pt x="71" y="95"/>
                  <a:pt x="66" y="96"/>
                </a:cubicBezTo>
                <a:cubicBezTo>
                  <a:pt x="61" y="97"/>
                  <a:pt x="56" y="97"/>
                  <a:pt x="50" y="97"/>
                </a:cubicBezTo>
                <a:moveTo>
                  <a:pt x="46" y="66"/>
                </a:moveTo>
                <a:cubicBezTo>
                  <a:pt x="48" y="64"/>
                  <a:pt x="48" y="64"/>
                  <a:pt x="48" y="64"/>
                </a:cubicBezTo>
                <a:cubicBezTo>
                  <a:pt x="64" y="40"/>
                  <a:pt x="74" y="24"/>
                  <a:pt x="88" y="7"/>
                </a:cubicBezTo>
                <a:cubicBezTo>
                  <a:pt x="89" y="9"/>
                  <a:pt x="89" y="10"/>
                  <a:pt x="90" y="11"/>
                </a:cubicBezTo>
                <a:cubicBezTo>
                  <a:pt x="91" y="12"/>
                  <a:pt x="93" y="13"/>
                  <a:pt x="94" y="15"/>
                </a:cubicBezTo>
                <a:cubicBezTo>
                  <a:pt x="76" y="34"/>
                  <a:pt x="60" y="54"/>
                  <a:pt x="46" y="76"/>
                </a:cubicBezTo>
                <a:cubicBezTo>
                  <a:pt x="40" y="65"/>
                  <a:pt x="29" y="51"/>
                  <a:pt x="24" y="45"/>
                </a:cubicBezTo>
                <a:cubicBezTo>
                  <a:pt x="26" y="42"/>
                  <a:pt x="29" y="40"/>
                  <a:pt x="31" y="37"/>
                </a:cubicBezTo>
                <a:cubicBezTo>
                  <a:pt x="33" y="40"/>
                  <a:pt x="35" y="45"/>
                  <a:pt x="37" y="49"/>
                </a:cubicBezTo>
                <a:cubicBezTo>
                  <a:pt x="40" y="55"/>
                  <a:pt x="42" y="60"/>
                  <a:pt x="45" y="64"/>
                </a:cubicBezTo>
                <a:cubicBezTo>
                  <a:pt x="46" y="66"/>
                  <a:pt x="46" y="66"/>
                  <a:pt x="46" y="66"/>
                </a:cubicBezTo>
                <a:moveTo>
                  <a:pt x="89" y="0"/>
                </a:moveTo>
                <a:cubicBezTo>
                  <a:pt x="87" y="3"/>
                  <a:pt x="87" y="3"/>
                  <a:pt x="87" y="3"/>
                </a:cubicBezTo>
                <a:cubicBezTo>
                  <a:pt x="83" y="7"/>
                  <a:pt x="80" y="11"/>
                  <a:pt x="77" y="16"/>
                </a:cubicBezTo>
                <a:cubicBezTo>
                  <a:pt x="72" y="14"/>
                  <a:pt x="67" y="13"/>
                  <a:pt x="56" y="12"/>
                </a:cubicBezTo>
                <a:cubicBezTo>
                  <a:pt x="54" y="12"/>
                  <a:pt x="50" y="12"/>
                  <a:pt x="45" y="12"/>
                </a:cubicBezTo>
                <a:cubicBezTo>
                  <a:pt x="38" y="12"/>
                  <a:pt x="29" y="12"/>
                  <a:pt x="22" y="14"/>
                </a:cubicBezTo>
                <a:cubicBezTo>
                  <a:pt x="18" y="15"/>
                  <a:pt x="14" y="16"/>
                  <a:pt x="11" y="17"/>
                </a:cubicBezTo>
                <a:cubicBezTo>
                  <a:pt x="8" y="19"/>
                  <a:pt x="6" y="21"/>
                  <a:pt x="4" y="23"/>
                </a:cubicBezTo>
                <a:cubicBezTo>
                  <a:pt x="3" y="26"/>
                  <a:pt x="3" y="29"/>
                  <a:pt x="2" y="32"/>
                </a:cubicBezTo>
                <a:cubicBezTo>
                  <a:pt x="1" y="43"/>
                  <a:pt x="1" y="60"/>
                  <a:pt x="0" y="67"/>
                </a:cubicBezTo>
                <a:cubicBezTo>
                  <a:pt x="0" y="69"/>
                  <a:pt x="0" y="71"/>
                  <a:pt x="0" y="73"/>
                </a:cubicBezTo>
                <a:cubicBezTo>
                  <a:pt x="0" y="79"/>
                  <a:pt x="1" y="85"/>
                  <a:pt x="4" y="90"/>
                </a:cubicBezTo>
                <a:cubicBezTo>
                  <a:pt x="8" y="95"/>
                  <a:pt x="13" y="97"/>
                  <a:pt x="19" y="99"/>
                </a:cubicBezTo>
                <a:cubicBezTo>
                  <a:pt x="25" y="100"/>
                  <a:pt x="31" y="101"/>
                  <a:pt x="37" y="101"/>
                </a:cubicBezTo>
                <a:cubicBezTo>
                  <a:pt x="41" y="101"/>
                  <a:pt x="46" y="101"/>
                  <a:pt x="50" y="101"/>
                </a:cubicBezTo>
                <a:cubicBezTo>
                  <a:pt x="56" y="101"/>
                  <a:pt x="62" y="101"/>
                  <a:pt x="67" y="100"/>
                </a:cubicBezTo>
                <a:cubicBezTo>
                  <a:pt x="72" y="99"/>
                  <a:pt x="77" y="97"/>
                  <a:pt x="81" y="93"/>
                </a:cubicBezTo>
                <a:cubicBezTo>
                  <a:pt x="85" y="90"/>
                  <a:pt x="87" y="88"/>
                  <a:pt x="88" y="85"/>
                </a:cubicBezTo>
                <a:cubicBezTo>
                  <a:pt x="90" y="82"/>
                  <a:pt x="90" y="79"/>
                  <a:pt x="91" y="75"/>
                </a:cubicBezTo>
                <a:cubicBezTo>
                  <a:pt x="93" y="65"/>
                  <a:pt x="93" y="56"/>
                  <a:pt x="93" y="48"/>
                </a:cubicBezTo>
                <a:cubicBezTo>
                  <a:pt x="93" y="43"/>
                  <a:pt x="93" y="38"/>
                  <a:pt x="93" y="32"/>
                </a:cubicBezTo>
                <a:cubicBezTo>
                  <a:pt x="93" y="32"/>
                  <a:pt x="93" y="32"/>
                  <a:pt x="93" y="32"/>
                </a:cubicBezTo>
                <a:cubicBezTo>
                  <a:pt x="93" y="32"/>
                  <a:pt x="93" y="32"/>
                  <a:pt x="93" y="32"/>
                </a:cubicBezTo>
                <a:cubicBezTo>
                  <a:pt x="92" y="28"/>
                  <a:pt x="91" y="26"/>
                  <a:pt x="90" y="25"/>
                </a:cubicBezTo>
                <a:cubicBezTo>
                  <a:pt x="93" y="22"/>
                  <a:pt x="95" y="19"/>
                  <a:pt x="98" y="16"/>
                </a:cubicBezTo>
                <a:cubicBezTo>
                  <a:pt x="100" y="14"/>
                  <a:pt x="100" y="14"/>
                  <a:pt x="100" y="14"/>
                </a:cubicBezTo>
                <a:cubicBezTo>
                  <a:pt x="98" y="13"/>
                  <a:pt x="98" y="13"/>
                  <a:pt x="98" y="13"/>
                </a:cubicBezTo>
                <a:cubicBezTo>
                  <a:pt x="96" y="11"/>
                  <a:pt x="94" y="10"/>
                  <a:pt x="93" y="9"/>
                </a:cubicBezTo>
                <a:cubicBezTo>
                  <a:pt x="92" y="7"/>
                  <a:pt x="91" y="6"/>
                  <a:pt x="90" y="3"/>
                </a:cubicBezTo>
                <a:cubicBezTo>
                  <a:pt x="89" y="0"/>
                  <a:pt x="89" y="0"/>
                  <a:pt x="89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CustomShape 146"/>
          <p:cNvSpPr/>
          <p:nvPr/>
        </p:nvSpPr>
        <p:spPr>
          <a:xfrm>
            <a:off x="3311640" y="4334040"/>
            <a:ext cx="1440" cy="144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9" name="CustomShape 147"/>
          <p:cNvSpPr/>
          <p:nvPr/>
        </p:nvSpPr>
        <p:spPr>
          <a:xfrm>
            <a:off x="3311640" y="4334040"/>
            <a:ext cx="1440" cy="144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0" name="CustomShape 148"/>
          <p:cNvSpPr/>
          <p:nvPr/>
        </p:nvSpPr>
        <p:spPr>
          <a:xfrm>
            <a:off x="3078720" y="4617000"/>
            <a:ext cx="1440" cy="144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CustomShape 149"/>
          <p:cNvSpPr/>
          <p:nvPr/>
        </p:nvSpPr>
        <p:spPr>
          <a:xfrm>
            <a:off x="3078720" y="4617000"/>
            <a:ext cx="1440" cy="144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2" name="CustomShape 150"/>
          <p:cNvSpPr/>
          <p:nvPr/>
        </p:nvSpPr>
        <p:spPr>
          <a:xfrm>
            <a:off x="3175560" y="2757240"/>
            <a:ext cx="496080" cy="775440"/>
          </a:xfrm>
          <a:custGeom>
            <a:avLst/>
            <a:gdLst/>
            <a:ahLst/>
            <a:rect l="l" t="t" r="r" b="b"/>
            <a:pathLst>
              <a:path w="117" h="183">
                <a:moveTo>
                  <a:pt x="78" y="178"/>
                </a:moveTo>
                <a:cubicBezTo>
                  <a:pt x="77" y="178"/>
                  <a:pt x="75" y="177"/>
                  <a:pt x="74" y="177"/>
                </a:cubicBezTo>
                <a:cubicBezTo>
                  <a:pt x="75" y="173"/>
                  <a:pt x="77" y="170"/>
                  <a:pt x="79" y="166"/>
                </a:cubicBezTo>
                <a:cubicBezTo>
                  <a:pt x="79" y="165"/>
                  <a:pt x="79" y="165"/>
                  <a:pt x="79" y="165"/>
                </a:cubicBezTo>
                <a:cubicBezTo>
                  <a:pt x="79" y="165"/>
                  <a:pt x="79" y="165"/>
                  <a:pt x="79" y="165"/>
                </a:cubicBezTo>
                <a:cubicBezTo>
                  <a:pt x="81" y="165"/>
                  <a:pt x="82" y="166"/>
                  <a:pt x="84" y="166"/>
                </a:cubicBezTo>
                <a:cubicBezTo>
                  <a:pt x="82" y="170"/>
                  <a:pt x="80" y="174"/>
                  <a:pt x="78" y="178"/>
                </a:cubicBezTo>
                <a:moveTo>
                  <a:pt x="86" y="178"/>
                </a:moveTo>
                <a:cubicBezTo>
                  <a:pt x="87" y="178"/>
                  <a:pt x="87" y="178"/>
                  <a:pt x="87" y="178"/>
                </a:cubicBezTo>
                <a:cubicBezTo>
                  <a:pt x="89" y="174"/>
                  <a:pt x="92" y="170"/>
                  <a:pt x="94" y="166"/>
                </a:cubicBezTo>
                <a:cubicBezTo>
                  <a:pt x="94" y="165"/>
                  <a:pt x="94" y="165"/>
                  <a:pt x="94" y="165"/>
                </a:cubicBezTo>
                <a:cubicBezTo>
                  <a:pt x="96" y="165"/>
                  <a:pt x="97" y="165"/>
                  <a:pt x="98" y="165"/>
                </a:cubicBezTo>
                <a:cubicBezTo>
                  <a:pt x="96" y="169"/>
                  <a:pt x="94" y="174"/>
                  <a:pt x="91" y="179"/>
                </a:cubicBezTo>
                <a:cubicBezTo>
                  <a:pt x="91" y="179"/>
                  <a:pt x="91" y="179"/>
                  <a:pt x="91" y="179"/>
                </a:cubicBezTo>
                <a:cubicBezTo>
                  <a:pt x="87" y="179"/>
                  <a:pt x="84" y="179"/>
                  <a:pt x="80" y="178"/>
                </a:cubicBezTo>
                <a:cubicBezTo>
                  <a:pt x="82" y="174"/>
                  <a:pt x="84" y="170"/>
                  <a:pt x="86" y="166"/>
                </a:cubicBezTo>
                <a:cubicBezTo>
                  <a:pt x="86" y="166"/>
                  <a:pt x="87" y="166"/>
                  <a:pt x="87" y="166"/>
                </a:cubicBezTo>
                <a:cubicBezTo>
                  <a:pt x="89" y="166"/>
                  <a:pt x="90" y="166"/>
                  <a:pt x="92" y="166"/>
                </a:cubicBezTo>
                <a:cubicBezTo>
                  <a:pt x="90" y="169"/>
                  <a:pt x="88" y="173"/>
                  <a:pt x="86" y="177"/>
                </a:cubicBezTo>
                <a:cubicBezTo>
                  <a:pt x="85" y="178"/>
                  <a:pt x="86" y="178"/>
                  <a:pt x="86" y="178"/>
                </a:cubicBezTo>
                <a:cubicBezTo>
                  <a:pt x="86" y="178"/>
                  <a:pt x="86" y="178"/>
                  <a:pt x="86" y="178"/>
                </a:cubicBezTo>
                <a:moveTo>
                  <a:pt x="72" y="176"/>
                </a:moveTo>
                <a:cubicBezTo>
                  <a:pt x="70" y="176"/>
                  <a:pt x="68" y="175"/>
                  <a:pt x="65" y="175"/>
                </a:cubicBezTo>
                <a:cubicBezTo>
                  <a:pt x="68" y="171"/>
                  <a:pt x="70" y="168"/>
                  <a:pt x="73" y="164"/>
                </a:cubicBezTo>
                <a:cubicBezTo>
                  <a:pt x="73" y="164"/>
                  <a:pt x="73" y="164"/>
                  <a:pt x="73" y="164"/>
                </a:cubicBezTo>
                <a:cubicBezTo>
                  <a:pt x="74" y="164"/>
                  <a:pt x="76" y="165"/>
                  <a:pt x="77" y="165"/>
                </a:cubicBezTo>
                <a:cubicBezTo>
                  <a:pt x="75" y="169"/>
                  <a:pt x="74" y="173"/>
                  <a:pt x="72" y="176"/>
                </a:cubicBezTo>
                <a:moveTo>
                  <a:pt x="94" y="179"/>
                </a:moveTo>
                <a:cubicBezTo>
                  <a:pt x="96" y="174"/>
                  <a:pt x="98" y="169"/>
                  <a:pt x="101" y="164"/>
                </a:cubicBezTo>
                <a:cubicBezTo>
                  <a:pt x="102" y="164"/>
                  <a:pt x="104" y="164"/>
                  <a:pt x="105" y="163"/>
                </a:cubicBezTo>
                <a:cubicBezTo>
                  <a:pt x="103" y="168"/>
                  <a:pt x="101" y="172"/>
                  <a:pt x="99" y="177"/>
                </a:cubicBezTo>
                <a:cubicBezTo>
                  <a:pt x="98" y="178"/>
                  <a:pt x="99" y="178"/>
                  <a:pt x="99" y="178"/>
                </a:cubicBezTo>
                <a:cubicBezTo>
                  <a:pt x="100" y="178"/>
                  <a:pt x="100" y="178"/>
                  <a:pt x="100" y="178"/>
                </a:cubicBezTo>
                <a:cubicBezTo>
                  <a:pt x="98" y="179"/>
                  <a:pt x="96" y="179"/>
                  <a:pt x="94" y="179"/>
                </a:cubicBezTo>
                <a:moveTo>
                  <a:pt x="64" y="174"/>
                </a:moveTo>
                <a:cubicBezTo>
                  <a:pt x="62" y="173"/>
                  <a:pt x="61" y="173"/>
                  <a:pt x="59" y="172"/>
                </a:cubicBezTo>
                <a:cubicBezTo>
                  <a:pt x="61" y="169"/>
                  <a:pt x="63" y="165"/>
                  <a:pt x="65" y="162"/>
                </a:cubicBezTo>
                <a:cubicBezTo>
                  <a:pt x="66" y="162"/>
                  <a:pt x="66" y="163"/>
                  <a:pt x="67" y="163"/>
                </a:cubicBezTo>
                <a:cubicBezTo>
                  <a:pt x="68" y="163"/>
                  <a:pt x="69" y="163"/>
                  <a:pt x="71" y="164"/>
                </a:cubicBezTo>
                <a:cubicBezTo>
                  <a:pt x="68" y="167"/>
                  <a:pt x="66" y="170"/>
                  <a:pt x="64" y="174"/>
                </a:cubicBezTo>
                <a:moveTo>
                  <a:pt x="100" y="178"/>
                </a:moveTo>
                <a:cubicBezTo>
                  <a:pt x="100" y="178"/>
                  <a:pt x="100" y="178"/>
                  <a:pt x="100" y="178"/>
                </a:cubicBezTo>
                <a:cubicBezTo>
                  <a:pt x="103" y="173"/>
                  <a:pt x="105" y="167"/>
                  <a:pt x="108" y="162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0" y="162"/>
                  <a:pt x="111" y="161"/>
                  <a:pt x="113" y="161"/>
                </a:cubicBezTo>
                <a:cubicBezTo>
                  <a:pt x="112" y="161"/>
                  <a:pt x="112" y="161"/>
                  <a:pt x="112" y="161"/>
                </a:cubicBezTo>
                <a:cubicBezTo>
                  <a:pt x="112" y="161"/>
                  <a:pt x="112" y="161"/>
                  <a:pt x="112" y="161"/>
                </a:cubicBezTo>
                <a:cubicBezTo>
                  <a:pt x="112" y="161"/>
                  <a:pt x="112" y="161"/>
                  <a:pt x="112" y="161"/>
                </a:cubicBezTo>
                <a:cubicBezTo>
                  <a:pt x="110" y="166"/>
                  <a:pt x="108" y="171"/>
                  <a:pt x="106" y="175"/>
                </a:cubicBezTo>
                <a:cubicBezTo>
                  <a:pt x="105" y="176"/>
                  <a:pt x="106" y="176"/>
                  <a:pt x="106" y="177"/>
                </a:cubicBezTo>
                <a:cubicBezTo>
                  <a:pt x="106" y="177"/>
                  <a:pt x="106" y="177"/>
                  <a:pt x="107" y="177"/>
                </a:cubicBezTo>
                <a:cubicBezTo>
                  <a:pt x="107" y="177"/>
                  <a:pt x="107" y="176"/>
                  <a:pt x="107" y="176"/>
                </a:cubicBezTo>
                <a:cubicBezTo>
                  <a:pt x="109" y="174"/>
                  <a:pt x="110" y="171"/>
                  <a:pt x="111" y="169"/>
                </a:cubicBezTo>
                <a:cubicBezTo>
                  <a:pt x="110" y="171"/>
                  <a:pt x="110" y="173"/>
                  <a:pt x="109" y="176"/>
                </a:cubicBezTo>
                <a:cubicBezTo>
                  <a:pt x="106" y="177"/>
                  <a:pt x="103" y="178"/>
                  <a:pt x="100" y="178"/>
                </a:cubicBezTo>
                <a:moveTo>
                  <a:pt x="57" y="172"/>
                </a:moveTo>
                <a:cubicBezTo>
                  <a:pt x="55" y="171"/>
                  <a:pt x="52" y="170"/>
                  <a:pt x="50" y="170"/>
                </a:cubicBezTo>
                <a:cubicBezTo>
                  <a:pt x="51" y="166"/>
                  <a:pt x="53" y="163"/>
                  <a:pt x="55" y="160"/>
                </a:cubicBezTo>
                <a:cubicBezTo>
                  <a:pt x="55" y="160"/>
                  <a:pt x="55" y="160"/>
                  <a:pt x="55" y="160"/>
                </a:cubicBezTo>
                <a:cubicBezTo>
                  <a:pt x="58" y="160"/>
                  <a:pt x="60" y="161"/>
                  <a:pt x="63" y="162"/>
                </a:cubicBezTo>
                <a:cubicBezTo>
                  <a:pt x="61" y="165"/>
                  <a:pt x="59" y="168"/>
                  <a:pt x="57" y="172"/>
                </a:cubicBezTo>
                <a:moveTo>
                  <a:pt x="13" y="172"/>
                </a:moveTo>
                <a:cubicBezTo>
                  <a:pt x="13" y="170"/>
                  <a:pt x="12" y="169"/>
                  <a:pt x="11" y="167"/>
                </a:cubicBezTo>
                <a:cubicBezTo>
                  <a:pt x="11" y="167"/>
                  <a:pt x="10" y="167"/>
                  <a:pt x="10" y="166"/>
                </a:cubicBezTo>
                <a:cubicBezTo>
                  <a:pt x="11" y="163"/>
                  <a:pt x="13" y="161"/>
                  <a:pt x="14" y="160"/>
                </a:cubicBezTo>
                <a:cubicBezTo>
                  <a:pt x="15" y="159"/>
                  <a:pt x="15" y="159"/>
                  <a:pt x="15" y="159"/>
                </a:cubicBezTo>
                <a:cubicBezTo>
                  <a:pt x="14" y="164"/>
                  <a:pt x="14" y="167"/>
                  <a:pt x="13" y="172"/>
                </a:cubicBezTo>
                <a:moveTo>
                  <a:pt x="48" y="169"/>
                </a:moveTo>
                <a:cubicBezTo>
                  <a:pt x="47" y="169"/>
                  <a:pt x="47" y="169"/>
                  <a:pt x="47" y="169"/>
                </a:cubicBezTo>
                <a:cubicBezTo>
                  <a:pt x="47" y="169"/>
                  <a:pt x="47" y="169"/>
                  <a:pt x="47" y="169"/>
                </a:cubicBezTo>
                <a:cubicBezTo>
                  <a:pt x="46" y="169"/>
                  <a:pt x="45" y="169"/>
                  <a:pt x="44" y="169"/>
                </a:cubicBezTo>
                <a:cubicBezTo>
                  <a:pt x="45" y="165"/>
                  <a:pt x="47" y="162"/>
                  <a:pt x="50" y="159"/>
                </a:cubicBezTo>
                <a:cubicBezTo>
                  <a:pt x="50" y="158"/>
                  <a:pt x="50" y="158"/>
                  <a:pt x="50" y="158"/>
                </a:cubicBezTo>
                <a:cubicBezTo>
                  <a:pt x="51" y="159"/>
                  <a:pt x="52" y="159"/>
                  <a:pt x="53" y="159"/>
                </a:cubicBezTo>
                <a:cubicBezTo>
                  <a:pt x="51" y="162"/>
                  <a:pt x="50" y="166"/>
                  <a:pt x="48" y="169"/>
                </a:cubicBezTo>
                <a:moveTo>
                  <a:pt x="17" y="174"/>
                </a:moveTo>
                <a:cubicBezTo>
                  <a:pt x="18" y="170"/>
                  <a:pt x="18" y="167"/>
                  <a:pt x="18" y="164"/>
                </a:cubicBezTo>
                <a:cubicBezTo>
                  <a:pt x="19" y="163"/>
                  <a:pt x="19" y="163"/>
                  <a:pt x="19" y="163"/>
                </a:cubicBezTo>
                <a:cubicBezTo>
                  <a:pt x="21" y="162"/>
                  <a:pt x="21" y="160"/>
                  <a:pt x="23" y="159"/>
                </a:cubicBezTo>
                <a:cubicBezTo>
                  <a:pt x="24" y="159"/>
                  <a:pt x="25" y="158"/>
                  <a:pt x="25" y="158"/>
                </a:cubicBezTo>
                <a:cubicBezTo>
                  <a:pt x="23" y="163"/>
                  <a:pt x="20" y="168"/>
                  <a:pt x="17" y="174"/>
                </a:cubicBezTo>
                <a:moveTo>
                  <a:pt x="35" y="169"/>
                </a:moveTo>
                <a:cubicBezTo>
                  <a:pt x="36" y="169"/>
                  <a:pt x="36" y="169"/>
                  <a:pt x="36" y="169"/>
                </a:cubicBezTo>
                <a:cubicBezTo>
                  <a:pt x="37" y="165"/>
                  <a:pt x="39" y="161"/>
                  <a:pt x="41" y="157"/>
                </a:cubicBezTo>
                <a:cubicBezTo>
                  <a:pt x="43" y="157"/>
                  <a:pt x="45" y="158"/>
                  <a:pt x="48" y="158"/>
                </a:cubicBezTo>
                <a:cubicBezTo>
                  <a:pt x="45" y="161"/>
                  <a:pt x="43" y="165"/>
                  <a:pt x="42" y="169"/>
                </a:cubicBezTo>
                <a:cubicBezTo>
                  <a:pt x="40" y="169"/>
                  <a:pt x="37" y="169"/>
                  <a:pt x="35" y="169"/>
                </a:cubicBezTo>
                <a:cubicBezTo>
                  <a:pt x="35" y="169"/>
                  <a:pt x="35" y="169"/>
                  <a:pt x="35" y="169"/>
                </a:cubicBezTo>
                <a:moveTo>
                  <a:pt x="20" y="173"/>
                </a:moveTo>
                <a:cubicBezTo>
                  <a:pt x="22" y="168"/>
                  <a:pt x="25" y="163"/>
                  <a:pt x="28" y="157"/>
                </a:cubicBezTo>
                <a:cubicBezTo>
                  <a:pt x="29" y="157"/>
                  <a:pt x="31" y="157"/>
                  <a:pt x="32" y="157"/>
                </a:cubicBezTo>
                <a:cubicBezTo>
                  <a:pt x="30" y="161"/>
                  <a:pt x="28" y="166"/>
                  <a:pt x="26" y="170"/>
                </a:cubicBezTo>
                <a:cubicBezTo>
                  <a:pt x="26" y="171"/>
                  <a:pt x="26" y="171"/>
                  <a:pt x="26" y="171"/>
                </a:cubicBezTo>
                <a:cubicBezTo>
                  <a:pt x="26" y="171"/>
                  <a:pt x="26" y="171"/>
                  <a:pt x="26" y="171"/>
                </a:cubicBezTo>
                <a:cubicBezTo>
                  <a:pt x="25" y="171"/>
                  <a:pt x="25" y="171"/>
                  <a:pt x="24" y="171"/>
                </a:cubicBezTo>
                <a:cubicBezTo>
                  <a:pt x="22" y="172"/>
                  <a:pt x="21" y="172"/>
                  <a:pt x="20" y="173"/>
                </a:cubicBezTo>
                <a:moveTo>
                  <a:pt x="28" y="170"/>
                </a:moveTo>
                <a:cubicBezTo>
                  <a:pt x="30" y="166"/>
                  <a:pt x="32" y="161"/>
                  <a:pt x="35" y="157"/>
                </a:cubicBezTo>
                <a:cubicBezTo>
                  <a:pt x="36" y="157"/>
                  <a:pt x="37" y="157"/>
                  <a:pt x="39" y="157"/>
                </a:cubicBezTo>
                <a:cubicBezTo>
                  <a:pt x="37" y="161"/>
                  <a:pt x="36" y="164"/>
                  <a:pt x="34" y="168"/>
                </a:cubicBezTo>
                <a:cubicBezTo>
                  <a:pt x="34" y="169"/>
                  <a:pt x="34" y="169"/>
                  <a:pt x="34" y="169"/>
                </a:cubicBezTo>
                <a:cubicBezTo>
                  <a:pt x="32" y="170"/>
                  <a:pt x="30" y="170"/>
                  <a:pt x="28" y="170"/>
                </a:cubicBezTo>
                <a:moveTo>
                  <a:pt x="9" y="164"/>
                </a:moveTo>
                <a:cubicBezTo>
                  <a:pt x="8" y="163"/>
                  <a:pt x="7" y="162"/>
                  <a:pt x="7" y="160"/>
                </a:cubicBezTo>
                <a:cubicBezTo>
                  <a:pt x="8" y="157"/>
                  <a:pt x="10" y="154"/>
                  <a:pt x="12" y="151"/>
                </a:cubicBezTo>
                <a:cubicBezTo>
                  <a:pt x="13" y="153"/>
                  <a:pt x="14" y="154"/>
                  <a:pt x="14" y="156"/>
                </a:cubicBezTo>
                <a:cubicBezTo>
                  <a:pt x="13" y="157"/>
                  <a:pt x="11" y="160"/>
                  <a:pt x="9" y="164"/>
                </a:cubicBezTo>
                <a:moveTo>
                  <a:pt x="6" y="158"/>
                </a:moveTo>
                <a:cubicBezTo>
                  <a:pt x="6" y="158"/>
                  <a:pt x="6" y="158"/>
                  <a:pt x="6" y="158"/>
                </a:cubicBezTo>
                <a:cubicBezTo>
                  <a:pt x="5" y="157"/>
                  <a:pt x="5" y="156"/>
                  <a:pt x="5" y="155"/>
                </a:cubicBezTo>
                <a:cubicBezTo>
                  <a:pt x="5" y="155"/>
                  <a:pt x="5" y="155"/>
                  <a:pt x="5" y="155"/>
                </a:cubicBezTo>
                <a:cubicBezTo>
                  <a:pt x="5" y="154"/>
                  <a:pt x="5" y="154"/>
                  <a:pt x="5" y="154"/>
                </a:cubicBezTo>
                <a:cubicBezTo>
                  <a:pt x="6" y="152"/>
                  <a:pt x="8" y="149"/>
                  <a:pt x="9" y="147"/>
                </a:cubicBezTo>
                <a:cubicBezTo>
                  <a:pt x="10" y="148"/>
                  <a:pt x="10" y="149"/>
                  <a:pt x="11" y="149"/>
                </a:cubicBezTo>
                <a:cubicBezTo>
                  <a:pt x="9" y="152"/>
                  <a:pt x="7" y="155"/>
                  <a:pt x="6" y="158"/>
                </a:cubicBezTo>
                <a:moveTo>
                  <a:pt x="4" y="152"/>
                </a:moveTo>
                <a:cubicBezTo>
                  <a:pt x="4" y="152"/>
                  <a:pt x="4" y="152"/>
                  <a:pt x="4" y="152"/>
                </a:cubicBezTo>
                <a:cubicBezTo>
                  <a:pt x="4" y="150"/>
                  <a:pt x="4" y="148"/>
                  <a:pt x="5" y="146"/>
                </a:cubicBezTo>
                <a:cubicBezTo>
                  <a:pt x="5" y="144"/>
                  <a:pt x="5" y="143"/>
                  <a:pt x="6" y="142"/>
                </a:cubicBezTo>
                <a:cubicBezTo>
                  <a:pt x="6" y="143"/>
                  <a:pt x="7" y="144"/>
                  <a:pt x="8" y="145"/>
                </a:cubicBezTo>
                <a:cubicBezTo>
                  <a:pt x="7" y="147"/>
                  <a:pt x="5" y="150"/>
                  <a:pt x="4" y="152"/>
                </a:cubicBezTo>
                <a:moveTo>
                  <a:pt x="85" y="112"/>
                </a:moveTo>
                <a:cubicBezTo>
                  <a:pt x="84" y="112"/>
                  <a:pt x="83" y="112"/>
                  <a:pt x="81" y="112"/>
                </a:cubicBezTo>
                <a:cubicBezTo>
                  <a:pt x="83" y="109"/>
                  <a:pt x="84" y="106"/>
                  <a:pt x="86" y="104"/>
                </a:cubicBezTo>
                <a:cubicBezTo>
                  <a:pt x="86" y="103"/>
                  <a:pt x="86" y="103"/>
                  <a:pt x="86" y="103"/>
                </a:cubicBezTo>
                <a:cubicBezTo>
                  <a:pt x="86" y="103"/>
                  <a:pt x="86" y="103"/>
                  <a:pt x="86" y="103"/>
                </a:cubicBezTo>
                <a:cubicBezTo>
                  <a:pt x="86" y="106"/>
                  <a:pt x="85" y="109"/>
                  <a:pt x="85" y="112"/>
                </a:cubicBezTo>
                <a:moveTo>
                  <a:pt x="79" y="112"/>
                </a:moveTo>
                <a:cubicBezTo>
                  <a:pt x="78" y="112"/>
                  <a:pt x="77" y="112"/>
                  <a:pt x="75" y="112"/>
                </a:cubicBezTo>
                <a:cubicBezTo>
                  <a:pt x="77" y="109"/>
                  <a:pt x="79" y="106"/>
                  <a:pt x="81" y="103"/>
                </a:cubicBezTo>
                <a:cubicBezTo>
                  <a:pt x="82" y="103"/>
                  <a:pt x="83" y="103"/>
                  <a:pt x="84" y="103"/>
                </a:cubicBezTo>
                <a:cubicBezTo>
                  <a:pt x="82" y="106"/>
                  <a:pt x="81" y="109"/>
                  <a:pt x="79" y="112"/>
                </a:cubicBezTo>
                <a:moveTo>
                  <a:pt x="73" y="112"/>
                </a:moveTo>
                <a:cubicBezTo>
                  <a:pt x="71" y="112"/>
                  <a:pt x="69" y="112"/>
                  <a:pt x="67" y="112"/>
                </a:cubicBezTo>
                <a:cubicBezTo>
                  <a:pt x="69" y="109"/>
                  <a:pt x="71" y="106"/>
                  <a:pt x="73" y="102"/>
                </a:cubicBezTo>
                <a:cubicBezTo>
                  <a:pt x="75" y="102"/>
                  <a:pt x="77" y="103"/>
                  <a:pt x="79" y="103"/>
                </a:cubicBezTo>
                <a:cubicBezTo>
                  <a:pt x="77" y="106"/>
                  <a:pt x="75" y="109"/>
                  <a:pt x="73" y="112"/>
                </a:cubicBezTo>
                <a:moveTo>
                  <a:pt x="65" y="112"/>
                </a:moveTo>
                <a:cubicBezTo>
                  <a:pt x="63" y="112"/>
                  <a:pt x="62" y="112"/>
                  <a:pt x="60" y="112"/>
                </a:cubicBezTo>
                <a:cubicBezTo>
                  <a:pt x="62" y="109"/>
                  <a:pt x="64" y="105"/>
                  <a:pt x="66" y="102"/>
                </a:cubicBezTo>
                <a:cubicBezTo>
                  <a:pt x="67" y="102"/>
                  <a:pt x="69" y="102"/>
                  <a:pt x="71" y="102"/>
                </a:cubicBezTo>
                <a:cubicBezTo>
                  <a:pt x="69" y="106"/>
                  <a:pt x="67" y="109"/>
                  <a:pt x="65" y="112"/>
                </a:cubicBezTo>
                <a:moveTo>
                  <a:pt x="10" y="107"/>
                </a:moveTo>
                <a:cubicBezTo>
                  <a:pt x="10" y="105"/>
                  <a:pt x="10" y="104"/>
                  <a:pt x="10" y="102"/>
                </a:cubicBezTo>
                <a:cubicBezTo>
                  <a:pt x="11" y="102"/>
                  <a:pt x="11" y="102"/>
                  <a:pt x="12" y="102"/>
                </a:cubicBezTo>
                <a:cubicBezTo>
                  <a:pt x="12" y="102"/>
                  <a:pt x="12" y="102"/>
                  <a:pt x="12" y="102"/>
                </a:cubicBezTo>
                <a:cubicBezTo>
                  <a:pt x="12" y="103"/>
                  <a:pt x="12" y="103"/>
                  <a:pt x="12" y="103"/>
                </a:cubicBezTo>
                <a:cubicBezTo>
                  <a:pt x="11" y="104"/>
                  <a:pt x="11" y="105"/>
                  <a:pt x="10" y="107"/>
                </a:cubicBezTo>
                <a:moveTo>
                  <a:pt x="59" y="109"/>
                </a:moveTo>
                <a:cubicBezTo>
                  <a:pt x="60" y="106"/>
                  <a:pt x="60" y="104"/>
                  <a:pt x="60" y="102"/>
                </a:cubicBezTo>
                <a:cubicBezTo>
                  <a:pt x="61" y="102"/>
                  <a:pt x="62" y="102"/>
                  <a:pt x="63" y="102"/>
                </a:cubicBezTo>
                <a:cubicBezTo>
                  <a:pt x="62" y="104"/>
                  <a:pt x="61" y="106"/>
                  <a:pt x="59" y="109"/>
                </a:cubicBezTo>
                <a:moveTo>
                  <a:pt x="10" y="113"/>
                </a:moveTo>
                <a:cubicBezTo>
                  <a:pt x="10" y="112"/>
                  <a:pt x="10" y="112"/>
                  <a:pt x="10" y="111"/>
                </a:cubicBezTo>
                <a:cubicBezTo>
                  <a:pt x="12" y="108"/>
                  <a:pt x="13" y="105"/>
                  <a:pt x="14" y="102"/>
                </a:cubicBezTo>
                <a:cubicBezTo>
                  <a:pt x="15" y="102"/>
                  <a:pt x="16" y="102"/>
                  <a:pt x="17" y="102"/>
                </a:cubicBezTo>
                <a:cubicBezTo>
                  <a:pt x="16" y="105"/>
                  <a:pt x="14" y="108"/>
                  <a:pt x="13" y="112"/>
                </a:cubicBezTo>
                <a:cubicBezTo>
                  <a:pt x="13" y="112"/>
                  <a:pt x="13" y="112"/>
                  <a:pt x="13" y="112"/>
                </a:cubicBezTo>
                <a:cubicBezTo>
                  <a:pt x="12" y="112"/>
                  <a:pt x="11" y="113"/>
                  <a:pt x="10" y="113"/>
                </a:cubicBezTo>
                <a:moveTo>
                  <a:pt x="15" y="112"/>
                </a:moveTo>
                <a:cubicBezTo>
                  <a:pt x="16" y="109"/>
                  <a:pt x="18" y="105"/>
                  <a:pt x="19" y="102"/>
                </a:cubicBezTo>
                <a:cubicBezTo>
                  <a:pt x="21" y="101"/>
                  <a:pt x="23" y="101"/>
                  <a:pt x="24" y="101"/>
                </a:cubicBezTo>
                <a:cubicBezTo>
                  <a:pt x="23" y="105"/>
                  <a:pt x="21" y="108"/>
                  <a:pt x="19" y="112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18" y="112"/>
                  <a:pt x="16" y="112"/>
                  <a:pt x="15" y="112"/>
                </a:cubicBezTo>
                <a:moveTo>
                  <a:pt x="21" y="112"/>
                </a:moveTo>
                <a:cubicBezTo>
                  <a:pt x="23" y="109"/>
                  <a:pt x="25" y="105"/>
                  <a:pt x="27" y="101"/>
                </a:cubicBezTo>
                <a:cubicBezTo>
                  <a:pt x="28" y="101"/>
                  <a:pt x="29" y="101"/>
                  <a:pt x="30" y="101"/>
                </a:cubicBezTo>
                <a:cubicBezTo>
                  <a:pt x="29" y="105"/>
                  <a:pt x="27" y="108"/>
                  <a:pt x="25" y="112"/>
                </a:cubicBezTo>
                <a:cubicBezTo>
                  <a:pt x="24" y="112"/>
                  <a:pt x="22" y="112"/>
                  <a:pt x="21" y="112"/>
                </a:cubicBezTo>
                <a:moveTo>
                  <a:pt x="27" y="75"/>
                </a:moveTo>
                <a:cubicBezTo>
                  <a:pt x="26" y="72"/>
                  <a:pt x="25" y="68"/>
                  <a:pt x="25" y="64"/>
                </a:cubicBezTo>
                <a:cubicBezTo>
                  <a:pt x="26" y="68"/>
                  <a:pt x="27" y="72"/>
                  <a:pt x="27" y="75"/>
                </a:cubicBezTo>
                <a:cubicBezTo>
                  <a:pt x="27" y="75"/>
                  <a:pt x="27" y="75"/>
                  <a:pt x="27" y="75"/>
                </a:cubicBezTo>
                <a:moveTo>
                  <a:pt x="102" y="56"/>
                </a:moveTo>
                <a:cubicBezTo>
                  <a:pt x="103" y="55"/>
                  <a:pt x="103" y="55"/>
                  <a:pt x="103" y="55"/>
                </a:cubicBezTo>
                <a:cubicBezTo>
                  <a:pt x="103" y="56"/>
                  <a:pt x="103" y="56"/>
                  <a:pt x="103" y="56"/>
                </a:cubicBezTo>
                <a:cubicBezTo>
                  <a:pt x="102" y="56"/>
                  <a:pt x="102" y="56"/>
                  <a:pt x="102" y="56"/>
                </a:cubicBezTo>
                <a:moveTo>
                  <a:pt x="80" y="60"/>
                </a:moveTo>
                <a:cubicBezTo>
                  <a:pt x="80" y="58"/>
                  <a:pt x="80" y="57"/>
                  <a:pt x="80" y="55"/>
                </a:cubicBezTo>
                <a:cubicBezTo>
                  <a:pt x="80" y="55"/>
                  <a:pt x="80" y="54"/>
                  <a:pt x="80" y="54"/>
                </a:cubicBezTo>
                <a:cubicBezTo>
                  <a:pt x="81" y="53"/>
                  <a:pt x="82" y="53"/>
                  <a:pt x="84" y="53"/>
                </a:cubicBezTo>
                <a:cubicBezTo>
                  <a:pt x="82" y="55"/>
                  <a:pt x="81" y="58"/>
                  <a:pt x="80" y="60"/>
                </a:cubicBezTo>
                <a:moveTo>
                  <a:pt x="80" y="63"/>
                </a:moveTo>
                <a:cubicBezTo>
                  <a:pt x="82" y="60"/>
                  <a:pt x="84" y="56"/>
                  <a:pt x="86" y="52"/>
                </a:cubicBezTo>
                <a:cubicBezTo>
                  <a:pt x="88" y="52"/>
                  <a:pt x="89" y="51"/>
                  <a:pt x="91" y="51"/>
                </a:cubicBezTo>
                <a:cubicBezTo>
                  <a:pt x="88" y="54"/>
                  <a:pt x="86" y="58"/>
                  <a:pt x="84" y="61"/>
                </a:cubicBezTo>
                <a:cubicBezTo>
                  <a:pt x="84" y="62"/>
                  <a:pt x="84" y="62"/>
                  <a:pt x="84" y="62"/>
                </a:cubicBezTo>
                <a:cubicBezTo>
                  <a:pt x="83" y="62"/>
                  <a:pt x="81" y="63"/>
                  <a:pt x="80" y="63"/>
                </a:cubicBezTo>
                <a:moveTo>
                  <a:pt x="87" y="61"/>
                </a:moveTo>
                <a:cubicBezTo>
                  <a:pt x="89" y="57"/>
                  <a:pt x="91" y="54"/>
                  <a:pt x="93" y="51"/>
                </a:cubicBezTo>
                <a:cubicBezTo>
                  <a:pt x="93" y="50"/>
                  <a:pt x="93" y="50"/>
                  <a:pt x="93" y="50"/>
                </a:cubicBezTo>
                <a:cubicBezTo>
                  <a:pt x="94" y="50"/>
                  <a:pt x="95" y="50"/>
                  <a:pt x="96" y="49"/>
                </a:cubicBezTo>
                <a:cubicBezTo>
                  <a:pt x="95" y="50"/>
                  <a:pt x="95" y="50"/>
                  <a:pt x="95" y="50"/>
                </a:cubicBezTo>
                <a:cubicBezTo>
                  <a:pt x="95" y="50"/>
                  <a:pt x="95" y="50"/>
                  <a:pt x="95" y="50"/>
                </a:cubicBezTo>
                <a:cubicBezTo>
                  <a:pt x="93" y="53"/>
                  <a:pt x="91" y="56"/>
                  <a:pt x="89" y="60"/>
                </a:cubicBezTo>
                <a:cubicBezTo>
                  <a:pt x="88" y="60"/>
                  <a:pt x="87" y="60"/>
                  <a:pt x="87" y="61"/>
                </a:cubicBezTo>
                <a:moveTo>
                  <a:pt x="76" y="55"/>
                </a:moveTo>
                <a:cubicBezTo>
                  <a:pt x="76" y="54"/>
                  <a:pt x="75" y="53"/>
                  <a:pt x="75" y="52"/>
                </a:cubicBezTo>
                <a:cubicBezTo>
                  <a:pt x="74" y="52"/>
                  <a:pt x="74" y="52"/>
                  <a:pt x="74" y="52"/>
                </a:cubicBezTo>
                <a:cubicBezTo>
                  <a:pt x="75" y="51"/>
                  <a:pt x="76" y="50"/>
                  <a:pt x="77" y="48"/>
                </a:cubicBezTo>
                <a:cubicBezTo>
                  <a:pt x="77" y="49"/>
                  <a:pt x="76" y="50"/>
                  <a:pt x="76" y="50"/>
                </a:cubicBezTo>
                <a:cubicBezTo>
                  <a:pt x="76" y="51"/>
                  <a:pt x="76" y="51"/>
                  <a:pt x="76" y="52"/>
                </a:cubicBezTo>
                <a:cubicBezTo>
                  <a:pt x="76" y="53"/>
                  <a:pt x="76" y="54"/>
                  <a:pt x="76" y="55"/>
                </a:cubicBezTo>
                <a:cubicBezTo>
                  <a:pt x="76" y="55"/>
                  <a:pt x="76" y="55"/>
                  <a:pt x="76" y="55"/>
                </a:cubicBezTo>
                <a:moveTo>
                  <a:pt x="98" y="57"/>
                </a:moveTo>
                <a:cubicBezTo>
                  <a:pt x="100" y="54"/>
                  <a:pt x="102" y="52"/>
                  <a:pt x="104" y="49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50"/>
                  <a:pt x="104" y="51"/>
                  <a:pt x="104" y="52"/>
                </a:cubicBezTo>
                <a:cubicBezTo>
                  <a:pt x="104" y="52"/>
                  <a:pt x="103" y="52"/>
                  <a:pt x="103" y="52"/>
                </a:cubicBezTo>
                <a:cubicBezTo>
                  <a:pt x="103" y="52"/>
                  <a:pt x="103" y="52"/>
                  <a:pt x="103" y="52"/>
                </a:cubicBezTo>
                <a:cubicBezTo>
                  <a:pt x="101" y="54"/>
                  <a:pt x="100" y="55"/>
                  <a:pt x="99" y="57"/>
                </a:cubicBezTo>
                <a:cubicBezTo>
                  <a:pt x="99" y="57"/>
                  <a:pt x="99" y="57"/>
                  <a:pt x="99" y="57"/>
                </a:cubicBezTo>
                <a:cubicBezTo>
                  <a:pt x="99" y="57"/>
                  <a:pt x="98" y="57"/>
                  <a:pt x="98" y="57"/>
                </a:cubicBezTo>
                <a:moveTo>
                  <a:pt x="92" y="59"/>
                </a:moveTo>
                <a:cubicBezTo>
                  <a:pt x="93" y="56"/>
                  <a:pt x="95" y="53"/>
                  <a:pt x="97" y="51"/>
                </a:cubicBezTo>
                <a:cubicBezTo>
                  <a:pt x="97" y="50"/>
                  <a:pt x="97" y="50"/>
                  <a:pt x="97" y="49"/>
                </a:cubicBezTo>
                <a:cubicBezTo>
                  <a:pt x="96" y="49"/>
                  <a:pt x="96" y="49"/>
                  <a:pt x="96" y="49"/>
                </a:cubicBezTo>
                <a:cubicBezTo>
                  <a:pt x="98" y="49"/>
                  <a:pt x="100" y="48"/>
                  <a:pt x="103" y="47"/>
                </a:cubicBezTo>
                <a:cubicBezTo>
                  <a:pt x="102" y="48"/>
                  <a:pt x="102" y="48"/>
                  <a:pt x="102" y="48"/>
                </a:cubicBezTo>
                <a:cubicBezTo>
                  <a:pt x="100" y="51"/>
                  <a:pt x="97" y="55"/>
                  <a:pt x="95" y="58"/>
                </a:cubicBezTo>
                <a:cubicBezTo>
                  <a:pt x="94" y="58"/>
                  <a:pt x="93" y="59"/>
                  <a:pt x="92" y="59"/>
                </a:cubicBezTo>
                <a:moveTo>
                  <a:pt x="73" y="50"/>
                </a:moveTo>
                <a:cubicBezTo>
                  <a:pt x="73" y="50"/>
                  <a:pt x="72" y="49"/>
                  <a:pt x="72" y="48"/>
                </a:cubicBezTo>
                <a:cubicBezTo>
                  <a:pt x="73" y="46"/>
                  <a:pt x="75" y="43"/>
                  <a:pt x="76" y="41"/>
                </a:cubicBezTo>
                <a:cubicBezTo>
                  <a:pt x="76" y="42"/>
                  <a:pt x="77" y="43"/>
                  <a:pt x="77" y="45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7"/>
                  <a:pt x="74" y="48"/>
                  <a:pt x="73" y="50"/>
                </a:cubicBezTo>
                <a:moveTo>
                  <a:pt x="52" y="50"/>
                </a:moveTo>
                <a:cubicBezTo>
                  <a:pt x="52" y="49"/>
                  <a:pt x="52" y="49"/>
                  <a:pt x="52" y="48"/>
                </a:cubicBezTo>
                <a:cubicBezTo>
                  <a:pt x="52" y="47"/>
                  <a:pt x="52" y="47"/>
                  <a:pt x="53" y="46"/>
                </a:cubicBezTo>
                <a:cubicBezTo>
                  <a:pt x="53" y="43"/>
                  <a:pt x="54" y="41"/>
                  <a:pt x="56" y="40"/>
                </a:cubicBezTo>
                <a:cubicBezTo>
                  <a:pt x="55" y="43"/>
                  <a:pt x="54" y="46"/>
                  <a:pt x="53" y="50"/>
                </a:cubicBezTo>
                <a:cubicBezTo>
                  <a:pt x="52" y="50"/>
                  <a:pt x="52" y="50"/>
                  <a:pt x="52" y="50"/>
                </a:cubicBezTo>
                <a:moveTo>
                  <a:pt x="70" y="47"/>
                </a:moveTo>
                <a:cubicBezTo>
                  <a:pt x="69" y="47"/>
                  <a:pt x="69" y="47"/>
                  <a:pt x="68" y="47"/>
                </a:cubicBezTo>
                <a:cubicBezTo>
                  <a:pt x="68" y="47"/>
                  <a:pt x="67" y="46"/>
                  <a:pt x="67" y="46"/>
                </a:cubicBezTo>
                <a:cubicBezTo>
                  <a:pt x="69" y="43"/>
                  <a:pt x="71" y="40"/>
                  <a:pt x="73" y="37"/>
                </a:cubicBezTo>
                <a:cubicBezTo>
                  <a:pt x="73" y="37"/>
                  <a:pt x="73" y="37"/>
                  <a:pt x="73" y="37"/>
                </a:cubicBezTo>
                <a:cubicBezTo>
                  <a:pt x="74" y="37"/>
                  <a:pt x="75" y="38"/>
                  <a:pt x="75" y="39"/>
                </a:cubicBezTo>
                <a:cubicBezTo>
                  <a:pt x="75" y="39"/>
                  <a:pt x="75" y="39"/>
                  <a:pt x="75" y="39"/>
                </a:cubicBezTo>
                <a:cubicBezTo>
                  <a:pt x="73" y="42"/>
                  <a:pt x="71" y="45"/>
                  <a:pt x="70" y="47"/>
                </a:cubicBezTo>
                <a:moveTo>
                  <a:pt x="53" y="54"/>
                </a:moveTo>
                <a:cubicBezTo>
                  <a:pt x="53" y="54"/>
                  <a:pt x="53" y="54"/>
                  <a:pt x="53" y="54"/>
                </a:cubicBezTo>
                <a:cubicBezTo>
                  <a:pt x="53" y="53"/>
                  <a:pt x="54" y="52"/>
                  <a:pt x="54" y="50"/>
                </a:cubicBezTo>
                <a:cubicBezTo>
                  <a:pt x="56" y="47"/>
                  <a:pt x="58" y="43"/>
                  <a:pt x="58" y="38"/>
                </a:cubicBezTo>
                <a:cubicBezTo>
                  <a:pt x="58" y="38"/>
                  <a:pt x="58" y="38"/>
                  <a:pt x="58" y="38"/>
                </a:cubicBezTo>
                <a:cubicBezTo>
                  <a:pt x="60" y="37"/>
                  <a:pt x="62" y="36"/>
                  <a:pt x="64" y="36"/>
                </a:cubicBezTo>
                <a:cubicBezTo>
                  <a:pt x="61" y="40"/>
                  <a:pt x="58" y="45"/>
                  <a:pt x="57" y="50"/>
                </a:cubicBezTo>
                <a:cubicBezTo>
                  <a:pt x="55" y="51"/>
                  <a:pt x="54" y="52"/>
                  <a:pt x="53" y="54"/>
                </a:cubicBezTo>
                <a:moveTo>
                  <a:pt x="59" y="48"/>
                </a:moveTo>
                <a:cubicBezTo>
                  <a:pt x="61" y="44"/>
                  <a:pt x="63" y="40"/>
                  <a:pt x="66" y="36"/>
                </a:cubicBezTo>
                <a:cubicBezTo>
                  <a:pt x="66" y="35"/>
                  <a:pt x="66" y="35"/>
                  <a:pt x="66" y="35"/>
                </a:cubicBezTo>
                <a:cubicBezTo>
                  <a:pt x="67" y="35"/>
                  <a:pt x="67" y="35"/>
                  <a:pt x="68" y="35"/>
                </a:cubicBezTo>
                <a:cubicBezTo>
                  <a:pt x="68" y="35"/>
                  <a:pt x="68" y="35"/>
                  <a:pt x="68" y="35"/>
                </a:cubicBezTo>
                <a:cubicBezTo>
                  <a:pt x="68" y="35"/>
                  <a:pt x="68" y="35"/>
                  <a:pt x="68" y="35"/>
                </a:cubicBezTo>
                <a:cubicBezTo>
                  <a:pt x="68" y="35"/>
                  <a:pt x="68" y="35"/>
                  <a:pt x="68" y="35"/>
                </a:cubicBezTo>
                <a:cubicBezTo>
                  <a:pt x="69" y="35"/>
                  <a:pt x="70" y="35"/>
                  <a:pt x="71" y="36"/>
                </a:cubicBezTo>
                <a:cubicBezTo>
                  <a:pt x="69" y="39"/>
                  <a:pt x="67" y="43"/>
                  <a:pt x="65" y="46"/>
                </a:cubicBezTo>
                <a:cubicBezTo>
                  <a:pt x="64" y="46"/>
                  <a:pt x="63" y="46"/>
                  <a:pt x="63" y="47"/>
                </a:cubicBezTo>
                <a:cubicBezTo>
                  <a:pt x="62" y="47"/>
                  <a:pt x="60" y="47"/>
                  <a:pt x="59" y="48"/>
                </a:cubicBezTo>
                <a:moveTo>
                  <a:pt x="10" y="98"/>
                </a:moveTo>
                <a:cubicBezTo>
                  <a:pt x="10" y="92"/>
                  <a:pt x="10" y="85"/>
                  <a:pt x="10" y="79"/>
                </a:cubicBezTo>
                <a:cubicBezTo>
                  <a:pt x="17" y="79"/>
                  <a:pt x="23" y="79"/>
                  <a:pt x="29" y="79"/>
                </a:cubicBezTo>
                <a:cubicBezTo>
                  <a:pt x="30" y="79"/>
                  <a:pt x="30" y="79"/>
                  <a:pt x="30" y="79"/>
                </a:cubicBezTo>
                <a:cubicBezTo>
                  <a:pt x="30" y="79"/>
                  <a:pt x="30" y="79"/>
                  <a:pt x="30" y="79"/>
                </a:cubicBezTo>
                <a:cubicBezTo>
                  <a:pt x="31" y="78"/>
                  <a:pt x="32" y="77"/>
                  <a:pt x="32" y="76"/>
                </a:cubicBezTo>
                <a:cubicBezTo>
                  <a:pt x="29" y="66"/>
                  <a:pt x="26" y="50"/>
                  <a:pt x="26" y="38"/>
                </a:cubicBezTo>
                <a:cubicBezTo>
                  <a:pt x="26" y="35"/>
                  <a:pt x="26" y="33"/>
                  <a:pt x="26" y="31"/>
                </a:cubicBezTo>
                <a:cubicBezTo>
                  <a:pt x="27" y="26"/>
                  <a:pt x="29" y="21"/>
                  <a:pt x="33" y="17"/>
                </a:cubicBezTo>
                <a:cubicBezTo>
                  <a:pt x="36" y="13"/>
                  <a:pt x="41" y="9"/>
                  <a:pt x="45" y="7"/>
                </a:cubicBezTo>
                <a:cubicBezTo>
                  <a:pt x="48" y="6"/>
                  <a:pt x="55" y="4"/>
                  <a:pt x="62" y="4"/>
                </a:cubicBezTo>
                <a:cubicBezTo>
                  <a:pt x="62" y="4"/>
                  <a:pt x="62" y="4"/>
                  <a:pt x="62" y="4"/>
                </a:cubicBezTo>
                <a:cubicBezTo>
                  <a:pt x="62" y="4"/>
                  <a:pt x="62" y="4"/>
                  <a:pt x="62" y="4"/>
                </a:cubicBezTo>
                <a:cubicBezTo>
                  <a:pt x="71" y="4"/>
                  <a:pt x="81" y="6"/>
                  <a:pt x="89" y="12"/>
                </a:cubicBezTo>
                <a:cubicBezTo>
                  <a:pt x="97" y="18"/>
                  <a:pt x="103" y="27"/>
                  <a:pt x="104" y="43"/>
                </a:cubicBezTo>
                <a:cubicBezTo>
                  <a:pt x="94" y="46"/>
                  <a:pt x="90" y="47"/>
                  <a:pt x="80" y="50"/>
                </a:cubicBezTo>
                <a:cubicBezTo>
                  <a:pt x="81" y="48"/>
                  <a:pt x="81" y="47"/>
                  <a:pt x="81" y="45"/>
                </a:cubicBezTo>
                <a:cubicBezTo>
                  <a:pt x="81" y="43"/>
                  <a:pt x="80" y="41"/>
                  <a:pt x="80" y="39"/>
                </a:cubicBezTo>
                <a:cubicBezTo>
                  <a:pt x="79" y="37"/>
                  <a:pt x="77" y="35"/>
                  <a:pt x="75" y="33"/>
                </a:cubicBezTo>
                <a:cubicBezTo>
                  <a:pt x="73" y="32"/>
                  <a:pt x="70" y="31"/>
                  <a:pt x="68" y="31"/>
                </a:cubicBezTo>
                <a:cubicBezTo>
                  <a:pt x="67" y="31"/>
                  <a:pt x="67" y="31"/>
                  <a:pt x="67" y="31"/>
                </a:cubicBezTo>
                <a:cubicBezTo>
                  <a:pt x="67" y="31"/>
                  <a:pt x="67" y="31"/>
                  <a:pt x="67" y="31"/>
                </a:cubicBezTo>
                <a:cubicBezTo>
                  <a:pt x="63" y="31"/>
                  <a:pt x="59" y="33"/>
                  <a:pt x="56" y="35"/>
                </a:cubicBezTo>
                <a:cubicBezTo>
                  <a:pt x="52" y="37"/>
                  <a:pt x="50" y="41"/>
                  <a:pt x="49" y="45"/>
                </a:cubicBezTo>
                <a:cubicBezTo>
                  <a:pt x="48" y="46"/>
                  <a:pt x="48" y="47"/>
                  <a:pt x="48" y="48"/>
                </a:cubicBezTo>
                <a:cubicBezTo>
                  <a:pt x="48" y="50"/>
                  <a:pt x="49" y="52"/>
                  <a:pt x="49" y="54"/>
                </a:cubicBezTo>
                <a:cubicBezTo>
                  <a:pt x="49" y="55"/>
                  <a:pt x="49" y="56"/>
                  <a:pt x="50" y="56"/>
                </a:cubicBezTo>
                <a:cubicBezTo>
                  <a:pt x="50" y="56"/>
                  <a:pt x="50" y="56"/>
                  <a:pt x="50" y="56"/>
                </a:cubicBezTo>
                <a:cubicBezTo>
                  <a:pt x="49" y="57"/>
                  <a:pt x="49" y="57"/>
                  <a:pt x="50" y="58"/>
                </a:cubicBezTo>
                <a:cubicBezTo>
                  <a:pt x="50" y="60"/>
                  <a:pt x="51" y="63"/>
                  <a:pt x="51" y="67"/>
                </a:cubicBezTo>
                <a:cubicBezTo>
                  <a:pt x="52" y="72"/>
                  <a:pt x="53" y="76"/>
                  <a:pt x="55" y="79"/>
                </a:cubicBezTo>
                <a:cubicBezTo>
                  <a:pt x="55" y="80"/>
                  <a:pt x="55" y="80"/>
                  <a:pt x="56" y="80"/>
                </a:cubicBezTo>
                <a:cubicBezTo>
                  <a:pt x="56" y="81"/>
                  <a:pt x="57" y="81"/>
                  <a:pt x="57" y="81"/>
                </a:cubicBezTo>
                <a:cubicBezTo>
                  <a:pt x="57" y="81"/>
                  <a:pt x="57" y="81"/>
                  <a:pt x="57" y="81"/>
                </a:cubicBezTo>
                <a:cubicBezTo>
                  <a:pt x="68" y="81"/>
                  <a:pt x="78" y="81"/>
                  <a:pt x="88" y="81"/>
                </a:cubicBezTo>
                <a:cubicBezTo>
                  <a:pt x="87" y="86"/>
                  <a:pt x="86" y="90"/>
                  <a:pt x="86" y="95"/>
                </a:cubicBezTo>
                <a:cubicBezTo>
                  <a:pt x="86" y="96"/>
                  <a:pt x="87" y="98"/>
                  <a:pt x="87" y="99"/>
                </a:cubicBezTo>
                <a:cubicBezTo>
                  <a:pt x="87" y="99"/>
                  <a:pt x="87" y="99"/>
                  <a:pt x="87" y="99"/>
                </a:cubicBezTo>
                <a:cubicBezTo>
                  <a:pt x="78" y="98"/>
                  <a:pt x="66" y="98"/>
                  <a:pt x="58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7" y="98"/>
                  <a:pt x="56" y="99"/>
                  <a:pt x="56" y="100"/>
                </a:cubicBezTo>
                <a:cubicBezTo>
                  <a:pt x="56" y="100"/>
                  <a:pt x="56" y="100"/>
                  <a:pt x="56" y="100"/>
                </a:cubicBezTo>
                <a:cubicBezTo>
                  <a:pt x="56" y="100"/>
                  <a:pt x="56" y="100"/>
                  <a:pt x="56" y="100"/>
                </a:cubicBezTo>
                <a:cubicBezTo>
                  <a:pt x="56" y="100"/>
                  <a:pt x="56" y="100"/>
                  <a:pt x="56" y="100"/>
                </a:cubicBezTo>
                <a:cubicBezTo>
                  <a:pt x="56" y="105"/>
                  <a:pt x="56" y="109"/>
                  <a:pt x="54" y="113"/>
                </a:cubicBezTo>
                <a:cubicBezTo>
                  <a:pt x="54" y="113"/>
                  <a:pt x="54" y="113"/>
                  <a:pt x="54" y="114"/>
                </a:cubicBezTo>
                <a:cubicBezTo>
                  <a:pt x="54" y="114"/>
                  <a:pt x="54" y="114"/>
                  <a:pt x="54" y="114"/>
                </a:cubicBezTo>
                <a:cubicBezTo>
                  <a:pt x="52" y="120"/>
                  <a:pt x="49" y="125"/>
                  <a:pt x="46" y="129"/>
                </a:cubicBezTo>
                <a:cubicBezTo>
                  <a:pt x="46" y="129"/>
                  <a:pt x="46" y="129"/>
                  <a:pt x="46" y="129"/>
                </a:cubicBezTo>
                <a:cubicBezTo>
                  <a:pt x="45" y="129"/>
                  <a:pt x="45" y="130"/>
                  <a:pt x="45" y="130"/>
                </a:cubicBezTo>
                <a:cubicBezTo>
                  <a:pt x="45" y="131"/>
                  <a:pt x="45" y="131"/>
                  <a:pt x="46" y="132"/>
                </a:cubicBezTo>
                <a:cubicBezTo>
                  <a:pt x="46" y="132"/>
                  <a:pt x="46" y="132"/>
                  <a:pt x="46" y="132"/>
                </a:cubicBezTo>
                <a:cubicBezTo>
                  <a:pt x="47" y="133"/>
                  <a:pt x="48" y="134"/>
                  <a:pt x="50" y="135"/>
                </a:cubicBezTo>
                <a:cubicBezTo>
                  <a:pt x="56" y="137"/>
                  <a:pt x="67" y="142"/>
                  <a:pt x="83" y="142"/>
                </a:cubicBezTo>
                <a:cubicBezTo>
                  <a:pt x="90" y="142"/>
                  <a:pt x="98" y="141"/>
                  <a:pt x="107" y="138"/>
                </a:cubicBezTo>
                <a:cubicBezTo>
                  <a:pt x="108" y="142"/>
                  <a:pt x="108" y="145"/>
                  <a:pt x="109" y="147"/>
                </a:cubicBezTo>
                <a:cubicBezTo>
                  <a:pt x="110" y="150"/>
                  <a:pt x="111" y="153"/>
                  <a:pt x="112" y="156"/>
                </a:cubicBezTo>
                <a:cubicBezTo>
                  <a:pt x="107" y="159"/>
                  <a:pt x="98" y="162"/>
                  <a:pt x="87" y="162"/>
                </a:cubicBezTo>
                <a:cubicBezTo>
                  <a:pt x="81" y="162"/>
                  <a:pt x="75" y="161"/>
                  <a:pt x="68" y="159"/>
                </a:cubicBezTo>
                <a:cubicBezTo>
                  <a:pt x="52" y="154"/>
                  <a:pt x="42" y="153"/>
                  <a:pt x="34" y="153"/>
                </a:cubicBezTo>
                <a:cubicBezTo>
                  <a:pt x="34" y="153"/>
                  <a:pt x="34" y="153"/>
                  <a:pt x="34" y="153"/>
                </a:cubicBezTo>
                <a:cubicBezTo>
                  <a:pt x="28" y="153"/>
                  <a:pt x="24" y="154"/>
                  <a:pt x="21" y="156"/>
                </a:cubicBezTo>
                <a:cubicBezTo>
                  <a:pt x="20" y="156"/>
                  <a:pt x="20" y="157"/>
                  <a:pt x="19" y="158"/>
                </a:cubicBezTo>
                <a:cubicBezTo>
                  <a:pt x="18" y="154"/>
                  <a:pt x="16" y="151"/>
                  <a:pt x="14" y="148"/>
                </a:cubicBezTo>
                <a:cubicBezTo>
                  <a:pt x="12" y="144"/>
                  <a:pt x="9" y="141"/>
                  <a:pt x="7" y="136"/>
                </a:cubicBezTo>
                <a:cubicBezTo>
                  <a:pt x="7" y="136"/>
                  <a:pt x="7" y="135"/>
                  <a:pt x="7" y="135"/>
                </a:cubicBezTo>
                <a:cubicBezTo>
                  <a:pt x="7" y="135"/>
                  <a:pt x="7" y="135"/>
                  <a:pt x="8" y="134"/>
                </a:cubicBezTo>
                <a:cubicBezTo>
                  <a:pt x="14" y="131"/>
                  <a:pt x="20" y="126"/>
                  <a:pt x="25" y="120"/>
                </a:cubicBezTo>
                <a:cubicBezTo>
                  <a:pt x="26" y="118"/>
                  <a:pt x="27" y="117"/>
                  <a:pt x="28" y="115"/>
                </a:cubicBezTo>
                <a:cubicBezTo>
                  <a:pt x="31" y="110"/>
                  <a:pt x="33" y="105"/>
                  <a:pt x="34" y="99"/>
                </a:cubicBezTo>
                <a:cubicBezTo>
                  <a:pt x="34" y="99"/>
                  <a:pt x="34" y="99"/>
                  <a:pt x="34" y="99"/>
                </a:cubicBezTo>
                <a:cubicBezTo>
                  <a:pt x="34" y="99"/>
                  <a:pt x="34" y="99"/>
                  <a:pt x="34" y="99"/>
                </a:cubicBezTo>
                <a:cubicBezTo>
                  <a:pt x="34" y="99"/>
                  <a:pt x="34" y="99"/>
                  <a:pt x="34" y="99"/>
                </a:cubicBezTo>
                <a:cubicBezTo>
                  <a:pt x="34" y="98"/>
                  <a:pt x="34" y="98"/>
                  <a:pt x="34" y="98"/>
                </a:cubicBezTo>
                <a:cubicBezTo>
                  <a:pt x="33" y="98"/>
                  <a:pt x="33" y="98"/>
                  <a:pt x="33" y="98"/>
                </a:cubicBezTo>
                <a:cubicBezTo>
                  <a:pt x="33" y="98"/>
                  <a:pt x="33" y="98"/>
                  <a:pt x="33" y="98"/>
                </a:cubicBezTo>
                <a:cubicBezTo>
                  <a:pt x="33" y="97"/>
                  <a:pt x="33" y="97"/>
                  <a:pt x="33" y="97"/>
                </a:cubicBezTo>
                <a:cubicBezTo>
                  <a:pt x="33" y="97"/>
                  <a:pt x="33" y="97"/>
                  <a:pt x="33" y="97"/>
                </a:cubicBezTo>
                <a:cubicBezTo>
                  <a:pt x="32" y="97"/>
                  <a:pt x="32" y="97"/>
                  <a:pt x="32" y="97"/>
                </a:cubicBezTo>
                <a:cubicBezTo>
                  <a:pt x="32" y="97"/>
                  <a:pt x="32" y="97"/>
                  <a:pt x="32" y="97"/>
                </a:cubicBezTo>
                <a:cubicBezTo>
                  <a:pt x="32" y="97"/>
                  <a:pt x="32" y="97"/>
                  <a:pt x="32" y="97"/>
                </a:cubicBezTo>
                <a:cubicBezTo>
                  <a:pt x="32" y="97"/>
                  <a:pt x="32" y="97"/>
                  <a:pt x="32" y="97"/>
                </a:cubicBezTo>
                <a:cubicBezTo>
                  <a:pt x="24" y="97"/>
                  <a:pt x="20" y="98"/>
                  <a:pt x="10" y="98"/>
                </a:cubicBezTo>
                <a:moveTo>
                  <a:pt x="62" y="0"/>
                </a:moveTo>
                <a:cubicBezTo>
                  <a:pt x="54" y="0"/>
                  <a:pt x="47" y="2"/>
                  <a:pt x="44" y="4"/>
                </a:cubicBezTo>
                <a:cubicBezTo>
                  <a:pt x="38" y="6"/>
                  <a:pt x="33" y="10"/>
                  <a:pt x="30" y="15"/>
                </a:cubicBezTo>
                <a:cubicBezTo>
                  <a:pt x="26" y="19"/>
                  <a:pt x="23" y="25"/>
                  <a:pt x="22" y="30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32"/>
                  <a:pt x="22" y="32"/>
                  <a:pt x="22" y="32"/>
                </a:cubicBezTo>
                <a:cubicBezTo>
                  <a:pt x="20" y="37"/>
                  <a:pt x="20" y="43"/>
                  <a:pt x="20" y="49"/>
                </a:cubicBezTo>
                <a:cubicBezTo>
                  <a:pt x="20" y="58"/>
                  <a:pt x="21" y="68"/>
                  <a:pt x="23" y="75"/>
                </a:cubicBezTo>
                <a:cubicBezTo>
                  <a:pt x="18" y="75"/>
                  <a:pt x="13" y="75"/>
                  <a:pt x="8" y="75"/>
                </a:cubicBezTo>
                <a:cubicBezTo>
                  <a:pt x="7" y="75"/>
                  <a:pt x="7" y="76"/>
                  <a:pt x="7" y="77"/>
                </a:cubicBezTo>
                <a:cubicBezTo>
                  <a:pt x="6" y="84"/>
                  <a:pt x="6" y="91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6" y="105"/>
                  <a:pt x="7" y="109"/>
                  <a:pt x="7" y="115"/>
                </a:cubicBezTo>
                <a:cubicBezTo>
                  <a:pt x="7" y="116"/>
                  <a:pt x="7" y="117"/>
                  <a:pt x="9" y="117"/>
                </a:cubicBezTo>
                <a:cubicBezTo>
                  <a:pt x="9" y="117"/>
                  <a:pt x="9" y="117"/>
                  <a:pt x="9" y="117"/>
                </a:cubicBezTo>
                <a:cubicBezTo>
                  <a:pt x="9" y="116"/>
                  <a:pt x="9" y="116"/>
                  <a:pt x="9" y="116"/>
                </a:cubicBezTo>
                <a:cubicBezTo>
                  <a:pt x="9" y="116"/>
                  <a:pt x="9" y="116"/>
                  <a:pt x="9" y="116"/>
                </a:cubicBezTo>
                <a:cubicBezTo>
                  <a:pt x="9" y="117"/>
                  <a:pt x="9" y="117"/>
                  <a:pt x="9" y="117"/>
                </a:cubicBezTo>
                <a:cubicBezTo>
                  <a:pt x="10" y="117"/>
                  <a:pt x="10" y="117"/>
                  <a:pt x="10" y="117"/>
                </a:cubicBezTo>
                <a:cubicBezTo>
                  <a:pt x="10" y="117"/>
                  <a:pt x="10" y="117"/>
                  <a:pt x="10" y="117"/>
                </a:cubicBezTo>
                <a:cubicBezTo>
                  <a:pt x="10" y="117"/>
                  <a:pt x="10" y="117"/>
                  <a:pt x="10" y="117"/>
                </a:cubicBezTo>
                <a:cubicBezTo>
                  <a:pt x="14" y="116"/>
                  <a:pt x="18" y="116"/>
                  <a:pt x="22" y="116"/>
                </a:cubicBezTo>
                <a:cubicBezTo>
                  <a:pt x="22" y="117"/>
                  <a:pt x="22" y="117"/>
                  <a:pt x="22" y="117"/>
                </a:cubicBezTo>
                <a:cubicBezTo>
                  <a:pt x="17" y="123"/>
                  <a:pt x="11" y="128"/>
                  <a:pt x="6" y="131"/>
                </a:cubicBezTo>
                <a:cubicBezTo>
                  <a:pt x="5" y="131"/>
                  <a:pt x="5" y="132"/>
                  <a:pt x="4" y="132"/>
                </a:cubicBezTo>
                <a:cubicBezTo>
                  <a:pt x="4" y="132"/>
                  <a:pt x="4" y="132"/>
                  <a:pt x="4" y="132"/>
                </a:cubicBezTo>
                <a:cubicBezTo>
                  <a:pt x="4" y="132"/>
                  <a:pt x="4" y="132"/>
                  <a:pt x="4" y="132"/>
                </a:cubicBezTo>
                <a:cubicBezTo>
                  <a:pt x="3" y="132"/>
                  <a:pt x="2" y="133"/>
                  <a:pt x="2" y="134"/>
                </a:cubicBezTo>
                <a:cubicBezTo>
                  <a:pt x="2" y="135"/>
                  <a:pt x="2" y="136"/>
                  <a:pt x="2" y="137"/>
                </a:cubicBezTo>
                <a:cubicBezTo>
                  <a:pt x="2" y="140"/>
                  <a:pt x="2" y="142"/>
                  <a:pt x="1" y="146"/>
                </a:cubicBezTo>
                <a:cubicBezTo>
                  <a:pt x="1" y="147"/>
                  <a:pt x="0" y="149"/>
                  <a:pt x="0" y="152"/>
                </a:cubicBezTo>
                <a:cubicBezTo>
                  <a:pt x="0" y="152"/>
                  <a:pt x="0" y="153"/>
                  <a:pt x="0" y="153"/>
                </a:cubicBezTo>
                <a:cubicBezTo>
                  <a:pt x="0" y="155"/>
                  <a:pt x="1" y="157"/>
                  <a:pt x="2" y="159"/>
                </a:cubicBezTo>
                <a:cubicBezTo>
                  <a:pt x="4" y="164"/>
                  <a:pt x="6" y="167"/>
                  <a:pt x="8" y="170"/>
                </a:cubicBezTo>
                <a:cubicBezTo>
                  <a:pt x="9" y="172"/>
                  <a:pt x="11" y="175"/>
                  <a:pt x="13" y="179"/>
                </a:cubicBezTo>
                <a:cubicBezTo>
                  <a:pt x="13" y="180"/>
                  <a:pt x="14" y="180"/>
                  <a:pt x="14" y="180"/>
                </a:cubicBezTo>
                <a:cubicBezTo>
                  <a:pt x="14" y="181"/>
                  <a:pt x="14" y="181"/>
                  <a:pt x="14" y="181"/>
                </a:cubicBezTo>
                <a:cubicBezTo>
                  <a:pt x="15" y="181"/>
                  <a:pt x="15" y="181"/>
                  <a:pt x="15" y="181"/>
                </a:cubicBezTo>
                <a:cubicBezTo>
                  <a:pt x="16" y="181"/>
                  <a:pt x="17" y="181"/>
                  <a:pt x="17" y="180"/>
                </a:cubicBezTo>
                <a:cubicBezTo>
                  <a:pt x="19" y="178"/>
                  <a:pt x="22" y="176"/>
                  <a:pt x="25" y="175"/>
                </a:cubicBezTo>
                <a:cubicBezTo>
                  <a:pt x="28" y="174"/>
                  <a:pt x="32" y="174"/>
                  <a:pt x="36" y="173"/>
                </a:cubicBezTo>
                <a:cubicBezTo>
                  <a:pt x="38" y="173"/>
                  <a:pt x="41" y="173"/>
                  <a:pt x="43" y="173"/>
                </a:cubicBezTo>
                <a:cubicBezTo>
                  <a:pt x="43" y="173"/>
                  <a:pt x="43" y="173"/>
                  <a:pt x="43" y="173"/>
                </a:cubicBezTo>
                <a:cubicBezTo>
                  <a:pt x="44" y="173"/>
                  <a:pt x="46" y="173"/>
                  <a:pt x="47" y="173"/>
                </a:cubicBezTo>
                <a:cubicBezTo>
                  <a:pt x="47" y="173"/>
                  <a:pt x="47" y="173"/>
                  <a:pt x="47" y="173"/>
                </a:cubicBezTo>
                <a:cubicBezTo>
                  <a:pt x="52" y="174"/>
                  <a:pt x="58" y="176"/>
                  <a:pt x="64" y="178"/>
                </a:cubicBezTo>
                <a:cubicBezTo>
                  <a:pt x="72" y="181"/>
                  <a:pt x="81" y="183"/>
                  <a:pt x="91" y="183"/>
                </a:cubicBezTo>
                <a:cubicBezTo>
                  <a:pt x="97" y="183"/>
                  <a:pt x="104" y="182"/>
                  <a:pt x="111" y="180"/>
                </a:cubicBezTo>
                <a:cubicBezTo>
                  <a:pt x="111" y="180"/>
                  <a:pt x="111" y="180"/>
                  <a:pt x="111" y="180"/>
                </a:cubicBezTo>
                <a:cubicBezTo>
                  <a:pt x="112" y="180"/>
                  <a:pt x="113" y="179"/>
                  <a:pt x="113" y="178"/>
                </a:cubicBezTo>
                <a:cubicBezTo>
                  <a:pt x="113" y="177"/>
                  <a:pt x="113" y="177"/>
                  <a:pt x="113" y="177"/>
                </a:cubicBezTo>
                <a:cubicBezTo>
                  <a:pt x="115" y="170"/>
                  <a:pt x="116" y="165"/>
                  <a:pt x="117" y="158"/>
                </a:cubicBezTo>
                <a:cubicBezTo>
                  <a:pt x="117" y="157"/>
                  <a:pt x="117" y="157"/>
                  <a:pt x="116" y="156"/>
                </a:cubicBezTo>
                <a:cubicBezTo>
                  <a:pt x="115" y="152"/>
                  <a:pt x="114" y="149"/>
                  <a:pt x="113" y="146"/>
                </a:cubicBezTo>
                <a:cubicBezTo>
                  <a:pt x="112" y="143"/>
                  <a:pt x="111" y="140"/>
                  <a:pt x="111" y="136"/>
                </a:cubicBezTo>
                <a:cubicBezTo>
                  <a:pt x="111" y="135"/>
                  <a:pt x="111" y="134"/>
                  <a:pt x="110" y="134"/>
                </a:cubicBezTo>
                <a:cubicBezTo>
                  <a:pt x="110" y="134"/>
                  <a:pt x="110" y="134"/>
                  <a:pt x="109" y="134"/>
                </a:cubicBezTo>
                <a:cubicBezTo>
                  <a:pt x="109" y="134"/>
                  <a:pt x="109" y="134"/>
                  <a:pt x="109" y="134"/>
                </a:cubicBezTo>
                <a:cubicBezTo>
                  <a:pt x="99" y="137"/>
                  <a:pt x="90" y="138"/>
                  <a:pt x="83" y="138"/>
                </a:cubicBezTo>
                <a:cubicBezTo>
                  <a:pt x="72" y="138"/>
                  <a:pt x="63" y="136"/>
                  <a:pt x="57" y="133"/>
                </a:cubicBezTo>
                <a:cubicBezTo>
                  <a:pt x="54" y="132"/>
                  <a:pt x="52" y="131"/>
                  <a:pt x="51" y="130"/>
                </a:cubicBezTo>
                <a:cubicBezTo>
                  <a:pt x="50" y="130"/>
                  <a:pt x="50" y="130"/>
                  <a:pt x="50" y="130"/>
                </a:cubicBezTo>
                <a:cubicBezTo>
                  <a:pt x="53" y="126"/>
                  <a:pt x="56" y="121"/>
                  <a:pt x="58" y="116"/>
                </a:cubicBezTo>
                <a:cubicBezTo>
                  <a:pt x="68" y="116"/>
                  <a:pt x="77" y="116"/>
                  <a:pt x="85" y="116"/>
                </a:cubicBezTo>
                <a:cubicBezTo>
                  <a:pt x="86" y="116"/>
                  <a:pt x="86" y="116"/>
                  <a:pt x="86" y="116"/>
                </a:cubicBezTo>
                <a:cubicBezTo>
                  <a:pt x="87" y="116"/>
                  <a:pt x="87" y="116"/>
                  <a:pt x="87" y="116"/>
                </a:cubicBezTo>
                <a:cubicBezTo>
                  <a:pt x="87" y="116"/>
                  <a:pt x="87" y="116"/>
                  <a:pt x="87" y="116"/>
                </a:cubicBezTo>
                <a:cubicBezTo>
                  <a:pt x="87" y="116"/>
                  <a:pt x="87" y="116"/>
                  <a:pt x="87" y="116"/>
                </a:cubicBezTo>
                <a:cubicBezTo>
                  <a:pt x="87" y="116"/>
                  <a:pt x="87" y="116"/>
                  <a:pt x="87" y="116"/>
                </a:cubicBezTo>
                <a:cubicBezTo>
                  <a:pt x="88" y="116"/>
                  <a:pt x="88" y="116"/>
                  <a:pt x="88" y="116"/>
                </a:cubicBezTo>
                <a:cubicBezTo>
                  <a:pt x="88" y="115"/>
                  <a:pt x="88" y="115"/>
                  <a:pt x="88" y="115"/>
                </a:cubicBezTo>
                <a:cubicBezTo>
                  <a:pt x="88" y="115"/>
                  <a:pt x="88" y="115"/>
                  <a:pt x="88" y="115"/>
                </a:cubicBezTo>
                <a:cubicBezTo>
                  <a:pt x="88" y="115"/>
                  <a:pt x="88" y="115"/>
                  <a:pt x="88" y="115"/>
                </a:cubicBezTo>
                <a:cubicBezTo>
                  <a:pt x="89" y="111"/>
                  <a:pt x="90" y="107"/>
                  <a:pt x="90" y="103"/>
                </a:cubicBezTo>
                <a:cubicBezTo>
                  <a:pt x="91" y="103"/>
                  <a:pt x="91" y="102"/>
                  <a:pt x="91" y="102"/>
                </a:cubicBezTo>
                <a:cubicBezTo>
                  <a:pt x="91" y="99"/>
                  <a:pt x="90" y="97"/>
                  <a:pt x="90" y="95"/>
                </a:cubicBezTo>
                <a:cubicBezTo>
                  <a:pt x="90" y="90"/>
                  <a:pt x="91" y="85"/>
                  <a:pt x="92" y="79"/>
                </a:cubicBezTo>
                <a:cubicBezTo>
                  <a:pt x="92" y="79"/>
                  <a:pt x="92" y="78"/>
                  <a:pt x="92" y="78"/>
                </a:cubicBezTo>
                <a:cubicBezTo>
                  <a:pt x="91" y="77"/>
                  <a:pt x="91" y="77"/>
                  <a:pt x="90" y="77"/>
                </a:cubicBezTo>
                <a:cubicBezTo>
                  <a:pt x="90" y="77"/>
                  <a:pt x="90" y="77"/>
                  <a:pt x="90" y="77"/>
                </a:cubicBezTo>
                <a:cubicBezTo>
                  <a:pt x="80" y="77"/>
                  <a:pt x="69" y="77"/>
                  <a:pt x="58" y="77"/>
                </a:cubicBezTo>
                <a:cubicBezTo>
                  <a:pt x="57" y="75"/>
                  <a:pt x="56" y="71"/>
                  <a:pt x="55" y="66"/>
                </a:cubicBezTo>
                <a:cubicBezTo>
                  <a:pt x="55" y="65"/>
                  <a:pt x="55" y="65"/>
                  <a:pt x="55" y="64"/>
                </a:cubicBezTo>
                <a:cubicBezTo>
                  <a:pt x="55" y="63"/>
                  <a:pt x="55" y="63"/>
                  <a:pt x="55" y="63"/>
                </a:cubicBezTo>
                <a:cubicBezTo>
                  <a:pt x="55" y="63"/>
                  <a:pt x="55" y="62"/>
                  <a:pt x="55" y="62"/>
                </a:cubicBezTo>
                <a:cubicBezTo>
                  <a:pt x="55" y="57"/>
                  <a:pt x="59" y="51"/>
                  <a:pt x="64" y="50"/>
                </a:cubicBezTo>
                <a:cubicBezTo>
                  <a:pt x="64" y="50"/>
                  <a:pt x="65" y="50"/>
                  <a:pt x="66" y="50"/>
                </a:cubicBezTo>
                <a:cubicBezTo>
                  <a:pt x="66" y="50"/>
                  <a:pt x="67" y="50"/>
                  <a:pt x="67" y="50"/>
                </a:cubicBezTo>
                <a:cubicBezTo>
                  <a:pt x="69" y="51"/>
                  <a:pt x="70" y="52"/>
                  <a:pt x="71" y="54"/>
                </a:cubicBezTo>
                <a:cubicBezTo>
                  <a:pt x="72" y="56"/>
                  <a:pt x="73" y="58"/>
                  <a:pt x="73" y="60"/>
                </a:cubicBezTo>
                <a:cubicBezTo>
                  <a:pt x="74" y="62"/>
                  <a:pt x="74" y="64"/>
                  <a:pt x="74" y="66"/>
                </a:cubicBezTo>
                <a:cubicBezTo>
                  <a:pt x="75" y="67"/>
                  <a:pt x="76" y="67"/>
                  <a:pt x="76" y="67"/>
                </a:cubicBezTo>
                <a:cubicBezTo>
                  <a:pt x="77" y="67"/>
                  <a:pt x="77" y="67"/>
                  <a:pt x="77" y="67"/>
                </a:cubicBezTo>
                <a:cubicBezTo>
                  <a:pt x="77" y="67"/>
                  <a:pt x="77" y="67"/>
                  <a:pt x="77" y="67"/>
                </a:cubicBezTo>
                <a:cubicBezTo>
                  <a:pt x="78" y="68"/>
                  <a:pt x="78" y="68"/>
                  <a:pt x="79" y="68"/>
                </a:cubicBezTo>
                <a:cubicBezTo>
                  <a:pt x="79" y="68"/>
                  <a:pt x="79" y="68"/>
                  <a:pt x="79" y="68"/>
                </a:cubicBezTo>
                <a:cubicBezTo>
                  <a:pt x="87" y="64"/>
                  <a:pt x="96" y="61"/>
                  <a:pt x="104" y="59"/>
                </a:cubicBezTo>
                <a:cubicBezTo>
                  <a:pt x="105" y="59"/>
                  <a:pt x="105" y="59"/>
                  <a:pt x="105" y="59"/>
                </a:cubicBezTo>
                <a:cubicBezTo>
                  <a:pt x="106" y="59"/>
                  <a:pt x="106" y="59"/>
                  <a:pt x="106" y="58"/>
                </a:cubicBezTo>
                <a:cubicBezTo>
                  <a:pt x="108" y="53"/>
                  <a:pt x="109" y="49"/>
                  <a:pt x="109" y="44"/>
                </a:cubicBezTo>
                <a:cubicBezTo>
                  <a:pt x="109" y="43"/>
                  <a:pt x="109" y="42"/>
                  <a:pt x="108" y="42"/>
                </a:cubicBezTo>
                <a:cubicBezTo>
                  <a:pt x="107" y="26"/>
                  <a:pt x="100" y="15"/>
                  <a:pt x="92" y="9"/>
                </a:cubicBezTo>
                <a:cubicBezTo>
                  <a:pt x="83" y="2"/>
                  <a:pt x="72" y="0"/>
                  <a:pt x="62" y="0"/>
                </a:cubicBezTo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3" name="CustomShape 151"/>
          <p:cNvSpPr/>
          <p:nvPr/>
        </p:nvSpPr>
        <p:spPr>
          <a:xfrm>
            <a:off x="4038120" y="3858480"/>
            <a:ext cx="2805120" cy="3681360"/>
          </a:xfrm>
          <a:custGeom>
            <a:avLst/>
            <a:gdLst/>
            <a:ahLst/>
            <a:rect l="l" t="t" r="r" b="b"/>
            <a:pathLst>
              <a:path w="1866900" h="2450803">
                <a:moveTo>
                  <a:pt x="703729" y="2328771"/>
                </a:moveTo>
                <a:lnTo>
                  <a:pt x="1163171" y="2328771"/>
                </a:lnTo>
                <a:cubicBezTo>
                  <a:pt x="1196869" y="2328771"/>
                  <a:pt x="1224187" y="2356089"/>
                  <a:pt x="1224187" y="2389787"/>
                </a:cubicBezTo>
                <a:cubicBezTo>
                  <a:pt x="1224187" y="2423485"/>
                  <a:pt x="1196869" y="2450803"/>
                  <a:pt x="1163171" y="2450803"/>
                </a:cubicBezTo>
                <a:lnTo>
                  <a:pt x="703729" y="2450803"/>
                </a:lnTo>
                <a:cubicBezTo>
                  <a:pt x="670031" y="2450803"/>
                  <a:pt x="642713" y="2423485"/>
                  <a:pt x="642713" y="2389787"/>
                </a:cubicBezTo>
                <a:cubicBezTo>
                  <a:pt x="642713" y="2356089"/>
                  <a:pt x="670031" y="2328771"/>
                  <a:pt x="703729" y="2328771"/>
                </a:cubicBezTo>
                <a:close/>
                <a:moveTo>
                  <a:pt x="646157" y="2177104"/>
                </a:moveTo>
                <a:lnTo>
                  <a:pt x="1220743" y="2177104"/>
                </a:lnTo>
                <a:cubicBezTo>
                  <a:pt x="1254441" y="2177104"/>
                  <a:pt x="1281759" y="2204422"/>
                  <a:pt x="1281759" y="2238120"/>
                </a:cubicBezTo>
                <a:cubicBezTo>
                  <a:pt x="1281759" y="2271818"/>
                  <a:pt x="1254441" y="2299136"/>
                  <a:pt x="1220743" y="2299136"/>
                </a:cubicBezTo>
                <a:lnTo>
                  <a:pt x="646157" y="2299136"/>
                </a:lnTo>
                <a:cubicBezTo>
                  <a:pt x="612459" y="2299136"/>
                  <a:pt x="585141" y="2271818"/>
                  <a:pt x="585141" y="2238120"/>
                </a:cubicBezTo>
                <a:cubicBezTo>
                  <a:pt x="585141" y="2204422"/>
                  <a:pt x="612459" y="2177104"/>
                  <a:pt x="646157" y="2177104"/>
                </a:cubicBezTo>
                <a:close/>
                <a:moveTo>
                  <a:pt x="601983" y="2025437"/>
                </a:moveTo>
                <a:lnTo>
                  <a:pt x="1264918" y="2025437"/>
                </a:lnTo>
                <a:cubicBezTo>
                  <a:pt x="1298616" y="2025437"/>
                  <a:pt x="1325934" y="2052755"/>
                  <a:pt x="1325934" y="2086453"/>
                </a:cubicBezTo>
                <a:cubicBezTo>
                  <a:pt x="1325934" y="2120151"/>
                  <a:pt x="1298616" y="2147469"/>
                  <a:pt x="1264918" y="2147469"/>
                </a:cubicBezTo>
                <a:lnTo>
                  <a:pt x="601983" y="2147469"/>
                </a:lnTo>
                <a:cubicBezTo>
                  <a:pt x="568285" y="2147469"/>
                  <a:pt x="540967" y="2120151"/>
                  <a:pt x="540967" y="2086453"/>
                </a:cubicBezTo>
                <a:cubicBezTo>
                  <a:pt x="540967" y="2052755"/>
                  <a:pt x="568285" y="2025437"/>
                  <a:pt x="601983" y="2025437"/>
                </a:cubicBezTo>
                <a:close/>
                <a:moveTo>
                  <a:pt x="933450" y="0"/>
                </a:moveTo>
                <a:cubicBezTo>
                  <a:pt x="1448980" y="0"/>
                  <a:pt x="1866900" y="417920"/>
                  <a:pt x="1866900" y="933450"/>
                </a:cubicBezTo>
                <a:cubicBezTo>
                  <a:pt x="1866900" y="1320098"/>
                  <a:pt x="1631820" y="1651839"/>
                  <a:pt x="1296791" y="1793545"/>
                </a:cubicBezTo>
                <a:cubicBezTo>
                  <a:pt x="1203942" y="1852691"/>
                  <a:pt x="1287305" y="1930886"/>
                  <a:pt x="1232555" y="1999556"/>
                </a:cubicBezTo>
                <a:lnTo>
                  <a:pt x="634346" y="1999556"/>
                </a:lnTo>
                <a:cubicBezTo>
                  <a:pt x="565309" y="1902311"/>
                  <a:pt x="667721" y="1838403"/>
                  <a:pt x="570109" y="1793545"/>
                </a:cubicBezTo>
                <a:cubicBezTo>
                  <a:pt x="235080" y="1651839"/>
                  <a:pt x="0" y="1320098"/>
                  <a:pt x="0" y="933450"/>
                </a:cubicBezTo>
                <a:cubicBezTo>
                  <a:pt x="0" y="417920"/>
                  <a:pt x="417920" y="0"/>
                  <a:pt x="93345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dir="t" rig="threePt"/>
          </a:scene3d>
          <a:sp3d prstMaterial="softEdge">
            <a:bevelT prst="angle" w="254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4" name="CustomShape 152"/>
          <p:cNvSpPr/>
          <p:nvPr/>
        </p:nvSpPr>
        <p:spPr>
          <a:xfrm rot="5400000">
            <a:off x="3227400" y="8516160"/>
            <a:ext cx="4426560" cy="2592720"/>
          </a:xfrm>
          <a:custGeom>
            <a:avLst/>
            <a:gdLst/>
            <a:ahLst/>
            <a:rect l="l" t="t" r="r" b="b"/>
            <a:pathLst>
              <a:path w="2946783" h="1725351">
                <a:moveTo>
                  <a:pt x="0" y="1579299"/>
                </a:moveTo>
                <a:lnTo>
                  <a:pt x="0" y="146052"/>
                </a:lnTo>
                <a:cubicBezTo>
                  <a:pt x="0" y="65390"/>
                  <a:pt x="65390" y="0"/>
                  <a:pt x="146052" y="0"/>
                </a:cubicBezTo>
                <a:lnTo>
                  <a:pt x="273048" y="0"/>
                </a:lnTo>
                <a:lnTo>
                  <a:pt x="276917" y="781"/>
                </a:lnTo>
                <a:lnTo>
                  <a:pt x="284665" y="0"/>
                </a:lnTo>
                <a:lnTo>
                  <a:pt x="1262891" y="0"/>
                </a:lnTo>
                <a:cubicBezTo>
                  <a:pt x="1378622" y="0"/>
                  <a:pt x="1472441" y="93819"/>
                  <a:pt x="1472441" y="209550"/>
                </a:cubicBezTo>
                <a:cubicBezTo>
                  <a:pt x="1472441" y="285499"/>
                  <a:pt x="1432037" y="352011"/>
                  <a:pt x="1371551" y="388763"/>
                </a:cubicBezTo>
                <a:lnTo>
                  <a:pt x="1317424" y="410014"/>
                </a:lnTo>
                <a:lnTo>
                  <a:pt x="449527" y="410013"/>
                </a:lnTo>
                <a:cubicBezTo>
                  <a:pt x="432909" y="410013"/>
                  <a:pt x="419437" y="423485"/>
                  <a:pt x="419437" y="440103"/>
                </a:cubicBezTo>
                <a:cubicBezTo>
                  <a:pt x="419437" y="456721"/>
                  <a:pt x="432909" y="470193"/>
                  <a:pt x="449527" y="470193"/>
                </a:cubicBezTo>
                <a:lnTo>
                  <a:pt x="2130333" y="470193"/>
                </a:lnTo>
                <a:lnTo>
                  <a:pt x="2946783" y="862677"/>
                </a:lnTo>
                <a:lnTo>
                  <a:pt x="2130333" y="1255161"/>
                </a:lnTo>
                <a:lnTo>
                  <a:pt x="2130333" y="1255160"/>
                </a:lnTo>
                <a:lnTo>
                  <a:pt x="449527" y="1255159"/>
                </a:lnTo>
                <a:cubicBezTo>
                  <a:pt x="432909" y="1255159"/>
                  <a:pt x="419437" y="1268631"/>
                  <a:pt x="419437" y="1285249"/>
                </a:cubicBezTo>
                <a:cubicBezTo>
                  <a:pt x="419437" y="1301867"/>
                  <a:pt x="432909" y="1315339"/>
                  <a:pt x="449527" y="1315339"/>
                </a:cubicBezTo>
                <a:lnTo>
                  <a:pt x="1320685" y="1315339"/>
                </a:lnTo>
                <a:lnTo>
                  <a:pt x="1344457" y="1322719"/>
                </a:lnTo>
                <a:cubicBezTo>
                  <a:pt x="1419668" y="1354530"/>
                  <a:pt x="1472441" y="1429003"/>
                  <a:pt x="1472441" y="1515801"/>
                </a:cubicBezTo>
                <a:cubicBezTo>
                  <a:pt x="1472441" y="1631532"/>
                  <a:pt x="1378622" y="1725351"/>
                  <a:pt x="1262891" y="1725351"/>
                </a:cubicBezTo>
                <a:lnTo>
                  <a:pt x="284663" y="1725351"/>
                </a:lnTo>
                <a:lnTo>
                  <a:pt x="276916" y="1724570"/>
                </a:lnTo>
                <a:lnTo>
                  <a:pt x="273048" y="1725351"/>
                </a:lnTo>
                <a:lnTo>
                  <a:pt x="146052" y="1725351"/>
                </a:lnTo>
                <a:cubicBezTo>
                  <a:pt x="65390" y="1725351"/>
                  <a:pt x="0" y="1659961"/>
                  <a:pt x="0" y="1579299"/>
                </a:cubicBezTo>
                <a:close/>
              </a:path>
            </a:pathLst>
          </a:custGeom>
          <a:gradFill>
            <a:gsLst>
              <a:gs pos="72000">
                <a:schemeClr val="bg1">
                  <a:lumMod val="95000"/>
                </a:schemeClr>
              </a:gs>
              <a:gs pos="73000">
                <a:schemeClr val="bg1">
                  <a:lumMod val="85000"/>
                </a:schemeClr>
              </a:gs>
              <a:gs pos="94000">
                <a:schemeClr val="bg1">
                  <a:lumMod val="85000"/>
                  <a:lumMod val="50000"/>
                </a:schemeClr>
              </a:gs>
            </a:gsLst>
            <a:lin ang="0"/>
          </a:gradFill>
          <a:ln>
            <a:noFill/>
          </a:ln>
          <a:scene3d>
            <a:camera prst="orthographicFront"/>
            <a:lightRig dir="t" rig="threePt"/>
          </a:scene3d>
          <a:sp3d prstMaterial="softEdge">
            <a:bevelT prst="angle" w="254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5" name="CustomShape 153"/>
          <p:cNvSpPr/>
          <p:nvPr/>
        </p:nvSpPr>
        <p:spPr>
          <a:xfrm flipV="1">
            <a:off x="5311800" y="7609680"/>
            <a:ext cx="257760" cy="811800"/>
          </a:xfrm>
          <a:custGeom>
            <a:avLst/>
            <a:gdLst/>
            <a:ahLst/>
            <a:rect l="l" t="t" r="r" b="b"/>
            <a:pathLst>
              <a:path w="171689" h="1081000">
                <a:moveTo>
                  <a:pt x="0" y="1081000"/>
                </a:moveTo>
                <a:lnTo>
                  <a:pt x="171689" y="1081000"/>
                </a:lnTo>
                <a:lnTo>
                  <a:pt x="116621" y="966447"/>
                </a:lnTo>
                <a:lnTo>
                  <a:pt x="144455" y="83306"/>
                </a:lnTo>
                <a:lnTo>
                  <a:pt x="148442" y="83306"/>
                </a:lnTo>
                <a:lnTo>
                  <a:pt x="85843" y="0"/>
                </a:lnTo>
                <a:lnTo>
                  <a:pt x="23243" y="83306"/>
                </a:lnTo>
                <a:lnTo>
                  <a:pt x="27232" y="83306"/>
                </a:lnTo>
                <a:lnTo>
                  <a:pt x="28696" y="256922"/>
                </a:lnTo>
                <a:lnTo>
                  <a:pt x="54846" y="9669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dir="t" rig="threePt"/>
          </a:scene3d>
          <a:sp3d prstMaterial="softEdge">
            <a:bevelT prst="angle" w="254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6" name="CustomShape 154"/>
          <p:cNvSpPr/>
          <p:nvPr/>
        </p:nvSpPr>
        <p:spPr>
          <a:xfrm>
            <a:off x="2693880" y="5281200"/>
            <a:ext cx="792360" cy="2628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27000" dir="2700000" dist="63500" rotWithShape="0">
              <a:srgbClr val="000000">
                <a:alpha val="29000"/>
              </a:srgbClr>
            </a:outerShdw>
          </a:effectLst>
          <a:scene3d>
            <a:camera prst="orthographicFront"/>
            <a:lightRig dir="t" rig="threePt"/>
          </a:scene3d>
          <a:sp3d prstMaterial="softEdge">
            <a:bevelT prst="angle" w="190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7" name="CustomShape 155"/>
          <p:cNvSpPr/>
          <p:nvPr/>
        </p:nvSpPr>
        <p:spPr>
          <a:xfrm rot="2700000">
            <a:off x="3386160" y="3610800"/>
            <a:ext cx="792000" cy="2628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27000" dir="2700000" dist="63500" rotWithShape="0">
              <a:srgbClr val="000000">
                <a:alpha val="29000"/>
              </a:srgbClr>
            </a:outerShdw>
          </a:effectLst>
          <a:scene3d>
            <a:camera prst="orthographicFront"/>
            <a:lightRig dir="t" rig="threePt"/>
          </a:scene3d>
          <a:sp3d prstMaterial="softEdge">
            <a:bevelT prst="angle" w="190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8" name="CustomShape 156"/>
          <p:cNvSpPr/>
          <p:nvPr/>
        </p:nvSpPr>
        <p:spPr>
          <a:xfrm rot="5400000">
            <a:off x="5056920" y="2919600"/>
            <a:ext cx="792000" cy="2628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27000" dir="2700000" dist="63500" rotWithShape="0">
              <a:srgbClr val="000000">
                <a:alpha val="29000"/>
              </a:srgbClr>
            </a:outerShdw>
          </a:effectLst>
          <a:scene3d>
            <a:camera prst="orthographicFront"/>
            <a:lightRig dir="t" rig="threePt"/>
          </a:scene3d>
          <a:sp3d prstMaterial="softEdge">
            <a:bevelT prst="angle" w="190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9" name="CustomShape 157"/>
          <p:cNvSpPr/>
          <p:nvPr/>
        </p:nvSpPr>
        <p:spPr>
          <a:xfrm rot="8100000">
            <a:off x="6727320" y="3611520"/>
            <a:ext cx="792360" cy="2628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27000" dir="2700000" dist="63500" rotWithShape="0">
              <a:srgbClr val="000000">
                <a:alpha val="29000"/>
              </a:srgbClr>
            </a:outerShdw>
          </a:effectLst>
          <a:scene3d>
            <a:camera prst="orthographicFront"/>
            <a:lightRig dir="t" rig="threePt"/>
          </a:scene3d>
          <a:sp3d prstMaterial="softEdge">
            <a:bevelT prst="angle" w="190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0" name="CustomShape 158"/>
          <p:cNvSpPr/>
          <p:nvPr/>
        </p:nvSpPr>
        <p:spPr>
          <a:xfrm rot="10800000">
            <a:off x="8211600" y="5544360"/>
            <a:ext cx="792360" cy="2628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27000" dir="2700000" dist="63500" rotWithShape="0">
              <a:srgbClr val="000000">
                <a:alpha val="29000"/>
              </a:srgbClr>
            </a:outerShdw>
          </a:effectLst>
          <a:scene3d>
            <a:camera prst="orthographicFront"/>
            <a:lightRig dir="t" rig="threePt"/>
          </a:scene3d>
          <a:sp3d prstMaterial="softEdge">
            <a:bevelT prst="angle" w="190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1" name="CustomShape 159"/>
          <p:cNvSpPr/>
          <p:nvPr/>
        </p:nvSpPr>
        <p:spPr>
          <a:xfrm>
            <a:off x="4821480" y="5478840"/>
            <a:ext cx="862200" cy="861840"/>
          </a:xfrm>
          <a:custGeom>
            <a:avLst/>
            <a:gdLst/>
            <a:ahLst/>
            <a:rect l="l" t="t" r="r" b="b"/>
            <a:pathLst>
              <a:path w="1740762" h="1740760">
                <a:moveTo>
                  <a:pt x="870381" y="422211"/>
                </a:moveTo>
                <a:cubicBezTo>
                  <a:pt x="622864" y="422211"/>
                  <a:pt x="422212" y="622863"/>
                  <a:pt x="422212" y="870380"/>
                </a:cubicBezTo>
                <a:cubicBezTo>
                  <a:pt x="422212" y="1117897"/>
                  <a:pt x="622864" y="1318549"/>
                  <a:pt x="870381" y="1318549"/>
                </a:cubicBezTo>
                <a:cubicBezTo>
                  <a:pt x="1117898" y="1318549"/>
                  <a:pt x="1318550" y="1117897"/>
                  <a:pt x="1318550" y="870380"/>
                </a:cubicBezTo>
                <a:cubicBezTo>
                  <a:pt x="1318550" y="622863"/>
                  <a:pt x="1117898" y="422211"/>
                  <a:pt x="870381" y="422211"/>
                </a:cubicBezTo>
                <a:close/>
                <a:moveTo>
                  <a:pt x="785261" y="0"/>
                </a:moveTo>
                <a:lnTo>
                  <a:pt x="955501" y="0"/>
                </a:lnTo>
                <a:lnTo>
                  <a:pt x="955501" y="134329"/>
                </a:lnTo>
                <a:lnTo>
                  <a:pt x="1014988" y="143408"/>
                </a:lnTo>
                <a:lnTo>
                  <a:pt x="1073317" y="158020"/>
                </a:lnTo>
                <a:lnTo>
                  <a:pt x="1124821" y="33680"/>
                </a:lnTo>
                <a:lnTo>
                  <a:pt x="1282102" y="98828"/>
                </a:lnTo>
                <a:lnTo>
                  <a:pt x="1229998" y="224619"/>
                </a:lnTo>
                <a:lnTo>
                  <a:pt x="1250218" y="235760"/>
                </a:lnTo>
                <a:cubicBezTo>
                  <a:pt x="1276992" y="252029"/>
                  <a:pt x="1302655" y="269943"/>
                  <a:pt x="1327066" y="289364"/>
                </a:cubicBezTo>
                <a:lnTo>
                  <a:pt x="1329143" y="291241"/>
                </a:lnTo>
                <a:lnTo>
                  <a:pt x="1425645" y="194739"/>
                </a:lnTo>
                <a:lnTo>
                  <a:pt x="1546022" y="315117"/>
                </a:lnTo>
                <a:lnTo>
                  <a:pt x="1448558" y="412582"/>
                </a:lnTo>
                <a:lnTo>
                  <a:pt x="1457388" y="422838"/>
                </a:lnTo>
                <a:lnTo>
                  <a:pt x="1514167" y="511583"/>
                </a:lnTo>
                <a:lnTo>
                  <a:pt x="1641935" y="458659"/>
                </a:lnTo>
                <a:lnTo>
                  <a:pt x="1707082" y="615941"/>
                </a:lnTo>
                <a:lnTo>
                  <a:pt x="1579247" y="668892"/>
                </a:lnTo>
                <a:lnTo>
                  <a:pt x="1584835" y="687711"/>
                </a:lnTo>
                <a:cubicBezTo>
                  <a:pt x="1592232" y="716929"/>
                  <a:pt x="1597895" y="746838"/>
                  <a:pt x="1601709" y="777321"/>
                </a:cubicBezTo>
                <a:lnTo>
                  <a:pt x="1602202" y="785260"/>
                </a:lnTo>
                <a:lnTo>
                  <a:pt x="1740762" y="785260"/>
                </a:lnTo>
                <a:lnTo>
                  <a:pt x="1740762" y="955500"/>
                </a:lnTo>
                <a:lnTo>
                  <a:pt x="1602244" y="955500"/>
                </a:lnTo>
                <a:lnTo>
                  <a:pt x="1592412" y="1019928"/>
                </a:lnTo>
                <a:lnTo>
                  <a:pt x="1579385" y="1071925"/>
                </a:lnTo>
                <a:lnTo>
                  <a:pt x="1707082" y="1124819"/>
                </a:lnTo>
                <a:lnTo>
                  <a:pt x="1641935" y="1282101"/>
                </a:lnTo>
                <a:lnTo>
                  <a:pt x="1514336" y="1229247"/>
                </a:lnTo>
                <a:lnTo>
                  <a:pt x="1500059" y="1255158"/>
                </a:lnTo>
                <a:lnTo>
                  <a:pt x="1448892" y="1328512"/>
                </a:lnTo>
                <a:lnTo>
                  <a:pt x="1546022" y="1425643"/>
                </a:lnTo>
                <a:lnTo>
                  <a:pt x="1425645" y="1546021"/>
                </a:lnTo>
                <a:lnTo>
                  <a:pt x="1328549" y="1448925"/>
                </a:lnTo>
                <a:lnTo>
                  <a:pt x="1312981" y="1462328"/>
                </a:lnTo>
                <a:lnTo>
                  <a:pt x="1229762" y="1515571"/>
                </a:lnTo>
                <a:lnTo>
                  <a:pt x="1282102" y="1641932"/>
                </a:lnTo>
                <a:lnTo>
                  <a:pt x="1124821" y="1707080"/>
                </a:lnTo>
                <a:lnTo>
                  <a:pt x="1073151" y="1582339"/>
                </a:lnTo>
                <a:lnTo>
                  <a:pt x="1048108" y="1589775"/>
                </a:lnTo>
                <a:cubicBezTo>
                  <a:pt x="1018890" y="1597172"/>
                  <a:pt x="988981" y="1602835"/>
                  <a:pt x="958498" y="1606649"/>
                </a:cubicBezTo>
                <a:lnTo>
                  <a:pt x="955501" y="1606835"/>
                </a:lnTo>
                <a:lnTo>
                  <a:pt x="955501" y="1740760"/>
                </a:lnTo>
                <a:lnTo>
                  <a:pt x="785261" y="1740760"/>
                </a:lnTo>
                <a:lnTo>
                  <a:pt x="785261" y="1607939"/>
                </a:lnTo>
                <a:lnTo>
                  <a:pt x="715891" y="1597352"/>
                </a:lnTo>
                <a:lnTo>
                  <a:pt x="666516" y="1584982"/>
                </a:lnTo>
                <a:lnTo>
                  <a:pt x="615942" y="1707080"/>
                </a:lnTo>
                <a:lnTo>
                  <a:pt x="458661" y="1641932"/>
                </a:lnTo>
                <a:lnTo>
                  <a:pt x="508928" y="1520575"/>
                </a:lnTo>
                <a:lnTo>
                  <a:pt x="480660" y="1504999"/>
                </a:lnTo>
                <a:lnTo>
                  <a:pt x="407307" y="1453832"/>
                </a:lnTo>
                <a:lnTo>
                  <a:pt x="315118" y="1546021"/>
                </a:lnTo>
                <a:lnTo>
                  <a:pt x="194740" y="1425643"/>
                </a:lnTo>
                <a:lnTo>
                  <a:pt x="286894" y="1333489"/>
                </a:lnTo>
                <a:lnTo>
                  <a:pt x="273491" y="1317922"/>
                </a:lnTo>
                <a:lnTo>
                  <a:pt x="218783" y="1232414"/>
                </a:lnTo>
                <a:lnTo>
                  <a:pt x="98828" y="1282101"/>
                </a:lnTo>
                <a:lnTo>
                  <a:pt x="33680" y="1124819"/>
                </a:lnTo>
                <a:lnTo>
                  <a:pt x="152714" y="1075514"/>
                </a:lnTo>
                <a:lnTo>
                  <a:pt x="146043" y="1053048"/>
                </a:lnTo>
                <a:cubicBezTo>
                  <a:pt x="138647" y="1023830"/>
                  <a:pt x="132984" y="993922"/>
                  <a:pt x="129170" y="963438"/>
                </a:cubicBezTo>
                <a:lnTo>
                  <a:pt x="128677" y="955500"/>
                </a:lnTo>
                <a:lnTo>
                  <a:pt x="0" y="955500"/>
                </a:lnTo>
                <a:lnTo>
                  <a:pt x="0" y="785260"/>
                </a:lnTo>
                <a:lnTo>
                  <a:pt x="128814" y="785260"/>
                </a:lnTo>
                <a:lnTo>
                  <a:pt x="134981" y="739025"/>
                </a:lnTo>
                <a:cubicBezTo>
                  <a:pt x="138313" y="720372"/>
                  <a:pt x="142341" y="701961"/>
                  <a:pt x="147040" y="683819"/>
                </a:cubicBezTo>
                <a:lnTo>
                  <a:pt x="152622" y="665208"/>
                </a:lnTo>
                <a:lnTo>
                  <a:pt x="33680" y="615940"/>
                </a:lnTo>
                <a:lnTo>
                  <a:pt x="98828" y="458659"/>
                </a:lnTo>
                <a:lnTo>
                  <a:pt x="219054" y="508459"/>
                </a:lnTo>
                <a:lnTo>
                  <a:pt x="264199" y="435381"/>
                </a:lnTo>
                <a:lnTo>
                  <a:pt x="286732" y="407109"/>
                </a:lnTo>
                <a:lnTo>
                  <a:pt x="194740" y="315117"/>
                </a:lnTo>
                <a:lnTo>
                  <a:pt x="315118" y="194739"/>
                </a:lnTo>
                <a:lnTo>
                  <a:pt x="407197" y="286817"/>
                </a:lnTo>
                <a:lnTo>
                  <a:pt x="460791" y="248268"/>
                </a:lnTo>
                <a:lnTo>
                  <a:pt x="508858" y="220014"/>
                </a:lnTo>
                <a:lnTo>
                  <a:pt x="458661" y="98828"/>
                </a:lnTo>
                <a:lnTo>
                  <a:pt x="615942" y="33679"/>
                </a:lnTo>
                <a:lnTo>
                  <a:pt x="666597" y="155970"/>
                </a:lnTo>
                <a:lnTo>
                  <a:pt x="715891" y="143408"/>
                </a:lnTo>
                <a:lnTo>
                  <a:pt x="785261" y="13282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2" name="CustomShape 160"/>
          <p:cNvSpPr/>
          <p:nvPr/>
        </p:nvSpPr>
        <p:spPr>
          <a:xfrm>
            <a:off x="5587920" y="5253120"/>
            <a:ext cx="644400" cy="644400"/>
          </a:xfrm>
          <a:custGeom>
            <a:avLst/>
            <a:gdLst/>
            <a:ahLst/>
            <a:rect l="l" t="t" r="r" b="b"/>
            <a:pathLst>
              <a:path w="1740762" h="1740760">
                <a:moveTo>
                  <a:pt x="870381" y="422211"/>
                </a:moveTo>
                <a:cubicBezTo>
                  <a:pt x="622864" y="422211"/>
                  <a:pt x="422212" y="622863"/>
                  <a:pt x="422212" y="870380"/>
                </a:cubicBezTo>
                <a:cubicBezTo>
                  <a:pt x="422212" y="1117897"/>
                  <a:pt x="622864" y="1318549"/>
                  <a:pt x="870381" y="1318549"/>
                </a:cubicBezTo>
                <a:cubicBezTo>
                  <a:pt x="1117898" y="1318549"/>
                  <a:pt x="1318550" y="1117897"/>
                  <a:pt x="1318550" y="870380"/>
                </a:cubicBezTo>
                <a:cubicBezTo>
                  <a:pt x="1318550" y="622863"/>
                  <a:pt x="1117898" y="422211"/>
                  <a:pt x="870381" y="422211"/>
                </a:cubicBezTo>
                <a:close/>
                <a:moveTo>
                  <a:pt x="785261" y="0"/>
                </a:moveTo>
                <a:lnTo>
                  <a:pt x="955501" y="0"/>
                </a:lnTo>
                <a:lnTo>
                  <a:pt x="955501" y="134329"/>
                </a:lnTo>
                <a:lnTo>
                  <a:pt x="1014988" y="143408"/>
                </a:lnTo>
                <a:lnTo>
                  <a:pt x="1073317" y="158020"/>
                </a:lnTo>
                <a:lnTo>
                  <a:pt x="1124821" y="33680"/>
                </a:lnTo>
                <a:lnTo>
                  <a:pt x="1282102" y="98828"/>
                </a:lnTo>
                <a:lnTo>
                  <a:pt x="1229998" y="224619"/>
                </a:lnTo>
                <a:lnTo>
                  <a:pt x="1250218" y="235760"/>
                </a:lnTo>
                <a:cubicBezTo>
                  <a:pt x="1276992" y="252029"/>
                  <a:pt x="1302655" y="269943"/>
                  <a:pt x="1327066" y="289364"/>
                </a:cubicBezTo>
                <a:lnTo>
                  <a:pt x="1329143" y="291241"/>
                </a:lnTo>
                <a:lnTo>
                  <a:pt x="1425645" y="194739"/>
                </a:lnTo>
                <a:lnTo>
                  <a:pt x="1546022" y="315117"/>
                </a:lnTo>
                <a:lnTo>
                  <a:pt x="1448558" y="412582"/>
                </a:lnTo>
                <a:lnTo>
                  <a:pt x="1457388" y="422838"/>
                </a:lnTo>
                <a:lnTo>
                  <a:pt x="1514167" y="511583"/>
                </a:lnTo>
                <a:lnTo>
                  <a:pt x="1641935" y="458659"/>
                </a:lnTo>
                <a:lnTo>
                  <a:pt x="1707082" y="615941"/>
                </a:lnTo>
                <a:lnTo>
                  <a:pt x="1579247" y="668892"/>
                </a:lnTo>
                <a:lnTo>
                  <a:pt x="1584835" y="687711"/>
                </a:lnTo>
                <a:cubicBezTo>
                  <a:pt x="1592232" y="716929"/>
                  <a:pt x="1597895" y="746838"/>
                  <a:pt x="1601709" y="777321"/>
                </a:cubicBezTo>
                <a:lnTo>
                  <a:pt x="1602202" y="785260"/>
                </a:lnTo>
                <a:lnTo>
                  <a:pt x="1740762" y="785260"/>
                </a:lnTo>
                <a:lnTo>
                  <a:pt x="1740762" y="955500"/>
                </a:lnTo>
                <a:lnTo>
                  <a:pt x="1602244" y="955500"/>
                </a:lnTo>
                <a:lnTo>
                  <a:pt x="1592412" y="1019928"/>
                </a:lnTo>
                <a:lnTo>
                  <a:pt x="1579385" y="1071925"/>
                </a:lnTo>
                <a:lnTo>
                  <a:pt x="1707082" y="1124819"/>
                </a:lnTo>
                <a:lnTo>
                  <a:pt x="1641935" y="1282101"/>
                </a:lnTo>
                <a:lnTo>
                  <a:pt x="1514336" y="1229247"/>
                </a:lnTo>
                <a:lnTo>
                  <a:pt x="1500059" y="1255158"/>
                </a:lnTo>
                <a:lnTo>
                  <a:pt x="1448892" y="1328512"/>
                </a:lnTo>
                <a:lnTo>
                  <a:pt x="1546022" y="1425643"/>
                </a:lnTo>
                <a:lnTo>
                  <a:pt x="1425645" y="1546021"/>
                </a:lnTo>
                <a:lnTo>
                  <a:pt x="1328549" y="1448925"/>
                </a:lnTo>
                <a:lnTo>
                  <a:pt x="1312981" y="1462328"/>
                </a:lnTo>
                <a:lnTo>
                  <a:pt x="1229762" y="1515571"/>
                </a:lnTo>
                <a:lnTo>
                  <a:pt x="1282102" y="1641932"/>
                </a:lnTo>
                <a:lnTo>
                  <a:pt x="1124821" y="1707080"/>
                </a:lnTo>
                <a:lnTo>
                  <a:pt x="1073151" y="1582339"/>
                </a:lnTo>
                <a:lnTo>
                  <a:pt x="1048108" y="1589775"/>
                </a:lnTo>
                <a:cubicBezTo>
                  <a:pt x="1018890" y="1597172"/>
                  <a:pt x="988981" y="1602835"/>
                  <a:pt x="958498" y="1606649"/>
                </a:cubicBezTo>
                <a:lnTo>
                  <a:pt x="955501" y="1606835"/>
                </a:lnTo>
                <a:lnTo>
                  <a:pt x="955501" y="1740760"/>
                </a:lnTo>
                <a:lnTo>
                  <a:pt x="785261" y="1740760"/>
                </a:lnTo>
                <a:lnTo>
                  <a:pt x="785261" y="1607939"/>
                </a:lnTo>
                <a:lnTo>
                  <a:pt x="715891" y="1597352"/>
                </a:lnTo>
                <a:lnTo>
                  <a:pt x="666516" y="1584982"/>
                </a:lnTo>
                <a:lnTo>
                  <a:pt x="615942" y="1707080"/>
                </a:lnTo>
                <a:lnTo>
                  <a:pt x="458661" y="1641932"/>
                </a:lnTo>
                <a:lnTo>
                  <a:pt x="508928" y="1520575"/>
                </a:lnTo>
                <a:lnTo>
                  <a:pt x="480660" y="1504999"/>
                </a:lnTo>
                <a:lnTo>
                  <a:pt x="407307" y="1453832"/>
                </a:lnTo>
                <a:lnTo>
                  <a:pt x="315118" y="1546021"/>
                </a:lnTo>
                <a:lnTo>
                  <a:pt x="194740" y="1425643"/>
                </a:lnTo>
                <a:lnTo>
                  <a:pt x="286894" y="1333489"/>
                </a:lnTo>
                <a:lnTo>
                  <a:pt x="273491" y="1317922"/>
                </a:lnTo>
                <a:lnTo>
                  <a:pt x="218783" y="1232414"/>
                </a:lnTo>
                <a:lnTo>
                  <a:pt x="98828" y="1282101"/>
                </a:lnTo>
                <a:lnTo>
                  <a:pt x="33680" y="1124819"/>
                </a:lnTo>
                <a:lnTo>
                  <a:pt x="152714" y="1075514"/>
                </a:lnTo>
                <a:lnTo>
                  <a:pt x="146043" y="1053048"/>
                </a:lnTo>
                <a:cubicBezTo>
                  <a:pt x="138647" y="1023830"/>
                  <a:pt x="132984" y="993922"/>
                  <a:pt x="129170" y="963438"/>
                </a:cubicBezTo>
                <a:lnTo>
                  <a:pt x="128677" y="955500"/>
                </a:lnTo>
                <a:lnTo>
                  <a:pt x="0" y="955500"/>
                </a:lnTo>
                <a:lnTo>
                  <a:pt x="0" y="785260"/>
                </a:lnTo>
                <a:lnTo>
                  <a:pt x="128814" y="785260"/>
                </a:lnTo>
                <a:lnTo>
                  <a:pt x="134981" y="739025"/>
                </a:lnTo>
                <a:cubicBezTo>
                  <a:pt x="138313" y="720372"/>
                  <a:pt x="142341" y="701961"/>
                  <a:pt x="147040" y="683819"/>
                </a:cubicBezTo>
                <a:lnTo>
                  <a:pt x="152622" y="665208"/>
                </a:lnTo>
                <a:lnTo>
                  <a:pt x="33680" y="615940"/>
                </a:lnTo>
                <a:lnTo>
                  <a:pt x="98828" y="458659"/>
                </a:lnTo>
                <a:lnTo>
                  <a:pt x="219054" y="508459"/>
                </a:lnTo>
                <a:lnTo>
                  <a:pt x="264199" y="435381"/>
                </a:lnTo>
                <a:lnTo>
                  <a:pt x="286732" y="407109"/>
                </a:lnTo>
                <a:lnTo>
                  <a:pt x="194740" y="315117"/>
                </a:lnTo>
                <a:lnTo>
                  <a:pt x="315118" y="194739"/>
                </a:lnTo>
                <a:lnTo>
                  <a:pt x="407197" y="286817"/>
                </a:lnTo>
                <a:lnTo>
                  <a:pt x="460791" y="248268"/>
                </a:lnTo>
                <a:lnTo>
                  <a:pt x="508858" y="220014"/>
                </a:lnTo>
                <a:lnTo>
                  <a:pt x="458661" y="98828"/>
                </a:lnTo>
                <a:lnTo>
                  <a:pt x="615942" y="33679"/>
                </a:lnTo>
                <a:lnTo>
                  <a:pt x="666597" y="155970"/>
                </a:lnTo>
                <a:lnTo>
                  <a:pt x="715891" y="143408"/>
                </a:lnTo>
                <a:lnTo>
                  <a:pt x="785261" y="132820"/>
                </a:lnTo>
                <a:close/>
              </a:path>
            </a:pathLst>
          </a:custGeom>
          <a:solidFill>
            <a:srgbClr val="00a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3" name="CustomShape 161"/>
          <p:cNvSpPr/>
          <p:nvPr/>
        </p:nvSpPr>
        <p:spPr>
          <a:xfrm>
            <a:off x="4649040" y="4141440"/>
            <a:ext cx="690480" cy="690120"/>
          </a:xfrm>
          <a:custGeom>
            <a:avLst/>
            <a:gdLst/>
            <a:ahLst/>
            <a:rect l="l" t="t" r="r" b="b"/>
            <a:pathLst>
              <a:path w="625779" h="625780">
                <a:moveTo>
                  <a:pt x="564580" y="0"/>
                </a:moveTo>
                <a:lnTo>
                  <a:pt x="625779" y="0"/>
                </a:lnTo>
                <a:lnTo>
                  <a:pt x="625779" y="303558"/>
                </a:lnTo>
                <a:cubicBezTo>
                  <a:pt x="447821" y="303558"/>
                  <a:pt x="303558" y="447821"/>
                  <a:pt x="303558" y="625779"/>
                </a:cubicBezTo>
                <a:lnTo>
                  <a:pt x="303559" y="625780"/>
                </a:lnTo>
                <a:lnTo>
                  <a:pt x="0" y="625780"/>
                </a:lnTo>
                <a:lnTo>
                  <a:pt x="0" y="564580"/>
                </a:lnTo>
                <a:lnTo>
                  <a:pt x="92614" y="564580"/>
                </a:lnTo>
                <a:lnTo>
                  <a:pt x="97048" y="531339"/>
                </a:lnTo>
                <a:cubicBezTo>
                  <a:pt x="99443" y="517928"/>
                  <a:pt x="102339" y="504691"/>
                  <a:pt x="105718" y="491647"/>
                </a:cubicBezTo>
                <a:lnTo>
                  <a:pt x="109731" y="478266"/>
                </a:lnTo>
                <a:lnTo>
                  <a:pt x="24215" y="442844"/>
                </a:lnTo>
                <a:lnTo>
                  <a:pt x="71055" y="329763"/>
                </a:lnTo>
                <a:lnTo>
                  <a:pt x="157494" y="365568"/>
                </a:lnTo>
                <a:lnTo>
                  <a:pt x="189952" y="313027"/>
                </a:lnTo>
                <a:lnTo>
                  <a:pt x="206152" y="292700"/>
                </a:lnTo>
                <a:lnTo>
                  <a:pt x="140013" y="226560"/>
                </a:lnTo>
                <a:lnTo>
                  <a:pt x="226561" y="140012"/>
                </a:lnTo>
                <a:lnTo>
                  <a:pt x="292763" y="206214"/>
                </a:lnTo>
                <a:lnTo>
                  <a:pt x="331296" y="178498"/>
                </a:lnTo>
                <a:lnTo>
                  <a:pt x="365854" y="158184"/>
                </a:lnTo>
                <a:lnTo>
                  <a:pt x="329764" y="71055"/>
                </a:lnTo>
                <a:lnTo>
                  <a:pt x="442845" y="24214"/>
                </a:lnTo>
                <a:lnTo>
                  <a:pt x="479264" y="112138"/>
                </a:lnTo>
                <a:lnTo>
                  <a:pt x="514705" y="103106"/>
                </a:lnTo>
                <a:lnTo>
                  <a:pt x="564580" y="95494"/>
                </a:lnTo>
                <a:close/>
              </a:path>
            </a:pathLst>
          </a:custGeom>
          <a:solidFill>
            <a:srgbClr val="e87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4" name="CustomShape 162"/>
          <p:cNvSpPr/>
          <p:nvPr/>
        </p:nvSpPr>
        <p:spPr>
          <a:xfrm rot="5400000">
            <a:off x="5340240" y="4141080"/>
            <a:ext cx="690120" cy="690480"/>
          </a:xfrm>
          <a:custGeom>
            <a:avLst/>
            <a:gdLst/>
            <a:ahLst/>
            <a:rect l="l" t="t" r="r" b="b"/>
            <a:pathLst>
              <a:path w="625779" h="625780">
                <a:moveTo>
                  <a:pt x="564580" y="0"/>
                </a:moveTo>
                <a:lnTo>
                  <a:pt x="625779" y="0"/>
                </a:lnTo>
                <a:lnTo>
                  <a:pt x="625779" y="303558"/>
                </a:lnTo>
                <a:cubicBezTo>
                  <a:pt x="447821" y="303558"/>
                  <a:pt x="303558" y="447821"/>
                  <a:pt x="303558" y="625779"/>
                </a:cubicBezTo>
                <a:lnTo>
                  <a:pt x="303559" y="625780"/>
                </a:lnTo>
                <a:lnTo>
                  <a:pt x="0" y="625780"/>
                </a:lnTo>
                <a:lnTo>
                  <a:pt x="0" y="564580"/>
                </a:lnTo>
                <a:lnTo>
                  <a:pt x="92614" y="564580"/>
                </a:lnTo>
                <a:lnTo>
                  <a:pt x="97048" y="531339"/>
                </a:lnTo>
                <a:cubicBezTo>
                  <a:pt x="99443" y="517928"/>
                  <a:pt x="102339" y="504691"/>
                  <a:pt x="105718" y="491647"/>
                </a:cubicBezTo>
                <a:lnTo>
                  <a:pt x="109731" y="478266"/>
                </a:lnTo>
                <a:lnTo>
                  <a:pt x="24215" y="442844"/>
                </a:lnTo>
                <a:lnTo>
                  <a:pt x="71055" y="329763"/>
                </a:lnTo>
                <a:lnTo>
                  <a:pt x="157494" y="365568"/>
                </a:lnTo>
                <a:lnTo>
                  <a:pt x="189952" y="313027"/>
                </a:lnTo>
                <a:lnTo>
                  <a:pt x="206152" y="292700"/>
                </a:lnTo>
                <a:lnTo>
                  <a:pt x="140013" y="226560"/>
                </a:lnTo>
                <a:lnTo>
                  <a:pt x="226561" y="140012"/>
                </a:lnTo>
                <a:lnTo>
                  <a:pt x="292763" y="206214"/>
                </a:lnTo>
                <a:lnTo>
                  <a:pt x="331296" y="178498"/>
                </a:lnTo>
                <a:lnTo>
                  <a:pt x="365854" y="158184"/>
                </a:lnTo>
                <a:lnTo>
                  <a:pt x="329764" y="71055"/>
                </a:lnTo>
                <a:lnTo>
                  <a:pt x="442845" y="24214"/>
                </a:lnTo>
                <a:lnTo>
                  <a:pt x="479264" y="112138"/>
                </a:lnTo>
                <a:lnTo>
                  <a:pt x="514705" y="103106"/>
                </a:lnTo>
                <a:lnTo>
                  <a:pt x="564580" y="95494"/>
                </a:lnTo>
                <a:close/>
              </a:path>
            </a:pathLst>
          </a:custGeom>
          <a:solidFill>
            <a:srgbClr val="663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5" name="CustomShape 163"/>
          <p:cNvSpPr/>
          <p:nvPr/>
        </p:nvSpPr>
        <p:spPr>
          <a:xfrm rot="10800000">
            <a:off x="6030720" y="5522400"/>
            <a:ext cx="690480" cy="690120"/>
          </a:xfrm>
          <a:custGeom>
            <a:avLst/>
            <a:gdLst/>
            <a:ahLst/>
            <a:rect l="l" t="t" r="r" b="b"/>
            <a:pathLst>
              <a:path w="625779" h="625780">
                <a:moveTo>
                  <a:pt x="564580" y="0"/>
                </a:moveTo>
                <a:lnTo>
                  <a:pt x="625779" y="0"/>
                </a:lnTo>
                <a:lnTo>
                  <a:pt x="625779" y="303558"/>
                </a:lnTo>
                <a:cubicBezTo>
                  <a:pt x="447821" y="303558"/>
                  <a:pt x="303558" y="447821"/>
                  <a:pt x="303558" y="625779"/>
                </a:cubicBezTo>
                <a:lnTo>
                  <a:pt x="303559" y="625780"/>
                </a:lnTo>
                <a:lnTo>
                  <a:pt x="0" y="625780"/>
                </a:lnTo>
                <a:lnTo>
                  <a:pt x="0" y="564580"/>
                </a:lnTo>
                <a:lnTo>
                  <a:pt x="92614" y="564580"/>
                </a:lnTo>
                <a:lnTo>
                  <a:pt x="97048" y="531339"/>
                </a:lnTo>
                <a:cubicBezTo>
                  <a:pt x="99443" y="517928"/>
                  <a:pt x="102339" y="504691"/>
                  <a:pt x="105718" y="491647"/>
                </a:cubicBezTo>
                <a:lnTo>
                  <a:pt x="109731" y="478266"/>
                </a:lnTo>
                <a:lnTo>
                  <a:pt x="24215" y="442844"/>
                </a:lnTo>
                <a:lnTo>
                  <a:pt x="71055" y="329763"/>
                </a:lnTo>
                <a:lnTo>
                  <a:pt x="157494" y="365568"/>
                </a:lnTo>
                <a:lnTo>
                  <a:pt x="189952" y="313027"/>
                </a:lnTo>
                <a:lnTo>
                  <a:pt x="206152" y="292700"/>
                </a:lnTo>
                <a:lnTo>
                  <a:pt x="140013" y="226560"/>
                </a:lnTo>
                <a:lnTo>
                  <a:pt x="226561" y="140012"/>
                </a:lnTo>
                <a:lnTo>
                  <a:pt x="292763" y="206214"/>
                </a:lnTo>
                <a:lnTo>
                  <a:pt x="331296" y="178498"/>
                </a:lnTo>
                <a:lnTo>
                  <a:pt x="365854" y="158184"/>
                </a:lnTo>
                <a:lnTo>
                  <a:pt x="329764" y="71055"/>
                </a:lnTo>
                <a:lnTo>
                  <a:pt x="442845" y="24214"/>
                </a:lnTo>
                <a:lnTo>
                  <a:pt x="479264" y="112138"/>
                </a:lnTo>
                <a:lnTo>
                  <a:pt x="514705" y="103106"/>
                </a:lnTo>
                <a:lnTo>
                  <a:pt x="564580" y="95494"/>
                </a:lnTo>
                <a:close/>
              </a:path>
            </a:pathLst>
          </a:custGeom>
          <a:solidFill>
            <a:srgbClr val="ffb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6" name="CustomShape 164"/>
          <p:cNvSpPr/>
          <p:nvPr/>
        </p:nvSpPr>
        <p:spPr>
          <a:xfrm rot="16200000">
            <a:off x="4649040" y="4831920"/>
            <a:ext cx="690120" cy="690480"/>
          </a:xfrm>
          <a:custGeom>
            <a:avLst/>
            <a:gdLst/>
            <a:ahLst/>
            <a:rect l="l" t="t" r="r" b="b"/>
            <a:pathLst>
              <a:path w="625779" h="625780">
                <a:moveTo>
                  <a:pt x="564580" y="0"/>
                </a:moveTo>
                <a:lnTo>
                  <a:pt x="625779" y="0"/>
                </a:lnTo>
                <a:lnTo>
                  <a:pt x="625779" y="303558"/>
                </a:lnTo>
                <a:cubicBezTo>
                  <a:pt x="447821" y="303558"/>
                  <a:pt x="303558" y="447821"/>
                  <a:pt x="303558" y="625779"/>
                </a:cubicBezTo>
                <a:lnTo>
                  <a:pt x="303559" y="625780"/>
                </a:lnTo>
                <a:lnTo>
                  <a:pt x="0" y="625780"/>
                </a:lnTo>
                <a:lnTo>
                  <a:pt x="0" y="564580"/>
                </a:lnTo>
                <a:lnTo>
                  <a:pt x="92614" y="564580"/>
                </a:lnTo>
                <a:lnTo>
                  <a:pt x="97048" y="531339"/>
                </a:lnTo>
                <a:cubicBezTo>
                  <a:pt x="99443" y="517928"/>
                  <a:pt x="102339" y="504691"/>
                  <a:pt x="105718" y="491647"/>
                </a:cubicBezTo>
                <a:lnTo>
                  <a:pt x="109731" y="478266"/>
                </a:lnTo>
                <a:lnTo>
                  <a:pt x="24215" y="442844"/>
                </a:lnTo>
                <a:lnTo>
                  <a:pt x="71055" y="329763"/>
                </a:lnTo>
                <a:lnTo>
                  <a:pt x="157494" y="365568"/>
                </a:lnTo>
                <a:lnTo>
                  <a:pt x="189952" y="313027"/>
                </a:lnTo>
                <a:lnTo>
                  <a:pt x="206152" y="292700"/>
                </a:lnTo>
                <a:lnTo>
                  <a:pt x="140013" y="226560"/>
                </a:lnTo>
                <a:lnTo>
                  <a:pt x="226561" y="140012"/>
                </a:lnTo>
                <a:lnTo>
                  <a:pt x="292763" y="206214"/>
                </a:lnTo>
                <a:lnTo>
                  <a:pt x="331296" y="178498"/>
                </a:lnTo>
                <a:lnTo>
                  <a:pt x="365854" y="158184"/>
                </a:lnTo>
                <a:lnTo>
                  <a:pt x="329764" y="71055"/>
                </a:lnTo>
                <a:lnTo>
                  <a:pt x="442845" y="24214"/>
                </a:lnTo>
                <a:lnTo>
                  <a:pt x="479264" y="112138"/>
                </a:lnTo>
                <a:lnTo>
                  <a:pt x="514705" y="103106"/>
                </a:lnTo>
                <a:lnTo>
                  <a:pt x="564580" y="95494"/>
                </a:lnTo>
                <a:close/>
              </a:path>
            </a:pathLst>
          </a:custGeom>
          <a:solidFill>
            <a:srgbClr val="01a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7" name="CustomShape 165"/>
          <p:cNvSpPr/>
          <p:nvPr/>
        </p:nvSpPr>
        <p:spPr>
          <a:xfrm rot="1859400">
            <a:off x="5428080" y="5226480"/>
            <a:ext cx="37800" cy="37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8" name="CustomShape 166"/>
          <p:cNvSpPr/>
          <p:nvPr/>
        </p:nvSpPr>
        <p:spPr>
          <a:xfrm>
            <a:off x="9977760" y="2841480"/>
            <a:ext cx="1918440" cy="1917720"/>
          </a:xfrm>
          <a:custGeom>
            <a:avLst/>
            <a:gdLst/>
            <a:ahLst/>
            <a:rect l="l" t="t" r="r" b="b"/>
            <a:pathLst>
              <a:path w="3178196" h="3178196">
                <a:moveTo>
                  <a:pt x="1589098" y="425696"/>
                </a:moveTo>
                <a:cubicBezTo>
                  <a:pt x="946569" y="425696"/>
                  <a:pt x="425696" y="946569"/>
                  <a:pt x="425696" y="1589098"/>
                </a:cubicBezTo>
                <a:cubicBezTo>
                  <a:pt x="425696" y="2231627"/>
                  <a:pt x="946569" y="2752500"/>
                  <a:pt x="1589098" y="2752500"/>
                </a:cubicBezTo>
                <a:cubicBezTo>
                  <a:pt x="2231627" y="2752500"/>
                  <a:pt x="2752500" y="2231627"/>
                  <a:pt x="2752500" y="1589098"/>
                </a:cubicBezTo>
                <a:cubicBezTo>
                  <a:pt x="2752500" y="946569"/>
                  <a:pt x="2231627" y="425696"/>
                  <a:pt x="1589098" y="425696"/>
                </a:cubicBezTo>
                <a:close/>
                <a:moveTo>
                  <a:pt x="1408737" y="0"/>
                </a:moveTo>
                <a:lnTo>
                  <a:pt x="1769461" y="0"/>
                </a:lnTo>
                <a:lnTo>
                  <a:pt x="1839795" y="328139"/>
                </a:lnTo>
                <a:lnTo>
                  <a:pt x="1856789" y="330732"/>
                </a:lnTo>
                <a:lnTo>
                  <a:pt x="2000849" y="373520"/>
                </a:lnTo>
                <a:lnTo>
                  <a:pt x="2227451" y="122720"/>
                </a:lnTo>
                <a:lnTo>
                  <a:pt x="2539846" y="303080"/>
                </a:lnTo>
                <a:lnTo>
                  <a:pt x="2439451" y="613872"/>
                </a:lnTo>
                <a:lnTo>
                  <a:pt x="2458340" y="627645"/>
                </a:lnTo>
                <a:cubicBezTo>
                  <a:pt x="2493487" y="658090"/>
                  <a:pt x="2527017" y="690346"/>
                  <a:pt x="2558787" y="724273"/>
                </a:cubicBezTo>
                <a:lnTo>
                  <a:pt x="2569563" y="737054"/>
                </a:lnTo>
                <a:lnTo>
                  <a:pt x="2875118" y="638354"/>
                </a:lnTo>
                <a:lnTo>
                  <a:pt x="3055480" y="950748"/>
                </a:lnTo>
                <a:lnTo>
                  <a:pt x="2827830" y="1156432"/>
                </a:lnTo>
                <a:lnTo>
                  <a:pt x="2846251" y="1202137"/>
                </a:lnTo>
                <a:lnTo>
                  <a:pt x="2882440" y="1345342"/>
                </a:lnTo>
                <a:lnTo>
                  <a:pt x="3178196" y="1408739"/>
                </a:lnTo>
                <a:lnTo>
                  <a:pt x="3178196" y="1769460"/>
                </a:lnTo>
                <a:lnTo>
                  <a:pt x="2901180" y="1828838"/>
                </a:lnTo>
                <a:lnTo>
                  <a:pt x="2890366" y="1899689"/>
                </a:lnTo>
                <a:cubicBezTo>
                  <a:pt x="2882626" y="1937518"/>
                  <a:pt x="2873276" y="1974762"/>
                  <a:pt x="2862393" y="2011345"/>
                </a:cubicBezTo>
                <a:lnTo>
                  <a:pt x="2851433" y="2043093"/>
                </a:lnTo>
                <a:lnTo>
                  <a:pt x="3055480" y="2227452"/>
                </a:lnTo>
                <a:lnTo>
                  <a:pt x="2875118" y="2539844"/>
                </a:lnTo>
                <a:lnTo>
                  <a:pt x="2624366" y="2458846"/>
                </a:lnTo>
                <a:lnTo>
                  <a:pt x="2593452" y="2501242"/>
                </a:lnTo>
                <a:cubicBezTo>
                  <a:pt x="2563009" y="2536388"/>
                  <a:pt x="2530753" y="2569918"/>
                  <a:pt x="2496828" y="2601689"/>
                </a:cubicBezTo>
                <a:lnTo>
                  <a:pt x="2461217" y="2631705"/>
                </a:lnTo>
                <a:lnTo>
                  <a:pt x="2539846" y="2875117"/>
                </a:lnTo>
                <a:lnTo>
                  <a:pt x="2227451" y="3055478"/>
                </a:lnTo>
                <a:lnTo>
                  <a:pt x="2061632" y="2871954"/>
                </a:lnTo>
                <a:lnTo>
                  <a:pt x="2018961" y="2889155"/>
                </a:lnTo>
                <a:lnTo>
                  <a:pt x="1820676" y="2939260"/>
                </a:lnTo>
                <a:lnTo>
                  <a:pt x="1769461" y="3178196"/>
                </a:lnTo>
                <a:lnTo>
                  <a:pt x="1408737" y="3178196"/>
                </a:lnTo>
                <a:lnTo>
                  <a:pt x="1357415" y="2938761"/>
                </a:lnTo>
                <a:lnTo>
                  <a:pt x="1321409" y="2933267"/>
                </a:lnTo>
                <a:lnTo>
                  <a:pt x="1116228" y="2872328"/>
                </a:lnTo>
                <a:lnTo>
                  <a:pt x="950747" y="3055478"/>
                </a:lnTo>
                <a:lnTo>
                  <a:pt x="638354" y="2875117"/>
                </a:lnTo>
                <a:lnTo>
                  <a:pt x="716567" y="2632987"/>
                </a:lnTo>
                <a:lnTo>
                  <a:pt x="564155" y="2476891"/>
                </a:lnTo>
                <a:lnTo>
                  <a:pt x="552049" y="2459421"/>
                </a:lnTo>
                <a:lnTo>
                  <a:pt x="303082" y="2539844"/>
                </a:lnTo>
                <a:lnTo>
                  <a:pt x="122720" y="2227452"/>
                </a:lnTo>
                <a:lnTo>
                  <a:pt x="326913" y="2042960"/>
                </a:lnTo>
                <a:lnTo>
                  <a:pt x="306855" y="1979828"/>
                </a:lnTo>
                <a:lnTo>
                  <a:pt x="276470" y="1828721"/>
                </a:lnTo>
                <a:lnTo>
                  <a:pt x="0" y="1769460"/>
                </a:lnTo>
                <a:lnTo>
                  <a:pt x="0" y="1408739"/>
                </a:lnTo>
                <a:lnTo>
                  <a:pt x="293010" y="1345931"/>
                </a:lnTo>
                <a:lnTo>
                  <a:pt x="306855" y="1284173"/>
                </a:lnTo>
                <a:lnTo>
                  <a:pt x="351046" y="1157043"/>
                </a:lnTo>
                <a:lnTo>
                  <a:pt x="122720" y="950748"/>
                </a:lnTo>
                <a:lnTo>
                  <a:pt x="303082" y="638354"/>
                </a:lnTo>
                <a:lnTo>
                  <a:pt x="611017" y="737822"/>
                </a:lnTo>
                <a:lnTo>
                  <a:pt x="678469" y="665039"/>
                </a:lnTo>
                <a:lnTo>
                  <a:pt x="739168" y="615179"/>
                </a:lnTo>
                <a:lnTo>
                  <a:pt x="638354" y="303080"/>
                </a:lnTo>
                <a:lnTo>
                  <a:pt x="950747" y="122720"/>
                </a:lnTo>
                <a:lnTo>
                  <a:pt x="1175530" y="371507"/>
                </a:lnTo>
                <a:lnTo>
                  <a:pt x="1321409" y="330732"/>
                </a:lnTo>
                <a:lnTo>
                  <a:pt x="1338401" y="328139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e2e2e2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9" name="CustomShape 167"/>
          <p:cNvSpPr/>
          <p:nvPr/>
        </p:nvSpPr>
        <p:spPr>
          <a:xfrm>
            <a:off x="10235160" y="3098880"/>
            <a:ext cx="1403280" cy="1402920"/>
          </a:xfrm>
          <a:prstGeom prst="ellipse">
            <a:avLst/>
          </a:prstGeom>
          <a:noFill/>
          <a:ln w="1908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0" name="CustomShape 168"/>
          <p:cNvSpPr/>
          <p:nvPr/>
        </p:nvSpPr>
        <p:spPr>
          <a:xfrm>
            <a:off x="10309680" y="3173400"/>
            <a:ext cx="1254600" cy="1254240"/>
          </a:xfrm>
          <a:prstGeom prst="ellipse">
            <a:avLst/>
          </a:prstGeom>
          <a:gradFill>
            <a:gsLst>
              <a:gs pos="0">
                <a:srgbClr val="e2e2e2"/>
              </a:gs>
              <a:gs pos="100000">
                <a:schemeClr val="bg1"/>
              </a:gs>
            </a:gsLst>
            <a:lin ang="2700000"/>
          </a:gra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1" name="CustomShape 169"/>
          <p:cNvSpPr/>
          <p:nvPr/>
        </p:nvSpPr>
        <p:spPr>
          <a:xfrm>
            <a:off x="10380960" y="3244320"/>
            <a:ext cx="1112400" cy="1112040"/>
          </a:xfrm>
          <a:prstGeom prst="ellipse">
            <a:avLst/>
          </a:prstGeom>
          <a:solidFill>
            <a:srgbClr val="ffb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2" name="CustomShape 170"/>
          <p:cNvSpPr/>
          <p:nvPr/>
        </p:nvSpPr>
        <p:spPr>
          <a:xfrm>
            <a:off x="10836000" y="3529080"/>
            <a:ext cx="235440" cy="210960"/>
          </a:xfrm>
          <a:custGeom>
            <a:avLst/>
            <a:gdLst/>
            <a:ahLst/>
            <a:rect l="l" t="t" r="r" b="b"/>
            <a:pathLst>
              <a:path w="11" h="10">
                <a:moveTo>
                  <a:pt x="5" y="10"/>
                </a:moveTo>
                <a:cubicBezTo>
                  <a:pt x="5" y="10"/>
                  <a:pt x="5" y="10"/>
                  <a:pt x="5" y="10"/>
                </a:cubicBezTo>
                <a:cubicBezTo>
                  <a:pt x="8" y="10"/>
                  <a:pt x="11" y="8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1"/>
                  <a:pt x="0" y="3"/>
                  <a:pt x="0" y="5"/>
                </a:cubicBezTo>
                <a:cubicBezTo>
                  <a:pt x="0" y="8"/>
                  <a:pt x="2" y="10"/>
                  <a:pt x="5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CustomShape 171"/>
          <p:cNvSpPr/>
          <p:nvPr/>
        </p:nvSpPr>
        <p:spPr>
          <a:xfrm>
            <a:off x="10681200" y="3781080"/>
            <a:ext cx="520200" cy="333000"/>
          </a:xfrm>
          <a:custGeom>
            <a:avLst/>
            <a:gdLst/>
            <a:ahLst/>
            <a:rect l="l" t="t" r="r" b="b"/>
            <a:pathLst>
              <a:path w="24" h="16">
                <a:moveTo>
                  <a:pt x="23" y="3"/>
                </a:moveTo>
                <a:cubicBezTo>
                  <a:pt x="22" y="1"/>
                  <a:pt x="20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5"/>
                  <a:pt x="15" y="5"/>
                  <a:pt x="15" y="5"/>
                </a:cubicBezTo>
                <a:cubicBezTo>
                  <a:pt x="12" y="11"/>
                  <a:pt x="12" y="11"/>
                  <a:pt x="12" y="11"/>
                </a:cubicBezTo>
                <a:cubicBezTo>
                  <a:pt x="14" y="7"/>
                  <a:pt x="14" y="7"/>
                  <a:pt x="14" y="7"/>
                </a:cubicBezTo>
                <a:cubicBezTo>
                  <a:pt x="13" y="1"/>
                  <a:pt x="13" y="1"/>
                  <a:pt x="13" y="1"/>
                </a:cubicBezTo>
                <a:cubicBezTo>
                  <a:pt x="13" y="1"/>
                  <a:pt x="13" y="1"/>
                  <a:pt x="13" y="1"/>
                </a:cubicBezTo>
                <a:cubicBezTo>
                  <a:pt x="13" y="0"/>
                  <a:pt x="13" y="0"/>
                  <a:pt x="1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0"/>
                  <a:pt x="12" y="0"/>
                  <a:pt x="12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1" y="7"/>
                  <a:pt x="11" y="7"/>
                  <a:pt x="11" y="7"/>
                </a:cubicBezTo>
                <a:cubicBezTo>
                  <a:pt x="10" y="5"/>
                  <a:pt x="10" y="5"/>
                  <a:pt x="10" y="5"/>
                </a:cubicBezTo>
                <a:cubicBezTo>
                  <a:pt x="8" y="0"/>
                  <a:pt x="8" y="0"/>
                  <a:pt x="8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3" y="0"/>
                  <a:pt x="2" y="1"/>
                  <a:pt x="1" y="3"/>
                </a:cubicBezTo>
                <a:cubicBezTo>
                  <a:pt x="0" y="5"/>
                  <a:pt x="0" y="11"/>
                  <a:pt x="0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6"/>
                  <a:pt x="4" y="6"/>
                  <a:pt x="4" y="6"/>
                </a:cubicBezTo>
                <a:cubicBezTo>
                  <a:pt x="4" y="6"/>
                  <a:pt x="4" y="6"/>
                  <a:pt x="5" y="6"/>
                </a:cubicBezTo>
                <a:cubicBezTo>
                  <a:pt x="5" y="16"/>
                  <a:pt x="5" y="16"/>
                  <a:pt x="5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20" y="6"/>
                  <a:pt x="20" y="6"/>
                </a:cubicBezTo>
                <a:cubicBezTo>
                  <a:pt x="20" y="16"/>
                  <a:pt x="20" y="16"/>
                  <a:pt x="20" y="16"/>
                </a:cubicBezTo>
                <a:cubicBezTo>
                  <a:pt x="23" y="16"/>
                  <a:pt x="23" y="16"/>
                  <a:pt x="23" y="16"/>
                </a:cubicBezTo>
                <a:cubicBezTo>
                  <a:pt x="24" y="11"/>
                  <a:pt x="24" y="5"/>
                  <a:pt x="23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4" name="CustomShape 172"/>
          <p:cNvSpPr/>
          <p:nvPr/>
        </p:nvSpPr>
        <p:spPr>
          <a:xfrm>
            <a:off x="10836000" y="3504600"/>
            <a:ext cx="235440" cy="210960"/>
          </a:xfrm>
          <a:custGeom>
            <a:avLst/>
            <a:gdLst/>
            <a:ahLst/>
            <a:rect l="l" t="t" r="r" b="b"/>
            <a:pathLst>
              <a:path w="11" h="10">
                <a:moveTo>
                  <a:pt x="5" y="10"/>
                </a:moveTo>
                <a:cubicBezTo>
                  <a:pt x="5" y="10"/>
                  <a:pt x="5" y="10"/>
                  <a:pt x="5" y="10"/>
                </a:cubicBezTo>
                <a:cubicBezTo>
                  <a:pt x="8" y="10"/>
                  <a:pt x="11" y="8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1"/>
                  <a:pt x="0" y="3"/>
                  <a:pt x="0" y="5"/>
                </a:cubicBezTo>
                <a:cubicBezTo>
                  <a:pt x="0" y="8"/>
                  <a:pt x="2" y="10"/>
                  <a:pt x="5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5" name="CustomShape 173"/>
          <p:cNvSpPr/>
          <p:nvPr/>
        </p:nvSpPr>
        <p:spPr>
          <a:xfrm>
            <a:off x="10681200" y="3756600"/>
            <a:ext cx="520200" cy="341280"/>
          </a:xfrm>
          <a:custGeom>
            <a:avLst/>
            <a:gdLst/>
            <a:ahLst/>
            <a:rect l="l" t="t" r="r" b="b"/>
            <a:pathLst>
              <a:path w="24" h="16">
                <a:moveTo>
                  <a:pt x="23" y="3"/>
                </a:moveTo>
                <a:cubicBezTo>
                  <a:pt x="22" y="1"/>
                  <a:pt x="20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5"/>
                  <a:pt x="15" y="5"/>
                  <a:pt x="15" y="5"/>
                </a:cubicBezTo>
                <a:cubicBezTo>
                  <a:pt x="12" y="11"/>
                  <a:pt x="12" y="11"/>
                  <a:pt x="12" y="11"/>
                </a:cubicBezTo>
                <a:cubicBezTo>
                  <a:pt x="14" y="7"/>
                  <a:pt x="14" y="7"/>
                  <a:pt x="14" y="7"/>
                </a:cubicBezTo>
                <a:cubicBezTo>
                  <a:pt x="13" y="1"/>
                  <a:pt x="13" y="1"/>
                  <a:pt x="13" y="1"/>
                </a:cubicBezTo>
                <a:cubicBezTo>
                  <a:pt x="13" y="1"/>
                  <a:pt x="13" y="1"/>
                  <a:pt x="13" y="1"/>
                </a:cubicBezTo>
                <a:cubicBezTo>
                  <a:pt x="13" y="0"/>
                  <a:pt x="13" y="0"/>
                  <a:pt x="1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0"/>
                  <a:pt x="12" y="0"/>
                  <a:pt x="12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1" y="7"/>
                  <a:pt x="11" y="7"/>
                  <a:pt x="11" y="7"/>
                </a:cubicBezTo>
                <a:cubicBezTo>
                  <a:pt x="10" y="5"/>
                  <a:pt x="10" y="5"/>
                  <a:pt x="10" y="5"/>
                </a:cubicBezTo>
                <a:cubicBezTo>
                  <a:pt x="8" y="0"/>
                  <a:pt x="8" y="0"/>
                  <a:pt x="8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3" y="0"/>
                  <a:pt x="2" y="1"/>
                  <a:pt x="1" y="3"/>
                </a:cubicBezTo>
                <a:cubicBezTo>
                  <a:pt x="0" y="5"/>
                  <a:pt x="0" y="11"/>
                  <a:pt x="0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6"/>
                  <a:pt x="4" y="6"/>
                  <a:pt x="4" y="6"/>
                </a:cubicBezTo>
                <a:cubicBezTo>
                  <a:pt x="4" y="6"/>
                  <a:pt x="4" y="6"/>
                  <a:pt x="5" y="6"/>
                </a:cubicBezTo>
                <a:cubicBezTo>
                  <a:pt x="5" y="16"/>
                  <a:pt x="5" y="16"/>
                  <a:pt x="5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20" y="6"/>
                  <a:pt x="20" y="6"/>
                </a:cubicBezTo>
                <a:cubicBezTo>
                  <a:pt x="20" y="16"/>
                  <a:pt x="20" y="16"/>
                  <a:pt x="20" y="16"/>
                </a:cubicBezTo>
                <a:cubicBezTo>
                  <a:pt x="23" y="16"/>
                  <a:pt x="23" y="16"/>
                  <a:pt x="23" y="16"/>
                </a:cubicBezTo>
                <a:cubicBezTo>
                  <a:pt x="24" y="11"/>
                  <a:pt x="24" y="5"/>
                  <a:pt x="23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6" name="CustomShape 174"/>
          <p:cNvSpPr/>
          <p:nvPr/>
        </p:nvSpPr>
        <p:spPr>
          <a:xfrm>
            <a:off x="9977760" y="5351040"/>
            <a:ext cx="1918440" cy="1917720"/>
          </a:xfrm>
          <a:custGeom>
            <a:avLst/>
            <a:gdLst/>
            <a:ahLst/>
            <a:rect l="l" t="t" r="r" b="b"/>
            <a:pathLst>
              <a:path w="3178196" h="3178196">
                <a:moveTo>
                  <a:pt x="1589098" y="425696"/>
                </a:moveTo>
                <a:cubicBezTo>
                  <a:pt x="946569" y="425696"/>
                  <a:pt x="425696" y="946569"/>
                  <a:pt x="425696" y="1589098"/>
                </a:cubicBezTo>
                <a:cubicBezTo>
                  <a:pt x="425696" y="2231627"/>
                  <a:pt x="946569" y="2752500"/>
                  <a:pt x="1589098" y="2752500"/>
                </a:cubicBezTo>
                <a:cubicBezTo>
                  <a:pt x="2231627" y="2752500"/>
                  <a:pt x="2752500" y="2231627"/>
                  <a:pt x="2752500" y="1589098"/>
                </a:cubicBezTo>
                <a:cubicBezTo>
                  <a:pt x="2752500" y="946569"/>
                  <a:pt x="2231627" y="425696"/>
                  <a:pt x="1589098" y="425696"/>
                </a:cubicBezTo>
                <a:close/>
                <a:moveTo>
                  <a:pt x="1408737" y="0"/>
                </a:moveTo>
                <a:lnTo>
                  <a:pt x="1769461" y="0"/>
                </a:lnTo>
                <a:lnTo>
                  <a:pt x="1839795" y="328139"/>
                </a:lnTo>
                <a:lnTo>
                  <a:pt x="1856789" y="330732"/>
                </a:lnTo>
                <a:lnTo>
                  <a:pt x="2000849" y="373520"/>
                </a:lnTo>
                <a:lnTo>
                  <a:pt x="2227451" y="122720"/>
                </a:lnTo>
                <a:lnTo>
                  <a:pt x="2539846" y="303080"/>
                </a:lnTo>
                <a:lnTo>
                  <a:pt x="2439451" y="613872"/>
                </a:lnTo>
                <a:lnTo>
                  <a:pt x="2458340" y="627645"/>
                </a:lnTo>
                <a:cubicBezTo>
                  <a:pt x="2493487" y="658090"/>
                  <a:pt x="2527017" y="690346"/>
                  <a:pt x="2558787" y="724273"/>
                </a:cubicBezTo>
                <a:lnTo>
                  <a:pt x="2569563" y="737054"/>
                </a:lnTo>
                <a:lnTo>
                  <a:pt x="2875118" y="638354"/>
                </a:lnTo>
                <a:lnTo>
                  <a:pt x="3055480" y="950748"/>
                </a:lnTo>
                <a:lnTo>
                  <a:pt x="2827830" y="1156432"/>
                </a:lnTo>
                <a:lnTo>
                  <a:pt x="2846251" y="1202137"/>
                </a:lnTo>
                <a:lnTo>
                  <a:pt x="2882440" y="1345342"/>
                </a:lnTo>
                <a:lnTo>
                  <a:pt x="3178196" y="1408739"/>
                </a:lnTo>
                <a:lnTo>
                  <a:pt x="3178196" y="1769460"/>
                </a:lnTo>
                <a:lnTo>
                  <a:pt x="2901180" y="1828838"/>
                </a:lnTo>
                <a:lnTo>
                  <a:pt x="2890366" y="1899689"/>
                </a:lnTo>
                <a:cubicBezTo>
                  <a:pt x="2882626" y="1937518"/>
                  <a:pt x="2873276" y="1974762"/>
                  <a:pt x="2862393" y="2011345"/>
                </a:cubicBezTo>
                <a:lnTo>
                  <a:pt x="2851433" y="2043093"/>
                </a:lnTo>
                <a:lnTo>
                  <a:pt x="3055480" y="2227452"/>
                </a:lnTo>
                <a:lnTo>
                  <a:pt x="2875118" y="2539844"/>
                </a:lnTo>
                <a:lnTo>
                  <a:pt x="2624366" y="2458846"/>
                </a:lnTo>
                <a:lnTo>
                  <a:pt x="2593452" y="2501242"/>
                </a:lnTo>
                <a:cubicBezTo>
                  <a:pt x="2563009" y="2536388"/>
                  <a:pt x="2530753" y="2569918"/>
                  <a:pt x="2496828" y="2601689"/>
                </a:cubicBezTo>
                <a:lnTo>
                  <a:pt x="2461217" y="2631705"/>
                </a:lnTo>
                <a:lnTo>
                  <a:pt x="2539846" y="2875117"/>
                </a:lnTo>
                <a:lnTo>
                  <a:pt x="2227451" y="3055478"/>
                </a:lnTo>
                <a:lnTo>
                  <a:pt x="2061632" y="2871954"/>
                </a:lnTo>
                <a:lnTo>
                  <a:pt x="2018961" y="2889155"/>
                </a:lnTo>
                <a:lnTo>
                  <a:pt x="1820676" y="2939260"/>
                </a:lnTo>
                <a:lnTo>
                  <a:pt x="1769461" y="3178196"/>
                </a:lnTo>
                <a:lnTo>
                  <a:pt x="1408737" y="3178196"/>
                </a:lnTo>
                <a:lnTo>
                  <a:pt x="1357415" y="2938761"/>
                </a:lnTo>
                <a:lnTo>
                  <a:pt x="1321409" y="2933267"/>
                </a:lnTo>
                <a:lnTo>
                  <a:pt x="1116228" y="2872328"/>
                </a:lnTo>
                <a:lnTo>
                  <a:pt x="950747" y="3055478"/>
                </a:lnTo>
                <a:lnTo>
                  <a:pt x="638354" y="2875117"/>
                </a:lnTo>
                <a:lnTo>
                  <a:pt x="716567" y="2632987"/>
                </a:lnTo>
                <a:lnTo>
                  <a:pt x="564155" y="2476891"/>
                </a:lnTo>
                <a:lnTo>
                  <a:pt x="552049" y="2459421"/>
                </a:lnTo>
                <a:lnTo>
                  <a:pt x="303082" y="2539844"/>
                </a:lnTo>
                <a:lnTo>
                  <a:pt x="122720" y="2227452"/>
                </a:lnTo>
                <a:lnTo>
                  <a:pt x="326913" y="2042960"/>
                </a:lnTo>
                <a:lnTo>
                  <a:pt x="306855" y="1979828"/>
                </a:lnTo>
                <a:lnTo>
                  <a:pt x="276470" y="1828721"/>
                </a:lnTo>
                <a:lnTo>
                  <a:pt x="0" y="1769460"/>
                </a:lnTo>
                <a:lnTo>
                  <a:pt x="0" y="1408739"/>
                </a:lnTo>
                <a:lnTo>
                  <a:pt x="293010" y="1345931"/>
                </a:lnTo>
                <a:lnTo>
                  <a:pt x="306855" y="1284173"/>
                </a:lnTo>
                <a:lnTo>
                  <a:pt x="351046" y="1157043"/>
                </a:lnTo>
                <a:lnTo>
                  <a:pt x="122720" y="950748"/>
                </a:lnTo>
                <a:lnTo>
                  <a:pt x="303082" y="638354"/>
                </a:lnTo>
                <a:lnTo>
                  <a:pt x="611017" y="737822"/>
                </a:lnTo>
                <a:lnTo>
                  <a:pt x="678469" y="665039"/>
                </a:lnTo>
                <a:lnTo>
                  <a:pt x="739168" y="615179"/>
                </a:lnTo>
                <a:lnTo>
                  <a:pt x="638354" y="303080"/>
                </a:lnTo>
                <a:lnTo>
                  <a:pt x="950747" y="122720"/>
                </a:lnTo>
                <a:lnTo>
                  <a:pt x="1175530" y="371507"/>
                </a:lnTo>
                <a:lnTo>
                  <a:pt x="1321409" y="330732"/>
                </a:lnTo>
                <a:lnTo>
                  <a:pt x="1338401" y="328139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e2e2e2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7" name="CustomShape 175"/>
          <p:cNvSpPr/>
          <p:nvPr/>
        </p:nvSpPr>
        <p:spPr>
          <a:xfrm>
            <a:off x="10235160" y="5608440"/>
            <a:ext cx="1403280" cy="1402920"/>
          </a:xfrm>
          <a:prstGeom prst="ellipse">
            <a:avLst/>
          </a:prstGeom>
          <a:noFill/>
          <a:ln w="1908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8" name="CustomShape 176"/>
          <p:cNvSpPr/>
          <p:nvPr/>
        </p:nvSpPr>
        <p:spPr>
          <a:xfrm>
            <a:off x="10309680" y="5682600"/>
            <a:ext cx="1254600" cy="1254240"/>
          </a:xfrm>
          <a:prstGeom prst="ellipse">
            <a:avLst/>
          </a:prstGeom>
          <a:gradFill>
            <a:gsLst>
              <a:gs pos="0">
                <a:srgbClr val="e2e2e2"/>
              </a:gs>
              <a:gs pos="100000">
                <a:schemeClr val="bg1"/>
              </a:gs>
            </a:gsLst>
            <a:lin ang="2700000"/>
          </a:gra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9" name="CustomShape 177"/>
          <p:cNvSpPr/>
          <p:nvPr/>
        </p:nvSpPr>
        <p:spPr>
          <a:xfrm>
            <a:off x="10380960" y="5753880"/>
            <a:ext cx="1112400" cy="1112040"/>
          </a:xfrm>
          <a:prstGeom prst="ellipse">
            <a:avLst/>
          </a:prstGeom>
          <a:solidFill>
            <a:srgbClr val="0da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0" name="CustomShape 178"/>
          <p:cNvSpPr/>
          <p:nvPr/>
        </p:nvSpPr>
        <p:spPr>
          <a:xfrm>
            <a:off x="10677240" y="6370560"/>
            <a:ext cx="110520" cy="19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1" name="CustomShape 179"/>
          <p:cNvSpPr/>
          <p:nvPr/>
        </p:nvSpPr>
        <p:spPr>
          <a:xfrm>
            <a:off x="10816200" y="6343920"/>
            <a:ext cx="110520" cy="22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2" name="CustomShape 180"/>
          <p:cNvSpPr/>
          <p:nvPr/>
        </p:nvSpPr>
        <p:spPr>
          <a:xfrm>
            <a:off x="10958040" y="6306840"/>
            <a:ext cx="110520" cy="25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3" name="CustomShape 181"/>
          <p:cNvSpPr/>
          <p:nvPr/>
        </p:nvSpPr>
        <p:spPr>
          <a:xfrm>
            <a:off x="11095200" y="6261480"/>
            <a:ext cx="110520" cy="303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4" name="CustomShape 182"/>
          <p:cNvSpPr/>
          <p:nvPr/>
        </p:nvSpPr>
        <p:spPr>
          <a:xfrm>
            <a:off x="10751040" y="6072840"/>
            <a:ext cx="317160" cy="231480"/>
          </a:xfrm>
          <a:custGeom>
            <a:avLst/>
            <a:gdLst/>
            <a:ahLst/>
            <a:rect l="l" t="t" r="r" b="b"/>
            <a:pathLst>
              <a:path w="155" h="113">
                <a:moveTo>
                  <a:pt x="94" y="21"/>
                </a:moveTo>
                <a:cubicBezTo>
                  <a:pt x="85" y="33"/>
                  <a:pt x="53" y="68"/>
                  <a:pt x="0" y="72"/>
                </a:cubicBezTo>
                <a:cubicBezTo>
                  <a:pt x="0" y="72"/>
                  <a:pt x="31" y="113"/>
                  <a:pt x="114" y="63"/>
                </a:cubicBezTo>
                <a:cubicBezTo>
                  <a:pt x="122" y="82"/>
                  <a:pt x="122" y="82"/>
                  <a:pt x="122" y="82"/>
                </a:cubicBezTo>
                <a:cubicBezTo>
                  <a:pt x="155" y="0"/>
                  <a:pt x="155" y="0"/>
                  <a:pt x="155" y="0"/>
                </a:cubicBezTo>
                <a:cubicBezTo>
                  <a:pt x="85" y="2"/>
                  <a:pt x="85" y="2"/>
                  <a:pt x="85" y="2"/>
                </a:cubicBezTo>
                <a:lnTo>
                  <a:pt x="94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5" name="CustomShape 183"/>
          <p:cNvSpPr/>
          <p:nvPr/>
        </p:nvSpPr>
        <p:spPr>
          <a:xfrm>
            <a:off x="9977760" y="7860600"/>
            <a:ext cx="1918440" cy="1917720"/>
          </a:xfrm>
          <a:custGeom>
            <a:avLst/>
            <a:gdLst/>
            <a:ahLst/>
            <a:rect l="l" t="t" r="r" b="b"/>
            <a:pathLst>
              <a:path w="3178196" h="3178196">
                <a:moveTo>
                  <a:pt x="1589098" y="425696"/>
                </a:moveTo>
                <a:cubicBezTo>
                  <a:pt x="946569" y="425696"/>
                  <a:pt x="425696" y="946569"/>
                  <a:pt x="425696" y="1589098"/>
                </a:cubicBezTo>
                <a:cubicBezTo>
                  <a:pt x="425696" y="2231627"/>
                  <a:pt x="946569" y="2752500"/>
                  <a:pt x="1589098" y="2752500"/>
                </a:cubicBezTo>
                <a:cubicBezTo>
                  <a:pt x="2231627" y="2752500"/>
                  <a:pt x="2752500" y="2231627"/>
                  <a:pt x="2752500" y="1589098"/>
                </a:cubicBezTo>
                <a:cubicBezTo>
                  <a:pt x="2752500" y="946569"/>
                  <a:pt x="2231627" y="425696"/>
                  <a:pt x="1589098" y="425696"/>
                </a:cubicBezTo>
                <a:close/>
                <a:moveTo>
                  <a:pt x="1408737" y="0"/>
                </a:moveTo>
                <a:lnTo>
                  <a:pt x="1769461" y="0"/>
                </a:lnTo>
                <a:lnTo>
                  <a:pt x="1839795" y="328139"/>
                </a:lnTo>
                <a:lnTo>
                  <a:pt x="1856789" y="330732"/>
                </a:lnTo>
                <a:lnTo>
                  <a:pt x="2000849" y="373520"/>
                </a:lnTo>
                <a:lnTo>
                  <a:pt x="2227451" y="122720"/>
                </a:lnTo>
                <a:lnTo>
                  <a:pt x="2539846" y="303080"/>
                </a:lnTo>
                <a:lnTo>
                  <a:pt x="2439451" y="613872"/>
                </a:lnTo>
                <a:lnTo>
                  <a:pt x="2458340" y="627645"/>
                </a:lnTo>
                <a:cubicBezTo>
                  <a:pt x="2493487" y="658090"/>
                  <a:pt x="2527017" y="690346"/>
                  <a:pt x="2558787" y="724273"/>
                </a:cubicBezTo>
                <a:lnTo>
                  <a:pt x="2569563" y="737054"/>
                </a:lnTo>
                <a:lnTo>
                  <a:pt x="2875118" y="638354"/>
                </a:lnTo>
                <a:lnTo>
                  <a:pt x="3055480" y="950748"/>
                </a:lnTo>
                <a:lnTo>
                  <a:pt x="2827830" y="1156432"/>
                </a:lnTo>
                <a:lnTo>
                  <a:pt x="2846251" y="1202137"/>
                </a:lnTo>
                <a:lnTo>
                  <a:pt x="2882440" y="1345342"/>
                </a:lnTo>
                <a:lnTo>
                  <a:pt x="3178196" y="1408739"/>
                </a:lnTo>
                <a:lnTo>
                  <a:pt x="3178196" y="1769460"/>
                </a:lnTo>
                <a:lnTo>
                  <a:pt x="2901180" y="1828838"/>
                </a:lnTo>
                <a:lnTo>
                  <a:pt x="2890366" y="1899689"/>
                </a:lnTo>
                <a:cubicBezTo>
                  <a:pt x="2882626" y="1937518"/>
                  <a:pt x="2873276" y="1974762"/>
                  <a:pt x="2862393" y="2011345"/>
                </a:cubicBezTo>
                <a:lnTo>
                  <a:pt x="2851433" y="2043093"/>
                </a:lnTo>
                <a:lnTo>
                  <a:pt x="3055480" y="2227452"/>
                </a:lnTo>
                <a:lnTo>
                  <a:pt x="2875118" y="2539844"/>
                </a:lnTo>
                <a:lnTo>
                  <a:pt x="2624366" y="2458846"/>
                </a:lnTo>
                <a:lnTo>
                  <a:pt x="2593452" y="2501242"/>
                </a:lnTo>
                <a:cubicBezTo>
                  <a:pt x="2563009" y="2536388"/>
                  <a:pt x="2530753" y="2569918"/>
                  <a:pt x="2496828" y="2601689"/>
                </a:cubicBezTo>
                <a:lnTo>
                  <a:pt x="2461217" y="2631705"/>
                </a:lnTo>
                <a:lnTo>
                  <a:pt x="2539846" y="2875117"/>
                </a:lnTo>
                <a:lnTo>
                  <a:pt x="2227451" y="3055478"/>
                </a:lnTo>
                <a:lnTo>
                  <a:pt x="2061632" y="2871954"/>
                </a:lnTo>
                <a:lnTo>
                  <a:pt x="2018961" y="2889155"/>
                </a:lnTo>
                <a:lnTo>
                  <a:pt x="1820676" y="2939260"/>
                </a:lnTo>
                <a:lnTo>
                  <a:pt x="1769461" y="3178196"/>
                </a:lnTo>
                <a:lnTo>
                  <a:pt x="1408737" y="3178196"/>
                </a:lnTo>
                <a:lnTo>
                  <a:pt x="1357415" y="2938761"/>
                </a:lnTo>
                <a:lnTo>
                  <a:pt x="1321409" y="2933267"/>
                </a:lnTo>
                <a:lnTo>
                  <a:pt x="1116228" y="2872328"/>
                </a:lnTo>
                <a:lnTo>
                  <a:pt x="950747" y="3055478"/>
                </a:lnTo>
                <a:lnTo>
                  <a:pt x="638354" y="2875117"/>
                </a:lnTo>
                <a:lnTo>
                  <a:pt x="716567" y="2632987"/>
                </a:lnTo>
                <a:lnTo>
                  <a:pt x="564155" y="2476891"/>
                </a:lnTo>
                <a:lnTo>
                  <a:pt x="552049" y="2459421"/>
                </a:lnTo>
                <a:lnTo>
                  <a:pt x="303082" y="2539844"/>
                </a:lnTo>
                <a:lnTo>
                  <a:pt x="122720" y="2227452"/>
                </a:lnTo>
                <a:lnTo>
                  <a:pt x="326913" y="2042960"/>
                </a:lnTo>
                <a:lnTo>
                  <a:pt x="306855" y="1979828"/>
                </a:lnTo>
                <a:lnTo>
                  <a:pt x="276470" y="1828721"/>
                </a:lnTo>
                <a:lnTo>
                  <a:pt x="0" y="1769460"/>
                </a:lnTo>
                <a:lnTo>
                  <a:pt x="0" y="1408739"/>
                </a:lnTo>
                <a:lnTo>
                  <a:pt x="293010" y="1345931"/>
                </a:lnTo>
                <a:lnTo>
                  <a:pt x="306855" y="1284173"/>
                </a:lnTo>
                <a:lnTo>
                  <a:pt x="351046" y="1157043"/>
                </a:lnTo>
                <a:lnTo>
                  <a:pt x="122720" y="950748"/>
                </a:lnTo>
                <a:lnTo>
                  <a:pt x="303082" y="638354"/>
                </a:lnTo>
                <a:lnTo>
                  <a:pt x="611017" y="737822"/>
                </a:lnTo>
                <a:lnTo>
                  <a:pt x="678469" y="665039"/>
                </a:lnTo>
                <a:lnTo>
                  <a:pt x="739168" y="615179"/>
                </a:lnTo>
                <a:lnTo>
                  <a:pt x="638354" y="303080"/>
                </a:lnTo>
                <a:lnTo>
                  <a:pt x="950747" y="122720"/>
                </a:lnTo>
                <a:lnTo>
                  <a:pt x="1175530" y="371507"/>
                </a:lnTo>
                <a:lnTo>
                  <a:pt x="1321409" y="330732"/>
                </a:lnTo>
                <a:lnTo>
                  <a:pt x="1338401" y="328139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e2e2e2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6" name="CustomShape 184"/>
          <p:cNvSpPr/>
          <p:nvPr/>
        </p:nvSpPr>
        <p:spPr>
          <a:xfrm>
            <a:off x="10235160" y="8118000"/>
            <a:ext cx="1403280" cy="1402920"/>
          </a:xfrm>
          <a:prstGeom prst="ellipse">
            <a:avLst/>
          </a:prstGeom>
          <a:noFill/>
          <a:ln w="1908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7" name="CustomShape 185"/>
          <p:cNvSpPr/>
          <p:nvPr/>
        </p:nvSpPr>
        <p:spPr>
          <a:xfrm>
            <a:off x="10309680" y="8192160"/>
            <a:ext cx="1254600" cy="1254240"/>
          </a:xfrm>
          <a:prstGeom prst="ellipse">
            <a:avLst/>
          </a:prstGeom>
          <a:gradFill>
            <a:gsLst>
              <a:gs pos="0">
                <a:srgbClr val="e2e2e2"/>
              </a:gs>
              <a:gs pos="100000">
                <a:schemeClr val="bg1"/>
              </a:gs>
            </a:gsLst>
            <a:lin ang="2700000"/>
          </a:gra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8" name="CustomShape 186"/>
          <p:cNvSpPr/>
          <p:nvPr/>
        </p:nvSpPr>
        <p:spPr>
          <a:xfrm>
            <a:off x="10380960" y="8263440"/>
            <a:ext cx="1112400" cy="1112040"/>
          </a:xfrm>
          <a:prstGeom prst="ellipse">
            <a:avLst/>
          </a:prstGeom>
          <a:solidFill>
            <a:srgbClr val="e87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9" name="CustomShape 187"/>
          <p:cNvSpPr/>
          <p:nvPr/>
        </p:nvSpPr>
        <p:spPr>
          <a:xfrm>
            <a:off x="10641240" y="8533080"/>
            <a:ext cx="617400" cy="615960"/>
          </a:xfrm>
          <a:custGeom>
            <a:avLst/>
            <a:gdLst/>
            <a:ahLst/>
            <a:rect l="l" t="t" r="r" b="b"/>
            <a:pathLst>
              <a:path w="241" h="241">
                <a:moveTo>
                  <a:pt x="0" y="115"/>
                </a:moveTo>
                <a:cubicBezTo>
                  <a:pt x="0" y="117"/>
                  <a:pt x="0" y="119"/>
                  <a:pt x="0" y="121"/>
                </a:cubicBezTo>
                <a:cubicBezTo>
                  <a:pt x="0" y="187"/>
                  <a:pt x="54" y="241"/>
                  <a:pt x="121" y="241"/>
                </a:cubicBezTo>
                <a:cubicBezTo>
                  <a:pt x="187" y="241"/>
                  <a:pt x="241" y="187"/>
                  <a:pt x="241" y="121"/>
                </a:cubicBezTo>
                <a:cubicBezTo>
                  <a:pt x="241" y="54"/>
                  <a:pt x="187" y="0"/>
                  <a:pt x="121" y="0"/>
                </a:cubicBezTo>
                <a:cubicBezTo>
                  <a:pt x="121" y="115"/>
                  <a:pt x="121" y="115"/>
                  <a:pt x="121" y="115"/>
                </a:cubicBezTo>
                <a:lnTo>
                  <a:pt x="0" y="1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0" name="CustomShape 188"/>
          <p:cNvSpPr/>
          <p:nvPr/>
        </p:nvSpPr>
        <p:spPr>
          <a:xfrm>
            <a:off x="10624320" y="8507520"/>
            <a:ext cx="294120" cy="291960"/>
          </a:xfrm>
          <a:custGeom>
            <a:avLst/>
            <a:gdLst/>
            <a:ahLst/>
            <a:rect l="l" t="t" r="r" b="b"/>
            <a:pathLst>
              <a:path w="115" h="114">
                <a:moveTo>
                  <a:pt x="0" y="114"/>
                </a:moveTo>
                <a:cubicBezTo>
                  <a:pt x="115" y="114"/>
                  <a:pt x="115" y="114"/>
                  <a:pt x="115" y="114"/>
                </a:cubicBezTo>
                <a:cubicBezTo>
                  <a:pt x="115" y="0"/>
                  <a:pt x="115" y="0"/>
                  <a:pt x="115" y="0"/>
                </a:cubicBezTo>
                <a:cubicBezTo>
                  <a:pt x="51" y="0"/>
                  <a:pt x="0" y="51"/>
                  <a:pt x="0" y="114"/>
                </a:cubicBezTo>
                <a:close/>
                <a:moveTo>
                  <a:pt x="15" y="104"/>
                </a:moveTo>
                <a:cubicBezTo>
                  <a:pt x="15" y="54"/>
                  <a:pt x="55" y="14"/>
                  <a:pt x="104" y="14"/>
                </a:cubicBezTo>
                <a:cubicBezTo>
                  <a:pt x="104" y="104"/>
                  <a:pt x="104" y="104"/>
                  <a:pt x="104" y="104"/>
                </a:cubicBezTo>
                <a:lnTo>
                  <a:pt x="15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1" name="CustomShape 189"/>
          <p:cNvSpPr/>
          <p:nvPr/>
        </p:nvSpPr>
        <p:spPr>
          <a:xfrm>
            <a:off x="9977760" y="10369800"/>
            <a:ext cx="1918440" cy="1917720"/>
          </a:xfrm>
          <a:custGeom>
            <a:avLst/>
            <a:gdLst/>
            <a:ahLst/>
            <a:rect l="l" t="t" r="r" b="b"/>
            <a:pathLst>
              <a:path w="3178196" h="3178196">
                <a:moveTo>
                  <a:pt x="1589098" y="425696"/>
                </a:moveTo>
                <a:cubicBezTo>
                  <a:pt x="946569" y="425696"/>
                  <a:pt x="425696" y="946569"/>
                  <a:pt x="425696" y="1589098"/>
                </a:cubicBezTo>
                <a:cubicBezTo>
                  <a:pt x="425696" y="2231627"/>
                  <a:pt x="946569" y="2752500"/>
                  <a:pt x="1589098" y="2752500"/>
                </a:cubicBezTo>
                <a:cubicBezTo>
                  <a:pt x="2231627" y="2752500"/>
                  <a:pt x="2752500" y="2231627"/>
                  <a:pt x="2752500" y="1589098"/>
                </a:cubicBezTo>
                <a:cubicBezTo>
                  <a:pt x="2752500" y="946569"/>
                  <a:pt x="2231627" y="425696"/>
                  <a:pt x="1589098" y="425696"/>
                </a:cubicBezTo>
                <a:close/>
                <a:moveTo>
                  <a:pt x="1408737" y="0"/>
                </a:moveTo>
                <a:lnTo>
                  <a:pt x="1769461" y="0"/>
                </a:lnTo>
                <a:lnTo>
                  <a:pt x="1839795" y="328139"/>
                </a:lnTo>
                <a:lnTo>
                  <a:pt x="1856789" y="330732"/>
                </a:lnTo>
                <a:lnTo>
                  <a:pt x="2000849" y="373520"/>
                </a:lnTo>
                <a:lnTo>
                  <a:pt x="2227451" y="122720"/>
                </a:lnTo>
                <a:lnTo>
                  <a:pt x="2539846" y="303080"/>
                </a:lnTo>
                <a:lnTo>
                  <a:pt x="2439451" y="613872"/>
                </a:lnTo>
                <a:lnTo>
                  <a:pt x="2458340" y="627645"/>
                </a:lnTo>
                <a:cubicBezTo>
                  <a:pt x="2493487" y="658090"/>
                  <a:pt x="2527017" y="690346"/>
                  <a:pt x="2558787" y="724273"/>
                </a:cubicBezTo>
                <a:lnTo>
                  <a:pt x="2569563" y="737054"/>
                </a:lnTo>
                <a:lnTo>
                  <a:pt x="2875118" y="638354"/>
                </a:lnTo>
                <a:lnTo>
                  <a:pt x="3055480" y="950748"/>
                </a:lnTo>
                <a:lnTo>
                  <a:pt x="2827830" y="1156432"/>
                </a:lnTo>
                <a:lnTo>
                  <a:pt x="2846251" y="1202137"/>
                </a:lnTo>
                <a:lnTo>
                  <a:pt x="2882440" y="1345342"/>
                </a:lnTo>
                <a:lnTo>
                  <a:pt x="3178196" y="1408739"/>
                </a:lnTo>
                <a:lnTo>
                  <a:pt x="3178196" y="1769460"/>
                </a:lnTo>
                <a:lnTo>
                  <a:pt x="2901180" y="1828838"/>
                </a:lnTo>
                <a:lnTo>
                  <a:pt x="2890366" y="1899689"/>
                </a:lnTo>
                <a:cubicBezTo>
                  <a:pt x="2882626" y="1937518"/>
                  <a:pt x="2873276" y="1974762"/>
                  <a:pt x="2862393" y="2011345"/>
                </a:cubicBezTo>
                <a:lnTo>
                  <a:pt x="2851433" y="2043093"/>
                </a:lnTo>
                <a:lnTo>
                  <a:pt x="3055480" y="2227452"/>
                </a:lnTo>
                <a:lnTo>
                  <a:pt x="2875118" y="2539844"/>
                </a:lnTo>
                <a:lnTo>
                  <a:pt x="2624366" y="2458846"/>
                </a:lnTo>
                <a:lnTo>
                  <a:pt x="2593452" y="2501242"/>
                </a:lnTo>
                <a:cubicBezTo>
                  <a:pt x="2563009" y="2536388"/>
                  <a:pt x="2530753" y="2569918"/>
                  <a:pt x="2496828" y="2601689"/>
                </a:cubicBezTo>
                <a:lnTo>
                  <a:pt x="2461217" y="2631705"/>
                </a:lnTo>
                <a:lnTo>
                  <a:pt x="2539846" y="2875117"/>
                </a:lnTo>
                <a:lnTo>
                  <a:pt x="2227451" y="3055478"/>
                </a:lnTo>
                <a:lnTo>
                  <a:pt x="2061632" y="2871954"/>
                </a:lnTo>
                <a:lnTo>
                  <a:pt x="2018961" y="2889155"/>
                </a:lnTo>
                <a:lnTo>
                  <a:pt x="1820676" y="2939260"/>
                </a:lnTo>
                <a:lnTo>
                  <a:pt x="1769461" y="3178196"/>
                </a:lnTo>
                <a:lnTo>
                  <a:pt x="1408737" y="3178196"/>
                </a:lnTo>
                <a:lnTo>
                  <a:pt x="1357415" y="2938761"/>
                </a:lnTo>
                <a:lnTo>
                  <a:pt x="1321409" y="2933267"/>
                </a:lnTo>
                <a:lnTo>
                  <a:pt x="1116228" y="2872328"/>
                </a:lnTo>
                <a:lnTo>
                  <a:pt x="950747" y="3055478"/>
                </a:lnTo>
                <a:lnTo>
                  <a:pt x="638354" y="2875117"/>
                </a:lnTo>
                <a:lnTo>
                  <a:pt x="716567" y="2632987"/>
                </a:lnTo>
                <a:lnTo>
                  <a:pt x="564155" y="2476891"/>
                </a:lnTo>
                <a:lnTo>
                  <a:pt x="552049" y="2459421"/>
                </a:lnTo>
                <a:lnTo>
                  <a:pt x="303082" y="2539844"/>
                </a:lnTo>
                <a:lnTo>
                  <a:pt x="122720" y="2227452"/>
                </a:lnTo>
                <a:lnTo>
                  <a:pt x="326913" y="2042960"/>
                </a:lnTo>
                <a:lnTo>
                  <a:pt x="306855" y="1979828"/>
                </a:lnTo>
                <a:lnTo>
                  <a:pt x="276470" y="1828721"/>
                </a:lnTo>
                <a:lnTo>
                  <a:pt x="0" y="1769460"/>
                </a:lnTo>
                <a:lnTo>
                  <a:pt x="0" y="1408739"/>
                </a:lnTo>
                <a:lnTo>
                  <a:pt x="293010" y="1345931"/>
                </a:lnTo>
                <a:lnTo>
                  <a:pt x="306855" y="1284173"/>
                </a:lnTo>
                <a:lnTo>
                  <a:pt x="351046" y="1157043"/>
                </a:lnTo>
                <a:lnTo>
                  <a:pt x="122720" y="950748"/>
                </a:lnTo>
                <a:lnTo>
                  <a:pt x="303082" y="638354"/>
                </a:lnTo>
                <a:lnTo>
                  <a:pt x="611017" y="737822"/>
                </a:lnTo>
                <a:lnTo>
                  <a:pt x="678469" y="665039"/>
                </a:lnTo>
                <a:lnTo>
                  <a:pt x="739168" y="615179"/>
                </a:lnTo>
                <a:lnTo>
                  <a:pt x="638354" y="303080"/>
                </a:lnTo>
                <a:lnTo>
                  <a:pt x="950747" y="122720"/>
                </a:lnTo>
                <a:lnTo>
                  <a:pt x="1175530" y="371507"/>
                </a:lnTo>
                <a:lnTo>
                  <a:pt x="1321409" y="330732"/>
                </a:lnTo>
                <a:lnTo>
                  <a:pt x="1338401" y="328139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e2e2e2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2" name="CustomShape 190"/>
          <p:cNvSpPr/>
          <p:nvPr/>
        </p:nvSpPr>
        <p:spPr>
          <a:xfrm>
            <a:off x="10235160" y="10627200"/>
            <a:ext cx="1403280" cy="1402920"/>
          </a:xfrm>
          <a:prstGeom prst="ellipse">
            <a:avLst/>
          </a:prstGeom>
          <a:noFill/>
          <a:ln w="1908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3" name="CustomShape 191"/>
          <p:cNvSpPr/>
          <p:nvPr/>
        </p:nvSpPr>
        <p:spPr>
          <a:xfrm>
            <a:off x="10309680" y="10701720"/>
            <a:ext cx="1254600" cy="1254240"/>
          </a:xfrm>
          <a:prstGeom prst="ellipse">
            <a:avLst/>
          </a:prstGeom>
          <a:gradFill>
            <a:gsLst>
              <a:gs pos="0">
                <a:srgbClr val="e2e2e2"/>
              </a:gs>
              <a:gs pos="100000">
                <a:schemeClr val="bg1"/>
              </a:gs>
            </a:gsLst>
            <a:lin ang="2700000"/>
          </a:gra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4" name="CustomShape 192"/>
          <p:cNvSpPr/>
          <p:nvPr/>
        </p:nvSpPr>
        <p:spPr>
          <a:xfrm>
            <a:off x="10380960" y="10772640"/>
            <a:ext cx="1112400" cy="1112040"/>
          </a:xfrm>
          <a:prstGeom prst="ellipse">
            <a:avLst/>
          </a:prstGeom>
          <a:solidFill>
            <a:srgbClr val="8f5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5" name="CustomShape 193"/>
          <p:cNvSpPr/>
          <p:nvPr/>
        </p:nvSpPr>
        <p:spPr>
          <a:xfrm>
            <a:off x="10574640" y="10969920"/>
            <a:ext cx="733320" cy="735480"/>
          </a:xfrm>
          <a:custGeom>
            <a:avLst/>
            <a:gdLst/>
            <a:ahLst/>
            <a:rect l="l" t="t" r="r" b="b"/>
            <a:pathLst>
              <a:path w="115" h="115">
                <a:moveTo>
                  <a:pt x="112" y="48"/>
                </a:moveTo>
                <a:cubicBezTo>
                  <a:pt x="97" y="48"/>
                  <a:pt x="97" y="48"/>
                  <a:pt x="97" y="48"/>
                </a:cubicBezTo>
                <a:cubicBezTo>
                  <a:pt x="95" y="48"/>
                  <a:pt x="93" y="47"/>
                  <a:pt x="93" y="45"/>
                </a:cubicBezTo>
                <a:cubicBezTo>
                  <a:pt x="91" y="41"/>
                  <a:pt x="91" y="41"/>
                  <a:pt x="91" y="41"/>
                </a:cubicBezTo>
                <a:cubicBezTo>
                  <a:pt x="90" y="40"/>
                  <a:pt x="91" y="37"/>
                  <a:pt x="92" y="36"/>
                </a:cubicBezTo>
                <a:cubicBezTo>
                  <a:pt x="102" y="26"/>
                  <a:pt x="102" y="26"/>
                  <a:pt x="102" y="26"/>
                </a:cubicBezTo>
                <a:cubicBezTo>
                  <a:pt x="104" y="24"/>
                  <a:pt x="104" y="22"/>
                  <a:pt x="102" y="21"/>
                </a:cubicBezTo>
                <a:cubicBezTo>
                  <a:pt x="94" y="13"/>
                  <a:pt x="94" y="13"/>
                  <a:pt x="94" y="13"/>
                </a:cubicBezTo>
                <a:cubicBezTo>
                  <a:pt x="93" y="11"/>
                  <a:pt x="91" y="11"/>
                  <a:pt x="89" y="13"/>
                </a:cubicBezTo>
                <a:cubicBezTo>
                  <a:pt x="79" y="23"/>
                  <a:pt x="79" y="23"/>
                  <a:pt x="79" y="23"/>
                </a:cubicBezTo>
                <a:cubicBezTo>
                  <a:pt x="78" y="24"/>
                  <a:pt x="75" y="25"/>
                  <a:pt x="74" y="24"/>
                </a:cubicBezTo>
                <a:cubicBezTo>
                  <a:pt x="70" y="22"/>
                  <a:pt x="70" y="22"/>
                  <a:pt x="70" y="22"/>
                </a:cubicBezTo>
                <a:cubicBezTo>
                  <a:pt x="68" y="22"/>
                  <a:pt x="67" y="20"/>
                  <a:pt x="67" y="18"/>
                </a:cubicBezTo>
                <a:cubicBezTo>
                  <a:pt x="67" y="3"/>
                  <a:pt x="67" y="3"/>
                  <a:pt x="67" y="3"/>
                </a:cubicBezTo>
                <a:cubicBezTo>
                  <a:pt x="67" y="1"/>
                  <a:pt x="65" y="0"/>
                  <a:pt x="63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0" y="0"/>
                  <a:pt x="48" y="1"/>
                  <a:pt x="48" y="3"/>
                </a:cubicBezTo>
                <a:cubicBezTo>
                  <a:pt x="48" y="18"/>
                  <a:pt x="48" y="18"/>
                  <a:pt x="48" y="18"/>
                </a:cubicBezTo>
                <a:cubicBezTo>
                  <a:pt x="48" y="20"/>
                  <a:pt x="47" y="22"/>
                  <a:pt x="45" y="22"/>
                </a:cubicBezTo>
                <a:cubicBezTo>
                  <a:pt x="41" y="24"/>
                  <a:pt x="41" y="24"/>
                  <a:pt x="41" y="24"/>
                </a:cubicBezTo>
                <a:cubicBezTo>
                  <a:pt x="40" y="25"/>
                  <a:pt x="37" y="24"/>
                  <a:pt x="36" y="23"/>
                </a:cubicBezTo>
                <a:cubicBezTo>
                  <a:pt x="26" y="13"/>
                  <a:pt x="26" y="13"/>
                  <a:pt x="26" y="13"/>
                </a:cubicBezTo>
                <a:cubicBezTo>
                  <a:pt x="25" y="11"/>
                  <a:pt x="22" y="11"/>
                  <a:pt x="21" y="13"/>
                </a:cubicBezTo>
                <a:cubicBezTo>
                  <a:pt x="13" y="21"/>
                  <a:pt x="13" y="21"/>
                  <a:pt x="13" y="21"/>
                </a:cubicBezTo>
                <a:cubicBezTo>
                  <a:pt x="12" y="22"/>
                  <a:pt x="12" y="24"/>
                  <a:pt x="13" y="26"/>
                </a:cubicBezTo>
                <a:cubicBezTo>
                  <a:pt x="23" y="36"/>
                  <a:pt x="23" y="36"/>
                  <a:pt x="23" y="36"/>
                </a:cubicBezTo>
                <a:cubicBezTo>
                  <a:pt x="24" y="37"/>
                  <a:pt x="25" y="40"/>
                  <a:pt x="24" y="41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0" y="48"/>
                  <a:pt x="1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50"/>
                  <a:pt x="0" y="52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5"/>
                  <a:pt x="2" y="66"/>
                  <a:pt x="4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20" y="66"/>
                  <a:pt x="22" y="68"/>
                  <a:pt x="22" y="70"/>
                </a:cubicBezTo>
                <a:cubicBezTo>
                  <a:pt x="24" y="73"/>
                  <a:pt x="24" y="73"/>
                  <a:pt x="24" y="73"/>
                </a:cubicBezTo>
                <a:cubicBezTo>
                  <a:pt x="25" y="75"/>
                  <a:pt x="24" y="78"/>
                  <a:pt x="23" y="79"/>
                </a:cubicBezTo>
                <a:cubicBezTo>
                  <a:pt x="13" y="89"/>
                  <a:pt x="13" y="89"/>
                  <a:pt x="13" y="89"/>
                </a:cubicBezTo>
                <a:cubicBezTo>
                  <a:pt x="12" y="90"/>
                  <a:pt x="12" y="93"/>
                  <a:pt x="13" y="94"/>
                </a:cubicBezTo>
                <a:cubicBezTo>
                  <a:pt x="21" y="102"/>
                  <a:pt x="21" y="102"/>
                  <a:pt x="21" y="102"/>
                </a:cubicBezTo>
                <a:cubicBezTo>
                  <a:pt x="22" y="103"/>
                  <a:pt x="25" y="103"/>
                  <a:pt x="26" y="102"/>
                </a:cubicBezTo>
                <a:cubicBezTo>
                  <a:pt x="36" y="92"/>
                  <a:pt x="36" y="92"/>
                  <a:pt x="36" y="92"/>
                </a:cubicBezTo>
                <a:cubicBezTo>
                  <a:pt x="37" y="90"/>
                  <a:pt x="40" y="90"/>
                  <a:pt x="41" y="91"/>
                </a:cubicBezTo>
                <a:cubicBezTo>
                  <a:pt x="45" y="92"/>
                  <a:pt x="45" y="92"/>
                  <a:pt x="45" y="92"/>
                </a:cubicBezTo>
                <a:cubicBezTo>
                  <a:pt x="47" y="93"/>
                  <a:pt x="48" y="95"/>
                  <a:pt x="48" y="97"/>
                </a:cubicBezTo>
                <a:cubicBezTo>
                  <a:pt x="48" y="111"/>
                  <a:pt x="48" y="111"/>
                  <a:pt x="48" y="111"/>
                </a:cubicBezTo>
                <a:cubicBezTo>
                  <a:pt x="48" y="113"/>
                  <a:pt x="50" y="115"/>
                  <a:pt x="52" y="115"/>
                </a:cubicBezTo>
                <a:cubicBezTo>
                  <a:pt x="63" y="115"/>
                  <a:pt x="63" y="115"/>
                  <a:pt x="63" y="115"/>
                </a:cubicBezTo>
                <a:cubicBezTo>
                  <a:pt x="65" y="115"/>
                  <a:pt x="67" y="113"/>
                  <a:pt x="67" y="111"/>
                </a:cubicBezTo>
                <a:cubicBezTo>
                  <a:pt x="67" y="97"/>
                  <a:pt x="67" y="97"/>
                  <a:pt x="67" y="97"/>
                </a:cubicBezTo>
                <a:cubicBezTo>
                  <a:pt x="67" y="95"/>
                  <a:pt x="68" y="93"/>
                  <a:pt x="70" y="92"/>
                </a:cubicBezTo>
                <a:cubicBezTo>
                  <a:pt x="74" y="91"/>
                  <a:pt x="74" y="91"/>
                  <a:pt x="74" y="91"/>
                </a:cubicBezTo>
                <a:cubicBezTo>
                  <a:pt x="75" y="90"/>
                  <a:pt x="78" y="90"/>
                  <a:pt x="79" y="92"/>
                </a:cubicBezTo>
                <a:cubicBezTo>
                  <a:pt x="89" y="102"/>
                  <a:pt x="89" y="102"/>
                  <a:pt x="89" y="102"/>
                </a:cubicBezTo>
                <a:cubicBezTo>
                  <a:pt x="91" y="103"/>
                  <a:pt x="93" y="103"/>
                  <a:pt x="94" y="102"/>
                </a:cubicBezTo>
                <a:cubicBezTo>
                  <a:pt x="102" y="94"/>
                  <a:pt x="102" y="94"/>
                  <a:pt x="102" y="94"/>
                </a:cubicBezTo>
                <a:cubicBezTo>
                  <a:pt x="104" y="93"/>
                  <a:pt x="104" y="90"/>
                  <a:pt x="102" y="89"/>
                </a:cubicBezTo>
                <a:cubicBezTo>
                  <a:pt x="92" y="79"/>
                  <a:pt x="92" y="79"/>
                  <a:pt x="92" y="79"/>
                </a:cubicBezTo>
                <a:cubicBezTo>
                  <a:pt x="91" y="78"/>
                  <a:pt x="90" y="75"/>
                  <a:pt x="91" y="73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68"/>
                  <a:pt x="95" y="66"/>
                  <a:pt x="97" y="66"/>
                </a:cubicBezTo>
                <a:cubicBezTo>
                  <a:pt x="112" y="66"/>
                  <a:pt x="112" y="66"/>
                  <a:pt x="112" y="66"/>
                </a:cubicBezTo>
                <a:cubicBezTo>
                  <a:pt x="113" y="66"/>
                  <a:pt x="115" y="65"/>
                  <a:pt x="115" y="63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15" y="50"/>
                  <a:pt x="113" y="48"/>
                  <a:pt x="112" y="48"/>
                </a:cubicBezTo>
                <a:close/>
                <a:moveTo>
                  <a:pt x="58" y="79"/>
                </a:moveTo>
                <a:cubicBezTo>
                  <a:pt x="46" y="79"/>
                  <a:pt x="36" y="69"/>
                  <a:pt x="36" y="57"/>
                </a:cubicBezTo>
                <a:cubicBezTo>
                  <a:pt x="36" y="46"/>
                  <a:pt x="46" y="36"/>
                  <a:pt x="58" y="36"/>
                </a:cubicBezTo>
                <a:cubicBezTo>
                  <a:pt x="69" y="36"/>
                  <a:pt x="79" y="46"/>
                  <a:pt x="79" y="57"/>
                </a:cubicBezTo>
                <a:cubicBezTo>
                  <a:pt x="79" y="69"/>
                  <a:pt x="69" y="79"/>
                  <a:pt x="58" y="79"/>
                </a:cubicBezTo>
                <a:close/>
                <a:moveTo>
                  <a:pt x="58" y="48"/>
                </a:moveTo>
                <a:cubicBezTo>
                  <a:pt x="53" y="48"/>
                  <a:pt x="49" y="52"/>
                  <a:pt x="49" y="57"/>
                </a:cubicBezTo>
                <a:cubicBezTo>
                  <a:pt x="49" y="62"/>
                  <a:pt x="53" y="66"/>
                  <a:pt x="58" y="66"/>
                </a:cubicBezTo>
                <a:cubicBezTo>
                  <a:pt x="63" y="66"/>
                  <a:pt x="67" y="62"/>
                  <a:pt x="67" y="57"/>
                </a:cubicBezTo>
                <a:cubicBezTo>
                  <a:pt x="67" y="52"/>
                  <a:pt x="63" y="48"/>
                  <a:pt x="58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6" name="CustomShape 194"/>
          <p:cNvSpPr/>
          <p:nvPr/>
        </p:nvSpPr>
        <p:spPr>
          <a:xfrm>
            <a:off x="4599360" y="8543160"/>
            <a:ext cx="1733400" cy="14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 algn="ctr">
              <a:lnSpc>
                <a:spcPct val="100000"/>
              </a:lnSpc>
            </a:pPr>
            <a:r>
              <a:rPr b="0" lang="en-US" sz="2700" spc="-1" strike="noStrike">
                <a:solidFill>
                  <a:srgbClr val="01acbe"/>
                </a:solidFill>
                <a:uFill>
                  <a:solidFill>
                    <a:srgbClr val="ffffff"/>
                  </a:solidFill>
                </a:uFill>
                <a:latin typeface="LiHei Pro"/>
                <a:ea typeface="LiHei Pro"/>
              </a:rPr>
              <a:t>思路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700" spc="-1" strike="noStrike">
                <a:solidFill>
                  <a:srgbClr val="01acbe"/>
                </a:solidFill>
                <a:uFill>
                  <a:solidFill>
                    <a:srgbClr val="ffffff"/>
                  </a:solidFill>
                </a:uFill>
                <a:latin typeface="LiHei Pro"/>
                <a:ea typeface="LiHei Pro"/>
              </a:rPr>
              <a:t>决定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700" spc="-1" strike="noStrike">
                <a:solidFill>
                  <a:srgbClr val="01acbe"/>
                </a:solidFill>
                <a:uFill>
                  <a:solidFill>
                    <a:srgbClr val="ffffff"/>
                  </a:solidFill>
                </a:uFill>
                <a:latin typeface="LiHei Pro"/>
                <a:ea typeface="LiHei Pro"/>
              </a:rPr>
              <a:t>出路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7" name="CustomShape 195"/>
          <p:cNvSpPr/>
          <p:nvPr/>
        </p:nvSpPr>
        <p:spPr>
          <a:xfrm>
            <a:off x="13146480" y="5488560"/>
            <a:ext cx="10716840" cy="1960200"/>
          </a:xfrm>
          <a:prstGeom prst="rect">
            <a:avLst/>
          </a:prstGeom>
          <a:solidFill>
            <a:srgbClr val="e6e6e6"/>
          </a:solidFill>
          <a:ln w="15840">
            <a:solidFill>
              <a:srgbClr val="bfbfbf"/>
            </a:solidFill>
          </a:ln>
          <a:effectLst>
            <a:innerShdw blurRad="114300">
              <a:srgbClr val="00000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8" name="CustomShape 196"/>
          <p:cNvSpPr/>
          <p:nvPr/>
        </p:nvSpPr>
        <p:spPr>
          <a:xfrm>
            <a:off x="15163200" y="5472000"/>
            <a:ext cx="8700120" cy="161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 algn="just">
              <a:lnSpc>
                <a:spcPct val="150000"/>
              </a:lnSpc>
            </a:pPr>
            <a:r>
              <a:rPr b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MTBF</a:t>
            </a:r>
            <a:r>
              <a:rPr b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测试是一种稳定性测试，在产品的整个测试过程中起到了很重要的作用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9" name="CustomShape 197"/>
          <p:cNvSpPr/>
          <p:nvPr/>
        </p:nvSpPr>
        <p:spPr>
          <a:xfrm>
            <a:off x="13146480" y="7931880"/>
            <a:ext cx="10716840" cy="1960200"/>
          </a:xfrm>
          <a:prstGeom prst="rect">
            <a:avLst/>
          </a:prstGeom>
          <a:solidFill>
            <a:srgbClr val="e6e6e6"/>
          </a:solidFill>
          <a:ln w="15840">
            <a:solidFill>
              <a:srgbClr val="bfbfbf"/>
            </a:solidFill>
          </a:ln>
          <a:effectLst>
            <a:innerShdw blurRad="114300">
              <a:srgbClr val="00000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0" name="CustomShape 198"/>
          <p:cNvSpPr/>
          <p:nvPr/>
        </p:nvSpPr>
        <p:spPr>
          <a:xfrm>
            <a:off x="15163200" y="8319600"/>
            <a:ext cx="7489440" cy="79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 algn="just">
              <a:lnSpc>
                <a:spcPct val="150000"/>
              </a:lnSpc>
            </a:pPr>
            <a:r>
              <a:rPr b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测试工具</a:t>
            </a:r>
            <a:r>
              <a:rPr b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TAT</a:t>
            </a:r>
            <a:r>
              <a:rPr b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1" name="CustomShape 199"/>
          <p:cNvSpPr/>
          <p:nvPr/>
        </p:nvSpPr>
        <p:spPr>
          <a:xfrm>
            <a:off x="13146480" y="10369080"/>
            <a:ext cx="10716840" cy="1960200"/>
          </a:xfrm>
          <a:prstGeom prst="rect">
            <a:avLst/>
          </a:prstGeom>
          <a:solidFill>
            <a:srgbClr val="e6e6e6"/>
          </a:solidFill>
          <a:ln w="15840">
            <a:solidFill>
              <a:srgbClr val="bfbfbf"/>
            </a:solidFill>
          </a:ln>
          <a:effectLst>
            <a:innerShdw blurRad="114300">
              <a:srgbClr val="00000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2" name="CustomShape 200"/>
          <p:cNvSpPr/>
          <p:nvPr/>
        </p:nvSpPr>
        <p:spPr>
          <a:xfrm>
            <a:off x="15163200" y="10395000"/>
            <a:ext cx="7489440" cy="161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 algn="just">
              <a:lnSpc>
                <a:spcPct val="150000"/>
              </a:lnSpc>
            </a:pPr>
            <a:r>
              <a:rPr b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做好与开发人员的沟通，确认所需</a:t>
            </a:r>
            <a:r>
              <a:rPr b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log</a:t>
            </a:r>
            <a:r>
              <a:rPr b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的类型，避免时间成本的浪费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3" name="CustomShape 201"/>
          <p:cNvSpPr/>
          <p:nvPr/>
        </p:nvSpPr>
        <p:spPr>
          <a:xfrm>
            <a:off x="13528440" y="7972200"/>
            <a:ext cx="1634400" cy="19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 algn="ctr">
              <a:lnSpc>
                <a:spcPct val="120000"/>
              </a:lnSpc>
            </a:pPr>
            <a:r>
              <a:rPr b="0" lang="en-US" sz="5000" spc="-1" strike="noStrike">
                <a:solidFill>
                  <a:srgbClr val="e8707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建议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4" name="CustomShape 202"/>
          <p:cNvSpPr/>
          <p:nvPr/>
        </p:nvSpPr>
        <p:spPr>
          <a:xfrm>
            <a:off x="13528440" y="5567400"/>
            <a:ext cx="1634400" cy="19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 algn="ctr">
              <a:lnSpc>
                <a:spcPct val="120000"/>
              </a:lnSpc>
            </a:pPr>
            <a:r>
              <a:rPr b="0" lang="en-US" sz="5000" spc="-1" strike="noStrike">
                <a:solidFill>
                  <a:srgbClr val="01acbe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总结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5" name="CustomShape 203"/>
          <p:cNvSpPr/>
          <p:nvPr/>
        </p:nvSpPr>
        <p:spPr>
          <a:xfrm>
            <a:off x="13528440" y="3008880"/>
            <a:ext cx="1450440" cy="19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 algn="ctr">
              <a:lnSpc>
                <a:spcPct val="120000"/>
              </a:lnSpc>
            </a:pPr>
            <a:r>
              <a:rPr b="0" lang="en-US" sz="5000" spc="-1" strike="noStrike">
                <a:solidFill>
                  <a:srgbClr val="ffb85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收获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6" name="CustomShape 204"/>
          <p:cNvSpPr/>
          <p:nvPr/>
        </p:nvSpPr>
        <p:spPr>
          <a:xfrm>
            <a:off x="13528440" y="10321560"/>
            <a:ext cx="1634400" cy="19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 algn="ctr">
              <a:lnSpc>
                <a:spcPct val="120000"/>
              </a:lnSpc>
            </a:pPr>
            <a:r>
              <a:rPr b="0" lang="en-US" sz="5000" spc="-1" strike="noStrike">
                <a:solidFill>
                  <a:srgbClr val="663a77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期望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7" name="CustomShape 205"/>
          <p:cNvSpPr/>
          <p:nvPr/>
        </p:nvSpPr>
        <p:spPr>
          <a:xfrm>
            <a:off x="15163200" y="3027600"/>
            <a:ext cx="7489440" cy="161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43720" rIns="243720" tIns="122040" bIns="122040"/>
          <a:p>
            <a:pPr algn="just">
              <a:lnSpc>
                <a:spcPct val="150000"/>
              </a:lnSpc>
            </a:pPr>
            <a:r>
              <a:rPr b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学会了调试</a:t>
            </a:r>
            <a:r>
              <a:rPr b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Python</a:t>
            </a:r>
            <a:r>
              <a:rPr b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脚本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1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掌握了整个测试的流程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ll dir="r"/>
  </p:transition>
  <p:timing>
    <p:tnLst>
      <p:par>
        <p:cTn id="602" dur="indefinite" restart="never" nodeType="tmRoot">
          <p:childTnLst>
            <p:seq>
              <p:cTn id="603" dur="indefinite" nodeType="mainSeq">
                <p:childTnLst>
                  <p:par>
                    <p:cTn id="604" fill="hold">
                      <p:stCondLst>
                        <p:cond delay="0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8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500"/>
                            </p:stCondLst>
                            <p:childTnLst>
                              <p:par>
                                <p:cTn id="610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2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13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4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5" fill="hold">
                            <p:stCondLst>
                              <p:cond delay="1500"/>
                            </p:stCondLst>
                            <p:childTnLst>
                              <p:par>
                                <p:cTn id="61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8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9" fill="hold">
                            <p:stCondLst>
                              <p:cond delay="2000"/>
                            </p:stCondLst>
                            <p:childTnLst>
                              <p:par>
                                <p:cTn id="62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2" dur="5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5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8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1"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4" dur="5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5" fill="hold">
                            <p:stCondLst>
                              <p:cond delay="2500"/>
                            </p:stCondLst>
                            <p:childTnLst>
                              <p:par>
                                <p:cTn id="636" nodeType="after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638" dur="5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9" fill="hold">
                            <p:stCondLst>
                              <p:cond delay="3000"/>
                            </p:stCondLst>
                            <p:childTnLst>
                              <p:par>
                                <p:cTn id="640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2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3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44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5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7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8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49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2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3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54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5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7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8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59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61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63" dur="500" fill="hold"/>
                                        <p:tgtEl>
                                          <p:spTgt spid="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4" dur="500" fill="hold"/>
                                        <p:tgtEl>
                                          <p:spTgt spid="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67" dur="500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8" dur="500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9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1" dur="50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2" dur="50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3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5" dur="500" fill="hold"/>
                                        <p:tgtEl>
                                          <p:spTgt spid="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6" dur="500" fill="hold"/>
                                        <p:tgtEl>
                                          <p:spTgt spid="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4000"/>
                            </p:stCondLst>
                            <p:childTnLst>
                              <p:par>
                                <p:cTn id="678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80" dur="500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681"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2" fill="hold">
                            <p:stCondLst>
                              <p:cond delay="4500"/>
                            </p:stCondLst>
                            <p:childTnLst>
                              <p:par>
                                <p:cTn id="683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85" dur="5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6" fill="hold">
                            <p:stCondLst>
                              <p:cond delay="5000"/>
                            </p:stCondLst>
                            <p:childTnLst>
                              <p:par>
                                <p:cTn id="687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89" dur="500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690" dur="5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1" fill="hold">
                            <p:stCondLst>
                              <p:cond delay="5500"/>
                            </p:stCondLst>
                            <p:childTnLst>
                              <p:par>
                                <p:cTn id="692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94" dur="5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5" fill="hold">
                            <p:stCondLst>
                              <p:cond delay="6000"/>
                            </p:stCondLst>
                            <p:childTnLst>
                              <p:par>
                                <p:cTn id="696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8" dur="500"/>
                                        <p:tgtEl>
                                          <p:spTgt spid="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699" dur="5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0" fill="hold">
                            <p:stCondLst>
                              <p:cond delay="6500"/>
                            </p:stCondLst>
                            <p:childTnLst>
                              <p:par>
                                <p:cTn id="701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703"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4" fill="hold">
                            <p:stCondLst>
                              <p:cond delay="7000"/>
                            </p:stCondLst>
                            <p:childTnLst>
                              <p:par>
                                <p:cTn id="705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07" dur="500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708" dur="5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7500"/>
                            </p:stCondLst>
                            <p:childTnLst>
                              <p:par>
                                <p:cTn id="710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712" dur="5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9302</TotalTime>
  <Application>LibreOffice/5.1.0.3$Linux_X86_64 LibreOffice_project/5e3e00a007d9b3b6efb6797a8b8e57b51ab1f737</Application>
  <Words>1171</Words>
  <Paragraphs>219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MARON, Jon</dc:creator>
  <dc:description/>
  <dc:language>zh-CN</dc:language>
  <cp:lastModifiedBy>Jiao, XIAO(SCD TAB VAL-SZ-TCT)</cp:lastModifiedBy>
  <dcterms:modified xsi:type="dcterms:W3CDTF">2017-01-11T03:15:50Z</dcterms:modified>
  <cp:revision>590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17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