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notesMasterIdLst>
    <p:notesMasterId r:id="rId34"/>
  </p:notesMasterIdLst>
  <p:sldIdLst>
    <p:sldId id="310" r:id="rId3"/>
    <p:sldId id="266" r:id="rId4"/>
    <p:sldId id="303" r:id="rId5"/>
    <p:sldId id="304" r:id="rId6"/>
    <p:sldId id="273" r:id="rId7"/>
    <p:sldId id="275" r:id="rId8"/>
    <p:sldId id="301" r:id="rId9"/>
    <p:sldId id="297" r:id="rId10"/>
    <p:sldId id="305" r:id="rId11"/>
    <p:sldId id="276" r:id="rId12"/>
    <p:sldId id="271" r:id="rId13"/>
    <p:sldId id="277" r:id="rId14"/>
    <p:sldId id="283" r:id="rId15"/>
    <p:sldId id="281" r:id="rId16"/>
    <p:sldId id="306" r:id="rId17"/>
    <p:sldId id="284" r:id="rId18"/>
    <p:sldId id="274" r:id="rId19"/>
    <p:sldId id="302" r:id="rId20"/>
    <p:sldId id="287" r:id="rId21"/>
    <p:sldId id="307" r:id="rId22"/>
    <p:sldId id="286" r:id="rId23"/>
    <p:sldId id="299" r:id="rId24"/>
    <p:sldId id="300" r:id="rId25"/>
    <p:sldId id="298" r:id="rId26"/>
    <p:sldId id="292" r:id="rId27"/>
    <p:sldId id="308" r:id="rId28"/>
    <p:sldId id="267" r:id="rId29"/>
    <p:sldId id="295" r:id="rId30"/>
    <p:sldId id="311" r:id="rId31"/>
    <p:sldId id="309" r:id="rId32"/>
    <p:sldId id="312" r:id="rId33"/>
  </p:sldIdLst>
  <p:sldSz cx="9144000" cy="5143500" type="screen16x9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4D93"/>
    <a:srgbClr val="00726E"/>
    <a:srgbClr val="005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56" y="-5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B3977-0008-496B-AB23-34BD5C4D704D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DF378-11E0-436F-858E-82572CEFC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61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485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731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213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818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954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62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767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987946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82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894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850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887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098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59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615696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791652" y="746752"/>
            <a:ext cx="756069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 userDrawn="1"/>
        </p:nvGrpSpPr>
        <p:grpSpPr>
          <a:xfrm>
            <a:off x="450147" y="157513"/>
            <a:ext cx="649221" cy="589239"/>
            <a:chOff x="2139977" y="355789"/>
            <a:chExt cx="649221" cy="589239"/>
          </a:xfrm>
        </p:grpSpPr>
        <p:sp>
          <p:nvSpPr>
            <p:cNvPr id="6" name="六边形 5"/>
            <p:cNvSpPr>
              <a:spLocks noChangeAspect="1"/>
            </p:cNvSpPr>
            <p:nvPr/>
          </p:nvSpPr>
          <p:spPr>
            <a:xfrm rot="5400000">
              <a:off x="2169969" y="380409"/>
              <a:ext cx="589239" cy="540000"/>
            </a:xfrm>
            <a:prstGeom prst="hexagon">
              <a:avLst/>
            </a:prstGeom>
            <a:solidFill>
              <a:schemeClr val="accent2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39977" y="496520"/>
              <a:ext cx="6492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bg1"/>
                  </a:solidFill>
                  <a:effectLst/>
                </a:rPr>
                <a:t>LOGO</a:t>
              </a:r>
              <a:endParaRPr lang="zh-CN" altLang="en-US" sz="1400" b="1" dirty="0">
                <a:solidFill>
                  <a:schemeClr val="bg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6084253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4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6" y="2914650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7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1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8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5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2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9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36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34007"/>
            <a:fld id="{FD725410-BEFA-4075-99F8-9B76E6135EB8}" type="datetimeFigureOut">
              <a:rPr lang="zh-CN" altLang="en-US" sz="1825" smtClean="0">
                <a:solidFill>
                  <a:srgbClr val="FFFFFF"/>
                </a:solidFill>
              </a:rPr>
              <a:pPr defTabSz="934007"/>
              <a:t>2018/1/2</a:t>
            </a:fld>
            <a:endParaRPr lang="zh-CN" altLang="en-US" sz="1825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6" y="4767268"/>
            <a:ext cx="2895600" cy="273843"/>
          </a:xfrm>
          <a:prstGeom prst="rect">
            <a:avLst/>
          </a:prstGeom>
        </p:spPr>
        <p:txBody>
          <a:bodyPr/>
          <a:lstStyle/>
          <a:p>
            <a:pPr defTabSz="934007"/>
            <a:endParaRPr lang="zh-CN" altLang="en-US" sz="1825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8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34007"/>
            <a:fld id="{ABCBC4E8-88EF-4446-9533-1BB591964EAE}" type="slidenum">
              <a:rPr lang="zh-CN" altLang="en-US" sz="1825" smtClean="0">
                <a:solidFill>
                  <a:srgbClr val="FFFFFF"/>
                </a:solidFill>
              </a:rPr>
              <a:pPr defTabSz="934007"/>
              <a:t>‹#›</a:t>
            </a:fld>
            <a:endParaRPr lang="zh-CN" altLang="en-US" sz="182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946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96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39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78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21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53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961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7" r:id="rId4"/>
  </p:sldLayoutIdLst>
  <p:transition spd="slow" advTm="0">
    <p:cover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06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5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n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16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梯形 6"/>
          <p:cNvSpPr/>
          <p:nvPr/>
        </p:nvSpPr>
        <p:spPr>
          <a:xfrm>
            <a:off x="3250407" y="2893219"/>
            <a:ext cx="2643188" cy="528638"/>
          </a:xfrm>
          <a:prstGeom prst="trapezoid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/>
        </p:nvSpPr>
        <p:spPr>
          <a:xfrm>
            <a:off x="0" y="3178969"/>
            <a:ext cx="9144000" cy="1964531"/>
          </a:xfrm>
          <a:prstGeom prst="rect">
            <a:avLst/>
          </a:pr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梯形 4"/>
          <p:cNvSpPr/>
          <p:nvPr/>
        </p:nvSpPr>
        <p:spPr>
          <a:xfrm flipV="1">
            <a:off x="3377313" y="2893219"/>
            <a:ext cx="2389374" cy="614363"/>
          </a:xfrm>
          <a:prstGeom prst="trapezoi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1187624" y="915566"/>
            <a:ext cx="634500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500" b="1" dirty="0">
                <a:solidFill>
                  <a:schemeClr val="accent2"/>
                </a:solidFill>
              </a:rPr>
              <a:t>SCD2017</a:t>
            </a:r>
            <a:r>
              <a:rPr lang="zh-CN" altLang="en-US" sz="4500" b="1" dirty="0">
                <a:solidFill>
                  <a:schemeClr val="accent2"/>
                </a:solidFill>
              </a:rPr>
              <a:t>届雏</a:t>
            </a:r>
            <a:r>
              <a:rPr lang="zh-CN" altLang="en-US" sz="4500" b="1" dirty="0" smtClean="0">
                <a:solidFill>
                  <a:schemeClr val="accent2"/>
                </a:solidFill>
              </a:rPr>
              <a:t>鹰转正答辩</a:t>
            </a:r>
            <a:endParaRPr lang="zh-CN" altLang="en-US" sz="4500" b="1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69726" y="3507582"/>
            <a:ext cx="2926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部  门</a:t>
            </a:r>
            <a:r>
              <a:rPr lang="zh-CN" altLang="en-US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： </a:t>
            </a:r>
            <a:r>
              <a:rPr lang="en-US" altLang="zh-CN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SCD-SYS</a:t>
            </a:r>
            <a:endParaRPr lang="en-US" altLang="zh-CN" sz="105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zh-CN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姓  名</a:t>
            </a:r>
            <a:r>
              <a:rPr lang="zh-CN" altLang="en-US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： </a:t>
            </a:r>
            <a:r>
              <a:rPr lang="en-US" altLang="zh-CN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李  </a:t>
            </a:r>
            <a:r>
              <a:rPr lang="en-US" altLang="zh-CN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强</a:t>
            </a:r>
            <a:endParaRPr lang="en-US" altLang="zh-CN" sz="105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zh-CN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导  师</a:t>
            </a:r>
            <a:r>
              <a:rPr lang="zh-CN" altLang="en-US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： </a:t>
            </a:r>
            <a:r>
              <a:rPr lang="en-US" altLang="zh-CN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潘  </a:t>
            </a:r>
            <a:r>
              <a:rPr lang="en-US" altLang="zh-CN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田</a:t>
            </a:r>
            <a:endParaRPr lang="en-US" altLang="zh-CN" sz="105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336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Oval 22"/>
          <p:cNvSpPr>
            <a:spLocks noChangeArrowheads="1"/>
          </p:cNvSpPr>
          <p:nvPr/>
        </p:nvSpPr>
        <p:spPr bwMode="auto">
          <a:xfrm>
            <a:off x="3847863" y="1203598"/>
            <a:ext cx="977235" cy="976606"/>
          </a:xfrm>
          <a:prstGeom prst="ellipse">
            <a:avLst/>
          </a:prstGeom>
          <a:solidFill>
            <a:schemeClr val="accent2"/>
          </a:solidFill>
          <a:ln w="38100">
            <a:noFill/>
          </a:ln>
          <a:effectLst/>
        </p:spPr>
        <p:txBody>
          <a:bodyPr vert="horz" wrap="square" lIns="56618" tIns="28310" rIns="56618" bIns="2831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3200" b="1" baseline="-3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Line 23"/>
          <p:cNvSpPr>
            <a:spLocks noChangeShapeType="1"/>
          </p:cNvSpPr>
          <p:nvPr/>
        </p:nvSpPr>
        <p:spPr bwMode="auto">
          <a:xfrm flipH="1">
            <a:off x="1475656" y="1693137"/>
            <a:ext cx="2372206" cy="0"/>
          </a:xfrm>
          <a:prstGeom prst="line">
            <a:avLst/>
          </a:prstGeom>
          <a:noFill/>
          <a:ln w="5" cap="flat">
            <a:solidFill>
              <a:schemeClr val="tx1">
                <a:lumMod val="75000"/>
                <a:lumOff val="25000"/>
              </a:schemeClr>
            </a:solidFill>
            <a:prstDash val="dash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56618" tIns="28310" rIns="56618" bIns="2831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E4D93"/>
              </a:solidFill>
            </a:endParaRPr>
          </a:p>
        </p:txBody>
      </p:sp>
      <p:sp>
        <p:nvSpPr>
          <p:cNvPr id="8" name="Freeform 27"/>
          <p:cNvSpPr>
            <a:spLocks/>
          </p:cNvSpPr>
          <p:nvPr/>
        </p:nvSpPr>
        <p:spPr bwMode="auto">
          <a:xfrm>
            <a:off x="3212906" y="1769783"/>
            <a:ext cx="1307114" cy="1110116"/>
          </a:xfrm>
          <a:custGeom>
            <a:avLst/>
            <a:gdLst>
              <a:gd name="T0" fmla="*/ 172 w 223"/>
              <a:gd name="T1" fmla="*/ 172 h 190"/>
              <a:gd name="T2" fmla="*/ 50 w 223"/>
              <a:gd name="T3" fmla="*/ 122 h 190"/>
              <a:gd name="T4" fmla="*/ 0 w 223"/>
              <a:gd name="T5" fmla="*/ 0 h 190"/>
              <a:gd name="T6" fmla="*/ 22 w 223"/>
              <a:gd name="T7" fmla="*/ 0 h 190"/>
              <a:gd name="T8" fmla="*/ 66 w 223"/>
              <a:gd name="T9" fmla="*/ 106 h 190"/>
              <a:gd name="T10" fmla="*/ 172 w 223"/>
              <a:gd name="T11" fmla="*/ 150 h 190"/>
              <a:gd name="T12" fmla="*/ 172 w 223"/>
              <a:gd name="T13" fmla="*/ 132 h 190"/>
              <a:gd name="T14" fmla="*/ 223 w 223"/>
              <a:gd name="T15" fmla="*/ 163 h 190"/>
              <a:gd name="T16" fmla="*/ 172 w 223"/>
              <a:gd name="T17" fmla="*/ 190 h 190"/>
              <a:gd name="T18" fmla="*/ 172 w 223"/>
              <a:gd name="T19" fmla="*/ 172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3" h="190">
                <a:moveTo>
                  <a:pt x="172" y="172"/>
                </a:moveTo>
                <a:cubicBezTo>
                  <a:pt x="124" y="172"/>
                  <a:pt x="81" y="153"/>
                  <a:pt x="50" y="122"/>
                </a:cubicBezTo>
                <a:cubicBezTo>
                  <a:pt x="19" y="91"/>
                  <a:pt x="0" y="48"/>
                  <a:pt x="0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41"/>
                  <a:pt x="39" y="79"/>
                  <a:pt x="66" y="106"/>
                </a:cubicBezTo>
                <a:cubicBezTo>
                  <a:pt x="93" y="133"/>
                  <a:pt x="131" y="150"/>
                  <a:pt x="172" y="150"/>
                </a:cubicBezTo>
                <a:cubicBezTo>
                  <a:pt x="172" y="132"/>
                  <a:pt x="172" y="132"/>
                  <a:pt x="172" y="132"/>
                </a:cubicBezTo>
                <a:cubicBezTo>
                  <a:pt x="223" y="163"/>
                  <a:pt x="223" y="163"/>
                  <a:pt x="223" y="163"/>
                </a:cubicBezTo>
                <a:cubicBezTo>
                  <a:pt x="172" y="190"/>
                  <a:pt x="172" y="190"/>
                  <a:pt x="172" y="190"/>
                </a:cubicBezTo>
                <a:lnTo>
                  <a:pt x="172" y="172"/>
                </a:ln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/>
          <a:extLst/>
        </p:spPr>
        <p:txBody>
          <a:bodyPr vert="horz" wrap="square" lIns="56618" tIns="28310" rIns="56618" bIns="2831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E4D93"/>
              </a:solidFill>
            </a:endParaRPr>
          </a:p>
        </p:txBody>
      </p:sp>
      <p:sp>
        <p:nvSpPr>
          <p:cNvPr id="9" name="Freeform 28"/>
          <p:cNvSpPr>
            <a:spLocks/>
          </p:cNvSpPr>
          <p:nvPr/>
        </p:nvSpPr>
        <p:spPr bwMode="auto">
          <a:xfrm>
            <a:off x="2550670" y="1769783"/>
            <a:ext cx="1969352" cy="1770252"/>
          </a:xfrm>
          <a:custGeom>
            <a:avLst/>
            <a:gdLst>
              <a:gd name="T0" fmla="*/ 285 w 336"/>
              <a:gd name="T1" fmla="*/ 285 h 303"/>
              <a:gd name="T2" fmla="*/ 84 w 336"/>
              <a:gd name="T3" fmla="*/ 202 h 303"/>
              <a:gd name="T4" fmla="*/ 0 w 336"/>
              <a:gd name="T5" fmla="*/ 0 h 303"/>
              <a:gd name="T6" fmla="*/ 23 w 336"/>
              <a:gd name="T7" fmla="*/ 0 h 303"/>
              <a:gd name="T8" fmla="*/ 100 w 336"/>
              <a:gd name="T9" fmla="*/ 186 h 303"/>
              <a:gd name="T10" fmla="*/ 285 w 336"/>
              <a:gd name="T11" fmla="*/ 262 h 303"/>
              <a:gd name="T12" fmla="*/ 285 w 336"/>
              <a:gd name="T13" fmla="*/ 245 h 303"/>
              <a:gd name="T14" fmla="*/ 336 w 336"/>
              <a:gd name="T15" fmla="*/ 275 h 303"/>
              <a:gd name="T16" fmla="*/ 285 w 336"/>
              <a:gd name="T17" fmla="*/ 303 h 303"/>
              <a:gd name="T18" fmla="*/ 285 w 336"/>
              <a:gd name="T19" fmla="*/ 285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6" h="303">
                <a:moveTo>
                  <a:pt x="285" y="285"/>
                </a:moveTo>
                <a:cubicBezTo>
                  <a:pt x="206" y="285"/>
                  <a:pt x="135" y="253"/>
                  <a:pt x="84" y="202"/>
                </a:cubicBezTo>
                <a:cubicBezTo>
                  <a:pt x="32" y="150"/>
                  <a:pt x="0" y="79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72"/>
                  <a:pt x="52" y="138"/>
                  <a:pt x="100" y="186"/>
                </a:cubicBezTo>
                <a:cubicBezTo>
                  <a:pt x="147" y="233"/>
                  <a:pt x="213" y="262"/>
                  <a:pt x="285" y="262"/>
                </a:cubicBezTo>
                <a:cubicBezTo>
                  <a:pt x="285" y="245"/>
                  <a:pt x="285" y="245"/>
                  <a:pt x="285" y="245"/>
                </a:cubicBezTo>
                <a:cubicBezTo>
                  <a:pt x="336" y="275"/>
                  <a:pt x="336" y="275"/>
                  <a:pt x="336" y="275"/>
                </a:cubicBezTo>
                <a:cubicBezTo>
                  <a:pt x="285" y="303"/>
                  <a:pt x="285" y="303"/>
                  <a:pt x="285" y="303"/>
                </a:cubicBezTo>
                <a:lnTo>
                  <a:pt x="285" y="285"/>
                </a:ln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/>
          <a:extLst/>
        </p:spPr>
        <p:txBody>
          <a:bodyPr vert="horz" wrap="square" lIns="56618" tIns="28310" rIns="56618" bIns="2831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E4D93"/>
              </a:solidFill>
            </a:endParaRPr>
          </a:p>
        </p:txBody>
      </p:sp>
      <p:sp>
        <p:nvSpPr>
          <p:cNvPr id="10" name="Freeform 29"/>
          <p:cNvSpPr>
            <a:spLocks/>
          </p:cNvSpPr>
          <p:nvPr/>
        </p:nvSpPr>
        <p:spPr bwMode="auto">
          <a:xfrm>
            <a:off x="1908275" y="1769783"/>
            <a:ext cx="2611748" cy="2413081"/>
          </a:xfrm>
          <a:custGeom>
            <a:avLst/>
            <a:gdLst>
              <a:gd name="T0" fmla="*/ 395 w 446"/>
              <a:gd name="T1" fmla="*/ 395 h 413"/>
              <a:gd name="T2" fmla="*/ 116 w 446"/>
              <a:gd name="T3" fmla="*/ 279 h 413"/>
              <a:gd name="T4" fmla="*/ 0 w 446"/>
              <a:gd name="T5" fmla="*/ 0 h 413"/>
              <a:gd name="T6" fmla="*/ 23 w 446"/>
              <a:gd name="T7" fmla="*/ 0 h 413"/>
              <a:gd name="T8" fmla="*/ 132 w 446"/>
              <a:gd name="T9" fmla="*/ 263 h 413"/>
              <a:gd name="T10" fmla="*/ 395 w 446"/>
              <a:gd name="T11" fmla="*/ 373 h 413"/>
              <a:gd name="T12" fmla="*/ 395 w 446"/>
              <a:gd name="T13" fmla="*/ 355 h 413"/>
              <a:gd name="T14" fmla="*/ 446 w 446"/>
              <a:gd name="T15" fmla="*/ 385 h 413"/>
              <a:gd name="T16" fmla="*/ 395 w 446"/>
              <a:gd name="T17" fmla="*/ 413 h 413"/>
              <a:gd name="T18" fmla="*/ 395 w 446"/>
              <a:gd name="T19" fmla="*/ 395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6" h="413">
                <a:moveTo>
                  <a:pt x="395" y="395"/>
                </a:moveTo>
                <a:cubicBezTo>
                  <a:pt x="286" y="395"/>
                  <a:pt x="187" y="351"/>
                  <a:pt x="116" y="279"/>
                </a:cubicBezTo>
                <a:cubicBezTo>
                  <a:pt x="44" y="208"/>
                  <a:pt x="0" y="109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103"/>
                  <a:pt x="64" y="196"/>
                  <a:pt x="132" y="263"/>
                </a:cubicBezTo>
                <a:cubicBezTo>
                  <a:pt x="199" y="331"/>
                  <a:pt x="292" y="372"/>
                  <a:pt x="395" y="373"/>
                </a:cubicBezTo>
                <a:cubicBezTo>
                  <a:pt x="395" y="355"/>
                  <a:pt x="395" y="355"/>
                  <a:pt x="395" y="355"/>
                </a:cubicBezTo>
                <a:cubicBezTo>
                  <a:pt x="446" y="385"/>
                  <a:pt x="446" y="385"/>
                  <a:pt x="446" y="385"/>
                </a:cubicBezTo>
                <a:cubicBezTo>
                  <a:pt x="395" y="413"/>
                  <a:pt x="395" y="413"/>
                  <a:pt x="395" y="413"/>
                </a:cubicBezTo>
                <a:lnTo>
                  <a:pt x="395" y="395"/>
                </a:ln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/>
          <a:extLst/>
        </p:spPr>
        <p:txBody>
          <a:bodyPr vert="horz" wrap="square" lIns="56618" tIns="28310" rIns="56618" bIns="2831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E4D93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66097" y="2420378"/>
            <a:ext cx="418516" cy="576545"/>
          </a:xfrm>
          <a:prstGeom prst="rect">
            <a:avLst/>
          </a:prstGeom>
          <a:noFill/>
        </p:spPr>
        <p:txBody>
          <a:bodyPr wrap="none" lIns="56618" tIns="28310" rIns="56618" bIns="28310" rtlCol="0" anchor="ctr">
            <a:spAutoFit/>
          </a:bodyPr>
          <a:lstStyle/>
          <a:p>
            <a:r>
              <a:rPr lang="en-US" altLang="zh-CN" sz="3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4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66098" y="3067070"/>
            <a:ext cx="386054" cy="576545"/>
          </a:xfrm>
          <a:prstGeom prst="rect">
            <a:avLst/>
          </a:prstGeom>
          <a:noFill/>
        </p:spPr>
        <p:txBody>
          <a:bodyPr wrap="none" lIns="56618" tIns="28310" rIns="56618" bIns="28310" rtlCol="0" anchor="ctr">
            <a:spAutoFit/>
          </a:bodyPr>
          <a:lstStyle/>
          <a:p>
            <a:r>
              <a:rPr lang="en-US" altLang="zh-CN" sz="3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4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66097" y="3734832"/>
            <a:ext cx="404089" cy="576545"/>
          </a:xfrm>
          <a:prstGeom prst="rect">
            <a:avLst/>
          </a:prstGeom>
          <a:noFill/>
        </p:spPr>
        <p:txBody>
          <a:bodyPr wrap="none" lIns="56618" tIns="28310" rIns="56618" bIns="28310" rtlCol="0" anchor="ctr">
            <a:spAutoFit/>
          </a:bodyPr>
          <a:lstStyle/>
          <a:p>
            <a:r>
              <a:rPr lang="en-US" altLang="zh-CN" sz="3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4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48392" y="2455060"/>
            <a:ext cx="2908594" cy="611171"/>
          </a:xfrm>
          <a:prstGeom prst="rect">
            <a:avLst/>
          </a:prstGeom>
          <a:noFill/>
        </p:spPr>
        <p:txBody>
          <a:bodyPr wrap="square" lIns="56618" tIns="28310" rIns="56618" bIns="28310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您的内容打在这里，或者通过复制您的文本后，在此框中选择粘贴，并选择只保留文字，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48392" y="3144276"/>
            <a:ext cx="2908594" cy="611171"/>
          </a:xfrm>
          <a:prstGeom prst="rect">
            <a:avLst/>
          </a:prstGeom>
          <a:noFill/>
        </p:spPr>
        <p:txBody>
          <a:bodyPr wrap="square" lIns="56618" tIns="28310" rIns="56618" bIns="28310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您的内容打在这里，或者通过复制您的文本后，在此框中选择粘贴，并选择只保留文字，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48392" y="3819292"/>
            <a:ext cx="2908594" cy="611171"/>
          </a:xfrm>
          <a:prstGeom prst="rect">
            <a:avLst/>
          </a:prstGeom>
          <a:noFill/>
        </p:spPr>
        <p:txBody>
          <a:bodyPr wrap="square" lIns="56618" tIns="28310" rIns="56618" bIns="2831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您的内容打在这里，或者通过复制您的文本后，在此框中选择粘贴，并选择只保留文字，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在此录入上述图表的综合描述说明。</a:t>
            </a:r>
          </a:p>
        </p:txBody>
      </p:sp>
      <p:sp>
        <p:nvSpPr>
          <p:cNvPr id="5" name="Freeform 24"/>
          <p:cNvSpPr>
            <a:spLocks noEditPoints="1"/>
          </p:cNvSpPr>
          <p:nvPr/>
        </p:nvSpPr>
        <p:spPr bwMode="auto">
          <a:xfrm>
            <a:off x="3131058" y="1559628"/>
            <a:ext cx="275313" cy="274439"/>
          </a:xfrm>
          <a:custGeom>
            <a:avLst/>
            <a:gdLst>
              <a:gd name="T0" fmla="*/ 23 w 47"/>
              <a:gd name="T1" fmla="*/ 0 h 47"/>
              <a:gd name="T2" fmla="*/ 47 w 47"/>
              <a:gd name="T3" fmla="*/ 24 h 47"/>
              <a:gd name="T4" fmla="*/ 23 w 47"/>
              <a:gd name="T5" fmla="*/ 47 h 47"/>
              <a:gd name="T6" fmla="*/ 0 w 47"/>
              <a:gd name="T7" fmla="*/ 24 h 47"/>
              <a:gd name="T8" fmla="*/ 23 w 47"/>
              <a:gd name="T9" fmla="*/ 0 h 47"/>
              <a:gd name="T10" fmla="*/ 23 w 47"/>
              <a:gd name="T11" fmla="*/ 15 h 47"/>
              <a:gd name="T12" fmla="*/ 15 w 47"/>
              <a:gd name="T13" fmla="*/ 24 h 47"/>
              <a:gd name="T14" fmla="*/ 23 w 47"/>
              <a:gd name="T15" fmla="*/ 32 h 47"/>
              <a:gd name="T16" fmla="*/ 32 w 47"/>
              <a:gd name="T17" fmla="*/ 24 h 47"/>
              <a:gd name="T18" fmla="*/ 23 w 47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3" y="0"/>
                </a:moveTo>
                <a:cubicBezTo>
                  <a:pt x="36" y="0"/>
                  <a:pt x="47" y="11"/>
                  <a:pt x="47" y="24"/>
                </a:cubicBezTo>
                <a:cubicBezTo>
                  <a:pt x="47" y="37"/>
                  <a:pt x="36" y="47"/>
                  <a:pt x="23" y="47"/>
                </a:cubicBezTo>
                <a:cubicBezTo>
                  <a:pt x="10" y="47"/>
                  <a:pt x="0" y="37"/>
                  <a:pt x="0" y="24"/>
                </a:cubicBezTo>
                <a:cubicBezTo>
                  <a:pt x="0" y="11"/>
                  <a:pt x="10" y="0"/>
                  <a:pt x="23" y="0"/>
                </a:cubicBezTo>
                <a:close/>
                <a:moveTo>
                  <a:pt x="23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3" y="32"/>
                </a:cubicBezTo>
                <a:cubicBezTo>
                  <a:pt x="28" y="32"/>
                  <a:pt x="32" y="28"/>
                  <a:pt x="32" y="24"/>
                </a:cubicBezTo>
                <a:cubicBezTo>
                  <a:pt x="32" y="19"/>
                  <a:pt x="28" y="15"/>
                  <a:pt x="23" y="15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/>
          <a:extLst/>
        </p:spPr>
        <p:txBody>
          <a:bodyPr vert="horz" wrap="square" lIns="56618" tIns="28310" rIns="56618" bIns="2831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E4D93"/>
              </a:solidFill>
            </a:endParaRPr>
          </a:p>
        </p:txBody>
      </p:sp>
      <p:sp>
        <p:nvSpPr>
          <p:cNvPr id="6" name="Freeform 25"/>
          <p:cNvSpPr>
            <a:spLocks noEditPoints="1"/>
          </p:cNvSpPr>
          <p:nvPr/>
        </p:nvSpPr>
        <p:spPr bwMode="auto">
          <a:xfrm>
            <a:off x="2486182" y="1559628"/>
            <a:ext cx="277793" cy="274439"/>
          </a:xfrm>
          <a:custGeom>
            <a:avLst/>
            <a:gdLst>
              <a:gd name="T0" fmla="*/ 24 w 47"/>
              <a:gd name="T1" fmla="*/ 0 h 47"/>
              <a:gd name="T2" fmla="*/ 47 w 47"/>
              <a:gd name="T3" fmla="*/ 24 h 47"/>
              <a:gd name="T4" fmla="*/ 24 w 47"/>
              <a:gd name="T5" fmla="*/ 47 h 47"/>
              <a:gd name="T6" fmla="*/ 0 w 47"/>
              <a:gd name="T7" fmla="*/ 24 h 47"/>
              <a:gd name="T8" fmla="*/ 24 w 47"/>
              <a:gd name="T9" fmla="*/ 0 h 47"/>
              <a:gd name="T10" fmla="*/ 24 w 47"/>
              <a:gd name="T11" fmla="*/ 15 h 47"/>
              <a:gd name="T12" fmla="*/ 15 w 47"/>
              <a:gd name="T13" fmla="*/ 24 h 47"/>
              <a:gd name="T14" fmla="*/ 24 w 47"/>
              <a:gd name="T15" fmla="*/ 32 h 47"/>
              <a:gd name="T16" fmla="*/ 32 w 47"/>
              <a:gd name="T17" fmla="*/ 24 h 47"/>
              <a:gd name="T18" fmla="*/ 24 w 47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4" y="0"/>
                </a:moveTo>
                <a:cubicBezTo>
                  <a:pt x="37" y="0"/>
                  <a:pt x="47" y="11"/>
                  <a:pt x="47" y="24"/>
                </a:cubicBezTo>
                <a:cubicBezTo>
                  <a:pt x="47" y="37"/>
                  <a:pt x="37" y="47"/>
                  <a:pt x="24" y="47"/>
                </a:cubicBezTo>
                <a:cubicBezTo>
                  <a:pt x="11" y="47"/>
                  <a:pt x="0" y="37"/>
                  <a:pt x="0" y="24"/>
                </a:cubicBezTo>
                <a:cubicBezTo>
                  <a:pt x="0" y="11"/>
                  <a:pt x="11" y="0"/>
                  <a:pt x="24" y="0"/>
                </a:cubicBezTo>
                <a:close/>
                <a:moveTo>
                  <a:pt x="24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4" y="32"/>
                </a:cubicBezTo>
                <a:cubicBezTo>
                  <a:pt x="28" y="32"/>
                  <a:pt x="32" y="28"/>
                  <a:pt x="32" y="24"/>
                </a:cubicBezTo>
                <a:cubicBezTo>
                  <a:pt x="32" y="19"/>
                  <a:pt x="28" y="15"/>
                  <a:pt x="24" y="15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/>
          <a:extLst/>
        </p:spPr>
        <p:txBody>
          <a:bodyPr vert="horz" wrap="square" lIns="56618" tIns="28310" rIns="56618" bIns="2831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E4D93"/>
              </a:solidFill>
            </a:endParaRPr>
          </a:p>
        </p:txBody>
      </p:sp>
      <p:sp>
        <p:nvSpPr>
          <p:cNvPr id="7" name="Freeform 26"/>
          <p:cNvSpPr>
            <a:spLocks noEditPoints="1"/>
          </p:cNvSpPr>
          <p:nvPr/>
        </p:nvSpPr>
        <p:spPr bwMode="auto">
          <a:xfrm>
            <a:off x="1843787" y="1559628"/>
            <a:ext cx="280273" cy="274439"/>
          </a:xfrm>
          <a:custGeom>
            <a:avLst/>
            <a:gdLst>
              <a:gd name="T0" fmla="*/ 24 w 48"/>
              <a:gd name="T1" fmla="*/ 0 h 47"/>
              <a:gd name="T2" fmla="*/ 48 w 48"/>
              <a:gd name="T3" fmla="*/ 24 h 47"/>
              <a:gd name="T4" fmla="*/ 24 w 48"/>
              <a:gd name="T5" fmla="*/ 47 h 47"/>
              <a:gd name="T6" fmla="*/ 0 w 48"/>
              <a:gd name="T7" fmla="*/ 24 h 47"/>
              <a:gd name="T8" fmla="*/ 24 w 48"/>
              <a:gd name="T9" fmla="*/ 0 h 47"/>
              <a:gd name="T10" fmla="*/ 24 w 48"/>
              <a:gd name="T11" fmla="*/ 15 h 47"/>
              <a:gd name="T12" fmla="*/ 15 w 48"/>
              <a:gd name="T13" fmla="*/ 24 h 47"/>
              <a:gd name="T14" fmla="*/ 24 w 48"/>
              <a:gd name="T15" fmla="*/ 32 h 47"/>
              <a:gd name="T16" fmla="*/ 32 w 48"/>
              <a:gd name="T17" fmla="*/ 24 h 47"/>
              <a:gd name="T18" fmla="*/ 24 w 48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" h="47">
                <a:moveTo>
                  <a:pt x="24" y="0"/>
                </a:moveTo>
                <a:cubicBezTo>
                  <a:pt x="37" y="0"/>
                  <a:pt x="48" y="11"/>
                  <a:pt x="48" y="24"/>
                </a:cubicBezTo>
                <a:cubicBezTo>
                  <a:pt x="48" y="37"/>
                  <a:pt x="37" y="47"/>
                  <a:pt x="24" y="47"/>
                </a:cubicBezTo>
                <a:cubicBezTo>
                  <a:pt x="11" y="47"/>
                  <a:pt x="0" y="37"/>
                  <a:pt x="0" y="24"/>
                </a:cubicBezTo>
                <a:cubicBezTo>
                  <a:pt x="0" y="11"/>
                  <a:pt x="11" y="0"/>
                  <a:pt x="24" y="0"/>
                </a:cubicBezTo>
                <a:close/>
                <a:moveTo>
                  <a:pt x="24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4" y="32"/>
                </a:cubicBezTo>
                <a:cubicBezTo>
                  <a:pt x="29" y="32"/>
                  <a:pt x="32" y="28"/>
                  <a:pt x="32" y="24"/>
                </a:cubicBezTo>
                <a:cubicBezTo>
                  <a:pt x="32" y="19"/>
                  <a:pt x="29" y="15"/>
                  <a:pt x="24" y="15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/>
          <a:extLst/>
        </p:spPr>
        <p:txBody>
          <a:bodyPr vert="horz" wrap="square" lIns="56618" tIns="28310" rIns="56618" bIns="2831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E4D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1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4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00"/>
                            </p:stCondLst>
                            <p:childTnLst>
                              <p:par>
                                <p:cTn id="4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4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900"/>
                            </p:stCondLst>
                            <p:childTnLst>
                              <p:par>
                                <p:cTn id="5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4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900"/>
                            </p:stCondLst>
                            <p:childTnLst>
                              <p:par>
                                <p:cTn id="6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99592" y="1707654"/>
            <a:ext cx="3528318" cy="2241550"/>
            <a:chOff x="755650" y="915566"/>
            <a:chExt cx="3887788" cy="2241550"/>
          </a:xfrm>
        </p:grpSpPr>
        <p:sp>
          <p:nvSpPr>
            <p:cNvPr id="4" name="圆角矩形​​ 34"/>
            <p:cNvSpPr/>
            <p:nvPr/>
          </p:nvSpPr>
          <p:spPr>
            <a:xfrm>
              <a:off x="755650" y="915566"/>
              <a:ext cx="3887788" cy="2241550"/>
            </a:xfrm>
            <a:prstGeom prst="roundRect">
              <a:avLst>
                <a:gd name="adj" fmla="val 8586"/>
              </a:avLst>
            </a:prstGeom>
            <a:noFill/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042988" y="2569741"/>
              <a:ext cx="314325" cy="315912"/>
              <a:chOff x="5940153" y="4725144"/>
              <a:chExt cx="628790" cy="628790"/>
            </a:xfrm>
          </p:grpSpPr>
          <p:sp>
            <p:nvSpPr>
              <p:cNvPr id="19" name="泪滴形 18"/>
              <p:cNvSpPr/>
              <p:nvPr/>
            </p:nvSpPr>
            <p:spPr>
              <a:xfrm>
                <a:off x="5940153" y="4725144"/>
                <a:ext cx="628790" cy="628790"/>
              </a:xfrm>
              <a:prstGeom prst="teardrop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0" name="椭圆​​ 16"/>
              <p:cNvSpPr/>
              <p:nvPr/>
            </p:nvSpPr>
            <p:spPr>
              <a:xfrm>
                <a:off x="6102113" y="4895771"/>
                <a:ext cx="295342" cy="297017"/>
              </a:xfrm>
              <a:prstGeom prst="ellips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grpSp>
          <p:nvGrpSpPr>
            <p:cNvPr id="6" name="组合 29"/>
            <p:cNvGrpSpPr>
              <a:grpSpLocks/>
            </p:cNvGrpSpPr>
            <p:nvPr/>
          </p:nvGrpSpPr>
          <p:grpSpPr bwMode="auto">
            <a:xfrm>
              <a:off x="1042988" y="2093491"/>
              <a:ext cx="314325" cy="314325"/>
              <a:chOff x="7452319" y="4725144"/>
              <a:chExt cx="628790" cy="628790"/>
            </a:xfrm>
          </p:grpSpPr>
          <p:sp>
            <p:nvSpPr>
              <p:cNvPr id="17" name="泪滴形 16"/>
              <p:cNvSpPr/>
              <p:nvPr/>
            </p:nvSpPr>
            <p:spPr>
              <a:xfrm flipH="1">
                <a:off x="7452319" y="4725144"/>
                <a:ext cx="628790" cy="628790"/>
              </a:xfrm>
              <a:prstGeom prst="teardrop">
                <a:avLst/>
              </a:prstGeom>
              <a:solidFill>
                <a:schemeClr val="accent2"/>
              </a:solidFill>
              <a:ln w="25400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8" name="椭圆​​ 19"/>
              <p:cNvSpPr/>
              <p:nvPr/>
            </p:nvSpPr>
            <p:spPr>
              <a:xfrm flipH="1">
                <a:off x="7611104" y="4896632"/>
                <a:ext cx="295340" cy="295340"/>
              </a:xfrm>
              <a:prstGeom prst="ellips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grpSp>
          <p:nvGrpSpPr>
            <p:cNvPr id="7" name="组合 26"/>
            <p:cNvGrpSpPr>
              <a:grpSpLocks/>
            </p:cNvGrpSpPr>
            <p:nvPr/>
          </p:nvGrpSpPr>
          <p:grpSpPr bwMode="auto">
            <a:xfrm>
              <a:off x="1042988" y="1137816"/>
              <a:ext cx="314325" cy="314325"/>
              <a:chOff x="5004048" y="1923583"/>
              <a:chExt cx="628790" cy="628790"/>
            </a:xfrm>
          </p:grpSpPr>
          <p:sp>
            <p:nvSpPr>
              <p:cNvPr id="15" name="泪滴形 14"/>
              <p:cNvSpPr/>
              <p:nvPr/>
            </p:nvSpPr>
            <p:spPr>
              <a:xfrm rot="10800000" flipH="1">
                <a:off x="5004048" y="1923583"/>
                <a:ext cx="628790" cy="628790"/>
              </a:xfrm>
              <a:prstGeom prst="teardrop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6" name="椭圆​​ 22"/>
              <p:cNvSpPr/>
              <p:nvPr/>
            </p:nvSpPr>
            <p:spPr>
              <a:xfrm rot="10800000" flipH="1">
                <a:off x="5166008" y="2098246"/>
                <a:ext cx="295342" cy="295342"/>
              </a:xfrm>
              <a:prstGeom prst="ellips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grpSp>
          <p:nvGrpSpPr>
            <p:cNvPr id="8" name="组合 27"/>
            <p:cNvGrpSpPr>
              <a:grpSpLocks/>
            </p:cNvGrpSpPr>
            <p:nvPr/>
          </p:nvGrpSpPr>
          <p:grpSpPr bwMode="auto">
            <a:xfrm>
              <a:off x="1042988" y="1615653"/>
              <a:ext cx="314325" cy="314325"/>
              <a:chOff x="5147890" y="2714704"/>
              <a:chExt cx="628790" cy="628790"/>
            </a:xfrm>
          </p:grpSpPr>
          <p:sp>
            <p:nvSpPr>
              <p:cNvPr id="13" name="泪滴形 12"/>
              <p:cNvSpPr/>
              <p:nvPr/>
            </p:nvSpPr>
            <p:spPr>
              <a:xfrm rot="16200000" flipH="1">
                <a:off x="5147890" y="2714704"/>
                <a:ext cx="628790" cy="628790"/>
              </a:xfrm>
              <a:prstGeom prst="teardrop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4" name="椭圆​​ 25"/>
              <p:cNvSpPr/>
              <p:nvPr/>
            </p:nvSpPr>
            <p:spPr>
              <a:xfrm rot="16200000" flipH="1">
                <a:off x="5306675" y="2889369"/>
                <a:ext cx="295340" cy="295340"/>
              </a:xfrm>
              <a:prstGeom prst="ellips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9" name="矩形​​ 30"/>
            <p:cNvSpPr>
              <a:spLocks noChangeArrowheads="1"/>
            </p:cNvSpPr>
            <p:nvPr/>
          </p:nvSpPr>
          <p:spPr bwMode="auto">
            <a:xfrm>
              <a:off x="1674997" y="1109241"/>
              <a:ext cx="24923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点击此处录入标题内容</a:t>
              </a:r>
            </a:p>
          </p:txBody>
        </p:sp>
        <p:sp>
          <p:nvSpPr>
            <p:cNvPr id="10" name="矩形​​ 31"/>
            <p:cNvSpPr>
              <a:spLocks noChangeArrowheads="1"/>
            </p:cNvSpPr>
            <p:nvPr/>
          </p:nvSpPr>
          <p:spPr bwMode="auto">
            <a:xfrm>
              <a:off x="1674997" y="1591841"/>
              <a:ext cx="24923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点击此处录入标题内容</a:t>
              </a:r>
            </a:p>
          </p:txBody>
        </p:sp>
        <p:sp>
          <p:nvSpPr>
            <p:cNvPr id="11" name="矩形​​ 32"/>
            <p:cNvSpPr>
              <a:spLocks noChangeArrowheads="1"/>
            </p:cNvSpPr>
            <p:nvPr/>
          </p:nvSpPr>
          <p:spPr bwMode="auto">
            <a:xfrm>
              <a:off x="1674997" y="2039516"/>
              <a:ext cx="24923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点击此处录入标题内容</a:t>
              </a:r>
            </a:p>
          </p:txBody>
        </p:sp>
        <p:sp>
          <p:nvSpPr>
            <p:cNvPr id="12" name="矩形​​ 33"/>
            <p:cNvSpPr>
              <a:spLocks noChangeArrowheads="1"/>
            </p:cNvSpPr>
            <p:nvPr/>
          </p:nvSpPr>
          <p:spPr bwMode="auto">
            <a:xfrm>
              <a:off x="1674997" y="2512591"/>
              <a:ext cx="24923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点击此处录入标题内容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030341" y="1364778"/>
            <a:ext cx="1358900" cy="1358900"/>
            <a:chOff x="5102225" y="1663278"/>
            <a:chExt cx="1358900" cy="1358900"/>
          </a:xfrm>
        </p:grpSpPr>
        <p:sp>
          <p:nvSpPr>
            <p:cNvPr id="22" name="泪滴形 21"/>
            <p:cNvSpPr/>
            <p:nvPr/>
          </p:nvSpPr>
          <p:spPr bwMode="auto">
            <a:xfrm rot="10800000" flipH="1">
              <a:off x="5102225" y="1663278"/>
              <a:ext cx="1358900" cy="1358900"/>
            </a:xfrm>
            <a:prstGeom prst="teardrop">
              <a:avLst/>
            </a:prstGeom>
            <a:solidFill>
              <a:schemeClr val="accent2"/>
            </a:solidFill>
            <a:ln w="381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4" name="椭圆​​ 10"/>
            <p:cNvSpPr/>
            <p:nvPr/>
          </p:nvSpPr>
          <p:spPr bwMode="auto">
            <a:xfrm rot="10800000" flipH="1">
              <a:off x="5245100" y="1806153"/>
              <a:ext cx="812800" cy="8128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5" name="矩形​​ 43"/>
            <p:cNvSpPr>
              <a:spLocks noChangeArrowheads="1"/>
            </p:cNvSpPr>
            <p:nvPr/>
          </p:nvSpPr>
          <p:spPr bwMode="auto">
            <a:xfrm>
              <a:off x="5283031" y="1986697"/>
              <a:ext cx="723864" cy="522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入内容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516235" y="1148418"/>
            <a:ext cx="1574679" cy="1575260"/>
            <a:chOff x="6571098" y="1417217"/>
            <a:chExt cx="1574679" cy="1575260"/>
          </a:xfrm>
        </p:grpSpPr>
        <p:grpSp>
          <p:nvGrpSpPr>
            <p:cNvPr id="27" name="组合 11"/>
            <p:cNvGrpSpPr/>
            <p:nvPr/>
          </p:nvGrpSpPr>
          <p:grpSpPr bwMode="auto">
            <a:xfrm rot="16200000" flipH="1">
              <a:off x="6570808" y="1417507"/>
              <a:ext cx="1575260" cy="1574679"/>
              <a:chOff x="1187624" y="4077072"/>
              <a:chExt cx="1728192" cy="172819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0" name="泪滴形 29"/>
              <p:cNvSpPr/>
              <p:nvPr/>
            </p:nvSpPr>
            <p:spPr>
              <a:xfrm>
                <a:off x="1187624" y="4077072"/>
                <a:ext cx="1728192" cy="1728192"/>
              </a:xfrm>
              <a:prstGeom prst="teardrop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31" name="椭圆​​ 13"/>
              <p:cNvSpPr/>
              <p:nvPr/>
            </p:nvSpPr>
            <p:spPr>
              <a:xfrm>
                <a:off x="1369740" y="4567120"/>
                <a:ext cx="1056027" cy="1056027"/>
              </a:xfrm>
              <a:prstGeom prst="ellips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28" name="矩形​​ 44"/>
            <p:cNvSpPr>
              <a:spLocks noChangeArrowheads="1"/>
            </p:cNvSpPr>
            <p:nvPr/>
          </p:nvSpPr>
          <p:spPr bwMode="auto">
            <a:xfrm>
              <a:off x="7092691" y="1780256"/>
              <a:ext cx="800060" cy="584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</a:t>
              </a:r>
              <a:endPara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入内容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507722" y="2779624"/>
            <a:ext cx="1735701" cy="1736342"/>
            <a:chOff x="6579606" y="3078124"/>
            <a:chExt cx="1735701" cy="1736342"/>
          </a:xfrm>
        </p:grpSpPr>
        <p:grpSp>
          <p:nvGrpSpPr>
            <p:cNvPr id="33" name="组合 5"/>
            <p:cNvGrpSpPr/>
            <p:nvPr/>
          </p:nvGrpSpPr>
          <p:grpSpPr bwMode="auto">
            <a:xfrm flipH="1">
              <a:off x="6579606" y="3078124"/>
              <a:ext cx="1735701" cy="1736342"/>
              <a:chOff x="1187624" y="4077072"/>
              <a:chExt cx="1728192" cy="172819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6" name="泪滴形 35"/>
              <p:cNvSpPr/>
              <p:nvPr/>
            </p:nvSpPr>
            <p:spPr>
              <a:xfrm>
                <a:off x="1187624" y="4077072"/>
                <a:ext cx="1728192" cy="1728192"/>
              </a:xfrm>
              <a:prstGeom prst="teardrop">
                <a:avLst/>
              </a:prstGeom>
              <a:solidFill>
                <a:schemeClr val="accent2"/>
              </a:solidFill>
              <a:ln w="381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37" name="椭圆​​ 7"/>
              <p:cNvSpPr/>
              <p:nvPr/>
            </p:nvSpPr>
            <p:spPr>
              <a:xfrm>
                <a:off x="1369741" y="4577646"/>
                <a:ext cx="1045501" cy="1045501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34" name="矩形​​ 46"/>
            <p:cNvSpPr>
              <a:spLocks noChangeArrowheads="1"/>
            </p:cNvSpPr>
            <p:nvPr/>
          </p:nvSpPr>
          <p:spPr bwMode="auto">
            <a:xfrm>
              <a:off x="7180000" y="3831961"/>
              <a:ext cx="800060" cy="584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</a:t>
              </a:r>
              <a:endPara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入内容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893350" y="2779625"/>
            <a:ext cx="1520476" cy="1521038"/>
            <a:chOff x="4965234" y="3078125"/>
            <a:chExt cx="1520476" cy="1521038"/>
          </a:xfrm>
        </p:grpSpPr>
        <p:grpSp>
          <p:nvGrpSpPr>
            <p:cNvPr id="39" name="组合 4"/>
            <p:cNvGrpSpPr/>
            <p:nvPr/>
          </p:nvGrpSpPr>
          <p:grpSpPr bwMode="auto">
            <a:xfrm>
              <a:off x="4965234" y="3078125"/>
              <a:ext cx="1520476" cy="1521038"/>
              <a:chOff x="1187624" y="4077072"/>
              <a:chExt cx="1728192" cy="172819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2" name="泪滴形 41"/>
              <p:cNvSpPr/>
              <p:nvPr/>
            </p:nvSpPr>
            <p:spPr>
              <a:xfrm>
                <a:off x="1187624" y="4077072"/>
                <a:ext cx="1728192" cy="1728192"/>
              </a:xfrm>
              <a:prstGeom prst="teardrop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43" name="椭圆​​ 3"/>
              <p:cNvSpPr/>
              <p:nvPr/>
            </p:nvSpPr>
            <p:spPr>
              <a:xfrm>
                <a:off x="1369740" y="4495805"/>
                <a:ext cx="1127342" cy="1127342"/>
              </a:xfrm>
              <a:prstGeom prst="ellips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40" name="矩形​​ 45"/>
            <p:cNvSpPr>
              <a:spLocks noChangeArrowheads="1"/>
            </p:cNvSpPr>
            <p:nvPr/>
          </p:nvSpPr>
          <p:spPr bwMode="auto">
            <a:xfrm>
              <a:off x="5244933" y="3654104"/>
              <a:ext cx="800060" cy="584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</a:t>
              </a:r>
              <a:endPara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入内容</a:t>
              </a:r>
            </a:p>
          </p:txBody>
        </p:sp>
      </p:grpSp>
      <p:pic>
        <p:nvPicPr>
          <p:cNvPr id="44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95106" y="3366605"/>
            <a:ext cx="6762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338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Freeform 471"/>
          <p:cNvSpPr>
            <a:spLocks noEditPoints="1"/>
          </p:cNvSpPr>
          <p:nvPr/>
        </p:nvSpPr>
        <p:spPr bwMode="auto">
          <a:xfrm>
            <a:off x="4958094" y="3003798"/>
            <a:ext cx="725427" cy="554225"/>
          </a:xfrm>
          <a:custGeom>
            <a:avLst/>
            <a:gdLst>
              <a:gd name="T0" fmla="*/ 103 w 106"/>
              <a:gd name="T1" fmla="*/ 44 h 81"/>
              <a:gd name="T2" fmla="*/ 85 w 106"/>
              <a:gd name="T3" fmla="*/ 26 h 81"/>
              <a:gd name="T4" fmla="*/ 66 w 106"/>
              <a:gd name="T5" fmla="*/ 7 h 81"/>
              <a:gd name="T6" fmla="*/ 47 w 106"/>
              <a:gd name="T7" fmla="*/ 26 h 81"/>
              <a:gd name="T8" fmla="*/ 29 w 106"/>
              <a:gd name="T9" fmla="*/ 44 h 81"/>
              <a:gd name="T10" fmla="*/ 4 w 106"/>
              <a:gd name="T11" fmla="*/ 44 h 81"/>
              <a:gd name="T12" fmla="*/ 4 w 106"/>
              <a:gd name="T13" fmla="*/ 81 h 81"/>
              <a:gd name="T14" fmla="*/ 66 w 106"/>
              <a:gd name="T15" fmla="*/ 81 h 81"/>
              <a:gd name="T16" fmla="*/ 66 w 106"/>
              <a:gd name="T17" fmla="*/ 53 h 81"/>
              <a:gd name="T18" fmla="*/ 84 w 106"/>
              <a:gd name="T19" fmla="*/ 53 h 81"/>
              <a:gd name="T20" fmla="*/ 84 w 106"/>
              <a:gd name="T21" fmla="*/ 81 h 81"/>
              <a:gd name="T22" fmla="*/ 103 w 106"/>
              <a:gd name="T23" fmla="*/ 81 h 81"/>
              <a:gd name="T24" fmla="*/ 103 w 106"/>
              <a:gd name="T25" fmla="*/ 44 h 81"/>
              <a:gd name="T26" fmla="*/ 25 w 106"/>
              <a:gd name="T27" fmla="*/ 66 h 81"/>
              <a:gd name="T28" fmla="*/ 11 w 106"/>
              <a:gd name="T29" fmla="*/ 66 h 81"/>
              <a:gd name="T30" fmla="*/ 11 w 106"/>
              <a:gd name="T31" fmla="*/ 52 h 81"/>
              <a:gd name="T32" fmla="*/ 25 w 106"/>
              <a:gd name="T33" fmla="*/ 52 h 81"/>
              <a:gd name="T34" fmla="*/ 25 w 106"/>
              <a:gd name="T35" fmla="*/ 66 h 81"/>
              <a:gd name="T36" fmla="*/ 47 w 106"/>
              <a:gd name="T37" fmla="*/ 66 h 81"/>
              <a:gd name="T38" fmla="*/ 33 w 106"/>
              <a:gd name="T39" fmla="*/ 66 h 81"/>
              <a:gd name="T40" fmla="*/ 33 w 106"/>
              <a:gd name="T41" fmla="*/ 52 h 81"/>
              <a:gd name="T42" fmla="*/ 47 w 106"/>
              <a:gd name="T43" fmla="*/ 52 h 81"/>
              <a:gd name="T44" fmla="*/ 47 w 106"/>
              <a:gd name="T45" fmla="*/ 66 h 81"/>
              <a:gd name="T46" fmla="*/ 63 w 106"/>
              <a:gd name="T47" fmla="*/ 38 h 81"/>
              <a:gd name="T48" fmla="*/ 56 w 106"/>
              <a:gd name="T49" fmla="*/ 31 h 81"/>
              <a:gd name="T50" fmla="*/ 63 w 106"/>
              <a:gd name="T51" fmla="*/ 25 h 81"/>
              <a:gd name="T52" fmla="*/ 70 w 106"/>
              <a:gd name="T53" fmla="*/ 31 h 81"/>
              <a:gd name="T54" fmla="*/ 63 w 106"/>
              <a:gd name="T55" fmla="*/ 38 h 81"/>
              <a:gd name="T56" fmla="*/ 106 w 106"/>
              <a:gd name="T57" fmla="*/ 40 h 81"/>
              <a:gd name="T58" fmla="*/ 104 w 106"/>
              <a:gd name="T59" fmla="*/ 42 h 81"/>
              <a:gd name="T60" fmla="*/ 66 w 106"/>
              <a:gd name="T61" fmla="*/ 3 h 81"/>
              <a:gd name="T62" fmla="*/ 28 w 106"/>
              <a:gd name="T63" fmla="*/ 41 h 81"/>
              <a:gd name="T64" fmla="*/ 28 w 106"/>
              <a:gd name="T65" fmla="*/ 42 h 81"/>
              <a:gd name="T66" fmla="*/ 0 w 106"/>
              <a:gd name="T67" fmla="*/ 42 h 81"/>
              <a:gd name="T68" fmla="*/ 21 w 106"/>
              <a:gd name="T69" fmla="*/ 20 h 81"/>
              <a:gd name="T70" fmla="*/ 47 w 106"/>
              <a:gd name="T71" fmla="*/ 20 h 81"/>
              <a:gd name="T72" fmla="*/ 66 w 106"/>
              <a:gd name="T73" fmla="*/ 0 h 81"/>
              <a:gd name="T74" fmla="*/ 87 w 106"/>
              <a:gd name="T75" fmla="*/ 21 h 81"/>
              <a:gd name="T76" fmla="*/ 87 w 106"/>
              <a:gd name="T77" fmla="*/ 9 h 81"/>
              <a:gd name="T78" fmla="*/ 95 w 106"/>
              <a:gd name="T79" fmla="*/ 9 h 81"/>
              <a:gd name="T80" fmla="*/ 95 w 106"/>
              <a:gd name="T81" fmla="*/ 30 h 81"/>
              <a:gd name="T82" fmla="*/ 106 w 106"/>
              <a:gd name="T83" fmla="*/ 4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6" h="81">
                <a:moveTo>
                  <a:pt x="103" y="44"/>
                </a:moveTo>
                <a:cubicBezTo>
                  <a:pt x="85" y="26"/>
                  <a:pt x="85" y="26"/>
                  <a:pt x="85" y="26"/>
                </a:cubicBezTo>
                <a:cubicBezTo>
                  <a:pt x="66" y="7"/>
                  <a:pt x="66" y="7"/>
                  <a:pt x="66" y="7"/>
                </a:cubicBezTo>
                <a:cubicBezTo>
                  <a:pt x="47" y="26"/>
                  <a:pt x="47" y="26"/>
                  <a:pt x="47" y="26"/>
                </a:cubicBezTo>
                <a:cubicBezTo>
                  <a:pt x="29" y="44"/>
                  <a:pt x="29" y="44"/>
                  <a:pt x="29" y="44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81"/>
                  <a:pt x="4" y="81"/>
                  <a:pt x="4" y="81"/>
                </a:cubicBezTo>
                <a:cubicBezTo>
                  <a:pt x="66" y="81"/>
                  <a:pt x="66" y="81"/>
                  <a:pt x="66" y="81"/>
                </a:cubicBezTo>
                <a:cubicBezTo>
                  <a:pt x="66" y="53"/>
                  <a:pt x="66" y="53"/>
                  <a:pt x="66" y="53"/>
                </a:cubicBezTo>
                <a:cubicBezTo>
                  <a:pt x="84" y="53"/>
                  <a:pt x="84" y="53"/>
                  <a:pt x="84" y="53"/>
                </a:cubicBezTo>
                <a:cubicBezTo>
                  <a:pt x="84" y="81"/>
                  <a:pt x="84" y="81"/>
                  <a:pt x="84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03" y="44"/>
                  <a:pt x="103" y="44"/>
                  <a:pt x="103" y="44"/>
                </a:cubicBezTo>
                <a:close/>
                <a:moveTo>
                  <a:pt x="25" y="66"/>
                </a:moveTo>
                <a:cubicBezTo>
                  <a:pt x="11" y="66"/>
                  <a:pt x="11" y="66"/>
                  <a:pt x="11" y="66"/>
                </a:cubicBezTo>
                <a:cubicBezTo>
                  <a:pt x="11" y="52"/>
                  <a:pt x="11" y="52"/>
                  <a:pt x="11" y="52"/>
                </a:cubicBezTo>
                <a:cubicBezTo>
                  <a:pt x="25" y="52"/>
                  <a:pt x="25" y="52"/>
                  <a:pt x="25" y="52"/>
                </a:cubicBezTo>
                <a:lnTo>
                  <a:pt x="25" y="66"/>
                </a:lnTo>
                <a:close/>
                <a:moveTo>
                  <a:pt x="47" y="66"/>
                </a:moveTo>
                <a:cubicBezTo>
                  <a:pt x="33" y="66"/>
                  <a:pt x="33" y="66"/>
                  <a:pt x="33" y="66"/>
                </a:cubicBezTo>
                <a:cubicBezTo>
                  <a:pt x="33" y="52"/>
                  <a:pt x="33" y="52"/>
                  <a:pt x="33" y="52"/>
                </a:cubicBezTo>
                <a:cubicBezTo>
                  <a:pt x="47" y="52"/>
                  <a:pt x="47" y="52"/>
                  <a:pt x="47" y="52"/>
                </a:cubicBezTo>
                <a:lnTo>
                  <a:pt x="47" y="66"/>
                </a:lnTo>
                <a:close/>
                <a:moveTo>
                  <a:pt x="63" y="38"/>
                </a:moveTo>
                <a:cubicBezTo>
                  <a:pt x="59" y="38"/>
                  <a:pt x="56" y="35"/>
                  <a:pt x="56" y="31"/>
                </a:cubicBezTo>
                <a:cubicBezTo>
                  <a:pt x="56" y="28"/>
                  <a:pt x="59" y="25"/>
                  <a:pt x="63" y="25"/>
                </a:cubicBezTo>
                <a:cubicBezTo>
                  <a:pt x="67" y="25"/>
                  <a:pt x="70" y="28"/>
                  <a:pt x="70" y="31"/>
                </a:cubicBezTo>
                <a:cubicBezTo>
                  <a:pt x="70" y="35"/>
                  <a:pt x="67" y="38"/>
                  <a:pt x="63" y="38"/>
                </a:cubicBezTo>
                <a:close/>
                <a:moveTo>
                  <a:pt x="106" y="40"/>
                </a:moveTo>
                <a:cubicBezTo>
                  <a:pt x="104" y="42"/>
                  <a:pt x="104" y="42"/>
                  <a:pt x="104" y="42"/>
                </a:cubicBezTo>
                <a:cubicBezTo>
                  <a:pt x="66" y="3"/>
                  <a:pt x="66" y="3"/>
                  <a:pt x="66" y="3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42"/>
                  <a:pt x="28" y="42"/>
                  <a:pt x="28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21" y="20"/>
                  <a:pt x="21" y="20"/>
                  <a:pt x="21" y="20"/>
                </a:cubicBezTo>
                <a:cubicBezTo>
                  <a:pt x="47" y="20"/>
                  <a:pt x="47" y="20"/>
                  <a:pt x="47" y="20"/>
                </a:cubicBezTo>
                <a:cubicBezTo>
                  <a:pt x="66" y="0"/>
                  <a:pt x="66" y="0"/>
                  <a:pt x="66" y="0"/>
                </a:cubicBezTo>
                <a:cubicBezTo>
                  <a:pt x="87" y="21"/>
                  <a:pt x="87" y="21"/>
                  <a:pt x="87" y="21"/>
                </a:cubicBezTo>
                <a:cubicBezTo>
                  <a:pt x="87" y="9"/>
                  <a:pt x="87" y="9"/>
                  <a:pt x="87" y="9"/>
                </a:cubicBezTo>
                <a:cubicBezTo>
                  <a:pt x="95" y="9"/>
                  <a:pt x="95" y="9"/>
                  <a:pt x="95" y="9"/>
                </a:cubicBezTo>
                <a:cubicBezTo>
                  <a:pt x="95" y="30"/>
                  <a:pt x="95" y="30"/>
                  <a:pt x="95" y="30"/>
                </a:cubicBezTo>
                <a:lnTo>
                  <a:pt x="106" y="40"/>
                </a:ln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reeform 476"/>
          <p:cNvSpPr>
            <a:spLocks noEditPoints="1"/>
          </p:cNvSpPr>
          <p:nvPr/>
        </p:nvSpPr>
        <p:spPr bwMode="auto">
          <a:xfrm>
            <a:off x="1641582" y="1275606"/>
            <a:ext cx="781006" cy="565910"/>
          </a:xfrm>
          <a:custGeom>
            <a:avLst/>
            <a:gdLst>
              <a:gd name="T0" fmla="*/ 125 w 125"/>
              <a:gd name="T1" fmla="*/ 71 h 73"/>
              <a:gd name="T2" fmla="*/ 124 w 125"/>
              <a:gd name="T3" fmla="*/ 73 h 73"/>
              <a:gd name="T4" fmla="*/ 2 w 125"/>
              <a:gd name="T5" fmla="*/ 73 h 73"/>
              <a:gd name="T6" fmla="*/ 0 w 125"/>
              <a:gd name="T7" fmla="*/ 71 h 73"/>
              <a:gd name="T8" fmla="*/ 0 w 125"/>
              <a:gd name="T9" fmla="*/ 68 h 73"/>
              <a:gd name="T10" fmla="*/ 2 w 125"/>
              <a:gd name="T11" fmla="*/ 66 h 73"/>
              <a:gd name="T12" fmla="*/ 124 w 125"/>
              <a:gd name="T13" fmla="*/ 66 h 73"/>
              <a:gd name="T14" fmla="*/ 125 w 125"/>
              <a:gd name="T15" fmla="*/ 68 h 73"/>
              <a:gd name="T16" fmla="*/ 125 w 125"/>
              <a:gd name="T17" fmla="*/ 71 h 73"/>
              <a:gd name="T18" fmla="*/ 118 w 125"/>
              <a:gd name="T19" fmla="*/ 5 h 73"/>
              <a:gd name="T20" fmla="*/ 118 w 125"/>
              <a:gd name="T21" fmla="*/ 58 h 73"/>
              <a:gd name="T22" fmla="*/ 113 w 125"/>
              <a:gd name="T23" fmla="*/ 63 h 73"/>
              <a:gd name="T24" fmla="*/ 12 w 125"/>
              <a:gd name="T25" fmla="*/ 63 h 73"/>
              <a:gd name="T26" fmla="*/ 7 w 125"/>
              <a:gd name="T27" fmla="*/ 58 h 73"/>
              <a:gd name="T28" fmla="*/ 7 w 125"/>
              <a:gd name="T29" fmla="*/ 5 h 73"/>
              <a:gd name="T30" fmla="*/ 12 w 125"/>
              <a:gd name="T31" fmla="*/ 0 h 73"/>
              <a:gd name="T32" fmla="*/ 113 w 125"/>
              <a:gd name="T33" fmla="*/ 0 h 73"/>
              <a:gd name="T34" fmla="*/ 118 w 125"/>
              <a:gd name="T35" fmla="*/ 5 h 73"/>
              <a:gd name="T36" fmla="*/ 113 w 125"/>
              <a:gd name="T37" fmla="*/ 6 h 73"/>
              <a:gd name="T38" fmla="*/ 12 w 125"/>
              <a:gd name="T39" fmla="*/ 6 h 73"/>
              <a:gd name="T40" fmla="*/ 12 w 125"/>
              <a:gd name="T41" fmla="*/ 59 h 73"/>
              <a:gd name="T42" fmla="*/ 113 w 125"/>
              <a:gd name="T43" fmla="*/ 59 h 73"/>
              <a:gd name="T44" fmla="*/ 113 w 125"/>
              <a:gd name="T45" fmla="*/ 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5" h="73">
                <a:moveTo>
                  <a:pt x="125" y="71"/>
                </a:moveTo>
                <a:cubicBezTo>
                  <a:pt x="125" y="72"/>
                  <a:pt x="124" y="73"/>
                  <a:pt x="124" y="73"/>
                </a:cubicBezTo>
                <a:cubicBezTo>
                  <a:pt x="2" y="73"/>
                  <a:pt x="2" y="73"/>
                  <a:pt x="2" y="73"/>
                </a:cubicBezTo>
                <a:cubicBezTo>
                  <a:pt x="1" y="73"/>
                  <a:pt x="0" y="72"/>
                  <a:pt x="0" y="71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7"/>
                  <a:pt x="1" y="66"/>
                  <a:pt x="2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4" y="66"/>
                  <a:pt x="125" y="67"/>
                  <a:pt x="125" y="68"/>
                </a:cubicBezTo>
                <a:lnTo>
                  <a:pt x="125" y="71"/>
                </a:lnTo>
                <a:close/>
                <a:moveTo>
                  <a:pt x="118" y="5"/>
                </a:moveTo>
                <a:cubicBezTo>
                  <a:pt x="118" y="58"/>
                  <a:pt x="118" y="58"/>
                  <a:pt x="118" y="58"/>
                </a:cubicBezTo>
                <a:cubicBezTo>
                  <a:pt x="118" y="61"/>
                  <a:pt x="116" y="63"/>
                  <a:pt x="113" y="63"/>
                </a:cubicBezTo>
                <a:cubicBezTo>
                  <a:pt x="12" y="63"/>
                  <a:pt x="12" y="63"/>
                  <a:pt x="12" y="63"/>
                </a:cubicBezTo>
                <a:cubicBezTo>
                  <a:pt x="9" y="63"/>
                  <a:pt x="7" y="61"/>
                  <a:pt x="7" y="58"/>
                </a:cubicBezTo>
                <a:cubicBezTo>
                  <a:pt x="7" y="5"/>
                  <a:pt x="7" y="5"/>
                  <a:pt x="7" y="5"/>
                </a:cubicBezTo>
                <a:cubicBezTo>
                  <a:pt x="7" y="2"/>
                  <a:pt x="9" y="0"/>
                  <a:pt x="12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16" y="0"/>
                  <a:pt x="118" y="2"/>
                  <a:pt x="118" y="5"/>
                </a:cubicBezTo>
                <a:close/>
                <a:moveTo>
                  <a:pt x="113" y="6"/>
                </a:moveTo>
                <a:cubicBezTo>
                  <a:pt x="12" y="6"/>
                  <a:pt x="12" y="6"/>
                  <a:pt x="12" y="6"/>
                </a:cubicBezTo>
                <a:cubicBezTo>
                  <a:pt x="12" y="59"/>
                  <a:pt x="12" y="59"/>
                  <a:pt x="12" y="59"/>
                </a:cubicBezTo>
                <a:cubicBezTo>
                  <a:pt x="113" y="59"/>
                  <a:pt x="113" y="59"/>
                  <a:pt x="113" y="59"/>
                </a:cubicBezTo>
                <a:lnTo>
                  <a:pt x="113" y="6"/>
                </a:ln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Oval 493"/>
          <p:cNvSpPr>
            <a:spLocks noChangeArrowheads="1"/>
          </p:cNvSpPr>
          <p:nvPr/>
        </p:nvSpPr>
        <p:spPr bwMode="auto">
          <a:xfrm>
            <a:off x="1641581" y="3061011"/>
            <a:ext cx="547803" cy="49701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Freeform 497"/>
          <p:cNvSpPr>
            <a:spLocks noEditPoints="1"/>
          </p:cNvSpPr>
          <p:nvPr/>
        </p:nvSpPr>
        <p:spPr bwMode="auto">
          <a:xfrm>
            <a:off x="4958095" y="1275606"/>
            <a:ext cx="422877" cy="583375"/>
          </a:xfrm>
          <a:custGeom>
            <a:avLst/>
            <a:gdLst>
              <a:gd name="T0" fmla="*/ 125 w 128"/>
              <a:gd name="T1" fmla="*/ 83 h 177"/>
              <a:gd name="T2" fmla="*/ 64 w 128"/>
              <a:gd name="T3" fmla="*/ 177 h 177"/>
              <a:gd name="T4" fmla="*/ 0 w 128"/>
              <a:gd name="T5" fmla="*/ 71 h 177"/>
              <a:gd name="T6" fmla="*/ 0 w 128"/>
              <a:gd name="T7" fmla="*/ 70 h 177"/>
              <a:gd name="T8" fmla="*/ 0 w 128"/>
              <a:gd name="T9" fmla="*/ 64 h 177"/>
              <a:gd name="T10" fmla="*/ 64 w 128"/>
              <a:gd name="T11" fmla="*/ 0 h 177"/>
              <a:gd name="T12" fmla="*/ 128 w 128"/>
              <a:gd name="T13" fmla="*/ 64 h 177"/>
              <a:gd name="T14" fmla="*/ 127 w 128"/>
              <a:gd name="T15" fmla="*/ 68 h 177"/>
              <a:gd name="T16" fmla="*/ 125 w 128"/>
              <a:gd name="T17" fmla="*/ 83 h 177"/>
              <a:gd name="T18" fmla="*/ 64 w 128"/>
              <a:gd name="T19" fmla="*/ 20 h 177"/>
              <a:gd name="T20" fmla="*/ 22 w 128"/>
              <a:gd name="T21" fmla="*/ 62 h 177"/>
              <a:gd name="T22" fmla="*/ 64 w 128"/>
              <a:gd name="T23" fmla="*/ 104 h 177"/>
              <a:gd name="T24" fmla="*/ 106 w 128"/>
              <a:gd name="T25" fmla="*/ 62 h 177"/>
              <a:gd name="T26" fmla="*/ 64 w 128"/>
              <a:gd name="T27" fmla="*/ 20 h 177"/>
              <a:gd name="T28" fmla="*/ 64 w 128"/>
              <a:gd name="T29" fmla="*/ 40 h 177"/>
              <a:gd name="T30" fmla="*/ 44 w 128"/>
              <a:gd name="T31" fmla="*/ 60 h 177"/>
              <a:gd name="T32" fmla="*/ 64 w 128"/>
              <a:gd name="T33" fmla="*/ 80 h 177"/>
              <a:gd name="T34" fmla="*/ 84 w 128"/>
              <a:gd name="T35" fmla="*/ 60 h 177"/>
              <a:gd name="T36" fmla="*/ 64 w 128"/>
              <a:gd name="T37" fmla="*/ 4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" h="177">
                <a:moveTo>
                  <a:pt x="125" y="83"/>
                </a:moveTo>
                <a:cubicBezTo>
                  <a:pt x="120" y="104"/>
                  <a:pt x="105" y="138"/>
                  <a:pt x="64" y="177"/>
                </a:cubicBezTo>
                <a:cubicBezTo>
                  <a:pt x="64" y="177"/>
                  <a:pt x="5" y="122"/>
                  <a:pt x="0" y="71"/>
                </a:cubicBezTo>
                <a:cubicBezTo>
                  <a:pt x="0" y="71"/>
                  <a:pt x="0" y="70"/>
                  <a:pt x="0" y="70"/>
                </a:cubicBezTo>
                <a:cubicBezTo>
                  <a:pt x="0" y="68"/>
                  <a:pt x="0" y="66"/>
                  <a:pt x="0" y="64"/>
                </a:cubicBezTo>
                <a:cubicBezTo>
                  <a:pt x="0" y="29"/>
                  <a:pt x="28" y="0"/>
                  <a:pt x="64" y="0"/>
                </a:cubicBezTo>
                <a:cubicBezTo>
                  <a:pt x="99" y="0"/>
                  <a:pt x="128" y="29"/>
                  <a:pt x="128" y="64"/>
                </a:cubicBezTo>
                <a:cubicBezTo>
                  <a:pt x="128" y="64"/>
                  <a:pt x="128" y="65"/>
                  <a:pt x="127" y="68"/>
                </a:cubicBezTo>
                <a:cubicBezTo>
                  <a:pt x="127" y="73"/>
                  <a:pt x="126" y="78"/>
                  <a:pt x="125" y="83"/>
                </a:cubicBezTo>
                <a:close/>
                <a:moveTo>
                  <a:pt x="64" y="20"/>
                </a:moveTo>
                <a:cubicBezTo>
                  <a:pt x="40" y="20"/>
                  <a:pt x="22" y="39"/>
                  <a:pt x="22" y="62"/>
                </a:cubicBezTo>
                <a:cubicBezTo>
                  <a:pt x="22" y="85"/>
                  <a:pt x="40" y="104"/>
                  <a:pt x="64" y="104"/>
                </a:cubicBezTo>
                <a:cubicBezTo>
                  <a:pt x="87" y="104"/>
                  <a:pt x="106" y="85"/>
                  <a:pt x="106" y="62"/>
                </a:cubicBezTo>
                <a:cubicBezTo>
                  <a:pt x="106" y="39"/>
                  <a:pt x="87" y="20"/>
                  <a:pt x="64" y="20"/>
                </a:cubicBezTo>
                <a:close/>
                <a:moveTo>
                  <a:pt x="64" y="40"/>
                </a:moveTo>
                <a:cubicBezTo>
                  <a:pt x="53" y="40"/>
                  <a:pt x="44" y="49"/>
                  <a:pt x="44" y="60"/>
                </a:cubicBezTo>
                <a:cubicBezTo>
                  <a:pt x="44" y="71"/>
                  <a:pt x="53" y="80"/>
                  <a:pt x="64" y="80"/>
                </a:cubicBezTo>
                <a:cubicBezTo>
                  <a:pt x="75" y="80"/>
                  <a:pt x="84" y="71"/>
                  <a:pt x="84" y="60"/>
                </a:cubicBezTo>
                <a:cubicBezTo>
                  <a:pt x="84" y="49"/>
                  <a:pt x="75" y="40"/>
                  <a:pt x="64" y="40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641581" y="1910689"/>
            <a:ext cx="278219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958093" y="1910689"/>
            <a:ext cx="27600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641581" y="3677268"/>
            <a:ext cx="278219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958093" y="3677268"/>
            <a:ext cx="27600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98"/>
          <p:cNvSpPr txBox="1"/>
          <p:nvPr/>
        </p:nvSpPr>
        <p:spPr>
          <a:xfrm>
            <a:off x="3141389" y="1466800"/>
            <a:ext cx="1369604" cy="315469"/>
          </a:xfrm>
          <a:prstGeom prst="rect">
            <a:avLst/>
          </a:prstGeom>
          <a:noFill/>
        </p:spPr>
        <p:txBody>
          <a:bodyPr wrap="none" lIns="68579" tIns="34289" rIns="68579" bIns="34289" rtlCol="0" anchor="ctr">
            <a:spAutoFit/>
          </a:bodyPr>
          <a:lstStyle/>
          <a:p>
            <a:pPr lvl="0"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点击添加内容</a:t>
            </a:r>
          </a:p>
        </p:txBody>
      </p:sp>
      <p:sp>
        <p:nvSpPr>
          <p:cNvPr id="12" name="TextBox 499"/>
          <p:cNvSpPr txBox="1"/>
          <p:nvPr/>
        </p:nvSpPr>
        <p:spPr>
          <a:xfrm>
            <a:off x="6435997" y="1466800"/>
            <a:ext cx="1369604" cy="315469"/>
          </a:xfrm>
          <a:prstGeom prst="rect">
            <a:avLst/>
          </a:prstGeom>
          <a:noFill/>
        </p:spPr>
        <p:txBody>
          <a:bodyPr wrap="none" lIns="68579" tIns="34289" rIns="68579" bIns="34289" rtlCol="0" anchor="ctr">
            <a:spAutoFit/>
          </a:bodyPr>
          <a:lstStyle/>
          <a:p>
            <a:pPr lvl="0"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点击添加内容</a:t>
            </a:r>
          </a:p>
        </p:txBody>
      </p:sp>
      <p:sp>
        <p:nvSpPr>
          <p:cNvPr id="13" name="TextBox 500"/>
          <p:cNvSpPr txBox="1"/>
          <p:nvPr/>
        </p:nvSpPr>
        <p:spPr>
          <a:xfrm>
            <a:off x="3141389" y="3210537"/>
            <a:ext cx="1369604" cy="315469"/>
          </a:xfrm>
          <a:prstGeom prst="rect">
            <a:avLst/>
          </a:prstGeom>
          <a:noFill/>
        </p:spPr>
        <p:txBody>
          <a:bodyPr wrap="none" lIns="68579" tIns="34289" rIns="68579" bIns="34289" rtlCol="0" anchor="ctr">
            <a:spAutoFit/>
          </a:bodyPr>
          <a:lstStyle/>
          <a:p>
            <a:pPr lvl="0"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点击添加内容</a:t>
            </a:r>
          </a:p>
        </p:txBody>
      </p:sp>
      <p:sp>
        <p:nvSpPr>
          <p:cNvPr id="14" name="TextBox 501"/>
          <p:cNvSpPr txBox="1"/>
          <p:nvPr/>
        </p:nvSpPr>
        <p:spPr>
          <a:xfrm>
            <a:off x="6435997" y="3210537"/>
            <a:ext cx="1369604" cy="315469"/>
          </a:xfrm>
          <a:prstGeom prst="rect">
            <a:avLst/>
          </a:prstGeom>
          <a:noFill/>
        </p:spPr>
        <p:txBody>
          <a:bodyPr wrap="none" lIns="68579" tIns="34289" rIns="68579" bIns="34289" rtlCol="0" anchor="ctr">
            <a:spAutoFit/>
          </a:bodyPr>
          <a:lstStyle/>
          <a:p>
            <a:pPr lvl="0"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点击添加内容</a:t>
            </a:r>
          </a:p>
        </p:txBody>
      </p:sp>
      <p:sp>
        <p:nvSpPr>
          <p:cNvPr id="15" name="TextBox 503"/>
          <p:cNvSpPr txBox="1"/>
          <p:nvPr/>
        </p:nvSpPr>
        <p:spPr>
          <a:xfrm>
            <a:off x="1547664" y="1978226"/>
            <a:ext cx="3046199" cy="78944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，在此录入上述图表的描述说明。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504"/>
          <p:cNvSpPr txBox="1"/>
          <p:nvPr/>
        </p:nvSpPr>
        <p:spPr>
          <a:xfrm>
            <a:off x="4881895" y="1978226"/>
            <a:ext cx="3046199" cy="78944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200" dirty="0"/>
              <a:t>您的内容打在这里，或者通过复制您的文本后，在此框中选择粘贴，并选择只保留文字</a:t>
            </a:r>
            <a:r>
              <a:rPr lang="zh-CN" altLang="en-US" sz="1200" dirty="0">
                <a:sym typeface="微软雅黑" pitchFamily="34" charset="-122"/>
              </a:rPr>
              <a:t>，在此录入上述图表的描述说明。</a:t>
            </a:r>
            <a:endParaRPr lang="zh-CN" altLang="en-US" sz="1200" dirty="0"/>
          </a:p>
        </p:txBody>
      </p:sp>
      <p:sp>
        <p:nvSpPr>
          <p:cNvPr id="17" name="TextBox 505"/>
          <p:cNvSpPr txBox="1"/>
          <p:nvPr/>
        </p:nvSpPr>
        <p:spPr>
          <a:xfrm>
            <a:off x="1547664" y="3752624"/>
            <a:ext cx="3046199" cy="78944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200" dirty="0"/>
              <a:t>您的内容打在这里，或者通过复制您的文本后，在此框中选择粘贴，并选择只保留文字</a:t>
            </a:r>
            <a:r>
              <a:rPr lang="zh-CN" altLang="en-US" sz="1200" dirty="0">
                <a:sym typeface="微软雅黑" pitchFamily="34" charset="-122"/>
              </a:rPr>
              <a:t>，在此录入上述图表的描述说明。</a:t>
            </a:r>
            <a:endParaRPr lang="zh-CN" altLang="en-US" sz="1200" dirty="0"/>
          </a:p>
        </p:txBody>
      </p:sp>
      <p:sp>
        <p:nvSpPr>
          <p:cNvPr id="18" name="TextBox 506"/>
          <p:cNvSpPr txBox="1"/>
          <p:nvPr/>
        </p:nvSpPr>
        <p:spPr>
          <a:xfrm>
            <a:off x="4881895" y="3752624"/>
            <a:ext cx="3046199" cy="78944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200" dirty="0"/>
              <a:t>您的内容打在这里，或者通过复制您的文本后，在此框中选择粘贴，并选择只保留文字</a:t>
            </a:r>
            <a:r>
              <a:rPr lang="zh-CN" altLang="en-US" sz="1200" dirty="0">
                <a:sym typeface="微软雅黑" pitchFamily="34" charset="-122"/>
              </a:rPr>
              <a:t>，在此录入上述图表的描述说明。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23100627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33268" y="1450693"/>
            <a:ext cx="1023339" cy="334700"/>
          </a:xfrm>
          <a:prstGeom prst="rect">
            <a:avLst/>
          </a:prstGeom>
        </p:spPr>
        <p:txBody>
          <a:bodyPr wrap="none" lIns="68571" tIns="34286" rIns="68571" bIns="34286">
            <a:spAutoFit/>
          </a:bodyPr>
          <a:lstStyle/>
          <a:p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23545" y="3085020"/>
            <a:ext cx="1023339" cy="334700"/>
          </a:xfrm>
          <a:prstGeom prst="rect">
            <a:avLst/>
          </a:prstGeom>
        </p:spPr>
        <p:txBody>
          <a:bodyPr wrap="none" lIns="68571" tIns="34286" rIns="68571" bIns="34286">
            <a:spAutoFit/>
          </a:bodyPr>
          <a:lstStyle/>
          <a:p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45949" y="2242989"/>
            <a:ext cx="1023339" cy="334700"/>
          </a:xfrm>
          <a:prstGeom prst="rect">
            <a:avLst/>
          </a:prstGeom>
        </p:spPr>
        <p:txBody>
          <a:bodyPr wrap="none" lIns="68571" tIns="34286" rIns="68571" bIns="34286">
            <a:spAutoFit/>
          </a:bodyPr>
          <a:lstStyle/>
          <a:p>
            <a:pPr algn="r"/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等腰三角形 5"/>
          <p:cNvSpPr>
            <a:spLocks noChangeAspect="1" noChangeArrowheads="1"/>
          </p:cNvSpPr>
          <p:nvPr/>
        </p:nvSpPr>
        <p:spPr bwMode="auto">
          <a:xfrm rot="5400000" flipV="1">
            <a:off x="5402009" y="1832394"/>
            <a:ext cx="179437" cy="1547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/>
        </p:spPr>
        <p:txBody>
          <a:bodyPr lIns="68571" tIns="34286" rIns="68571" bIns="3428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50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7" name="矩形 47"/>
          <p:cNvSpPr>
            <a:spLocks noChangeArrowheads="1"/>
          </p:cNvSpPr>
          <p:nvPr/>
        </p:nvSpPr>
        <p:spPr bwMode="auto">
          <a:xfrm>
            <a:off x="5623547" y="1761746"/>
            <a:ext cx="2116805" cy="88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6" rIns="68571" bIns="3428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在此录入上述图表的综合描述说明，在此录入上述图表的综合描述说明，在此录入上述图表的综合描述说明。</a:t>
            </a:r>
          </a:p>
        </p:txBody>
      </p:sp>
      <p:sp>
        <p:nvSpPr>
          <p:cNvPr id="8" name="等腰三角形 18"/>
          <p:cNvSpPr>
            <a:spLocks noChangeAspect="1" noChangeArrowheads="1"/>
          </p:cNvSpPr>
          <p:nvPr/>
        </p:nvSpPr>
        <p:spPr bwMode="auto">
          <a:xfrm rot="5400000" flipV="1">
            <a:off x="5402009" y="3469695"/>
            <a:ext cx="179437" cy="1547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/>
        </p:spPr>
        <p:txBody>
          <a:bodyPr lIns="68571" tIns="34286" rIns="68571" bIns="3428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50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9" name="矩形 47"/>
          <p:cNvSpPr>
            <a:spLocks noChangeArrowheads="1"/>
          </p:cNvSpPr>
          <p:nvPr/>
        </p:nvSpPr>
        <p:spPr bwMode="auto">
          <a:xfrm>
            <a:off x="5623547" y="3399050"/>
            <a:ext cx="2116805" cy="88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6" rIns="68571" bIns="3428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在此录入上述图表的综合描述说明，在此录入上述图表的综合描述说明，在此录入上述图表的综合描述说明。</a:t>
            </a:r>
          </a:p>
        </p:txBody>
      </p:sp>
      <p:sp>
        <p:nvSpPr>
          <p:cNvPr id="10" name="等腰三角形 18"/>
          <p:cNvSpPr>
            <a:spLocks noChangeAspect="1" noChangeArrowheads="1"/>
          </p:cNvSpPr>
          <p:nvPr/>
        </p:nvSpPr>
        <p:spPr bwMode="auto">
          <a:xfrm rot="16200000" flipH="1" flipV="1">
            <a:off x="3099276" y="2622228"/>
            <a:ext cx="179437" cy="1547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/>
        </p:spPr>
        <p:txBody>
          <a:bodyPr lIns="68571" tIns="34286" rIns="68571" bIns="3428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50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1" name="矩形 47"/>
          <p:cNvSpPr>
            <a:spLocks noChangeArrowheads="1"/>
          </p:cNvSpPr>
          <p:nvPr/>
        </p:nvSpPr>
        <p:spPr bwMode="auto">
          <a:xfrm>
            <a:off x="1230081" y="2551577"/>
            <a:ext cx="1832440" cy="11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6" rIns="68571" bIns="3428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在此录入图表的综合描述说明，在此录入上述图表的描述说明，在此录入上述图表的描述说明。在此录入上述图表的描述说明。</a:t>
            </a:r>
          </a:p>
        </p:txBody>
      </p:sp>
      <p:sp>
        <p:nvSpPr>
          <p:cNvPr id="12" name="形状 11"/>
          <p:cNvSpPr/>
          <p:nvPr/>
        </p:nvSpPr>
        <p:spPr>
          <a:xfrm>
            <a:off x="3373709" y="2189127"/>
            <a:ext cx="1400989" cy="1401200"/>
          </a:xfrm>
          <a:prstGeom prst="leftCircularArrow">
            <a:avLst>
              <a:gd name="adj1" fmla="val 8909"/>
              <a:gd name="adj2" fmla="val 1142322"/>
              <a:gd name="adj3" fmla="val 6293598"/>
              <a:gd name="adj4" fmla="val 18900002"/>
              <a:gd name="adj5" fmla="val 125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13" name="空心弧 12"/>
          <p:cNvSpPr/>
          <p:nvPr/>
        </p:nvSpPr>
        <p:spPr>
          <a:xfrm>
            <a:off x="3876397" y="3106035"/>
            <a:ext cx="1203665" cy="1204148"/>
          </a:xfrm>
          <a:prstGeom prst="blockArc">
            <a:avLst>
              <a:gd name="adj1" fmla="val 13624405"/>
              <a:gd name="adj2" fmla="val 17228224"/>
              <a:gd name="adj3" fmla="val 11481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grpSp>
        <p:nvGrpSpPr>
          <p:cNvPr id="14" name="组合 13"/>
          <p:cNvGrpSpPr/>
          <p:nvPr/>
        </p:nvGrpSpPr>
        <p:grpSpPr>
          <a:xfrm rot="2736489">
            <a:off x="4287641" y="1842443"/>
            <a:ext cx="433670" cy="380074"/>
            <a:chOff x="4212441" y="1835306"/>
            <a:chExt cx="645570" cy="565784"/>
          </a:xfrm>
          <a:solidFill>
            <a:schemeClr val="accent2"/>
          </a:solidFill>
        </p:grpSpPr>
        <p:sp>
          <p:nvSpPr>
            <p:cNvPr id="15" name="Freeform 143"/>
            <p:cNvSpPr>
              <a:spLocks/>
            </p:cNvSpPr>
            <p:nvPr/>
          </p:nvSpPr>
          <p:spPr bwMode="auto">
            <a:xfrm>
              <a:off x="4386528" y="2100064"/>
              <a:ext cx="297398" cy="119685"/>
            </a:xfrm>
            <a:custGeom>
              <a:avLst/>
              <a:gdLst>
                <a:gd name="T0" fmla="*/ 30 w 35"/>
                <a:gd name="T1" fmla="*/ 13 h 14"/>
                <a:gd name="T2" fmla="*/ 5 w 35"/>
                <a:gd name="T3" fmla="*/ 13 h 14"/>
                <a:gd name="T4" fmla="*/ 5 w 35"/>
                <a:gd name="T5" fmla="*/ 13 h 14"/>
                <a:gd name="T6" fmla="*/ 1 w 35"/>
                <a:gd name="T7" fmla="*/ 13 h 14"/>
                <a:gd name="T8" fmla="*/ 1 w 35"/>
                <a:gd name="T9" fmla="*/ 13 h 14"/>
                <a:gd name="T10" fmla="*/ 1 w 35"/>
                <a:gd name="T11" fmla="*/ 9 h 14"/>
                <a:gd name="T12" fmla="*/ 1 w 35"/>
                <a:gd name="T13" fmla="*/ 9 h 14"/>
                <a:gd name="T14" fmla="*/ 34 w 35"/>
                <a:gd name="T15" fmla="*/ 9 h 14"/>
                <a:gd name="T16" fmla="*/ 34 w 35"/>
                <a:gd name="T17" fmla="*/ 9 h 14"/>
                <a:gd name="T18" fmla="*/ 34 w 35"/>
                <a:gd name="T19" fmla="*/ 13 h 14"/>
                <a:gd name="T20" fmla="*/ 34 w 35"/>
                <a:gd name="T21" fmla="*/ 13 h 14"/>
                <a:gd name="T22" fmla="*/ 30 w 35"/>
                <a:gd name="T2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14">
                  <a:moveTo>
                    <a:pt x="30" y="13"/>
                  </a:moveTo>
                  <a:cubicBezTo>
                    <a:pt x="23" y="6"/>
                    <a:pt x="12" y="6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2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0" y="0"/>
                    <a:pt x="25" y="0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10"/>
                    <a:pt x="35" y="12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4"/>
                    <a:pt x="31" y="14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Freeform 144"/>
            <p:cNvSpPr>
              <a:spLocks/>
            </p:cNvSpPr>
            <p:nvPr/>
          </p:nvSpPr>
          <p:spPr bwMode="auto">
            <a:xfrm>
              <a:off x="4451810" y="2227003"/>
              <a:ext cx="174086" cy="174087"/>
            </a:xfrm>
            <a:custGeom>
              <a:avLst/>
              <a:gdLst>
                <a:gd name="T0" fmla="*/ 3 w 20"/>
                <a:gd name="T1" fmla="*/ 17 h 20"/>
                <a:gd name="T2" fmla="*/ 3 w 20"/>
                <a:gd name="T3" fmla="*/ 4 h 20"/>
                <a:gd name="T4" fmla="*/ 16 w 20"/>
                <a:gd name="T5" fmla="*/ 4 h 20"/>
                <a:gd name="T6" fmla="*/ 16 w 20"/>
                <a:gd name="T7" fmla="*/ 17 h 20"/>
                <a:gd name="T8" fmla="*/ 3 w 20"/>
                <a:gd name="T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3" y="17"/>
                  </a:moveTo>
                  <a:cubicBezTo>
                    <a:pt x="0" y="13"/>
                    <a:pt x="0" y="7"/>
                    <a:pt x="3" y="4"/>
                  </a:cubicBezTo>
                  <a:cubicBezTo>
                    <a:pt x="7" y="0"/>
                    <a:pt x="12" y="0"/>
                    <a:pt x="16" y="4"/>
                  </a:cubicBezTo>
                  <a:cubicBezTo>
                    <a:pt x="20" y="7"/>
                    <a:pt x="20" y="13"/>
                    <a:pt x="16" y="17"/>
                  </a:cubicBezTo>
                  <a:cubicBezTo>
                    <a:pt x="12" y="20"/>
                    <a:pt x="7" y="20"/>
                    <a:pt x="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Freeform 145"/>
            <p:cNvSpPr>
              <a:spLocks/>
            </p:cNvSpPr>
            <p:nvPr/>
          </p:nvSpPr>
          <p:spPr bwMode="auto">
            <a:xfrm>
              <a:off x="4299484" y="1962245"/>
              <a:ext cx="471484" cy="170461"/>
            </a:xfrm>
            <a:custGeom>
              <a:avLst/>
              <a:gdLst>
                <a:gd name="T0" fmla="*/ 50 w 55"/>
                <a:gd name="T1" fmla="*/ 19 h 20"/>
                <a:gd name="T2" fmla="*/ 6 w 55"/>
                <a:gd name="T3" fmla="*/ 19 h 20"/>
                <a:gd name="T4" fmla="*/ 6 w 55"/>
                <a:gd name="T5" fmla="*/ 19 h 20"/>
                <a:gd name="T6" fmla="*/ 1 w 55"/>
                <a:gd name="T7" fmla="*/ 19 h 20"/>
                <a:gd name="T8" fmla="*/ 1 w 55"/>
                <a:gd name="T9" fmla="*/ 19 h 20"/>
                <a:gd name="T10" fmla="*/ 1 w 55"/>
                <a:gd name="T11" fmla="*/ 15 h 20"/>
                <a:gd name="T12" fmla="*/ 1 w 55"/>
                <a:gd name="T13" fmla="*/ 15 h 20"/>
                <a:gd name="T14" fmla="*/ 54 w 55"/>
                <a:gd name="T15" fmla="*/ 15 h 20"/>
                <a:gd name="T16" fmla="*/ 54 w 55"/>
                <a:gd name="T17" fmla="*/ 15 h 20"/>
                <a:gd name="T18" fmla="*/ 54 w 55"/>
                <a:gd name="T19" fmla="*/ 19 h 20"/>
                <a:gd name="T20" fmla="*/ 54 w 55"/>
                <a:gd name="T21" fmla="*/ 19 h 20"/>
                <a:gd name="T22" fmla="*/ 50 w 55"/>
                <a:gd name="T23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20">
                  <a:moveTo>
                    <a:pt x="50" y="19"/>
                  </a:moveTo>
                  <a:cubicBezTo>
                    <a:pt x="37" y="7"/>
                    <a:pt x="18" y="7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20"/>
                    <a:pt x="2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8"/>
                    <a:pt x="0" y="16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6" y="0"/>
                    <a:pt x="39" y="0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5" y="16"/>
                    <a:pt x="55" y="18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20"/>
                    <a:pt x="51" y="20"/>
                    <a:pt x="5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Freeform 146"/>
            <p:cNvSpPr>
              <a:spLocks/>
            </p:cNvSpPr>
            <p:nvPr/>
          </p:nvSpPr>
          <p:spPr bwMode="auto">
            <a:xfrm>
              <a:off x="4212441" y="1835306"/>
              <a:ext cx="645570" cy="213982"/>
            </a:xfrm>
            <a:custGeom>
              <a:avLst/>
              <a:gdLst>
                <a:gd name="T0" fmla="*/ 70 w 75"/>
                <a:gd name="T1" fmla="*/ 24 h 25"/>
                <a:gd name="T2" fmla="*/ 6 w 75"/>
                <a:gd name="T3" fmla="*/ 24 h 25"/>
                <a:gd name="T4" fmla="*/ 6 w 75"/>
                <a:gd name="T5" fmla="*/ 24 h 25"/>
                <a:gd name="T6" fmla="*/ 2 w 75"/>
                <a:gd name="T7" fmla="*/ 24 h 25"/>
                <a:gd name="T8" fmla="*/ 2 w 75"/>
                <a:gd name="T9" fmla="*/ 24 h 25"/>
                <a:gd name="T10" fmla="*/ 2 w 75"/>
                <a:gd name="T11" fmla="*/ 20 h 25"/>
                <a:gd name="T12" fmla="*/ 2 w 75"/>
                <a:gd name="T13" fmla="*/ 20 h 25"/>
                <a:gd name="T14" fmla="*/ 74 w 75"/>
                <a:gd name="T15" fmla="*/ 20 h 25"/>
                <a:gd name="T16" fmla="*/ 74 w 75"/>
                <a:gd name="T17" fmla="*/ 20 h 25"/>
                <a:gd name="T18" fmla="*/ 74 w 75"/>
                <a:gd name="T19" fmla="*/ 24 h 25"/>
                <a:gd name="T20" fmla="*/ 74 w 75"/>
                <a:gd name="T21" fmla="*/ 24 h 25"/>
                <a:gd name="T22" fmla="*/ 70 w 75"/>
                <a:gd name="T23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" h="25">
                  <a:moveTo>
                    <a:pt x="70" y="24"/>
                  </a:moveTo>
                  <a:cubicBezTo>
                    <a:pt x="52" y="7"/>
                    <a:pt x="23" y="7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5"/>
                    <a:pt x="3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3"/>
                    <a:pt x="0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1" y="0"/>
                    <a:pt x="54" y="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5" y="21"/>
                    <a:pt x="75" y="23"/>
                    <a:pt x="74" y="2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3" y="25"/>
                    <a:pt x="71" y="25"/>
                    <a:pt x="7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855212" y="2709301"/>
            <a:ext cx="415802" cy="331624"/>
            <a:chOff x="3009633" y="2833220"/>
            <a:chExt cx="591168" cy="471487"/>
          </a:xfrm>
          <a:solidFill>
            <a:schemeClr val="accent2"/>
          </a:solidFill>
        </p:grpSpPr>
        <p:sp>
          <p:nvSpPr>
            <p:cNvPr id="20" name="Oval 214"/>
            <p:cNvSpPr>
              <a:spLocks noChangeArrowheads="1"/>
            </p:cNvSpPr>
            <p:nvPr/>
          </p:nvSpPr>
          <p:spPr bwMode="auto">
            <a:xfrm>
              <a:off x="3234494" y="3210410"/>
              <a:ext cx="94297" cy="9429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Oval 215"/>
            <p:cNvSpPr>
              <a:spLocks noChangeArrowheads="1"/>
            </p:cNvSpPr>
            <p:nvPr/>
          </p:nvSpPr>
          <p:spPr bwMode="auto">
            <a:xfrm>
              <a:off x="3404954" y="3210410"/>
              <a:ext cx="101550" cy="9429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Freeform 216"/>
            <p:cNvSpPr>
              <a:spLocks noEditPoints="1"/>
            </p:cNvSpPr>
            <p:nvPr/>
          </p:nvSpPr>
          <p:spPr bwMode="auto">
            <a:xfrm>
              <a:off x="3009633" y="2833220"/>
              <a:ext cx="591168" cy="340921"/>
            </a:xfrm>
            <a:custGeom>
              <a:avLst/>
              <a:gdLst>
                <a:gd name="T0" fmla="*/ 66 w 69"/>
                <a:gd name="T1" fmla="*/ 13 h 40"/>
                <a:gd name="T2" fmla="*/ 26 w 69"/>
                <a:gd name="T3" fmla="*/ 13 h 40"/>
                <a:gd name="T4" fmla="*/ 22 w 69"/>
                <a:gd name="T5" fmla="*/ 9 h 40"/>
                <a:gd name="T6" fmla="*/ 22 w 69"/>
                <a:gd name="T7" fmla="*/ 4 h 40"/>
                <a:gd name="T8" fmla="*/ 17 w 69"/>
                <a:gd name="T9" fmla="*/ 0 h 40"/>
                <a:gd name="T10" fmla="*/ 4 w 69"/>
                <a:gd name="T11" fmla="*/ 0 h 40"/>
                <a:gd name="T12" fmla="*/ 0 w 69"/>
                <a:gd name="T13" fmla="*/ 4 h 40"/>
                <a:gd name="T14" fmla="*/ 4 w 69"/>
                <a:gd name="T15" fmla="*/ 8 h 40"/>
                <a:gd name="T16" fmla="*/ 9 w 69"/>
                <a:gd name="T17" fmla="*/ 8 h 40"/>
                <a:gd name="T18" fmla="*/ 14 w 69"/>
                <a:gd name="T19" fmla="*/ 12 h 40"/>
                <a:gd name="T20" fmla="*/ 24 w 69"/>
                <a:gd name="T21" fmla="*/ 37 h 40"/>
                <a:gd name="T22" fmla="*/ 30 w 69"/>
                <a:gd name="T23" fmla="*/ 40 h 40"/>
                <a:gd name="T24" fmla="*/ 54 w 69"/>
                <a:gd name="T25" fmla="*/ 40 h 40"/>
                <a:gd name="T26" fmla="*/ 60 w 69"/>
                <a:gd name="T27" fmla="*/ 37 h 40"/>
                <a:gd name="T28" fmla="*/ 68 w 69"/>
                <a:gd name="T29" fmla="*/ 17 h 40"/>
                <a:gd name="T30" fmla="*/ 66 w 69"/>
                <a:gd name="T31" fmla="*/ 13 h 40"/>
                <a:gd name="T32" fmla="*/ 53 w 69"/>
                <a:gd name="T33" fmla="*/ 35 h 40"/>
                <a:gd name="T34" fmla="*/ 32 w 69"/>
                <a:gd name="T35" fmla="*/ 35 h 40"/>
                <a:gd name="T36" fmla="*/ 26 w 69"/>
                <a:gd name="T37" fmla="*/ 19 h 40"/>
                <a:gd name="T38" fmla="*/ 59 w 69"/>
                <a:gd name="T39" fmla="*/ 19 h 40"/>
                <a:gd name="T40" fmla="*/ 53 w 69"/>
                <a:gd name="T41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40">
                  <a:moveTo>
                    <a:pt x="66" y="13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4" y="13"/>
                    <a:pt x="22" y="11"/>
                    <a:pt x="22" y="9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2"/>
                    <a:pt x="20" y="0"/>
                    <a:pt x="1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8"/>
                    <a:pt x="14" y="9"/>
                    <a:pt x="14" y="12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9"/>
                    <a:pt x="27" y="40"/>
                    <a:pt x="30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7" y="40"/>
                    <a:pt x="59" y="39"/>
                    <a:pt x="60" y="3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9" y="15"/>
                    <a:pt x="68" y="13"/>
                    <a:pt x="66" y="13"/>
                  </a:cubicBezTo>
                  <a:close/>
                  <a:moveTo>
                    <a:pt x="53" y="35"/>
                  </a:moveTo>
                  <a:cubicBezTo>
                    <a:pt x="32" y="35"/>
                    <a:pt x="32" y="35"/>
                    <a:pt x="32" y="35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3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295355" y="3500206"/>
            <a:ext cx="318868" cy="415805"/>
            <a:chOff x="6889388" y="2720789"/>
            <a:chExt cx="453350" cy="591172"/>
          </a:xfrm>
          <a:solidFill>
            <a:schemeClr val="accent2"/>
          </a:solidFill>
        </p:grpSpPr>
        <p:sp>
          <p:nvSpPr>
            <p:cNvPr id="24" name="Freeform 197"/>
            <p:cNvSpPr>
              <a:spLocks noEditPoints="1"/>
            </p:cNvSpPr>
            <p:nvPr/>
          </p:nvSpPr>
          <p:spPr bwMode="auto">
            <a:xfrm>
              <a:off x="7092489" y="2920264"/>
              <a:ext cx="250249" cy="391697"/>
            </a:xfrm>
            <a:custGeom>
              <a:avLst/>
              <a:gdLst>
                <a:gd name="T0" fmla="*/ 18 w 29"/>
                <a:gd name="T1" fmla="*/ 0 h 46"/>
                <a:gd name="T2" fmla="*/ 18 w 29"/>
                <a:gd name="T3" fmla="*/ 13 h 46"/>
                <a:gd name="T4" fmla="*/ 29 w 29"/>
                <a:gd name="T5" fmla="*/ 13 h 46"/>
                <a:gd name="T6" fmla="*/ 29 w 29"/>
                <a:gd name="T7" fmla="*/ 0 h 46"/>
                <a:gd name="T8" fmla="*/ 18 w 29"/>
                <a:gd name="T9" fmla="*/ 0 h 46"/>
                <a:gd name="T10" fmla="*/ 0 w 29"/>
                <a:gd name="T11" fmla="*/ 31 h 46"/>
                <a:gd name="T12" fmla="*/ 14 w 29"/>
                <a:gd name="T13" fmla="*/ 46 h 46"/>
                <a:gd name="T14" fmla="*/ 29 w 29"/>
                <a:gd name="T15" fmla="*/ 31 h 46"/>
                <a:gd name="T16" fmla="*/ 29 w 29"/>
                <a:gd name="T17" fmla="*/ 15 h 46"/>
                <a:gd name="T18" fmla="*/ 0 w 29"/>
                <a:gd name="T19" fmla="*/ 15 h 46"/>
                <a:gd name="T20" fmla="*/ 0 w 29"/>
                <a:gd name="T21" fmla="*/ 31 h 46"/>
                <a:gd name="T22" fmla="*/ 15 w 29"/>
                <a:gd name="T23" fmla="*/ 0 h 46"/>
                <a:gd name="T24" fmla="*/ 0 w 29"/>
                <a:gd name="T25" fmla="*/ 0 h 46"/>
                <a:gd name="T26" fmla="*/ 0 w 29"/>
                <a:gd name="T27" fmla="*/ 13 h 46"/>
                <a:gd name="T28" fmla="*/ 15 w 29"/>
                <a:gd name="T29" fmla="*/ 13 h 46"/>
                <a:gd name="T30" fmla="*/ 15 w 29"/>
                <a:gd name="T3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46">
                  <a:moveTo>
                    <a:pt x="18" y="0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18" y="0"/>
                  </a:lnTo>
                  <a:close/>
                  <a:moveTo>
                    <a:pt x="0" y="31"/>
                  </a:moveTo>
                  <a:cubicBezTo>
                    <a:pt x="0" y="39"/>
                    <a:pt x="6" y="46"/>
                    <a:pt x="14" y="46"/>
                  </a:cubicBezTo>
                  <a:cubicBezTo>
                    <a:pt x="22" y="46"/>
                    <a:pt x="29" y="39"/>
                    <a:pt x="29" y="3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31"/>
                  </a:lnTo>
                  <a:close/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Freeform 198"/>
            <p:cNvSpPr>
              <a:spLocks/>
            </p:cNvSpPr>
            <p:nvPr/>
          </p:nvSpPr>
          <p:spPr bwMode="auto">
            <a:xfrm>
              <a:off x="6889388" y="2720789"/>
              <a:ext cx="333666" cy="301026"/>
            </a:xfrm>
            <a:custGeom>
              <a:avLst/>
              <a:gdLst>
                <a:gd name="T0" fmla="*/ 0 w 39"/>
                <a:gd name="T1" fmla="*/ 20 h 35"/>
                <a:gd name="T2" fmla="*/ 19 w 39"/>
                <a:gd name="T3" fmla="*/ 0 h 35"/>
                <a:gd name="T4" fmla="*/ 19 w 39"/>
                <a:gd name="T5" fmla="*/ 0 h 35"/>
                <a:gd name="T6" fmla="*/ 39 w 39"/>
                <a:gd name="T7" fmla="*/ 20 h 35"/>
                <a:gd name="T8" fmla="*/ 39 w 39"/>
                <a:gd name="T9" fmla="*/ 20 h 35"/>
                <a:gd name="T10" fmla="*/ 36 w 39"/>
                <a:gd name="T11" fmla="*/ 20 h 35"/>
                <a:gd name="T12" fmla="*/ 31 w 39"/>
                <a:gd name="T13" fmla="*/ 8 h 35"/>
                <a:gd name="T14" fmla="*/ 31 w 39"/>
                <a:gd name="T15" fmla="*/ 8 h 35"/>
                <a:gd name="T16" fmla="*/ 19 w 39"/>
                <a:gd name="T17" fmla="*/ 3 h 35"/>
                <a:gd name="T18" fmla="*/ 19 w 39"/>
                <a:gd name="T19" fmla="*/ 3 h 35"/>
                <a:gd name="T20" fmla="*/ 7 w 39"/>
                <a:gd name="T21" fmla="*/ 8 h 35"/>
                <a:gd name="T22" fmla="*/ 7 w 39"/>
                <a:gd name="T23" fmla="*/ 8 h 35"/>
                <a:gd name="T24" fmla="*/ 3 w 39"/>
                <a:gd name="T25" fmla="*/ 20 h 35"/>
                <a:gd name="T26" fmla="*/ 3 w 39"/>
                <a:gd name="T27" fmla="*/ 20 h 35"/>
                <a:gd name="T28" fmla="*/ 8 w 39"/>
                <a:gd name="T29" fmla="*/ 32 h 35"/>
                <a:gd name="T30" fmla="*/ 8 w 39"/>
                <a:gd name="T31" fmla="*/ 32 h 35"/>
                <a:gd name="T32" fmla="*/ 6 w 39"/>
                <a:gd name="T33" fmla="*/ 35 h 35"/>
                <a:gd name="T34" fmla="*/ 0 w 39"/>
                <a:gd name="T3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5">
                  <a:moveTo>
                    <a:pt x="0" y="20"/>
                  </a:moveTo>
                  <a:cubicBezTo>
                    <a:pt x="0" y="9"/>
                    <a:pt x="8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30" y="1"/>
                    <a:pt x="39" y="9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6"/>
                    <a:pt x="34" y="11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8" y="5"/>
                    <a:pt x="24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5" y="3"/>
                    <a:pt x="10" y="5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4" y="11"/>
                    <a:pt x="3" y="16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5"/>
                    <a:pt x="5" y="29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2" y="31"/>
                    <a:pt x="0" y="26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6" name="空心弧 25"/>
          <p:cNvSpPr/>
          <p:nvPr/>
        </p:nvSpPr>
        <p:spPr>
          <a:xfrm>
            <a:off x="3876397" y="3106035"/>
            <a:ext cx="1203665" cy="1204148"/>
          </a:xfrm>
          <a:prstGeom prst="blockArc">
            <a:avLst>
              <a:gd name="adj1" fmla="val 17085111"/>
              <a:gd name="adj2" fmla="val 10799997"/>
              <a:gd name="adj3" fmla="val 11504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27" name="任意多边形 26"/>
          <p:cNvSpPr/>
          <p:nvPr/>
        </p:nvSpPr>
        <p:spPr>
          <a:xfrm rot="17307692">
            <a:off x="4144520" y="1801423"/>
            <a:ext cx="1214450" cy="654324"/>
          </a:xfrm>
          <a:custGeom>
            <a:avLst/>
            <a:gdLst>
              <a:gd name="connsiteX0" fmla="*/ 4833930 w 4843779"/>
              <a:gd name="connsiteY0" fmla="*/ 0 h 2609741"/>
              <a:gd name="connsiteX1" fmla="*/ 4843489 w 4843779"/>
              <a:gd name="connsiteY1" fmla="*/ 152635 h 2609741"/>
              <a:gd name="connsiteX2" fmla="*/ 3517115 w 4843779"/>
              <a:gd name="connsiteY2" fmla="*/ 2348626 h 2609741"/>
              <a:gd name="connsiteX3" fmla="*/ 351244 w 4843779"/>
              <a:gd name="connsiteY3" fmla="*/ 1435790 h 2609741"/>
              <a:gd name="connsiteX4" fmla="*/ 0 w 4843779"/>
              <a:gd name="connsiteY4" fmla="*/ 1526124 h 2609741"/>
              <a:gd name="connsiteX5" fmla="*/ 380009 w 4843779"/>
              <a:gd name="connsiteY5" fmla="*/ 717222 h 2609741"/>
              <a:gd name="connsiteX6" fmla="*/ 1326890 w 4843779"/>
              <a:gd name="connsiteY6" fmla="*/ 1184874 h 2609741"/>
              <a:gd name="connsiteX7" fmla="*/ 981253 w 4843779"/>
              <a:gd name="connsiteY7" fmla="*/ 1273766 h 2609741"/>
              <a:gd name="connsiteX8" fmla="*/ 3348138 w 4843779"/>
              <a:gd name="connsiteY8" fmla="*/ 1741216 h 2609741"/>
              <a:gd name="connsiteX9" fmla="*/ 4226462 w 4843779"/>
              <a:gd name="connsiteY9" fmla="*/ 84448 h 2609741"/>
              <a:gd name="connsiteX10" fmla="*/ 4217585 w 4843779"/>
              <a:gd name="connsiteY10" fmla="*/ 0 h 2609741"/>
              <a:gd name="connsiteX11" fmla="*/ 4833930 w 4843779"/>
              <a:gd name="connsiteY11" fmla="*/ 0 h 260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43779" h="2609741">
                <a:moveTo>
                  <a:pt x="4833930" y="0"/>
                </a:moveTo>
                <a:lnTo>
                  <a:pt x="4843489" y="152635"/>
                </a:lnTo>
                <a:cubicBezTo>
                  <a:pt x="4857473" y="1052464"/>
                  <a:pt x="4365817" y="1918999"/>
                  <a:pt x="3517115" y="2348626"/>
                </a:cubicBezTo>
                <a:cubicBezTo>
                  <a:pt x="2385597" y="2921419"/>
                  <a:pt x="1003828" y="2523005"/>
                  <a:pt x="351244" y="1435790"/>
                </a:cubicBezTo>
                <a:lnTo>
                  <a:pt x="0" y="1526124"/>
                </a:lnTo>
                <a:lnTo>
                  <a:pt x="380009" y="717222"/>
                </a:lnTo>
                <a:lnTo>
                  <a:pt x="1326890" y="1184874"/>
                </a:lnTo>
                <a:lnTo>
                  <a:pt x="981253" y="1273766"/>
                </a:lnTo>
                <a:cubicBezTo>
                  <a:pt x="1534634" y="2011589"/>
                  <a:pt x="2555569" y="2213219"/>
                  <a:pt x="3348138" y="1741216"/>
                </a:cubicBezTo>
                <a:cubicBezTo>
                  <a:pt x="3942651" y="1387163"/>
                  <a:pt x="4265044" y="739620"/>
                  <a:pt x="4226462" y="84448"/>
                </a:cubicBezTo>
                <a:lnTo>
                  <a:pt x="4217585" y="0"/>
                </a:lnTo>
                <a:lnTo>
                  <a:pt x="48339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任意多边形 27"/>
          <p:cNvSpPr/>
          <p:nvPr/>
        </p:nvSpPr>
        <p:spPr>
          <a:xfrm rot="17307692">
            <a:off x="3847464" y="1463063"/>
            <a:ext cx="797547" cy="558426"/>
          </a:xfrm>
          <a:custGeom>
            <a:avLst/>
            <a:gdLst>
              <a:gd name="connsiteX0" fmla="*/ 3082922 w 3180980"/>
              <a:gd name="connsiteY0" fmla="*/ 1705085 h 2227258"/>
              <a:gd name="connsiteX1" fmla="*/ 3176423 w 3180980"/>
              <a:gd name="connsiteY1" fmla="*/ 2154476 h 2227258"/>
              <a:gd name="connsiteX2" fmla="*/ 3180980 w 3180980"/>
              <a:gd name="connsiteY2" fmla="*/ 2227258 h 2227258"/>
              <a:gd name="connsiteX3" fmla="*/ 2564635 w 3180980"/>
              <a:gd name="connsiteY3" fmla="*/ 2227258 h 2227258"/>
              <a:gd name="connsiteX4" fmla="*/ 2556295 w 3180980"/>
              <a:gd name="connsiteY4" fmla="*/ 2147919 h 2227258"/>
              <a:gd name="connsiteX5" fmla="*/ 2411315 w 3180980"/>
              <a:gd name="connsiteY5" fmla="*/ 1664578 h 2227258"/>
              <a:gd name="connsiteX6" fmla="*/ 196026 w 3180980"/>
              <a:gd name="connsiteY6" fmla="*/ 708959 h 2227258"/>
              <a:gd name="connsiteX7" fmla="*/ 0 w 3180980"/>
              <a:gd name="connsiteY7" fmla="*/ 127074 h 2227258"/>
              <a:gd name="connsiteX8" fmla="*/ 3002505 w 3180980"/>
              <a:gd name="connsiteY8" fmla="*/ 1483914 h 2227258"/>
              <a:gd name="connsiteX9" fmla="*/ 3082922 w 3180980"/>
              <a:gd name="connsiteY9" fmla="*/ 1705085 h 222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80980" h="2227258">
                <a:moveTo>
                  <a:pt x="3082922" y="1705085"/>
                </a:moveTo>
                <a:cubicBezTo>
                  <a:pt x="3128937" y="1853627"/>
                  <a:pt x="3159875" y="2004047"/>
                  <a:pt x="3176423" y="2154476"/>
                </a:cubicBezTo>
                <a:lnTo>
                  <a:pt x="3180980" y="2227258"/>
                </a:lnTo>
                <a:lnTo>
                  <a:pt x="2564635" y="2227258"/>
                </a:lnTo>
                <a:lnTo>
                  <a:pt x="2556295" y="2147919"/>
                </a:lnTo>
                <a:cubicBezTo>
                  <a:pt x="2531455" y="1984304"/>
                  <a:pt x="2483591" y="1821702"/>
                  <a:pt x="2411315" y="1664578"/>
                </a:cubicBezTo>
                <a:cubicBezTo>
                  <a:pt x="2025870" y="826647"/>
                  <a:pt x="1070294" y="414436"/>
                  <a:pt x="196026" y="708959"/>
                </a:cubicBezTo>
                <a:lnTo>
                  <a:pt x="0" y="127074"/>
                </a:lnTo>
                <a:cubicBezTo>
                  <a:pt x="1201918" y="-277827"/>
                  <a:pt x="2512407" y="314386"/>
                  <a:pt x="3002505" y="1483914"/>
                </a:cubicBezTo>
                <a:cubicBezTo>
                  <a:pt x="3033137" y="1557012"/>
                  <a:pt x="3059914" y="1630814"/>
                  <a:pt x="3082922" y="170508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46750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6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95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7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950"/>
                            </p:stCondLst>
                            <p:childTnLst>
                              <p:par>
                                <p:cTn id="6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95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45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9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 animBg="1"/>
      <p:bldP spid="6" grpId="1" animBg="1"/>
      <p:bldP spid="7" grpId="0"/>
      <p:bldP spid="8" grpId="0" animBg="1"/>
      <p:bldP spid="8" grpId="1" animBg="1"/>
      <p:bldP spid="9" grpId="0"/>
      <p:bldP spid="10" grpId="0" animBg="1"/>
      <p:bldP spid="10" grpId="1" animBg="1"/>
      <p:bldP spid="11" grpId="0"/>
      <p:bldP spid="27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47"/>
          <p:cNvSpPr>
            <a:spLocks noChangeArrowheads="1"/>
          </p:cNvSpPr>
          <p:nvPr/>
        </p:nvSpPr>
        <p:spPr bwMode="auto">
          <a:xfrm>
            <a:off x="1199405" y="4300471"/>
            <a:ext cx="6902590" cy="484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6" rIns="68571" bIns="3428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在此录入上述图表的描述说明，在此录入上述图表的综合描述说明，在此录入上述图表的综合描述说明，在此录入上述图表的综合描述说明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428943" y="1437277"/>
            <a:ext cx="3061841" cy="102062"/>
            <a:chOff x="1507396" y="1628800"/>
            <a:chExt cx="4320480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507396" y="1700808"/>
              <a:ext cx="432048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1507396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1987449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2467502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2947555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3427608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3907661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4387714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4867767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5347820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5827876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884357" y="1437277"/>
            <a:ext cx="3061841" cy="102062"/>
            <a:chOff x="1507396" y="1628800"/>
            <a:chExt cx="4320480" cy="144016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1507396" y="1700808"/>
              <a:ext cx="432048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1507396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1987449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2467502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2947555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3427608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3907661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4387714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4867767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5347820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5827876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132"/>
          <p:cNvSpPr txBox="1"/>
          <p:nvPr/>
        </p:nvSpPr>
        <p:spPr>
          <a:xfrm>
            <a:off x="4356332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133"/>
          <p:cNvSpPr txBox="1"/>
          <p:nvPr/>
        </p:nvSpPr>
        <p:spPr>
          <a:xfrm>
            <a:off x="4021526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134"/>
          <p:cNvSpPr txBox="1"/>
          <p:nvPr/>
        </p:nvSpPr>
        <p:spPr>
          <a:xfrm>
            <a:off x="3681321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135"/>
          <p:cNvSpPr txBox="1"/>
          <p:nvPr/>
        </p:nvSpPr>
        <p:spPr>
          <a:xfrm>
            <a:off x="3341117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136"/>
          <p:cNvSpPr txBox="1"/>
          <p:nvPr/>
        </p:nvSpPr>
        <p:spPr>
          <a:xfrm>
            <a:off x="3000912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137"/>
          <p:cNvSpPr txBox="1"/>
          <p:nvPr/>
        </p:nvSpPr>
        <p:spPr>
          <a:xfrm>
            <a:off x="2660708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138"/>
          <p:cNvSpPr txBox="1"/>
          <p:nvPr/>
        </p:nvSpPr>
        <p:spPr>
          <a:xfrm>
            <a:off x="2320505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139"/>
          <p:cNvSpPr txBox="1"/>
          <p:nvPr/>
        </p:nvSpPr>
        <p:spPr>
          <a:xfrm>
            <a:off x="1980300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140"/>
          <p:cNvSpPr txBox="1"/>
          <p:nvPr/>
        </p:nvSpPr>
        <p:spPr>
          <a:xfrm>
            <a:off x="1640096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141"/>
          <p:cNvSpPr txBox="1"/>
          <p:nvPr/>
        </p:nvSpPr>
        <p:spPr>
          <a:xfrm>
            <a:off x="1268082" y="1240976"/>
            <a:ext cx="340478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142"/>
          <p:cNvSpPr txBox="1"/>
          <p:nvPr/>
        </p:nvSpPr>
        <p:spPr>
          <a:xfrm>
            <a:off x="4756814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143"/>
          <p:cNvSpPr txBox="1"/>
          <p:nvPr/>
        </p:nvSpPr>
        <p:spPr>
          <a:xfrm>
            <a:off x="5095511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144"/>
          <p:cNvSpPr txBox="1"/>
          <p:nvPr/>
        </p:nvSpPr>
        <p:spPr>
          <a:xfrm>
            <a:off x="5435714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145"/>
          <p:cNvSpPr txBox="1"/>
          <p:nvPr/>
        </p:nvSpPr>
        <p:spPr>
          <a:xfrm>
            <a:off x="5775918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40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146"/>
          <p:cNvSpPr txBox="1"/>
          <p:nvPr/>
        </p:nvSpPr>
        <p:spPr>
          <a:xfrm>
            <a:off x="6116123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147"/>
          <p:cNvSpPr txBox="1"/>
          <p:nvPr/>
        </p:nvSpPr>
        <p:spPr>
          <a:xfrm>
            <a:off x="6456327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148"/>
          <p:cNvSpPr txBox="1"/>
          <p:nvPr/>
        </p:nvSpPr>
        <p:spPr>
          <a:xfrm>
            <a:off x="6796532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149"/>
          <p:cNvSpPr txBox="1"/>
          <p:nvPr/>
        </p:nvSpPr>
        <p:spPr>
          <a:xfrm>
            <a:off x="7136735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150"/>
          <p:cNvSpPr txBox="1"/>
          <p:nvPr/>
        </p:nvSpPr>
        <p:spPr>
          <a:xfrm>
            <a:off x="7476939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151"/>
          <p:cNvSpPr txBox="1"/>
          <p:nvPr/>
        </p:nvSpPr>
        <p:spPr>
          <a:xfrm>
            <a:off x="7785338" y="1240976"/>
            <a:ext cx="340478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五边形 47"/>
          <p:cNvSpPr/>
          <p:nvPr/>
        </p:nvSpPr>
        <p:spPr>
          <a:xfrm flipH="1">
            <a:off x="2238403" y="1720796"/>
            <a:ext cx="2252381" cy="229613"/>
          </a:xfrm>
          <a:prstGeom prst="homePlate">
            <a:avLst/>
          </a:prstGeom>
          <a:solidFill>
            <a:schemeClr val="bg1">
              <a:lumMod val="6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五边形 48"/>
          <p:cNvSpPr/>
          <p:nvPr/>
        </p:nvSpPr>
        <p:spPr>
          <a:xfrm flipH="1">
            <a:off x="3105573" y="2085030"/>
            <a:ext cx="1385210" cy="229613"/>
          </a:xfrm>
          <a:prstGeom prst="homePlate">
            <a:avLst/>
          </a:prstGeom>
          <a:solidFill>
            <a:schemeClr val="bg1">
              <a:lumMod val="6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五边形 49"/>
          <p:cNvSpPr/>
          <p:nvPr/>
        </p:nvSpPr>
        <p:spPr>
          <a:xfrm flipH="1">
            <a:off x="2578606" y="2449265"/>
            <a:ext cx="1912176" cy="229613"/>
          </a:xfrm>
          <a:prstGeom prst="homePlate">
            <a:avLst/>
          </a:prstGeom>
          <a:solidFill>
            <a:schemeClr val="bg1">
              <a:lumMod val="6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五边形 50"/>
          <p:cNvSpPr/>
          <p:nvPr/>
        </p:nvSpPr>
        <p:spPr>
          <a:xfrm flipH="1">
            <a:off x="1450952" y="2813498"/>
            <a:ext cx="3039833" cy="229613"/>
          </a:xfrm>
          <a:prstGeom prst="homePlate">
            <a:avLst/>
          </a:prstGeom>
          <a:solidFill>
            <a:schemeClr val="bg1">
              <a:lumMod val="6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五边形 51"/>
          <p:cNvSpPr/>
          <p:nvPr/>
        </p:nvSpPr>
        <p:spPr>
          <a:xfrm flipH="1">
            <a:off x="1980302" y="3177733"/>
            <a:ext cx="2510483" cy="229613"/>
          </a:xfrm>
          <a:prstGeom prst="homePlate">
            <a:avLst/>
          </a:prstGeom>
          <a:solidFill>
            <a:schemeClr val="bg1">
              <a:lumMod val="6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五边形 52"/>
          <p:cNvSpPr/>
          <p:nvPr/>
        </p:nvSpPr>
        <p:spPr>
          <a:xfrm flipH="1">
            <a:off x="2789761" y="3541967"/>
            <a:ext cx="1701023" cy="229613"/>
          </a:xfrm>
          <a:prstGeom prst="homePlate">
            <a:avLst/>
          </a:prstGeom>
          <a:solidFill>
            <a:schemeClr val="bg1">
              <a:lumMod val="6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五边形 53"/>
          <p:cNvSpPr/>
          <p:nvPr/>
        </p:nvSpPr>
        <p:spPr>
          <a:xfrm flipH="1">
            <a:off x="3470167" y="3906536"/>
            <a:ext cx="1020615" cy="229613"/>
          </a:xfrm>
          <a:prstGeom prst="homePlate">
            <a:avLst/>
          </a:prstGeom>
          <a:solidFill>
            <a:schemeClr val="bg1">
              <a:lumMod val="6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159"/>
          <p:cNvSpPr txBox="1"/>
          <p:nvPr/>
        </p:nvSpPr>
        <p:spPr>
          <a:xfrm>
            <a:off x="1787633" y="1726546"/>
            <a:ext cx="393377" cy="22193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56" name="TextBox 160"/>
          <p:cNvSpPr txBox="1"/>
          <p:nvPr/>
        </p:nvSpPr>
        <p:spPr>
          <a:xfrm>
            <a:off x="2637866" y="2091223"/>
            <a:ext cx="393377" cy="22193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57" name="TextBox 161"/>
          <p:cNvSpPr txBox="1"/>
          <p:nvPr/>
        </p:nvSpPr>
        <p:spPr>
          <a:xfrm>
            <a:off x="2130698" y="2455182"/>
            <a:ext cx="393377" cy="22193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58" name="TextBox 162"/>
          <p:cNvSpPr txBox="1"/>
          <p:nvPr/>
        </p:nvSpPr>
        <p:spPr>
          <a:xfrm>
            <a:off x="1043608" y="2813500"/>
            <a:ext cx="393377" cy="22193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59" name="TextBox 163"/>
          <p:cNvSpPr txBox="1"/>
          <p:nvPr/>
        </p:nvSpPr>
        <p:spPr>
          <a:xfrm>
            <a:off x="1576319" y="3183484"/>
            <a:ext cx="393377" cy="22193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60" name="TextBox 164"/>
          <p:cNvSpPr txBox="1"/>
          <p:nvPr/>
        </p:nvSpPr>
        <p:spPr>
          <a:xfrm>
            <a:off x="2320505" y="3548161"/>
            <a:ext cx="393377" cy="22193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61" name="TextBox 165"/>
          <p:cNvSpPr txBox="1"/>
          <p:nvPr/>
        </p:nvSpPr>
        <p:spPr>
          <a:xfrm>
            <a:off x="2995201" y="3912118"/>
            <a:ext cx="393377" cy="22193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62" name="五边形 61"/>
          <p:cNvSpPr/>
          <p:nvPr/>
        </p:nvSpPr>
        <p:spPr>
          <a:xfrm>
            <a:off x="4884358" y="1720796"/>
            <a:ext cx="1149664" cy="22961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五边形 62"/>
          <p:cNvSpPr/>
          <p:nvPr/>
        </p:nvSpPr>
        <p:spPr>
          <a:xfrm>
            <a:off x="4884359" y="2085030"/>
            <a:ext cx="2170277" cy="22961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五边形 63"/>
          <p:cNvSpPr/>
          <p:nvPr/>
        </p:nvSpPr>
        <p:spPr>
          <a:xfrm>
            <a:off x="4884358" y="2449265"/>
            <a:ext cx="1360817" cy="22961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五边形 64"/>
          <p:cNvSpPr/>
          <p:nvPr/>
        </p:nvSpPr>
        <p:spPr>
          <a:xfrm>
            <a:off x="4884358" y="2813498"/>
            <a:ext cx="2900981" cy="22961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五边形 65"/>
          <p:cNvSpPr/>
          <p:nvPr/>
        </p:nvSpPr>
        <p:spPr>
          <a:xfrm>
            <a:off x="4884360" y="3177733"/>
            <a:ext cx="2099593" cy="22961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五边形 66"/>
          <p:cNvSpPr/>
          <p:nvPr/>
        </p:nvSpPr>
        <p:spPr>
          <a:xfrm>
            <a:off x="4884358" y="3541967"/>
            <a:ext cx="2433519" cy="22961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五边形 67"/>
          <p:cNvSpPr/>
          <p:nvPr/>
        </p:nvSpPr>
        <p:spPr>
          <a:xfrm>
            <a:off x="4884358" y="3906537"/>
            <a:ext cx="1793409" cy="223696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TextBox 173"/>
          <p:cNvSpPr txBox="1"/>
          <p:nvPr/>
        </p:nvSpPr>
        <p:spPr>
          <a:xfrm>
            <a:off x="6093835" y="1726546"/>
            <a:ext cx="393377" cy="22193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70" name="TextBox 174"/>
          <p:cNvSpPr txBox="1"/>
          <p:nvPr/>
        </p:nvSpPr>
        <p:spPr>
          <a:xfrm>
            <a:off x="7108922" y="2091223"/>
            <a:ext cx="393377" cy="22193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71" name="TextBox 175"/>
          <p:cNvSpPr txBox="1"/>
          <p:nvPr/>
        </p:nvSpPr>
        <p:spPr>
          <a:xfrm>
            <a:off x="6292432" y="2455182"/>
            <a:ext cx="393377" cy="22193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72" name="TextBox 176"/>
          <p:cNvSpPr txBox="1"/>
          <p:nvPr/>
        </p:nvSpPr>
        <p:spPr>
          <a:xfrm>
            <a:off x="7785340" y="2813500"/>
            <a:ext cx="393377" cy="22193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73" name="TextBox 177"/>
          <p:cNvSpPr txBox="1"/>
          <p:nvPr/>
        </p:nvSpPr>
        <p:spPr>
          <a:xfrm>
            <a:off x="7073120" y="3183484"/>
            <a:ext cx="393377" cy="22193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74" name="TextBox 178"/>
          <p:cNvSpPr txBox="1"/>
          <p:nvPr/>
        </p:nvSpPr>
        <p:spPr>
          <a:xfrm>
            <a:off x="7362079" y="3548161"/>
            <a:ext cx="393377" cy="22193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75" name="TextBox 179"/>
          <p:cNvSpPr txBox="1"/>
          <p:nvPr/>
        </p:nvSpPr>
        <p:spPr>
          <a:xfrm>
            <a:off x="6736984" y="3912118"/>
            <a:ext cx="393377" cy="22193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76" name="TextBox 180"/>
          <p:cNvSpPr txBox="1"/>
          <p:nvPr/>
        </p:nvSpPr>
        <p:spPr>
          <a:xfrm>
            <a:off x="4557949" y="1693827"/>
            <a:ext cx="300401" cy="3462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TextBox 181"/>
          <p:cNvSpPr txBox="1"/>
          <p:nvPr/>
        </p:nvSpPr>
        <p:spPr>
          <a:xfrm>
            <a:off x="4557949" y="2058062"/>
            <a:ext cx="282768" cy="3462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TextBox 182"/>
          <p:cNvSpPr txBox="1"/>
          <p:nvPr/>
        </p:nvSpPr>
        <p:spPr>
          <a:xfrm>
            <a:off x="4557950" y="2422295"/>
            <a:ext cx="292386" cy="3462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TextBox 183"/>
          <p:cNvSpPr txBox="1"/>
          <p:nvPr/>
        </p:nvSpPr>
        <p:spPr>
          <a:xfrm>
            <a:off x="4557949" y="2786529"/>
            <a:ext cx="314828" cy="3462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TextBox 184"/>
          <p:cNvSpPr txBox="1"/>
          <p:nvPr/>
        </p:nvSpPr>
        <p:spPr>
          <a:xfrm>
            <a:off x="4557949" y="3150764"/>
            <a:ext cx="265135" cy="3462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185"/>
          <p:cNvSpPr txBox="1"/>
          <p:nvPr/>
        </p:nvSpPr>
        <p:spPr>
          <a:xfrm>
            <a:off x="4557950" y="3514998"/>
            <a:ext cx="261929" cy="3462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TextBox 186"/>
          <p:cNvSpPr txBox="1"/>
          <p:nvPr/>
        </p:nvSpPr>
        <p:spPr>
          <a:xfrm>
            <a:off x="4557950" y="3879233"/>
            <a:ext cx="310019" cy="3462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69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6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1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600"/>
                            </p:stCondLst>
                            <p:childTnLst>
                              <p:par>
                                <p:cTn id="1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0" y="394"/>
            <a:ext cx="9257387" cy="5142713"/>
          </a:xfrm>
          <a:prstGeom prst="rect">
            <a:avLst/>
          </a:prstGeom>
          <a:solidFill>
            <a:srgbClr val="0565AF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8183" tIns="49092" rIns="98183" bIns="49092" numCol="1" rtlCol="0" anchor="t" anchorCtr="0" compatLnSpc="1">
            <a:prstTxWarp prst="textNoShape">
              <a:avLst/>
            </a:prstTxWarp>
          </a:bodyPr>
          <a:lstStyle/>
          <a:p>
            <a:pPr algn="ctr" defTabSz="98182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6031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42374" y="2343166"/>
            <a:ext cx="7572640" cy="5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174" b="1" dirty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成功项目展示</a:t>
            </a:r>
            <a:endParaRPr lang="en-US" altLang="zh-CN" sz="3174" b="1" dirty="0">
              <a:solidFill>
                <a:srgbClr val="EA4C4C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1290349" y="2800334"/>
            <a:ext cx="6676690" cy="32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200</a:t>
            </a:r>
            <a:r>
              <a:rPr lang="zh-CN" altLang="en-US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字以内，据统计每页幻灯片的最好控制在</a:t>
            </a:r>
            <a:r>
              <a:rPr lang="en-US" altLang="zh-CN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5</a:t>
            </a:r>
            <a:r>
              <a:rPr lang="zh-CN" altLang="en-US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分钟之内。 此处添加详细文本描述，建议与标题相关并符合整体语言风格</a:t>
            </a:r>
            <a:endParaRPr lang="en-US" sz="952" dirty="0">
              <a:solidFill>
                <a:srgbClr val="FFFFFF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4399883" y="1323388"/>
            <a:ext cx="457621" cy="724738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rgbClr val="FFFFFF"/>
              </a:solidFill>
            </a:endParaRPr>
          </a:p>
        </p:txBody>
      </p:sp>
      <p:pic>
        <p:nvPicPr>
          <p:cNvPr id="13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3809" y="2343166"/>
            <a:ext cx="2283989" cy="280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49513"/>
      </p:ext>
    </p:extLst>
  </p:cSld>
  <p:clrMapOvr>
    <a:masterClrMapping/>
  </p:clrMapOvr>
  <p:transition spd="slow" advTm="338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椭圆 3"/>
          <p:cNvSpPr>
            <a:spLocks noChangeArrowheads="1"/>
          </p:cNvSpPr>
          <p:nvPr/>
        </p:nvSpPr>
        <p:spPr bwMode="auto">
          <a:xfrm>
            <a:off x="1305564" y="1275606"/>
            <a:ext cx="3330824" cy="3330598"/>
          </a:xfrm>
          <a:prstGeom prst="ellips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00">
              <a:solidFill>
                <a:srgbClr val="0E4D93"/>
              </a:solidFill>
              <a:ea typeface="宋体" pitchFamily="2" charset="-122"/>
            </a:endParaRPr>
          </a:p>
        </p:txBody>
      </p:sp>
      <p:sp>
        <p:nvSpPr>
          <p:cNvPr id="4" name="Oval 14"/>
          <p:cNvSpPr>
            <a:spLocks noChangeArrowheads="1"/>
          </p:cNvSpPr>
          <p:nvPr/>
        </p:nvSpPr>
        <p:spPr bwMode="auto">
          <a:xfrm>
            <a:off x="1892236" y="2933763"/>
            <a:ext cx="1040065" cy="1040365"/>
          </a:xfrm>
          <a:prstGeom prst="ellipse">
            <a:avLst/>
          </a:prstGeom>
          <a:solidFill>
            <a:schemeClr val="accent2"/>
          </a:solidFill>
          <a:ln w="38100">
            <a:noFill/>
          </a:ln>
          <a:effectLst/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" name="Oval 19"/>
          <p:cNvSpPr>
            <a:spLocks noChangeArrowheads="1"/>
          </p:cNvSpPr>
          <p:nvPr/>
        </p:nvSpPr>
        <p:spPr bwMode="auto">
          <a:xfrm>
            <a:off x="3147692" y="2726642"/>
            <a:ext cx="1040065" cy="1040365"/>
          </a:xfrm>
          <a:prstGeom prst="ellipse">
            <a:avLst/>
          </a:prstGeom>
          <a:solidFill>
            <a:schemeClr val="accent2"/>
          </a:solidFill>
          <a:ln w="38100">
            <a:noFill/>
          </a:ln>
          <a:effectLst/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" name="Oval 24"/>
          <p:cNvSpPr>
            <a:spLocks noChangeArrowheads="1"/>
          </p:cNvSpPr>
          <p:nvPr/>
        </p:nvSpPr>
        <p:spPr bwMode="auto">
          <a:xfrm>
            <a:off x="2307548" y="1768411"/>
            <a:ext cx="1040065" cy="1040365"/>
          </a:xfrm>
          <a:prstGeom prst="ellipse">
            <a:avLst/>
          </a:prstGeom>
          <a:solidFill>
            <a:schemeClr val="accent2"/>
          </a:solidFill>
          <a:ln w="38100">
            <a:noFill/>
          </a:ln>
          <a:effectLst/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4860032" y="1301793"/>
            <a:ext cx="1164347" cy="31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标题文本一</a:t>
            </a: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4860033" y="1576764"/>
            <a:ext cx="3168351" cy="5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点击输入你的文字内容或复制你的文本内容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点击输入你的文字内容或复制你的文本内容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点击输入你的文字内容或复制你的文本内容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2490809" y="2023145"/>
            <a:ext cx="689013" cy="484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300" b="1" dirty="0">
                <a:solidFill>
                  <a:schemeClr val="bg1"/>
                </a:solidFill>
                <a:latin typeface="微软雅黑" pitchFamily="34" charset="-122"/>
              </a:rPr>
              <a:t>标题</a:t>
            </a:r>
            <a:endParaRPr lang="en-US" altLang="zh-CN" sz="1300" b="1" dirty="0">
              <a:solidFill>
                <a:schemeClr val="bg1"/>
              </a:solidFill>
              <a:latin typeface="微软雅黑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300" b="1" dirty="0">
                <a:solidFill>
                  <a:schemeClr val="bg1"/>
                </a:solidFill>
                <a:latin typeface="微软雅黑" pitchFamily="34" charset="-122"/>
              </a:rPr>
              <a:t>文本一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050507" y="3220636"/>
            <a:ext cx="689013" cy="484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300" b="1" dirty="0">
                <a:solidFill>
                  <a:schemeClr val="bg1"/>
                </a:solidFill>
                <a:latin typeface="微软雅黑" pitchFamily="34" charset="-122"/>
              </a:rPr>
              <a:t>标题</a:t>
            </a:r>
            <a:endParaRPr lang="en-US" altLang="zh-CN" sz="1300" b="1" dirty="0">
              <a:solidFill>
                <a:schemeClr val="bg1"/>
              </a:solidFill>
              <a:latin typeface="微软雅黑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300" b="1" dirty="0">
                <a:solidFill>
                  <a:schemeClr val="bg1"/>
                </a:solidFill>
                <a:latin typeface="微软雅黑" pitchFamily="34" charset="-122"/>
              </a:rPr>
              <a:t>文本二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349992" y="2964711"/>
            <a:ext cx="689013" cy="48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300" b="1" dirty="0">
                <a:solidFill>
                  <a:schemeClr val="bg1"/>
                </a:solidFill>
                <a:latin typeface="微软雅黑" pitchFamily="34" charset="-122"/>
              </a:rPr>
              <a:t>标题</a:t>
            </a:r>
            <a:endParaRPr lang="en-US" altLang="zh-CN" sz="1300" b="1" dirty="0">
              <a:solidFill>
                <a:schemeClr val="bg1"/>
              </a:solidFill>
              <a:latin typeface="微软雅黑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300" b="1" dirty="0">
                <a:solidFill>
                  <a:schemeClr val="bg1"/>
                </a:solidFill>
                <a:latin typeface="微软雅黑" pitchFamily="34" charset="-122"/>
              </a:rPr>
              <a:t>文本三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860032" y="2477858"/>
            <a:ext cx="1164347" cy="31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标题文本二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860033" y="2752829"/>
            <a:ext cx="3168351" cy="5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点击输入你的文字内容或复制你的文本内容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点击输入你的文字内容或复制你的文本内容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点击输入你的文字内容或复制你的文本内容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860032" y="3644401"/>
            <a:ext cx="1164347" cy="31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标题文本三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860033" y="3919372"/>
            <a:ext cx="3168351" cy="5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点击输入你的文字内容或复制你的文本内容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点击输入你的文字内容或复制你的文本内容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点击输入你的文字内容或复制你的文本内容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343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 autoUpdateAnimBg="0"/>
      <p:bldP spid="4" grpId="0" animBg="1" autoUpdateAnimBg="0"/>
      <p:bldP spid="5" grpId="0" animBg="1" autoUpdateAnimBg="0"/>
      <p:bldP spid="6" grpId="0" animBg="1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46924" y="1833642"/>
            <a:ext cx="5939315" cy="1716502"/>
            <a:chOff x="2347913" y="2421930"/>
            <a:chExt cx="7923212" cy="2289200"/>
          </a:xfrm>
        </p:grpSpPr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2728911" y="4210644"/>
              <a:ext cx="7542213" cy="0"/>
            </a:xfrm>
            <a:prstGeom prst="line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Line 11"/>
            <p:cNvSpPr>
              <a:spLocks noChangeShapeType="1"/>
            </p:cNvSpPr>
            <p:nvPr/>
          </p:nvSpPr>
          <p:spPr bwMode="auto">
            <a:xfrm>
              <a:off x="2728911" y="3709044"/>
              <a:ext cx="7542213" cy="0"/>
            </a:xfrm>
            <a:prstGeom prst="line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2728911" y="3286026"/>
              <a:ext cx="7542213" cy="0"/>
            </a:xfrm>
            <a:prstGeom prst="line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2728911" y="2853978"/>
              <a:ext cx="7542213" cy="0"/>
            </a:xfrm>
            <a:prstGeom prst="line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2728911" y="2421930"/>
              <a:ext cx="7542213" cy="0"/>
            </a:xfrm>
            <a:prstGeom prst="line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2347913" y="4711130"/>
              <a:ext cx="7923212" cy="0"/>
            </a:xfrm>
            <a:prstGeom prst="line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" name="Line 12"/>
          <p:cNvSpPr>
            <a:spLocks noChangeShapeType="1"/>
          </p:cNvSpPr>
          <p:nvPr/>
        </p:nvSpPr>
        <p:spPr bwMode="auto">
          <a:xfrm rot="16200000" flipV="1">
            <a:off x="861816" y="2549653"/>
            <a:ext cx="2341417" cy="0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34" tIns="34267" rIns="68534" bIns="34267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2585874" y="2260776"/>
            <a:ext cx="399842" cy="1257009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noFill/>
          </a:ln>
          <a:effectLst/>
          <a:extLst/>
        </p:spPr>
        <p:txBody>
          <a:bodyPr wrap="none" lIns="68534" tIns="34267" rIns="68534" bIns="34267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396268" y="2032227"/>
            <a:ext cx="399842" cy="1485556"/>
          </a:xfrm>
          <a:prstGeom prst="rect">
            <a:avLst/>
          </a:prstGeom>
          <a:solidFill>
            <a:schemeClr val="accent2"/>
          </a:solidFill>
          <a:ln w="38100">
            <a:noFill/>
          </a:ln>
          <a:effectLst/>
          <a:extLst/>
        </p:spPr>
        <p:txBody>
          <a:bodyPr wrap="none" lIns="68534" tIns="34267" rIns="68534" bIns="34267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4206662" y="2546457"/>
            <a:ext cx="399842" cy="97132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noFill/>
          </a:ln>
          <a:effectLst/>
          <a:extLst/>
        </p:spPr>
        <p:txBody>
          <a:bodyPr wrap="none" lIns="68534" tIns="34267" rIns="68534" bIns="34267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5018246" y="1746544"/>
            <a:ext cx="399842" cy="1771240"/>
          </a:xfrm>
          <a:prstGeom prst="rect">
            <a:avLst/>
          </a:prstGeom>
          <a:solidFill>
            <a:schemeClr val="accent2"/>
          </a:solidFill>
          <a:ln w="38100">
            <a:noFill/>
          </a:ln>
          <a:effectLst/>
          <a:extLst/>
        </p:spPr>
        <p:txBody>
          <a:bodyPr wrap="none" lIns="68534" tIns="34267" rIns="68534" bIns="34267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5828640" y="2260776"/>
            <a:ext cx="399842" cy="1257009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noFill/>
          </a:ln>
          <a:effectLst/>
          <a:extLst/>
        </p:spPr>
        <p:txBody>
          <a:bodyPr wrap="none" lIns="68534" tIns="34267" rIns="68534" bIns="34267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6640223" y="1175176"/>
            <a:ext cx="399842" cy="2342609"/>
          </a:xfrm>
          <a:prstGeom prst="rect">
            <a:avLst/>
          </a:prstGeom>
          <a:solidFill>
            <a:schemeClr val="accent2"/>
          </a:solidFill>
          <a:ln w="38100">
            <a:noFill/>
          </a:ln>
          <a:effectLst/>
          <a:extLst/>
        </p:spPr>
        <p:txBody>
          <a:bodyPr wrap="none" lIns="68534" tIns="34267" rIns="68534" bIns="34267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未知"/>
          <p:cNvSpPr>
            <a:spLocks/>
          </p:cNvSpPr>
          <p:nvPr/>
        </p:nvSpPr>
        <p:spPr bwMode="auto">
          <a:xfrm>
            <a:off x="2598965" y="843558"/>
            <a:ext cx="4193578" cy="1377569"/>
          </a:xfrm>
          <a:custGeom>
            <a:avLst/>
            <a:gdLst>
              <a:gd name="T0" fmla="*/ 0 w 3524"/>
              <a:gd name="T1" fmla="*/ 2147483647 h 1273"/>
              <a:gd name="T2" fmla="*/ 1776710950 w 3524"/>
              <a:gd name="T3" fmla="*/ 2121971037 h 1273"/>
              <a:gd name="T4" fmla="*/ 2147483647 w 3524"/>
              <a:gd name="T5" fmla="*/ 2147483647 h 1273"/>
              <a:gd name="T6" fmla="*/ 2147483647 w 3524"/>
              <a:gd name="T7" fmla="*/ 1451609641 h 1273"/>
              <a:gd name="T8" fmla="*/ 2147483647 w 3524"/>
              <a:gd name="T9" fmla="*/ 2147483647 h 1273"/>
              <a:gd name="T10" fmla="*/ 2147483647 w 3524"/>
              <a:gd name="T11" fmla="*/ 604837350 h 1273"/>
              <a:gd name="T12" fmla="*/ 2147483647 w 3524"/>
              <a:gd name="T13" fmla="*/ 0 h 12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524" h="1273">
                <a:moveTo>
                  <a:pt x="0" y="1040"/>
                </a:moveTo>
                <a:cubicBezTo>
                  <a:pt x="118" y="1007"/>
                  <a:pt x="469" y="810"/>
                  <a:pt x="705" y="842"/>
                </a:cubicBezTo>
                <a:cubicBezTo>
                  <a:pt x="941" y="874"/>
                  <a:pt x="1196" y="1273"/>
                  <a:pt x="1418" y="1229"/>
                </a:cubicBezTo>
                <a:cubicBezTo>
                  <a:pt x="1640" y="1185"/>
                  <a:pt x="1811" y="605"/>
                  <a:pt x="2037" y="576"/>
                </a:cubicBezTo>
                <a:cubicBezTo>
                  <a:pt x="2263" y="547"/>
                  <a:pt x="2582" y="1113"/>
                  <a:pt x="2777" y="1057"/>
                </a:cubicBezTo>
                <a:cubicBezTo>
                  <a:pt x="2972" y="1001"/>
                  <a:pt x="3082" y="416"/>
                  <a:pt x="3206" y="240"/>
                </a:cubicBezTo>
                <a:cubicBezTo>
                  <a:pt x="3330" y="64"/>
                  <a:pt x="3458" y="50"/>
                  <a:pt x="3524" y="0"/>
                </a:cubicBezTo>
              </a:path>
            </a:pathLst>
          </a:custGeom>
          <a:noFill/>
          <a:ln w="12700" cmpd="sng">
            <a:solidFill>
              <a:schemeClr val="accent2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34" tIns="34267" rIns="68534" bIns="34267"/>
          <a:lstStyle/>
          <a:p>
            <a:endParaRPr lang="zh-CN" altLang="en-US">
              <a:solidFill>
                <a:srgbClr val="0E4D93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331640" y="1723266"/>
            <a:ext cx="701250" cy="1710558"/>
            <a:chOff x="1922711" y="2214181"/>
            <a:chExt cx="935486" cy="2281273"/>
          </a:xfrm>
        </p:grpSpPr>
        <p:sp>
          <p:nvSpPr>
            <p:cNvPr id="19" name="TextBox 18"/>
            <p:cNvSpPr txBox="1"/>
            <p:nvPr/>
          </p:nvSpPr>
          <p:spPr>
            <a:xfrm>
              <a:off x="2079374" y="4002897"/>
              <a:ext cx="778823" cy="492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20%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79374" y="3501295"/>
              <a:ext cx="778823" cy="492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40%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79374" y="3074416"/>
              <a:ext cx="778823" cy="492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60%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79374" y="2646229"/>
              <a:ext cx="778823" cy="492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0%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22711" y="2214181"/>
              <a:ext cx="934930" cy="492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100%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393845" y="3626236"/>
            <a:ext cx="4904118" cy="373278"/>
            <a:chOff x="3210925" y="4752074"/>
            <a:chExt cx="6542230" cy="497822"/>
          </a:xfrm>
        </p:grpSpPr>
        <p:sp>
          <p:nvSpPr>
            <p:cNvPr id="25" name="TextBox 24"/>
            <p:cNvSpPr txBox="1"/>
            <p:nvPr/>
          </p:nvSpPr>
          <p:spPr>
            <a:xfrm>
              <a:off x="3409030" y="4752074"/>
              <a:ext cx="246436" cy="49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10925" y="4752074"/>
              <a:ext cx="1041853" cy="49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月份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93962" y="4757337"/>
              <a:ext cx="1041853" cy="49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月份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47609" y="4757337"/>
              <a:ext cx="1041853" cy="49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月份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57723" y="4757337"/>
              <a:ext cx="1041853" cy="49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月份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448995" y="4757337"/>
              <a:ext cx="1221484" cy="49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月份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531671" y="4757337"/>
              <a:ext cx="1221484" cy="49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月份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1685880" y="4083016"/>
            <a:ext cx="6143949" cy="680553"/>
          </a:xfrm>
          <a:prstGeom prst="rect">
            <a:avLst/>
          </a:prstGeom>
        </p:spPr>
        <p:txBody>
          <a:bodyPr lIns="68534" tIns="34267" rIns="68534" bIns="34267"/>
          <a:lstStyle/>
          <a:p>
            <a:pPr algn="just">
              <a:spcAft>
                <a:spcPts val="450"/>
              </a:spcAft>
              <a:buClr>
                <a:srgbClr val="00B050"/>
              </a:buClr>
              <a:buSzPct val="80000"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请在此处输入您的文本或者复制您的文本粘贴到此处，请在此处输入您的文本或者复制您的文本粘贴到此处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。请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在此处输入您的文本或者复制您的文本粘贴到此处，请在此处输入您的文本或者复制您的文本粘贴到此处。</a:t>
            </a:r>
          </a:p>
        </p:txBody>
      </p:sp>
    </p:spTree>
    <p:extLst>
      <p:ext uri="{BB962C8B-B14F-4D97-AF65-F5344CB8AC3E}">
        <p14:creationId xmlns:p14="http://schemas.microsoft.com/office/powerpoint/2010/main" val="3700170220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325"/>
                            </p:stCondLst>
                            <p:childTnLst>
                              <p:par>
                                <p:cTn id="5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 autoUpdateAnimBg="0"/>
      <p:bldP spid="12" grpId="0" animBg="1" autoUpdateAnimBg="0"/>
      <p:bldP spid="13" grpId="0" animBg="1" autoUpdateAnimBg="0"/>
      <p:bldP spid="14" grpId="0" animBg="1" autoUpdateAnimBg="0"/>
      <p:bldP spid="15" grpId="0" animBg="1" autoUpdateAnimBg="0"/>
      <p:bldP spid="16" grpId="0" animBg="1" autoUpdateAnimBg="0"/>
      <p:bldP spid="17" grpId="0" animBg="1"/>
      <p:bldP spid="32" grpId="0"/>
      <p:bldP spid="3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 rot="1723431">
            <a:off x="2648146" y="2417120"/>
            <a:ext cx="1817395" cy="1339301"/>
          </a:xfrm>
          <a:custGeom>
            <a:avLst/>
            <a:gdLst/>
            <a:ahLst/>
            <a:cxnLst/>
            <a:rect l="l" t="t" r="r" b="b"/>
            <a:pathLst>
              <a:path w="2351321" h="1732770">
                <a:moveTo>
                  <a:pt x="1516639" y="0"/>
                </a:moveTo>
                <a:lnTo>
                  <a:pt x="2302371" y="743002"/>
                </a:lnTo>
                <a:cubicBezTo>
                  <a:pt x="2370314" y="1065730"/>
                  <a:pt x="2367934" y="1403106"/>
                  <a:pt x="2292691" y="1732770"/>
                </a:cubicBezTo>
                <a:lnTo>
                  <a:pt x="0" y="1209479"/>
                </a:lnTo>
                <a:close/>
              </a:path>
            </a:pathLst>
          </a:custGeom>
          <a:solidFill>
            <a:schemeClr val="accent2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2385060" tIns="1267461" rIns="133604" bIns="1612899" numCol="1" spcCol="1270" anchor="ctr" anchorCtr="0">
            <a:noAutofit/>
          </a:bodyPr>
          <a:lstStyle/>
          <a:p>
            <a:pPr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zh-CN" altLang="en-US" sz="38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 rot="1723431">
            <a:off x="796628" y="1061384"/>
            <a:ext cx="3635301" cy="3635301"/>
          </a:xfrm>
          <a:custGeom>
            <a:avLst/>
            <a:gdLst>
              <a:gd name="connsiteX0" fmla="*/ 3370965 w 3413760"/>
              <a:gd name="connsiteY0" fmla="*/ 2086696 h 3413760"/>
              <a:gd name="connsiteX1" fmla="*/ 2447467 w 3413760"/>
              <a:gd name="connsiteY1" fmla="*/ 3244726 h 3413760"/>
              <a:gd name="connsiteX2" fmla="*/ 1706880 w 3413760"/>
              <a:gd name="connsiteY2" fmla="*/ 1706880 h 3413760"/>
              <a:gd name="connsiteX3" fmla="*/ 3370965 w 3413760"/>
              <a:gd name="connsiteY3" fmla="*/ 2086696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760" h="3413760">
                <a:moveTo>
                  <a:pt x="3370965" y="2086696"/>
                </a:moveTo>
                <a:cubicBezTo>
                  <a:pt x="3255378" y="2593118"/>
                  <a:pt x="2915472" y="3019346"/>
                  <a:pt x="2447467" y="3244726"/>
                </a:cubicBezTo>
                <a:lnTo>
                  <a:pt x="1706880" y="1706880"/>
                </a:lnTo>
                <a:lnTo>
                  <a:pt x="3370965" y="2086696"/>
                </a:lnTo>
                <a:close/>
              </a:path>
            </a:pathLst>
          </a:custGeom>
          <a:solidFill>
            <a:schemeClr val="accent2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2244090" tIns="2081530" rIns="374650" bIns="781050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zh-CN" altLang="en-US" sz="3900">
              <a:solidFill>
                <a:srgbClr val="0070C0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 rot="1723431">
            <a:off x="796628" y="1061384"/>
            <a:ext cx="3635301" cy="3635301"/>
          </a:xfrm>
          <a:custGeom>
            <a:avLst/>
            <a:gdLst>
              <a:gd name="connsiteX0" fmla="*/ 2447430 w 3413760"/>
              <a:gd name="connsiteY0" fmla="*/ 3244744 h 3413760"/>
              <a:gd name="connsiteX1" fmla="*/ 966292 w 3413760"/>
              <a:gd name="connsiteY1" fmla="*/ 3244726 h 3413760"/>
              <a:gd name="connsiteX2" fmla="*/ 1706880 w 3413760"/>
              <a:gd name="connsiteY2" fmla="*/ 1706880 h 3413760"/>
              <a:gd name="connsiteX3" fmla="*/ 2447430 w 3413760"/>
              <a:gd name="connsiteY3" fmla="*/ 3244744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760" h="3413760">
                <a:moveTo>
                  <a:pt x="2447430" y="3244744"/>
                </a:moveTo>
                <a:cubicBezTo>
                  <a:pt x="1979433" y="3470105"/>
                  <a:pt x="1434283" y="3470099"/>
                  <a:pt x="966292" y="3244726"/>
                </a:cubicBezTo>
                <a:lnTo>
                  <a:pt x="1706880" y="1706880"/>
                </a:lnTo>
                <a:lnTo>
                  <a:pt x="2447430" y="3244744"/>
                </a:lnTo>
                <a:close/>
              </a:path>
            </a:pathLst>
          </a:custGeom>
          <a:solidFill>
            <a:schemeClr val="accent2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299210" tIns="2731771" rIns="1299210" bIns="130809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zh-CN" altLang="en-US" sz="3900">
              <a:solidFill>
                <a:srgbClr val="0070C0"/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 rot="1723431">
            <a:off x="796628" y="1061384"/>
            <a:ext cx="3635301" cy="3635301"/>
          </a:xfrm>
          <a:custGeom>
            <a:avLst/>
            <a:gdLst>
              <a:gd name="connsiteX0" fmla="*/ 966292 w 3413760"/>
              <a:gd name="connsiteY0" fmla="*/ 3244726 h 3413760"/>
              <a:gd name="connsiteX1" fmla="*/ 42795 w 3413760"/>
              <a:gd name="connsiteY1" fmla="*/ 2086696 h 3413760"/>
              <a:gd name="connsiteX2" fmla="*/ 1706880 w 3413760"/>
              <a:gd name="connsiteY2" fmla="*/ 1706880 h 3413760"/>
              <a:gd name="connsiteX3" fmla="*/ 966292 w 3413760"/>
              <a:gd name="connsiteY3" fmla="*/ 3244726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760" h="3413760">
                <a:moveTo>
                  <a:pt x="966292" y="3244726"/>
                </a:moveTo>
                <a:cubicBezTo>
                  <a:pt x="498287" y="3019347"/>
                  <a:pt x="158382" y="2593118"/>
                  <a:pt x="42795" y="2086696"/>
                </a:cubicBezTo>
                <a:lnTo>
                  <a:pt x="1706880" y="1706880"/>
                </a:lnTo>
                <a:lnTo>
                  <a:pt x="966292" y="3244726"/>
                </a:lnTo>
                <a:close/>
              </a:path>
            </a:pathLst>
          </a:custGeom>
          <a:solidFill>
            <a:schemeClr val="accent2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374650" tIns="2081530" rIns="2244090" bIns="781050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zh-CN" altLang="en-US" sz="3900">
              <a:solidFill>
                <a:srgbClr val="0070C0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 rot="1723431">
            <a:off x="796628" y="1061384"/>
            <a:ext cx="3635301" cy="3635301"/>
          </a:xfrm>
          <a:custGeom>
            <a:avLst/>
            <a:gdLst>
              <a:gd name="connsiteX0" fmla="*/ 42795 w 3413760"/>
              <a:gd name="connsiteY0" fmla="*/ 2086695 h 3413760"/>
              <a:gd name="connsiteX1" fmla="*/ 372387 w 3413760"/>
              <a:gd name="connsiteY1" fmla="*/ 642658 h 3413760"/>
              <a:gd name="connsiteX2" fmla="*/ 1706880 w 3413760"/>
              <a:gd name="connsiteY2" fmla="*/ 1706880 h 3413760"/>
              <a:gd name="connsiteX3" fmla="*/ 42795 w 3413760"/>
              <a:gd name="connsiteY3" fmla="*/ 2086695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760" h="3413760">
                <a:moveTo>
                  <a:pt x="42795" y="2086695"/>
                </a:moveTo>
                <a:cubicBezTo>
                  <a:pt x="-72792" y="1580274"/>
                  <a:pt x="48519" y="1048777"/>
                  <a:pt x="372387" y="642658"/>
                </a:cubicBezTo>
                <a:lnTo>
                  <a:pt x="1706880" y="1706880"/>
                </a:lnTo>
                <a:lnTo>
                  <a:pt x="42795" y="2086695"/>
                </a:lnTo>
                <a:close/>
              </a:path>
            </a:pathLst>
          </a:custGeom>
          <a:solidFill>
            <a:schemeClr val="accent2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24714" tIns="1258571" rIns="2376170" bIns="1604009" numCol="1" spcCol="1270" anchor="ctr" anchorCtr="0">
            <a:noAutofit/>
          </a:bodyPr>
          <a:lstStyle/>
          <a:p>
            <a:pPr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zh-CN" altLang="en-US" sz="3100">
              <a:solidFill>
                <a:srgbClr val="0070C0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 rot="1723431">
            <a:off x="796628" y="1061384"/>
            <a:ext cx="3635301" cy="3635301"/>
          </a:xfrm>
          <a:custGeom>
            <a:avLst/>
            <a:gdLst>
              <a:gd name="connsiteX0" fmla="*/ 372387 w 3413760"/>
              <a:gd name="connsiteY0" fmla="*/ 642658 h 3413760"/>
              <a:gd name="connsiteX1" fmla="*/ 1706880 w 3413760"/>
              <a:gd name="connsiteY1" fmla="*/ 0 h 3413760"/>
              <a:gd name="connsiteX2" fmla="*/ 1706880 w 3413760"/>
              <a:gd name="connsiteY2" fmla="*/ 1706880 h 3413760"/>
              <a:gd name="connsiteX3" fmla="*/ 372387 w 3413760"/>
              <a:gd name="connsiteY3" fmla="*/ 642658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760" h="3413760">
                <a:moveTo>
                  <a:pt x="372387" y="642658"/>
                </a:moveTo>
                <a:cubicBezTo>
                  <a:pt x="696256" y="236539"/>
                  <a:pt x="1187434" y="0"/>
                  <a:pt x="1706880" y="0"/>
                </a:cubicBezTo>
                <a:lnTo>
                  <a:pt x="1706880" y="1706880"/>
                </a:lnTo>
                <a:lnTo>
                  <a:pt x="372387" y="642658"/>
                </a:lnTo>
                <a:close/>
              </a:path>
            </a:pathLst>
          </a:custGeom>
          <a:solidFill>
            <a:schemeClr val="accent2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776478" tIns="361951" rIns="1776222" bIns="2536189" numCol="1" spcCol="1270" anchor="ctr" anchorCtr="0">
            <a:noAutofit/>
          </a:bodyPr>
          <a:lstStyle/>
          <a:p>
            <a:pPr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zh-CN" altLang="en-US" sz="2900">
              <a:solidFill>
                <a:srgbClr val="0070C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374489" y="2647805"/>
            <a:ext cx="507037" cy="507037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8138" y="2280425"/>
            <a:ext cx="40478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4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06</a:t>
            </a:r>
            <a:endParaRPr lang="zh-CN" altLang="en-US" sz="14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64262" y="2422089"/>
            <a:ext cx="40478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4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05</a:t>
            </a:r>
            <a:endParaRPr lang="zh-CN" altLang="en-US" sz="14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7837" y="2791697"/>
            <a:ext cx="40478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4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04</a:t>
            </a:r>
            <a:endParaRPr lang="zh-CN" altLang="en-US" sz="14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05150" y="3095839"/>
            <a:ext cx="40478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4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03</a:t>
            </a:r>
            <a:endParaRPr lang="zh-CN" altLang="en-US" sz="14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85690" y="3129377"/>
            <a:ext cx="40478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4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02</a:t>
            </a:r>
            <a:endParaRPr lang="zh-CN" altLang="en-US" sz="14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70736" y="2826231"/>
            <a:ext cx="40478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4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01</a:t>
            </a:r>
            <a:endParaRPr lang="zh-CN" altLang="en-US" sz="14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23287" y="1165219"/>
            <a:ext cx="867981" cy="82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您的内容打在这里或者复制</a:t>
            </a:r>
            <a:endParaRPr lang="zh-CN" altLang="en-US" sz="12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2735" y="2655786"/>
            <a:ext cx="820620" cy="82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您的内容打在这里或者复制</a:t>
            </a:r>
            <a:endParaRPr lang="zh-CN" altLang="en-US" sz="12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91071" y="3590304"/>
            <a:ext cx="865035" cy="82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您的内容打在这里或者复制</a:t>
            </a:r>
            <a:endParaRPr lang="zh-CN" altLang="en-US" sz="12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48717" y="1666888"/>
            <a:ext cx="839756" cy="82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您的内容打在这里或者复制</a:t>
            </a:r>
            <a:endParaRPr lang="zh-CN" altLang="en-US" sz="12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62296" y="3653407"/>
            <a:ext cx="825688" cy="82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您的内容打在这里或者复制</a:t>
            </a:r>
            <a:endParaRPr lang="zh-CN" altLang="en-US" sz="12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35873" y="2755170"/>
            <a:ext cx="811259" cy="82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您的内容打在这里或者复制</a:t>
            </a:r>
            <a:endParaRPr lang="zh-CN" altLang="en-US" sz="12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08602" y="987574"/>
            <a:ext cx="3485142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您的标题打在这里</a:t>
            </a:r>
            <a:endParaRPr lang="zh-CN" altLang="en-US" sz="28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85365" y="1556343"/>
            <a:ext cx="3271011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itchFamily="34" charset="-122"/>
                <a:ea typeface="微软雅黑" pitchFamily="34" charset="-122"/>
              </a:rPr>
              <a:t>您的</a:t>
            </a: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itchFamily="34" charset="-122"/>
                <a:ea typeface="微软雅黑" pitchFamily="34" charset="-122"/>
              </a:rPr>
              <a:t>副</a:t>
            </a:r>
            <a:r>
              <a:rPr lang="zh-CN" altLang="en-US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itchFamily="34" charset="-122"/>
                <a:ea typeface="微软雅黑" pitchFamily="34" charset="-122"/>
              </a:rPr>
              <a:t>标题打在这里或通过复制</a:t>
            </a:r>
            <a:endParaRPr lang="zh-CN" altLang="en-US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899678" y="1576560"/>
            <a:ext cx="3730566" cy="0"/>
          </a:xfrm>
          <a:prstGeom prst="line">
            <a:avLst/>
          </a:prstGeom>
          <a:noFill/>
          <a:ln w="19050" cap="flat" cmpd="sng" algn="ctr">
            <a:solidFill>
              <a:schemeClr val="accent2"/>
            </a:solidFill>
            <a:prstDash val="solid"/>
          </a:ln>
          <a:effectLst/>
        </p:spPr>
      </p:cxnSp>
      <p:sp>
        <p:nvSpPr>
          <p:cNvPr id="25" name="六边形 24"/>
          <p:cNvSpPr/>
          <p:nvPr/>
        </p:nvSpPr>
        <p:spPr>
          <a:xfrm>
            <a:off x="5436651" y="2296310"/>
            <a:ext cx="1497221" cy="1290708"/>
          </a:xfrm>
          <a:prstGeom prst="hexagon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六边形 25"/>
          <p:cNvSpPr/>
          <p:nvPr/>
        </p:nvSpPr>
        <p:spPr>
          <a:xfrm>
            <a:off x="6661457" y="3130356"/>
            <a:ext cx="1106131" cy="953562"/>
          </a:xfrm>
          <a:prstGeom prst="hexagon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六边形 26"/>
          <p:cNvSpPr/>
          <p:nvPr/>
        </p:nvSpPr>
        <p:spPr>
          <a:xfrm>
            <a:off x="4899282" y="3249038"/>
            <a:ext cx="808660" cy="697121"/>
          </a:xfrm>
          <a:prstGeom prst="hexagon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六边形 27"/>
          <p:cNvSpPr/>
          <p:nvPr/>
        </p:nvSpPr>
        <p:spPr>
          <a:xfrm>
            <a:off x="6845887" y="2415075"/>
            <a:ext cx="615484" cy="530590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E4D9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65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000"/>
                            </p:stCondLst>
                            <p:childTnLst>
                              <p:par>
                                <p:cTn id="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 animBg="1"/>
      <p:bldP spid="26" grpId="0" animBg="1"/>
      <p:bldP spid="27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28568" y="2284289"/>
            <a:ext cx="2448272" cy="2375693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08334" y="1152407"/>
            <a:ext cx="1447442" cy="1447442"/>
            <a:chOff x="304800" y="673100"/>
            <a:chExt cx="4000500" cy="4000500"/>
          </a:xfrm>
          <a:solidFill>
            <a:schemeClr val="accent2"/>
          </a:solidFill>
          <a:effectLst/>
        </p:grpSpPr>
        <p:sp>
          <p:nvSpPr>
            <p:cNvPr id="5" name="同心圆 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" name="椭圆 6"/>
          <p:cNvSpPr/>
          <p:nvPr/>
        </p:nvSpPr>
        <p:spPr>
          <a:xfrm>
            <a:off x="2212421" y="2097634"/>
            <a:ext cx="373310" cy="37331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91080" y="172282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346388" y="2284288"/>
            <a:ext cx="2448272" cy="2375693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080527" y="2284287"/>
            <a:ext cx="2448272" cy="2375693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846803" y="1196316"/>
            <a:ext cx="1447442" cy="1447442"/>
            <a:chOff x="304800" y="673100"/>
            <a:chExt cx="4000500" cy="4000500"/>
          </a:xfrm>
          <a:solidFill>
            <a:schemeClr val="accent2"/>
          </a:solidFill>
          <a:effectLst/>
        </p:grpSpPr>
        <p:sp>
          <p:nvSpPr>
            <p:cNvPr id="12" name="同心圆 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580942" y="1152407"/>
            <a:ext cx="1447442" cy="1447442"/>
            <a:chOff x="304800" y="673100"/>
            <a:chExt cx="4000500" cy="4000500"/>
          </a:xfrm>
          <a:solidFill>
            <a:schemeClr val="accent2"/>
          </a:solidFill>
          <a:effectLst/>
        </p:grpSpPr>
        <p:sp>
          <p:nvSpPr>
            <p:cNvPr id="15" name="同心圆 1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椭圆 16"/>
          <p:cNvSpPr/>
          <p:nvPr/>
        </p:nvSpPr>
        <p:spPr>
          <a:xfrm>
            <a:off x="5004048" y="2097634"/>
            <a:ext cx="373310" cy="37331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740352" y="2097634"/>
            <a:ext cx="373310" cy="37331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16526" y="172282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750665" y="172282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2717" y="2829770"/>
            <a:ext cx="1944216" cy="1600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点击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输入简要文字内容，文字内容需概括精炼，不用多余的文字修饰。点击输入简要文字内容，文字内容需概括精炼，不用多余的文字修饰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点击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输入简要文字内容，文字内容需概括精炼，不用多余的文字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修饰。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98416" y="2824126"/>
            <a:ext cx="1944216" cy="1600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点击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输入简要文字内容，文字内容需概括精炼，不用多余的文字修饰。点击输入简要文字内容，文字内容需概括精炼，不用多余的文字修饰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点击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输入简要文字内容，文字内容需概括精炼，不用多余的文字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修饰。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32555" y="2831002"/>
            <a:ext cx="1944216" cy="1600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点击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输入简要文字内容，文字内容需概括精炼，不用多余的文字修饰。点击输入简要文字内容，文字内容需概括精炼，不用多余的文字修饰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点击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输入简要文字内容，文字内容需概括精炼，不用多余的文字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修饰。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3410006"/>
      </p:ext>
    </p:extLst>
  </p:cSld>
  <p:clrMapOvr>
    <a:masterClrMapping/>
  </p:clrMapOvr>
  <p:transition spd="slow" advTm="0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3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49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1" dur="8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1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4" dur="8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1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7" dur="8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5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3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4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65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66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3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71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72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3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4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3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79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80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81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82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animBg="1"/>
          <p:bldP spid="7" grpId="0" animBg="1"/>
          <p:bldP spid="8" grpId="0"/>
          <p:bldP spid="9" grpId="0" animBg="1"/>
          <p:bldP spid="10" grpId="0" animBg="1"/>
          <p:bldP spid="17" grpId="0" animBg="1"/>
          <p:bldP spid="18" grpId="0" animBg="1"/>
          <p:bldP spid="19" grpId="0"/>
          <p:bldP spid="20" grpId="0"/>
          <p:bldP spid="21" grpId="0"/>
          <p:bldP spid="21" grpId="1"/>
          <p:bldP spid="22" grpId="0"/>
          <p:bldP spid="22" grpId="1"/>
          <p:bldP spid="23" grpId="0"/>
          <p:bldP spid="2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3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49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1" dur="8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1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4" dur="8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1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7" dur="8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5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3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4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65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66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3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71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72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3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4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3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79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80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81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82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animBg="1"/>
          <p:bldP spid="7" grpId="0" animBg="1"/>
          <p:bldP spid="8" grpId="0"/>
          <p:bldP spid="9" grpId="0" animBg="1"/>
          <p:bldP spid="10" grpId="0" animBg="1"/>
          <p:bldP spid="17" grpId="0" animBg="1"/>
          <p:bldP spid="18" grpId="0" animBg="1"/>
          <p:bldP spid="19" grpId="0"/>
          <p:bldP spid="20" grpId="0"/>
          <p:bldP spid="21" grpId="0"/>
          <p:bldP spid="21" grpId="1"/>
          <p:bldP spid="22" grpId="0"/>
          <p:bldP spid="22" grpId="1"/>
          <p:bldP spid="23" grpId="0"/>
          <p:bldP spid="23" grpId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63379" y="176322"/>
            <a:ext cx="262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目  录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87624" y="1959782"/>
            <a:ext cx="2016225" cy="1800000"/>
            <a:chOff x="1187624" y="1671750"/>
            <a:chExt cx="2016225" cy="1800000"/>
          </a:xfrm>
        </p:grpSpPr>
        <p:sp>
          <p:nvSpPr>
            <p:cNvPr id="15" name="六边形 14"/>
            <p:cNvSpPr>
              <a:spLocks/>
            </p:cNvSpPr>
            <p:nvPr/>
          </p:nvSpPr>
          <p:spPr>
            <a:xfrm>
              <a:off x="1187624" y="1671750"/>
              <a:ext cx="2016225" cy="1800000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95178" y="2125474"/>
              <a:ext cx="158417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  录</a:t>
              </a:r>
              <a:endParaRPr lang="en-US" altLang="zh-CN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CONTENTS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894072" y="1275606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18" name="六边形 17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894072" y="1923678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21" name="六边形 20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894072" y="2589434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24" name="六边形 23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894072" y="3255886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27" name="六边形 26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894072" y="3903958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30" name="六边形 29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531187" y="1345551"/>
            <a:ext cx="3342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年度工作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概述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此处添加文本内容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31187" y="1993623"/>
            <a:ext cx="3342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工作完成情况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此处添加文本内容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31187" y="2659379"/>
            <a:ext cx="3342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项目成果展示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此处添加文本内容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31187" y="3325831"/>
            <a:ext cx="3342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工作不足之处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此处添加文本内容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31187" y="3973903"/>
            <a:ext cx="3342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明年工作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计划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此处添加文本内容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8057657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5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5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5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5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2" grpId="0"/>
      <p:bldP spid="33" grpId="0"/>
      <p:bldP spid="34" grpId="0"/>
      <p:bldP spid="35" grpId="0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0" y="394"/>
            <a:ext cx="9257387" cy="5142713"/>
          </a:xfrm>
          <a:prstGeom prst="rect">
            <a:avLst/>
          </a:prstGeom>
          <a:solidFill>
            <a:srgbClr val="0565AF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8183" tIns="49092" rIns="98183" bIns="49092" numCol="1" rtlCol="0" anchor="t" anchorCtr="0" compatLnSpc="1">
            <a:prstTxWarp prst="textNoShape">
              <a:avLst/>
            </a:prstTxWarp>
          </a:bodyPr>
          <a:lstStyle/>
          <a:p>
            <a:pPr algn="ctr" defTabSz="98182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6031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42374" y="2343166"/>
            <a:ext cx="7572640" cy="5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174" b="1" dirty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工作存在不足</a:t>
            </a:r>
            <a:endParaRPr lang="en-US" altLang="zh-CN" sz="3174" b="1" dirty="0">
              <a:solidFill>
                <a:srgbClr val="EA4C4C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1290349" y="2800334"/>
            <a:ext cx="6676690" cy="32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200</a:t>
            </a:r>
            <a:r>
              <a:rPr lang="zh-CN" altLang="en-US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字以内，据统计每页幻灯片的最好控制在</a:t>
            </a:r>
            <a:r>
              <a:rPr lang="en-US" altLang="zh-CN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5</a:t>
            </a:r>
            <a:r>
              <a:rPr lang="zh-CN" altLang="en-US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分钟之内。 此处添加详细文本描述，建议与标题相关并符合整体语言风格</a:t>
            </a:r>
            <a:endParaRPr lang="en-US" sz="952" dirty="0">
              <a:solidFill>
                <a:srgbClr val="FFFFFF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4399883" y="1323388"/>
            <a:ext cx="457621" cy="724738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rgbClr val="FFFFFF"/>
              </a:solidFill>
            </a:endParaRPr>
          </a:p>
        </p:txBody>
      </p:sp>
      <p:pic>
        <p:nvPicPr>
          <p:cNvPr id="13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3809" y="2343166"/>
            <a:ext cx="2283989" cy="280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92036"/>
      </p:ext>
    </p:extLst>
  </p:cSld>
  <p:clrMapOvr>
    <a:masterClrMapping/>
  </p:clrMapOvr>
  <p:transition spd="slow" advTm="338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</p:bld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03648" y="1597966"/>
            <a:ext cx="850848" cy="8508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20929" y="1597966"/>
            <a:ext cx="850848" cy="8508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8210" y="1597966"/>
            <a:ext cx="850848" cy="8508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3648" y="2507882"/>
            <a:ext cx="850848" cy="8508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20929" y="2507882"/>
            <a:ext cx="850848" cy="8508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8210" y="2507882"/>
            <a:ext cx="850848" cy="8508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03648" y="3417798"/>
            <a:ext cx="850848" cy="8508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20929" y="3417798"/>
            <a:ext cx="850848" cy="8508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38210" y="3417798"/>
            <a:ext cx="850848" cy="8508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03648" y="1597966"/>
            <a:ext cx="850848" cy="850848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20929" y="2507882"/>
            <a:ext cx="850848" cy="850848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38210" y="1597966"/>
            <a:ext cx="850848" cy="850848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38210" y="3417798"/>
            <a:ext cx="850848" cy="850848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03648" y="3417798"/>
            <a:ext cx="850848" cy="850848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线形标注 2(带强调线) 2"/>
          <p:cNvSpPr>
            <a:spLocks/>
          </p:cNvSpPr>
          <p:nvPr/>
        </p:nvSpPr>
        <p:spPr bwMode="auto">
          <a:xfrm>
            <a:off x="4840790" y="1643086"/>
            <a:ext cx="3145172" cy="428210"/>
          </a:xfrm>
          <a:prstGeom prst="accentCallout2">
            <a:avLst>
              <a:gd name="adj1" fmla="val 21366"/>
              <a:gd name="adj2" fmla="val -1991"/>
              <a:gd name="adj3" fmla="val 18745"/>
              <a:gd name="adj4" fmla="val -80296"/>
              <a:gd name="adj5" fmla="val 66369"/>
              <a:gd name="adj6" fmla="val -86411"/>
            </a:avLst>
          </a:prstGeom>
          <a:noFill/>
          <a:ln w="15875" cmpd="sng">
            <a:solidFill>
              <a:schemeClr val="bg1">
                <a:lumMod val="50000"/>
              </a:schemeClr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6639" tIns="28319" rIns="56639" bIns="28319" anchor="ctr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18" name="线形标注 2(带强调线) 3"/>
          <p:cNvSpPr>
            <a:spLocks/>
          </p:cNvSpPr>
          <p:nvPr/>
        </p:nvSpPr>
        <p:spPr bwMode="auto">
          <a:xfrm>
            <a:off x="4840791" y="2181978"/>
            <a:ext cx="3145171" cy="429610"/>
          </a:xfrm>
          <a:prstGeom prst="accentCallout2">
            <a:avLst>
              <a:gd name="adj1" fmla="val 21366"/>
              <a:gd name="adj2" fmla="val -1991"/>
              <a:gd name="adj3" fmla="val 20681"/>
              <a:gd name="adj4" fmla="val -22926"/>
              <a:gd name="adj5" fmla="val -57167"/>
              <a:gd name="adj6" fmla="val -31815"/>
            </a:avLst>
          </a:prstGeom>
          <a:noFill/>
          <a:ln w="15875" cmpd="sng">
            <a:solidFill>
              <a:schemeClr val="bg1">
                <a:lumMod val="50000"/>
              </a:schemeClr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6639" tIns="28319" rIns="56639" bIns="28319" anchor="ctr"/>
          <a:lstStyle/>
          <a:p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19" name="线形标注 2(带强调线) 4"/>
          <p:cNvSpPr>
            <a:spLocks/>
          </p:cNvSpPr>
          <p:nvPr/>
        </p:nvSpPr>
        <p:spPr bwMode="auto">
          <a:xfrm>
            <a:off x="4840791" y="2714392"/>
            <a:ext cx="3145171" cy="429610"/>
          </a:xfrm>
          <a:prstGeom prst="accentCallout2">
            <a:avLst>
              <a:gd name="adj1" fmla="val 21366"/>
              <a:gd name="adj2" fmla="val -1991"/>
              <a:gd name="adj3" fmla="val 22171"/>
              <a:gd name="adj4" fmla="val -43032"/>
              <a:gd name="adj5" fmla="val 22153"/>
              <a:gd name="adj6" fmla="val -59153"/>
            </a:avLst>
          </a:prstGeom>
          <a:noFill/>
          <a:ln w="15875" cmpd="sng">
            <a:solidFill>
              <a:schemeClr val="bg1">
                <a:lumMod val="50000"/>
              </a:schemeClr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6639" tIns="28319" rIns="56639" bIns="28319" anchor="ctr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20" name="线形标注 2(带强调线) 5"/>
          <p:cNvSpPr>
            <a:spLocks/>
          </p:cNvSpPr>
          <p:nvPr/>
        </p:nvSpPr>
        <p:spPr bwMode="auto">
          <a:xfrm>
            <a:off x="4840790" y="3254581"/>
            <a:ext cx="3145172" cy="428210"/>
          </a:xfrm>
          <a:prstGeom prst="accentCallout2">
            <a:avLst>
              <a:gd name="adj1" fmla="val 48468"/>
              <a:gd name="adj2" fmla="val -1968"/>
              <a:gd name="adj3" fmla="val 47782"/>
              <a:gd name="adj4" fmla="val -82347"/>
              <a:gd name="adj5" fmla="val 82199"/>
              <a:gd name="adj6" fmla="val -85088"/>
            </a:avLst>
          </a:prstGeom>
          <a:noFill/>
          <a:ln w="15875" cmpd="sng">
            <a:solidFill>
              <a:schemeClr val="bg1">
                <a:lumMod val="50000"/>
              </a:schemeClr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6639" tIns="28319" rIns="56639" bIns="28319" anchor="ctr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21" name="线形标注 2(带强调线) 6"/>
          <p:cNvSpPr>
            <a:spLocks/>
          </p:cNvSpPr>
          <p:nvPr/>
        </p:nvSpPr>
        <p:spPr bwMode="auto">
          <a:xfrm>
            <a:off x="4840793" y="3793476"/>
            <a:ext cx="3145171" cy="429610"/>
          </a:xfrm>
          <a:prstGeom prst="accentCallout2">
            <a:avLst>
              <a:gd name="adj1" fmla="val 21366"/>
              <a:gd name="adj2" fmla="val -1991"/>
              <a:gd name="adj3" fmla="val 22616"/>
              <a:gd name="adj4" fmla="val -23181"/>
              <a:gd name="adj5" fmla="val -39750"/>
              <a:gd name="adj6" fmla="val -31556"/>
            </a:avLst>
          </a:prstGeom>
          <a:noFill/>
          <a:ln w="15875" cmpd="sng">
            <a:solidFill>
              <a:schemeClr val="bg1">
                <a:lumMod val="50000"/>
              </a:schemeClr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6639" tIns="28319" rIns="56639" bIns="28319" anchor="ctr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</p:spTree>
    <p:extLst>
      <p:ext uri="{BB962C8B-B14F-4D97-AF65-F5344CB8AC3E}">
        <p14:creationId xmlns:p14="http://schemas.microsoft.com/office/powerpoint/2010/main" val="627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3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3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1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3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1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3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1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3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1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3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1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3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1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3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1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6" presetClass="emph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3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1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0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空心弧 38"/>
          <p:cNvSpPr/>
          <p:nvPr/>
        </p:nvSpPr>
        <p:spPr>
          <a:xfrm rot="5400000">
            <a:off x="862468" y="1382967"/>
            <a:ext cx="3142978" cy="2924714"/>
          </a:xfrm>
          <a:prstGeom prst="blockArc">
            <a:avLst>
              <a:gd name="adj1" fmla="val 10897210"/>
              <a:gd name="adj2" fmla="val 6953"/>
              <a:gd name="adj3" fmla="val 1246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43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89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3043369" y="1468197"/>
            <a:ext cx="144145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 bwMode="auto">
          <a:xfrm>
            <a:off x="3093016" y="4258837"/>
            <a:ext cx="143986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 bwMode="auto">
          <a:xfrm>
            <a:off x="3914988" y="2414549"/>
            <a:ext cx="133413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 bwMode="auto">
          <a:xfrm>
            <a:off x="3773750" y="3399544"/>
            <a:ext cx="14407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255720" y="1062882"/>
            <a:ext cx="1338810" cy="3231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此处添加标题</a:t>
            </a: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5226378" y="1295610"/>
            <a:ext cx="2657990" cy="52680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1000" dirty="0"/>
              <a:t>点击输入简要文字内容，文字内容需概括精炼，不用多余的文字修饰，言简意赅的</a:t>
            </a:r>
            <a:r>
              <a:rPr lang="zh-CN" altLang="en-US" sz="1000" dirty="0" smtClean="0"/>
              <a:t>说明</a:t>
            </a:r>
            <a:endParaRPr lang="en-US" altLang="zh-CN" sz="1000" dirty="0"/>
          </a:p>
        </p:txBody>
      </p: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1178049" y="1713589"/>
            <a:ext cx="2259643" cy="2259643"/>
            <a:chOff x="1103084" y="2155824"/>
            <a:chExt cx="3176815" cy="3176815"/>
          </a:xfrm>
        </p:grpSpPr>
        <p:sp>
          <p:nvSpPr>
            <p:cNvPr id="47" name="椭圆 46"/>
            <p:cNvSpPr/>
            <p:nvPr/>
          </p:nvSpPr>
          <p:spPr>
            <a:xfrm>
              <a:off x="1103084" y="2155824"/>
              <a:ext cx="3176815" cy="31768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1281790" y="2334530"/>
              <a:ext cx="2819403" cy="2819403"/>
            </a:xfrm>
            <a:prstGeom prst="ellipse">
              <a:avLst/>
            </a:prstGeom>
            <a:blipFill dpi="0"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9" name="椭圆 48"/>
          <p:cNvSpPr/>
          <p:nvPr/>
        </p:nvSpPr>
        <p:spPr>
          <a:xfrm>
            <a:off x="2816194" y="1251719"/>
            <a:ext cx="373310" cy="37331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608282" y="2212641"/>
            <a:ext cx="373310" cy="37331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3587342" y="3195034"/>
            <a:ext cx="373310" cy="37331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816194" y="4045240"/>
            <a:ext cx="373310" cy="37331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3894554" y="1059582"/>
            <a:ext cx="821462" cy="821462"/>
            <a:chOff x="4008377" y="1003063"/>
            <a:chExt cx="821462" cy="821462"/>
          </a:xfrm>
        </p:grpSpPr>
        <p:sp>
          <p:nvSpPr>
            <p:cNvPr id="54" name="椭圆 53"/>
            <p:cNvSpPr/>
            <p:nvPr/>
          </p:nvSpPr>
          <p:spPr>
            <a:xfrm>
              <a:off x="4008377" y="1003063"/>
              <a:ext cx="821462" cy="8214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5" name="组合 54"/>
            <p:cNvGrpSpPr>
              <a:grpSpLocks noChangeAspect="1"/>
            </p:cNvGrpSpPr>
            <p:nvPr/>
          </p:nvGrpSpPr>
          <p:grpSpPr bwMode="auto">
            <a:xfrm>
              <a:off x="4230408" y="1145668"/>
              <a:ext cx="389996" cy="469766"/>
              <a:chOff x="3452849" y="2667439"/>
              <a:chExt cx="239345" cy="288607"/>
            </a:xfrm>
          </p:grpSpPr>
          <p:sp>
            <p:nvSpPr>
              <p:cNvPr id="56" name="Freeform 846"/>
              <p:cNvSpPr>
                <a:spLocks/>
              </p:cNvSpPr>
              <p:nvPr/>
            </p:nvSpPr>
            <p:spPr bwMode="auto">
              <a:xfrm>
                <a:off x="3452849" y="2721892"/>
                <a:ext cx="239345" cy="234154"/>
              </a:xfrm>
              <a:custGeom>
                <a:avLst/>
                <a:gdLst>
                  <a:gd name="T0" fmla="*/ 29 w 48"/>
                  <a:gd name="T1" fmla="*/ 0 h 47"/>
                  <a:gd name="T2" fmla="*/ 29 w 48"/>
                  <a:gd name="T3" fmla="*/ 7 h 47"/>
                  <a:gd name="T4" fmla="*/ 41 w 48"/>
                  <a:gd name="T5" fmla="*/ 23 h 47"/>
                  <a:gd name="T6" fmla="*/ 24 w 48"/>
                  <a:gd name="T7" fmla="*/ 41 h 47"/>
                  <a:gd name="T8" fmla="*/ 6 w 48"/>
                  <a:gd name="T9" fmla="*/ 23 h 47"/>
                  <a:gd name="T10" fmla="*/ 18 w 48"/>
                  <a:gd name="T11" fmla="*/ 7 h 47"/>
                  <a:gd name="T12" fmla="*/ 18 w 48"/>
                  <a:gd name="T13" fmla="*/ 0 h 47"/>
                  <a:gd name="T14" fmla="*/ 0 w 48"/>
                  <a:gd name="T15" fmla="*/ 23 h 47"/>
                  <a:gd name="T16" fmla="*/ 24 w 48"/>
                  <a:gd name="T17" fmla="*/ 47 h 47"/>
                  <a:gd name="T18" fmla="*/ 48 w 48"/>
                  <a:gd name="T19" fmla="*/ 23 h 47"/>
                  <a:gd name="T20" fmla="*/ 29 w 48"/>
                  <a:gd name="T21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47">
                    <a:moveTo>
                      <a:pt x="29" y="0"/>
                    </a:moveTo>
                    <a:cubicBezTo>
                      <a:pt x="29" y="7"/>
                      <a:pt x="29" y="7"/>
                      <a:pt x="29" y="7"/>
                    </a:cubicBezTo>
                    <a:cubicBezTo>
                      <a:pt x="36" y="9"/>
                      <a:pt x="41" y="16"/>
                      <a:pt x="41" y="23"/>
                    </a:cubicBezTo>
                    <a:cubicBezTo>
                      <a:pt x="41" y="33"/>
                      <a:pt x="33" y="41"/>
                      <a:pt x="24" y="41"/>
                    </a:cubicBezTo>
                    <a:cubicBezTo>
                      <a:pt x="14" y="41"/>
                      <a:pt x="6" y="33"/>
                      <a:pt x="6" y="23"/>
                    </a:cubicBezTo>
                    <a:cubicBezTo>
                      <a:pt x="6" y="16"/>
                      <a:pt x="11" y="9"/>
                      <a:pt x="18" y="7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7" y="2"/>
                      <a:pt x="0" y="12"/>
                      <a:pt x="0" y="23"/>
                    </a:cubicBezTo>
                    <a:cubicBezTo>
                      <a:pt x="0" y="37"/>
                      <a:pt x="10" y="47"/>
                      <a:pt x="24" y="47"/>
                    </a:cubicBezTo>
                    <a:cubicBezTo>
                      <a:pt x="37" y="47"/>
                      <a:pt x="48" y="37"/>
                      <a:pt x="48" y="23"/>
                    </a:cubicBezTo>
                    <a:cubicBezTo>
                      <a:pt x="48" y="12"/>
                      <a:pt x="40" y="2"/>
                      <a:pt x="2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lIns="121920" tIns="60960" rIns="121920" bIns="60960"/>
              <a:lstStyle/>
              <a:p>
                <a:pPr defTabSz="91433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89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847"/>
              <p:cNvSpPr>
                <a:spLocks/>
              </p:cNvSpPr>
              <p:nvPr/>
            </p:nvSpPr>
            <p:spPr bwMode="auto">
              <a:xfrm>
                <a:off x="3547138" y="2667439"/>
                <a:ext cx="44424" cy="138859"/>
              </a:xfrm>
              <a:custGeom>
                <a:avLst/>
                <a:gdLst>
                  <a:gd name="T0" fmla="*/ 7 w 9"/>
                  <a:gd name="T1" fmla="*/ 0 h 28"/>
                  <a:gd name="T2" fmla="*/ 2 w 9"/>
                  <a:gd name="T3" fmla="*/ 0 h 28"/>
                  <a:gd name="T4" fmla="*/ 0 w 9"/>
                  <a:gd name="T5" fmla="*/ 2 h 28"/>
                  <a:gd name="T6" fmla="*/ 0 w 9"/>
                  <a:gd name="T7" fmla="*/ 10 h 28"/>
                  <a:gd name="T8" fmla="*/ 0 w 9"/>
                  <a:gd name="T9" fmla="*/ 16 h 28"/>
                  <a:gd name="T10" fmla="*/ 0 w 9"/>
                  <a:gd name="T11" fmla="*/ 26 h 28"/>
                  <a:gd name="T12" fmla="*/ 2 w 9"/>
                  <a:gd name="T13" fmla="*/ 28 h 28"/>
                  <a:gd name="T14" fmla="*/ 7 w 9"/>
                  <a:gd name="T15" fmla="*/ 28 h 28"/>
                  <a:gd name="T16" fmla="*/ 9 w 9"/>
                  <a:gd name="T17" fmla="*/ 26 h 28"/>
                  <a:gd name="T18" fmla="*/ 9 w 9"/>
                  <a:gd name="T19" fmla="*/ 16 h 28"/>
                  <a:gd name="T20" fmla="*/ 9 w 9"/>
                  <a:gd name="T21" fmla="*/ 10 h 28"/>
                  <a:gd name="T22" fmla="*/ 9 w 9"/>
                  <a:gd name="T23" fmla="*/ 2 h 28"/>
                  <a:gd name="T24" fmla="*/ 7 w 9"/>
                  <a:gd name="T2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28">
                    <a:moveTo>
                      <a:pt x="7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1" y="28"/>
                      <a:pt x="2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8" y="28"/>
                      <a:pt x="9" y="27"/>
                      <a:pt x="9" y="2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8" y="0"/>
                      <a:pt x="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lIns="121920" tIns="60960" rIns="121920" bIns="60960"/>
              <a:lstStyle/>
              <a:p>
                <a:pPr defTabSz="91433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89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8" name="组合 57"/>
          <p:cNvGrpSpPr/>
          <p:nvPr/>
        </p:nvGrpSpPr>
        <p:grpSpPr>
          <a:xfrm>
            <a:off x="4511322" y="1943200"/>
            <a:ext cx="821462" cy="821462"/>
            <a:chOff x="4703459" y="1967087"/>
            <a:chExt cx="821462" cy="821462"/>
          </a:xfrm>
        </p:grpSpPr>
        <p:sp>
          <p:nvSpPr>
            <p:cNvPr id="59" name="椭圆 58"/>
            <p:cNvSpPr/>
            <p:nvPr/>
          </p:nvSpPr>
          <p:spPr>
            <a:xfrm>
              <a:off x="4703459" y="1967087"/>
              <a:ext cx="821462" cy="8214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Freeform 168"/>
            <p:cNvSpPr>
              <a:spLocks noChangeAspect="1" noEditPoints="1"/>
            </p:cNvSpPr>
            <p:nvPr/>
          </p:nvSpPr>
          <p:spPr bwMode="auto">
            <a:xfrm>
              <a:off x="4918327" y="2222412"/>
              <a:ext cx="425533" cy="364326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lIns="121920" tIns="60960" rIns="121920" bIns="60960"/>
            <a:lstStyle/>
            <a:p>
              <a:pPr defTabSz="9143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89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542626" y="2988813"/>
            <a:ext cx="821462" cy="821462"/>
            <a:chOff x="4734763" y="3012700"/>
            <a:chExt cx="821462" cy="821462"/>
          </a:xfrm>
        </p:grpSpPr>
        <p:sp>
          <p:nvSpPr>
            <p:cNvPr id="62" name="椭圆 61"/>
            <p:cNvSpPr/>
            <p:nvPr/>
          </p:nvSpPr>
          <p:spPr>
            <a:xfrm>
              <a:off x="4734763" y="3012700"/>
              <a:ext cx="821462" cy="8214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Freeform 203"/>
            <p:cNvSpPr>
              <a:spLocks noChangeAspect="1" noEditPoints="1"/>
            </p:cNvSpPr>
            <p:nvPr/>
          </p:nvSpPr>
          <p:spPr bwMode="auto">
            <a:xfrm>
              <a:off x="4972990" y="3242045"/>
              <a:ext cx="370870" cy="356606"/>
            </a:xfrm>
            <a:custGeom>
              <a:avLst/>
              <a:gdLst>
                <a:gd name="T0" fmla="*/ 88 w 218"/>
                <a:gd name="T1" fmla="*/ 43 h 209"/>
                <a:gd name="T2" fmla="*/ 36 w 218"/>
                <a:gd name="T3" fmla="*/ 43 h 209"/>
                <a:gd name="T4" fmla="*/ 26 w 218"/>
                <a:gd name="T5" fmla="*/ 57 h 209"/>
                <a:gd name="T6" fmla="*/ 36 w 218"/>
                <a:gd name="T7" fmla="*/ 71 h 209"/>
                <a:gd name="T8" fmla="*/ 88 w 218"/>
                <a:gd name="T9" fmla="*/ 71 h 209"/>
                <a:gd name="T10" fmla="*/ 88 w 218"/>
                <a:gd name="T11" fmla="*/ 43 h 209"/>
                <a:gd name="T12" fmla="*/ 88 w 218"/>
                <a:gd name="T13" fmla="*/ 43 h 209"/>
                <a:gd name="T14" fmla="*/ 126 w 218"/>
                <a:gd name="T15" fmla="*/ 71 h 209"/>
                <a:gd name="T16" fmla="*/ 187 w 218"/>
                <a:gd name="T17" fmla="*/ 71 h 209"/>
                <a:gd name="T18" fmla="*/ 194 w 218"/>
                <a:gd name="T19" fmla="*/ 71 h 209"/>
                <a:gd name="T20" fmla="*/ 197 w 218"/>
                <a:gd name="T21" fmla="*/ 76 h 209"/>
                <a:gd name="T22" fmla="*/ 213 w 218"/>
                <a:gd name="T23" fmla="*/ 102 h 209"/>
                <a:gd name="T24" fmla="*/ 218 w 218"/>
                <a:gd name="T25" fmla="*/ 109 h 209"/>
                <a:gd name="T26" fmla="*/ 213 w 218"/>
                <a:gd name="T27" fmla="*/ 114 h 209"/>
                <a:gd name="T28" fmla="*/ 197 w 218"/>
                <a:gd name="T29" fmla="*/ 140 h 209"/>
                <a:gd name="T30" fmla="*/ 194 w 218"/>
                <a:gd name="T31" fmla="*/ 147 h 209"/>
                <a:gd name="T32" fmla="*/ 187 w 218"/>
                <a:gd name="T33" fmla="*/ 147 h 209"/>
                <a:gd name="T34" fmla="*/ 126 w 218"/>
                <a:gd name="T35" fmla="*/ 147 h 209"/>
                <a:gd name="T36" fmla="*/ 126 w 218"/>
                <a:gd name="T37" fmla="*/ 180 h 209"/>
                <a:gd name="T38" fmla="*/ 180 w 218"/>
                <a:gd name="T39" fmla="*/ 180 h 209"/>
                <a:gd name="T40" fmla="*/ 180 w 218"/>
                <a:gd name="T41" fmla="*/ 209 h 209"/>
                <a:gd name="T42" fmla="*/ 40 w 218"/>
                <a:gd name="T43" fmla="*/ 209 h 209"/>
                <a:gd name="T44" fmla="*/ 40 w 218"/>
                <a:gd name="T45" fmla="*/ 180 h 209"/>
                <a:gd name="T46" fmla="*/ 90 w 218"/>
                <a:gd name="T47" fmla="*/ 180 h 209"/>
                <a:gd name="T48" fmla="*/ 90 w 218"/>
                <a:gd name="T49" fmla="*/ 95 h 209"/>
                <a:gd name="T50" fmla="*/ 29 w 218"/>
                <a:gd name="T51" fmla="*/ 95 h 209"/>
                <a:gd name="T52" fmla="*/ 22 w 218"/>
                <a:gd name="T53" fmla="*/ 95 h 209"/>
                <a:gd name="T54" fmla="*/ 19 w 218"/>
                <a:gd name="T55" fmla="*/ 88 h 209"/>
                <a:gd name="T56" fmla="*/ 3 w 218"/>
                <a:gd name="T57" fmla="*/ 62 h 209"/>
                <a:gd name="T58" fmla="*/ 0 w 218"/>
                <a:gd name="T59" fmla="*/ 57 h 209"/>
                <a:gd name="T60" fmla="*/ 3 w 218"/>
                <a:gd name="T61" fmla="*/ 50 h 209"/>
                <a:gd name="T62" fmla="*/ 19 w 218"/>
                <a:gd name="T63" fmla="*/ 24 h 209"/>
                <a:gd name="T64" fmla="*/ 22 w 218"/>
                <a:gd name="T65" fmla="*/ 19 h 209"/>
                <a:gd name="T66" fmla="*/ 29 w 218"/>
                <a:gd name="T67" fmla="*/ 19 h 209"/>
                <a:gd name="T68" fmla="*/ 90 w 218"/>
                <a:gd name="T69" fmla="*/ 19 h 209"/>
                <a:gd name="T70" fmla="*/ 90 w 218"/>
                <a:gd name="T71" fmla="*/ 15 h 209"/>
                <a:gd name="T72" fmla="*/ 109 w 218"/>
                <a:gd name="T73" fmla="*/ 0 h 209"/>
                <a:gd name="T74" fmla="*/ 126 w 218"/>
                <a:gd name="T75" fmla="*/ 15 h 209"/>
                <a:gd name="T76" fmla="*/ 126 w 218"/>
                <a:gd name="T77" fmla="*/ 71 h 209"/>
                <a:gd name="T78" fmla="*/ 126 w 218"/>
                <a:gd name="T79" fmla="*/ 71 h 209"/>
                <a:gd name="T80" fmla="*/ 182 w 218"/>
                <a:gd name="T81" fmla="*/ 93 h 209"/>
                <a:gd name="T82" fmla="*/ 128 w 218"/>
                <a:gd name="T83" fmla="*/ 93 h 209"/>
                <a:gd name="T84" fmla="*/ 128 w 218"/>
                <a:gd name="T85" fmla="*/ 123 h 209"/>
                <a:gd name="T86" fmla="*/ 182 w 218"/>
                <a:gd name="T87" fmla="*/ 123 h 209"/>
                <a:gd name="T88" fmla="*/ 192 w 218"/>
                <a:gd name="T89" fmla="*/ 109 h 209"/>
                <a:gd name="T90" fmla="*/ 182 w 218"/>
                <a:gd name="T91" fmla="*/ 9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8" h="209">
                  <a:moveTo>
                    <a:pt x="88" y="43"/>
                  </a:moveTo>
                  <a:lnTo>
                    <a:pt x="36" y="43"/>
                  </a:lnTo>
                  <a:lnTo>
                    <a:pt x="26" y="57"/>
                  </a:lnTo>
                  <a:lnTo>
                    <a:pt x="36" y="71"/>
                  </a:lnTo>
                  <a:lnTo>
                    <a:pt x="88" y="71"/>
                  </a:lnTo>
                  <a:lnTo>
                    <a:pt x="88" y="43"/>
                  </a:lnTo>
                  <a:lnTo>
                    <a:pt x="88" y="43"/>
                  </a:lnTo>
                  <a:close/>
                  <a:moveTo>
                    <a:pt x="126" y="71"/>
                  </a:moveTo>
                  <a:lnTo>
                    <a:pt x="187" y="71"/>
                  </a:lnTo>
                  <a:lnTo>
                    <a:pt x="194" y="71"/>
                  </a:lnTo>
                  <a:lnTo>
                    <a:pt x="197" y="76"/>
                  </a:lnTo>
                  <a:lnTo>
                    <a:pt x="213" y="102"/>
                  </a:lnTo>
                  <a:lnTo>
                    <a:pt x="218" y="109"/>
                  </a:lnTo>
                  <a:lnTo>
                    <a:pt x="213" y="114"/>
                  </a:lnTo>
                  <a:lnTo>
                    <a:pt x="197" y="140"/>
                  </a:lnTo>
                  <a:lnTo>
                    <a:pt x="194" y="147"/>
                  </a:lnTo>
                  <a:lnTo>
                    <a:pt x="187" y="147"/>
                  </a:lnTo>
                  <a:lnTo>
                    <a:pt x="126" y="147"/>
                  </a:lnTo>
                  <a:lnTo>
                    <a:pt x="126" y="180"/>
                  </a:lnTo>
                  <a:lnTo>
                    <a:pt x="180" y="180"/>
                  </a:lnTo>
                  <a:lnTo>
                    <a:pt x="180" y="209"/>
                  </a:lnTo>
                  <a:lnTo>
                    <a:pt x="40" y="209"/>
                  </a:lnTo>
                  <a:lnTo>
                    <a:pt x="40" y="180"/>
                  </a:lnTo>
                  <a:lnTo>
                    <a:pt x="90" y="180"/>
                  </a:lnTo>
                  <a:lnTo>
                    <a:pt x="90" y="95"/>
                  </a:lnTo>
                  <a:lnTo>
                    <a:pt x="29" y="95"/>
                  </a:lnTo>
                  <a:lnTo>
                    <a:pt x="22" y="95"/>
                  </a:lnTo>
                  <a:lnTo>
                    <a:pt x="19" y="88"/>
                  </a:lnTo>
                  <a:lnTo>
                    <a:pt x="3" y="62"/>
                  </a:lnTo>
                  <a:lnTo>
                    <a:pt x="0" y="57"/>
                  </a:lnTo>
                  <a:lnTo>
                    <a:pt x="3" y="50"/>
                  </a:lnTo>
                  <a:lnTo>
                    <a:pt x="19" y="24"/>
                  </a:lnTo>
                  <a:lnTo>
                    <a:pt x="22" y="19"/>
                  </a:lnTo>
                  <a:lnTo>
                    <a:pt x="29" y="19"/>
                  </a:lnTo>
                  <a:lnTo>
                    <a:pt x="90" y="19"/>
                  </a:lnTo>
                  <a:lnTo>
                    <a:pt x="90" y="15"/>
                  </a:lnTo>
                  <a:lnTo>
                    <a:pt x="109" y="0"/>
                  </a:lnTo>
                  <a:lnTo>
                    <a:pt x="126" y="15"/>
                  </a:lnTo>
                  <a:lnTo>
                    <a:pt x="126" y="71"/>
                  </a:lnTo>
                  <a:lnTo>
                    <a:pt x="126" y="71"/>
                  </a:lnTo>
                  <a:close/>
                  <a:moveTo>
                    <a:pt x="182" y="93"/>
                  </a:moveTo>
                  <a:lnTo>
                    <a:pt x="128" y="93"/>
                  </a:lnTo>
                  <a:lnTo>
                    <a:pt x="128" y="123"/>
                  </a:lnTo>
                  <a:lnTo>
                    <a:pt x="182" y="123"/>
                  </a:lnTo>
                  <a:lnTo>
                    <a:pt x="192" y="109"/>
                  </a:lnTo>
                  <a:lnTo>
                    <a:pt x="182" y="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lIns="121920" tIns="60960" rIns="121920" bIns="60960"/>
            <a:lstStyle/>
            <a:p>
              <a:pPr defTabSz="9143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89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3894554" y="3859496"/>
            <a:ext cx="821462" cy="821462"/>
            <a:chOff x="4015593" y="3883383"/>
            <a:chExt cx="821462" cy="821462"/>
          </a:xfrm>
        </p:grpSpPr>
        <p:sp>
          <p:nvSpPr>
            <p:cNvPr id="65" name="椭圆 64"/>
            <p:cNvSpPr/>
            <p:nvPr/>
          </p:nvSpPr>
          <p:spPr>
            <a:xfrm>
              <a:off x="4015593" y="3883383"/>
              <a:ext cx="821462" cy="8214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10"/>
            <p:cNvSpPr>
              <a:spLocks noChangeAspect="1" noEditPoints="1"/>
            </p:cNvSpPr>
            <p:nvPr/>
          </p:nvSpPr>
          <p:spPr bwMode="auto">
            <a:xfrm>
              <a:off x="4211960" y="4064356"/>
              <a:ext cx="424516" cy="376344"/>
            </a:xfrm>
            <a:custGeom>
              <a:avLst/>
              <a:gdLst>
                <a:gd name="T0" fmla="*/ 55 w 100"/>
                <a:gd name="T1" fmla="*/ 4 h 88"/>
                <a:gd name="T2" fmla="*/ 76 w 100"/>
                <a:gd name="T3" fmla="*/ 41 h 88"/>
                <a:gd name="T4" fmla="*/ 76 w 100"/>
                <a:gd name="T5" fmla="*/ 41 h 88"/>
                <a:gd name="T6" fmla="*/ 98 w 100"/>
                <a:gd name="T7" fmla="*/ 79 h 88"/>
                <a:gd name="T8" fmla="*/ 96 w 100"/>
                <a:gd name="T9" fmla="*/ 87 h 88"/>
                <a:gd name="T10" fmla="*/ 92 w 100"/>
                <a:gd name="T11" fmla="*/ 88 h 88"/>
                <a:gd name="T12" fmla="*/ 92 w 100"/>
                <a:gd name="T13" fmla="*/ 88 h 88"/>
                <a:gd name="T14" fmla="*/ 49 w 100"/>
                <a:gd name="T15" fmla="*/ 88 h 88"/>
                <a:gd name="T16" fmla="*/ 7 w 100"/>
                <a:gd name="T17" fmla="*/ 88 h 88"/>
                <a:gd name="T18" fmla="*/ 0 w 100"/>
                <a:gd name="T19" fmla="*/ 82 h 88"/>
                <a:gd name="T20" fmla="*/ 1 w 100"/>
                <a:gd name="T21" fmla="*/ 78 h 88"/>
                <a:gd name="T22" fmla="*/ 23 w 100"/>
                <a:gd name="T23" fmla="*/ 41 h 88"/>
                <a:gd name="T24" fmla="*/ 23 w 100"/>
                <a:gd name="T25" fmla="*/ 41 h 88"/>
                <a:gd name="T26" fmla="*/ 44 w 100"/>
                <a:gd name="T27" fmla="*/ 4 h 88"/>
                <a:gd name="T28" fmla="*/ 53 w 100"/>
                <a:gd name="T29" fmla="*/ 2 h 88"/>
                <a:gd name="T30" fmla="*/ 55 w 100"/>
                <a:gd name="T31" fmla="*/ 4 h 88"/>
                <a:gd name="T32" fmla="*/ 44 w 100"/>
                <a:gd name="T33" fmla="*/ 34 h 88"/>
                <a:gd name="T34" fmla="*/ 44 w 100"/>
                <a:gd name="T35" fmla="*/ 37 h 88"/>
                <a:gd name="T36" fmla="*/ 46 w 100"/>
                <a:gd name="T37" fmla="*/ 62 h 88"/>
                <a:gd name="T38" fmla="*/ 52 w 100"/>
                <a:gd name="T39" fmla="*/ 62 h 88"/>
                <a:gd name="T40" fmla="*/ 54 w 100"/>
                <a:gd name="T41" fmla="*/ 37 h 88"/>
                <a:gd name="T42" fmla="*/ 54 w 100"/>
                <a:gd name="T43" fmla="*/ 34 h 88"/>
                <a:gd name="T44" fmla="*/ 44 w 100"/>
                <a:gd name="T45" fmla="*/ 34 h 88"/>
                <a:gd name="T46" fmla="*/ 49 w 100"/>
                <a:gd name="T47" fmla="*/ 72 h 88"/>
                <a:gd name="T48" fmla="*/ 53 w 100"/>
                <a:gd name="T49" fmla="*/ 69 h 88"/>
                <a:gd name="T50" fmla="*/ 49 w 100"/>
                <a:gd name="T51" fmla="*/ 65 h 88"/>
                <a:gd name="T52" fmla="*/ 45 w 100"/>
                <a:gd name="T53" fmla="*/ 69 h 88"/>
                <a:gd name="T54" fmla="*/ 49 w 100"/>
                <a:gd name="T55" fmla="*/ 72 h 88"/>
                <a:gd name="T56" fmla="*/ 65 w 100"/>
                <a:gd name="T57" fmla="*/ 48 h 88"/>
                <a:gd name="T58" fmla="*/ 49 w 100"/>
                <a:gd name="T59" fmla="*/ 20 h 88"/>
                <a:gd name="T60" fmla="*/ 34 w 100"/>
                <a:gd name="T61" fmla="*/ 47 h 88"/>
                <a:gd name="T62" fmla="*/ 33 w 100"/>
                <a:gd name="T63" fmla="*/ 48 h 88"/>
                <a:gd name="T64" fmla="*/ 17 w 100"/>
                <a:gd name="T65" fmla="*/ 75 h 88"/>
                <a:gd name="T66" fmla="*/ 49 w 100"/>
                <a:gd name="T67" fmla="*/ 75 h 88"/>
                <a:gd name="T68" fmla="*/ 81 w 100"/>
                <a:gd name="T69" fmla="*/ 75 h 88"/>
                <a:gd name="T70" fmla="*/ 65 w 100"/>
                <a:gd name="T71" fmla="*/ 48 h 88"/>
                <a:gd name="T72" fmla="*/ 65 w 100"/>
                <a:gd name="T73" fmla="*/ 4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" h="88">
                  <a:moveTo>
                    <a:pt x="55" y="4"/>
                  </a:moveTo>
                  <a:cubicBezTo>
                    <a:pt x="76" y="41"/>
                    <a:pt x="76" y="41"/>
                    <a:pt x="76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98" y="79"/>
                    <a:pt x="98" y="79"/>
                    <a:pt x="98" y="79"/>
                  </a:cubicBezTo>
                  <a:cubicBezTo>
                    <a:pt x="100" y="82"/>
                    <a:pt x="99" y="85"/>
                    <a:pt x="96" y="87"/>
                  </a:cubicBezTo>
                  <a:cubicBezTo>
                    <a:pt x="95" y="88"/>
                    <a:pt x="93" y="88"/>
                    <a:pt x="92" y="88"/>
                  </a:cubicBezTo>
                  <a:cubicBezTo>
                    <a:pt x="92" y="88"/>
                    <a:pt x="92" y="88"/>
                    <a:pt x="92" y="88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3" y="88"/>
                    <a:pt x="0" y="85"/>
                    <a:pt x="0" y="82"/>
                  </a:cubicBezTo>
                  <a:cubicBezTo>
                    <a:pt x="0" y="80"/>
                    <a:pt x="1" y="79"/>
                    <a:pt x="1" y="78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6" y="1"/>
                    <a:pt x="50" y="0"/>
                    <a:pt x="53" y="2"/>
                  </a:cubicBezTo>
                  <a:cubicBezTo>
                    <a:pt x="54" y="3"/>
                    <a:pt x="54" y="3"/>
                    <a:pt x="55" y="4"/>
                  </a:cubicBezTo>
                  <a:close/>
                  <a:moveTo>
                    <a:pt x="44" y="34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44" y="34"/>
                    <a:pt x="44" y="34"/>
                    <a:pt x="44" y="34"/>
                  </a:cubicBezTo>
                  <a:close/>
                  <a:moveTo>
                    <a:pt x="49" y="72"/>
                  </a:moveTo>
                  <a:cubicBezTo>
                    <a:pt x="52" y="72"/>
                    <a:pt x="53" y="71"/>
                    <a:pt x="53" y="69"/>
                  </a:cubicBezTo>
                  <a:cubicBezTo>
                    <a:pt x="53" y="66"/>
                    <a:pt x="51" y="65"/>
                    <a:pt x="49" y="65"/>
                  </a:cubicBezTo>
                  <a:cubicBezTo>
                    <a:pt x="47" y="65"/>
                    <a:pt x="45" y="66"/>
                    <a:pt x="45" y="69"/>
                  </a:cubicBezTo>
                  <a:cubicBezTo>
                    <a:pt x="45" y="71"/>
                    <a:pt x="47" y="72"/>
                    <a:pt x="49" y="72"/>
                  </a:cubicBezTo>
                  <a:close/>
                  <a:moveTo>
                    <a:pt x="65" y="48"/>
                  </a:moveTo>
                  <a:cubicBezTo>
                    <a:pt x="49" y="20"/>
                    <a:pt x="49" y="20"/>
                    <a:pt x="49" y="20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8"/>
                    <a:pt x="34" y="48"/>
                    <a:pt x="33" y="48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5" y="48"/>
                    <a:pt x="65" y="48"/>
                    <a:pt x="65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lIns="121920" tIns="60960" rIns="121920" bIns="60960"/>
            <a:lstStyle/>
            <a:p>
              <a:pPr defTabSz="9143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89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5609454" y="1949025"/>
            <a:ext cx="1338810" cy="3231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此处添加标题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矩形 47"/>
          <p:cNvSpPr>
            <a:spLocks noChangeArrowheads="1"/>
          </p:cNvSpPr>
          <p:nvPr/>
        </p:nvSpPr>
        <p:spPr bwMode="auto">
          <a:xfrm>
            <a:off x="5580112" y="2181753"/>
            <a:ext cx="2657990" cy="52680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1000" dirty="0"/>
              <a:t>点击输入简要文字内容，文字内容需概括精炼，不用多余的文字修饰，言简意赅的</a:t>
            </a:r>
            <a:r>
              <a:rPr lang="zh-CN" altLang="en-US" sz="1000" dirty="0" smtClean="0"/>
              <a:t>说明</a:t>
            </a:r>
            <a:endParaRPr lang="zh-CN" altLang="en-US" sz="1000" dirty="0"/>
          </a:p>
        </p:txBody>
      </p:sp>
      <p:sp>
        <p:nvSpPr>
          <p:cNvPr id="69" name="矩形 68"/>
          <p:cNvSpPr/>
          <p:nvPr/>
        </p:nvSpPr>
        <p:spPr>
          <a:xfrm>
            <a:off x="5690318" y="2954192"/>
            <a:ext cx="1338810" cy="3231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此处添加标题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矩形 47"/>
          <p:cNvSpPr>
            <a:spLocks noChangeArrowheads="1"/>
          </p:cNvSpPr>
          <p:nvPr/>
        </p:nvSpPr>
        <p:spPr bwMode="auto">
          <a:xfrm>
            <a:off x="5660976" y="3186920"/>
            <a:ext cx="2727448" cy="58476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1000" dirty="0"/>
              <a:t>点击输入简要文字内容，文字内容需概括</a:t>
            </a:r>
            <a:r>
              <a:rPr lang="zh-CN" altLang="en-US" sz="1000" dirty="0" smtClean="0"/>
              <a:t>精</a:t>
            </a:r>
            <a:endParaRPr lang="en-US" altLang="zh-CN" sz="1000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000" dirty="0" smtClean="0"/>
              <a:t>炼</a:t>
            </a:r>
            <a:r>
              <a:rPr lang="zh-CN" altLang="en-US" sz="1000" dirty="0"/>
              <a:t>，不用多余的文字修饰，言简意赅的</a:t>
            </a:r>
            <a:r>
              <a:rPr lang="zh-CN" altLang="en-US" sz="1000" dirty="0" smtClean="0"/>
              <a:t>说明</a:t>
            </a:r>
            <a:endParaRPr lang="zh-CN" altLang="en-US" sz="1000" dirty="0"/>
          </a:p>
        </p:txBody>
      </p:sp>
      <p:sp>
        <p:nvSpPr>
          <p:cNvPr id="71" name="矩形 70"/>
          <p:cNvSpPr/>
          <p:nvPr/>
        </p:nvSpPr>
        <p:spPr>
          <a:xfrm>
            <a:off x="5303355" y="3898611"/>
            <a:ext cx="1338810" cy="3231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此处添加标题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矩形 47"/>
          <p:cNvSpPr>
            <a:spLocks noChangeArrowheads="1"/>
          </p:cNvSpPr>
          <p:nvPr/>
        </p:nvSpPr>
        <p:spPr bwMode="auto">
          <a:xfrm>
            <a:off x="5274013" y="4131339"/>
            <a:ext cx="2610355" cy="52680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1000" dirty="0"/>
              <a:t>点击输入简要文字内容，文字内容需概括精炼，不用多余的文字修饰，言简意赅的</a:t>
            </a:r>
            <a:r>
              <a:rPr lang="zh-CN" altLang="en-US" sz="1000" dirty="0" smtClean="0"/>
              <a:t>说明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296529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4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4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4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1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7" dur="35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4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50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5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6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1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7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8750"/>
                                </p:stCondLst>
                                <p:childTnLst>
                                  <p:par>
                                    <p:cTn id="8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9250"/>
                                </p:stCondLst>
                                <p:childTnLst>
                                  <p:par>
                                    <p:cTn id="92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9750"/>
                                </p:stCondLst>
                                <p:childTnLst>
                                  <p:par>
                                    <p:cTn id="9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9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44" grpId="0"/>
          <p:bldP spid="45" grpId="0"/>
          <p:bldP spid="49" grpId="0" animBg="1"/>
          <p:bldP spid="50" grpId="0" animBg="1"/>
          <p:bldP spid="51" grpId="0" animBg="1"/>
          <p:bldP spid="52" grpId="0" animBg="1"/>
          <p:bldP spid="67" grpId="0"/>
          <p:bldP spid="68" grpId="0"/>
          <p:bldP spid="69" grpId="0"/>
          <p:bldP spid="70" grpId="0"/>
          <p:bldP spid="71" grpId="0"/>
          <p:bldP spid="7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4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4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4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1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7" dur="35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4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5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5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6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7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8750"/>
                                </p:stCondLst>
                                <p:childTnLst>
                                  <p:par>
                                    <p:cTn id="8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9250"/>
                                </p:stCondLst>
                                <p:childTnLst>
                                  <p:par>
                                    <p:cTn id="9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9750"/>
                                </p:stCondLst>
                                <p:childTnLst>
                                  <p:par>
                                    <p:cTn id="9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9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44" grpId="0"/>
          <p:bldP spid="45" grpId="0"/>
          <p:bldP spid="49" grpId="0" animBg="1"/>
          <p:bldP spid="50" grpId="0" animBg="1"/>
          <p:bldP spid="51" grpId="0" animBg="1"/>
          <p:bldP spid="52" grpId="0" animBg="1"/>
          <p:bldP spid="67" grpId="0"/>
          <p:bldP spid="68" grpId="0"/>
          <p:bldP spid="69" grpId="0"/>
          <p:bldP spid="70" grpId="0"/>
          <p:bldP spid="71" grpId="0"/>
          <p:bldP spid="72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3512010" y="1200716"/>
            <a:ext cx="1005569" cy="3174831"/>
          </a:xfrm>
          <a:custGeom>
            <a:avLst/>
            <a:gdLst>
              <a:gd name="T0" fmla="*/ 1750 w 1750"/>
              <a:gd name="T1" fmla="*/ 272 h 5527"/>
              <a:gd name="T2" fmla="*/ 314 w 1750"/>
              <a:gd name="T3" fmla="*/ 2778 h 5527"/>
              <a:gd name="T4" fmla="*/ 1699 w 1750"/>
              <a:gd name="T5" fmla="*/ 5254 h 5527"/>
              <a:gd name="T6" fmla="*/ 1542 w 1750"/>
              <a:gd name="T7" fmla="*/ 5527 h 5527"/>
              <a:gd name="T8" fmla="*/ 0 w 1750"/>
              <a:gd name="T9" fmla="*/ 2778 h 5527"/>
              <a:gd name="T10" fmla="*/ 1593 w 1750"/>
              <a:gd name="T11" fmla="*/ 0 h 5527"/>
              <a:gd name="T12" fmla="*/ 1750 w 1750"/>
              <a:gd name="T13" fmla="*/ 272 h 5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50" h="5527">
                <a:moveTo>
                  <a:pt x="1750" y="272"/>
                </a:moveTo>
                <a:cubicBezTo>
                  <a:pt x="891" y="777"/>
                  <a:pt x="314" y="1710"/>
                  <a:pt x="314" y="2778"/>
                </a:cubicBezTo>
                <a:cubicBezTo>
                  <a:pt x="314" y="3825"/>
                  <a:pt x="868" y="4743"/>
                  <a:pt x="1699" y="5254"/>
                </a:cubicBezTo>
                <a:lnTo>
                  <a:pt x="1542" y="5527"/>
                </a:lnTo>
                <a:cubicBezTo>
                  <a:pt x="617" y="4961"/>
                  <a:pt x="0" y="3942"/>
                  <a:pt x="0" y="2778"/>
                </a:cubicBezTo>
                <a:cubicBezTo>
                  <a:pt x="0" y="1594"/>
                  <a:pt x="640" y="559"/>
                  <a:pt x="1593" y="0"/>
                </a:cubicBezTo>
                <a:lnTo>
                  <a:pt x="1750" y="27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Line 11"/>
          <p:cNvSpPr>
            <a:spLocks noChangeShapeType="1"/>
          </p:cNvSpPr>
          <p:nvPr/>
        </p:nvSpPr>
        <p:spPr bwMode="auto">
          <a:xfrm flipH="1" flipV="1">
            <a:off x="4519168" y="1992804"/>
            <a:ext cx="1105214" cy="56593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 flipH="1">
            <a:off x="4685890" y="3129444"/>
            <a:ext cx="938492" cy="57619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 flipH="1">
            <a:off x="4167690" y="2855705"/>
            <a:ext cx="1409567" cy="119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652120" y="2352844"/>
            <a:ext cx="1057687" cy="105768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536948" y="987574"/>
            <a:ext cx="1099553" cy="1099553"/>
            <a:chOff x="2367233" y="918448"/>
            <a:chExt cx="1099553" cy="1099553"/>
          </a:xfrm>
        </p:grpSpPr>
        <p:sp>
          <p:nvSpPr>
            <p:cNvPr id="9" name="椭圆 8"/>
            <p:cNvSpPr/>
            <p:nvPr/>
          </p:nvSpPr>
          <p:spPr>
            <a:xfrm>
              <a:off x="2367233" y="918448"/>
              <a:ext cx="1099553" cy="10995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KSO_Shape"/>
            <p:cNvSpPr>
              <a:spLocks/>
            </p:cNvSpPr>
            <p:nvPr/>
          </p:nvSpPr>
          <p:spPr bwMode="auto">
            <a:xfrm>
              <a:off x="2678413" y="1165965"/>
              <a:ext cx="489748" cy="569476"/>
            </a:xfrm>
            <a:custGeom>
              <a:avLst/>
              <a:gdLst>
                <a:gd name="T0" fmla="*/ 2147483646 w 5822"/>
                <a:gd name="T1" fmla="*/ 2147483646 h 6759"/>
                <a:gd name="T2" fmla="*/ 2147483646 w 5822"/>
                <a:gd name="T3" fmla="*/ 2147483646 h 6759"/>
                <a:gd name="T4" fmla="*/ 2147483646 w 5822"/>
                <a:gd name="T5" fmla="*/ 2147483646 h 6759"/>
                <a:gd name="T6" fmla="*/ 2147483646 w 5822"/>
                <a:gd name="T7" fmla="*/ 2147483646 h 6759"/>
                <a:gd name="T8" fmla="*/ 2147483646 w 5822"/>
                <a:gd name="T9" fmla="*/ 2147483646 h 6759"/>
                <a:gd name="T10" fmla="*/ 2147483646 w 5822"/>
                <a:gd name="T11" fmla="*/ 1253760573 h 6759"/>
                <a:gd name="T12" fmla="*/ 2147483646 w 5822"/>
                <a:gd name="T13" fmla="*/ 2147483646 h 6759"/>
                <a:gd name="T14" fmla="*/ 2147483646 w 5822"/>
                <a:gd name="T15" fmla="*/ 2147483646 h 6759"/>
                <a:gd name="T16" fmla="*/ 2147483646 w 5822"/>
                <a:gd name="T17" fmla="*/ 2147483646 h 6759"/>
                <a:gd name="T18" fmla="*/ 2147483646 w 5822"/>
                <a:gd name="T19" fmla="*/ 2147483646 h 6759"/>
                <a:gd name="T20" fmla="*/ 2147483646 w 5822"/>
                <a:gd name="T21" fmla="*/ 2147483646 h 6759"/>
                <a:gd name="T22" fmla="*/ 2147483646 w 5822"/>
                <a:gd name="T23" fmla="*/ 2147483646 h 6759"/>
                <a:gd name="T24" fmla="*/ 2147483646 w 5822"/>
                <a:gd name="T25" fmla="*/ 2147483646 h 6759"/>
                <a:gd name="T26" fmla="*/ 2147483646 w 5822"/>
                <a:gd name="T27" fmla="*/ 2147483646 h 6759"/>
                <a:gd name="T28" fmla="*/ 2147483646 w 5822"/>
                <a:gd name="T29" fmla="*/ 2147483646 h 6759"/>
                <a:gd name="T30" fmla="*/ 2147483646 w 5822"/>
                <a:gd name="T31" fmla="*/ 2147483646 h 6759"/>
                <a:gd name="T32" fmla="*/ 2147483646 w 5822"/>
                <a:gd name="T33" fmla="*/ 2147483646 h 6759"/>
                <a:gd name="T34" fmla="*/ 2147483646 w 5822"/>
                <a:gd name="T35" fmla="*/ 2147483646 h 6759"/>
                <a:gd name="T36" fmla="*/ 2147483646 w 5822"/>
                <a:gd name="T37" fmla="*/ 2147483646 h 6759"/>
                <a:gd name="T38" fmla="*/ 2147483646 w 5822"/>
                <a:gd name="T39" fmla="*/ 2147483646 h 6759"/>
                <a:gd name="T40" fmla="*/ 0 w 5822"/>
                <a:gd name="T41" fmla="*/ 2147483646 h 6759"/>
                <a:gd name="T42" fmla="*/ 2147483646 w 5822"/>
                <a:gd name="T43" fmla="*/ 2147483646 h 6759"/>
                <a:gd name="T44" fmla="*/ 2147483646 w 5822"/>
                <a:gd name="T45" fmla="*/ 2147483646 h 6759"/>
                <a:gd name="T46" fmla="*/ 2147483646 w 5822"/>
                <a:gd name="T47" fmla="*/ 2147483646 h 6759"/>
                <a:gd name="T48" fmla="*/ 2147483646 w 5822"/>
                <a:gd name="T49" fmla="*/ 2147483646 h 6759"/>
                <a:gd name="T50" fmla="*/ 2147483646 w 5822"/>
                <a:gd name="T51" fmla="*/ 2147483646 h 6759"/>
                <a:gd name="T52" fmla="*/ 2147483646 w 5822"/>
                <a:gd name="T53" fmla="*/ 2147483646 h 6759"/>
                <a:gd name="T54" fmla="*/ 2147483646 w 5822"/>
                <a:gd name="T55" fmla="*/ 2147483646 h 6759"/>
                <a:gd name="T56" fmla="*/ 2147483646 w 5822"/>
                <a:gd name="T57" fmla="*/ 2147483646 h 6759"/>
                <a:gd name="T58" fmla="*/ 2147483646 w 5822"/>
                <a:gd name="T59" fmla="*/ 2147483646 h 6759"/>
                <a:gd name="T60" fmla="*/ 2147483646 w 5822"/>
                <a:gd name="T61" fmla="*/ 2147483646 h 6759"/>
                <a:gd name="T62" fmla="*/ 2147483646 w 5822"/>
                <a:gd name="T63" fmla="*/ 2147483646 h 6759"/>
                <a:gd name="T64" fmla="*/ 2147483646 w 5822"/>
                <a:gd name="T65" fmla="*/ 2147483646 h 6759"/>
                <a:gd name="T66" fmla="*/ 2147483646 w 5822"/>
                <a:gd name="T67" fmla="*/ 2147483646 h 6759"/>
                <a:gd name="T68" fmla="*/ 2147483646 w 5822"/>
                <a:gd name="T69" fmla="*/ 2147483646 h 6759"/>
                <a:gd name="T70" fmla="*/ 2147483646 w 5822"/>
                <a:gd name="T71" fmla="*/ 2147483646 h 6759"/>
                <a:gd name="T72" fmla="*/ 2147483646 w 5822"/>
                <a:gd name="T73" fmla="*/ 2147483646 h 6759"/>
                <a:gd name="T74" fmla="*/ 2147483646 w 5822"/>
                <a:gd name="T75" fmla="*/ 2147483646 h 6759"/>
                <a:gd name="T76" fmla="*/ 2147483646 w 5822"/>
                <a:gd name="T77" fmla="*/ 2147483646 h 6759"/>
                <a:gd name="T78" fmla="*/ 2147483646 w 5822"/>
                <a:gd name="T79" fmla="*/ 2147483646 h 6759"/>
                <a:gd name="T80" fmla="*/ 2147483646 w 5822"/>
                <a:gd name="T81" fmla="*/ 2147483646 h 6759"/>
                <a:gd name="T82" fmla="*/ 2147483646 w 5822"/>
                <a:gd name="T83" fmla="*/ 2147483646 h 6759"/>
                <a:gd name="T84" fmla="*/ 2147483646 w 5822"/>
                <a:gd name="T85" fmla="*/ 2147483646 h 6759"/>
                <a:gd name="T86" fmla="*/ 2147483646 w 5822"/>
                <a:gd name="T87" fmla="*/ 2147483646 h 6759"/>
                <a:gd name="T88" fmla="*/ 2147483646 w 5822"/>
                <a:gd name="T89" fmla="*/ 2147483646 h 6759"/>
                <a:gd name="T90" fmla="*/ 2147483646 w 5822"/>
                <a:gd name="T91" fmla="*/ 2147483646 h 6759"/>
                <a:gd name="T92" fmla="*/ 2147483646 w 5822"/>
                <a:gd name="T93" fmla="*/ 2147483646 h 6759"/>
                <a:gd name="T94" fmla="*/ 2147483646 w 5822"/>
                <a:gd name="T95" fmla="*/ 2147483646 h 6759"/>
                <a:gd name="T96" fmla="*/ 2147483646 w 5822"/>
                <a:gd name="T97" fmla="*/ 2147483646 h 675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5822" h="6759">
                  <a:moveTo>
                    <a:pt x="0" y="6351"/>
                  </a:moveTo>
                  <a:lnTo>
                    <a:pt x="129" y="6351"/>
                  </a:lnTo>
                  <a:lnTo>
                    <a:pt x="129" y="3057"/>
                  </a:lnTo>
                  <a:lnTo>
                    <a:pt x="129" y="2914"/>
                  </a:lnTo>
                  <a:lnTo>
                    <a:pt x="266" y="2865"/>
                  </a:lnTo>
                  <a:lnTo>
                    <a:pt x="1775" y="2337"/>
                  </a:lnTo>
                  <a:lnTo>
                    <a:pt x="1775" y="1515"/>
                  </a:lnTo>
                  <a:lnTo>
                    <a:pt x="1775" y="1386"/>
                  </a:lnTo>
                  <a:lnTo>
                    <a:pt x="1892" y="1331"/>
                  </a:lnTo>
                  <a:lnTo>
                    <a:pt x="4422" y="137"/>
                  </a:lnTo>
                  <a:lnTo>
                    <a:pt x="4714" y="0"/>
                  </a:lnTo>
                  <a:lnTo>
                    <a:pt x="4714" y="56"/>
                  </a:lnTo>
                  <a:lnTo>
                    <a:pt x="5511" y="532"/>
                  </a:lnTo>
                  <a:lnTo>
                    <a:pt x="5511" y="6326"/>
                  </a:lnTo>
                  <a:lnTo>
                    <a:pt x="5822" y="6326"/>
                  </a:lnTo>
                  <a:lnTo>
                    <a:pt x="5822" y="6734"/>
                  </a:lnTo>
                  <a:lnTo>
                    <a:pt x="4510" y="6734"/>
                  </a:lnTo>
                  <a:lnTo>
                    <a:pt x="4305" y="6734"/>
                  </a:lnTo>
                  <a:lnTo>
                    <a:pt x="4305" y="6529"/>
                  </a:lnTo>
                  <a:lnTo>
                    <a:pt x="4305" y="643"/>
                  </a:lnTo>
                  <a:lnTo>
                    <a:pt x="2183" y="1644"/>
                  </a:lnTo>
                  <a:lnTo>
                    <a:pt x="2183" y="2194"/>
                  </a:lnTo>
                  <a:lnTo>
                    <a:pt x="2798" y="1979"/>
                  </a:lnTo>
                  <a:lnTo>
                    <a:pt x="3035" y="1895"/>
                  </a:lnTo>
                  <a:lnTo>
                    <a:pt x="3035" y="1889"/>
                  </a:lnTo>
                  <a:lnTo>
                    <a:pt x="3042" y="1892"/>
                  </a:lnTo>
                  <a:lnTo>
                    <a:pt x="3068" y="1884"/>
                  </a:lnTo>
                  <a:lnTo>
                    <a:pt x="3068" y="1909"/>
                  </a:lnTo>
                  <a:lnTo>
                    <a:pt x="3862" y="2381"/>
                  </a:lnTo>
                  <a:lnTo>
                    <a:pt x="3862" y="6313"/>
                  </a:lnTo>
                  <a:lnTo>
                    <a:pt x="4177" y="6313"/>
                  </a:lnTo>
                  <a:lnTo>
                    <a:pt x="4177" y="6722"/>
                  </a:lnTo>
                  <a:lnTo>
                    <a:pt x="2865" y="6722"/>
                  </a:lnTo>
                  <a:lnTo>
                    <a:pt x="2661" y="6722"/>
                  </a:lnTo>
                  <a:lnTo>
                    <a:pt x="2661" y="6517"/>
                  </a:lnTo>
                  <a:lnTo>
                    <a:pt x="2661" y="2458"/>
                  </a:lnTo>
                  <a:lnTo>
                    <a:pt x="538" y="3202"/>
                  </a:lnTo>
                  <a:lnTo>
                    <a:pt x="538" y="6556"/>
                  </a:lnTo>
                  <a:lnTo>
                    <a:pt x="538" y="6759"/>
                  </a:lnTo>
                  <a:lnTo>
                    <a:pt x="334" y="6759"/>
                  </a:lnTo>
                  <a:lnTo>
                    <a:pt x="0" y="6759"/>
                  </a:lnTo>
                  <a:lnTo>
                    <a:pt x="0" y="6351"/>
                  </a:lnTo>
                  <a:close/>
                  <a:moveTo>
                    <a:pt x="776" y="6707"/>
                  </a:moveTo>
                  <a:lnTo>
                    <a:pt x="776" y="6707"/>
                  </a:lnTo>
                  <a:lnTo>
                    <a:pt x="1501" y="6707"/>
                  </a:lnTo>
                  <a:lnTo>
                    <a:pt x="2348" y="6707"/>
                  </a:lnTo>
                  <a:lnTo>
                    <a:pt x="2348" y="5989"/>
                  </a:lnTo>
                  <a:lnTo>
                    <a:pt x="1501" y="6044"/>
                  </a:lnTo>
                  <a:lnTo>
                    <a:pt x="776" y="6092"/>
                  </a:lnTo>
                  <a:lnTo>
                    <a:pt x="776" y="6707"/>
                  </a:lnTo>
                  <a:close/>
                  <a:moveTo>
                    <a:pt x="776" y="4048"/>
                  </a:moveTo>
                  <a:lnTo>
                    <a:pt x="776" y="4048"/>
                  </a:lnTo>
                  <a:lnTo>
                    <a:pt x="1501" y="3842"/>
                  </a:lnTo>
                  <a:lnTo>
                    <a:pt x="2348" y="3604"/>
                  </a:lnTo>
                  <a:lnTo>
                    <a:pt x="2348" y="2883"/>
                  </a:lnTo>
                  <a:lnTo>
                    <a:pt x="1501" y="3178"/>
                  </a:lnTo>
                  <a:lnTo>
                    <a:pt x="776" y="3431"/>
                  </a:lnTo>
                  <a:lnTo>
                    <a:pt x="776" y="4048"/>
                  </a:lnTo>
                  <a:close/>
                  <a:moveTo>
                    <a:pt x="776" y="4926"/>
                  </a:moveTo>
                  <a:lnTo>
                    <a:pt x="776" y="4926"/>
                  </a:lnTo>
                  <a:lnTo>
                    <a:pt x="1501" y="4788"/>
                  </a:lnTo>
                  <a:lnTo>
                    <a:pt x="2348" y="4628"/>
                  </a:lnTo>
                  <a:lnTo>
                    <a:pt x="2348" y="3909"/>
                  </a:lnTo>
                  <a:lnTo>
                    <a:pt x="1501" y="4124"/>
                  </a:lnTo>
                  <a:lnTo>
                    <a:pt x="776" y="4310"/>
                  </a:lnTo>
                  <a:lnTo>
                    <a:pt x="776" y="4926"/>
                  </a:lnTo>
                  <a:close/>
                  <a:moveTo>
                    <a:pt x="776" y="5811"/>
                  </a:moveTo>
                  <a:lnTo>
                    <a:pt x="776" y="5811"/>
                  </a:lnTo>
                  <a:lnTo>
                    <a:pt x="1501" y="5741"/>
                  </a:lnTo>
                  <a:lnTo>
                    <a:pt x="2348" y="5661"/>
                  </a:lnTo>
                  <a:lnTo>
                    <a:pt x="2348" y="4942"/>
                  </a:lnTo>
                  <a:lnTo>
                    <a:pt x="1501" y="5078"/>
                  </a:lnTo>
                  <a:lnTo>
                    <a:pt x="776" y="5194"/>
                  </a:lnTo>
                  <a:lnTo>
                    <a:pt x="776" y="58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030504" y="2305929"/>
            <a:ext cx="1099553" cy="1099553"/>
            <a:chOff x="1860789" y="2236803"/>
            <a:chExt cx="1099553" cy="1099553"/>
          </a:xfrm>
        </p:grpSpPr>
        <p:sp>
          <p:nvSpPr>
            <p:cNvPr id="12" name="椭圆 11"/>
            <p:cNvSpPr/>
            <p:nvPr/>
          </p:nvSpPr>
          <p:spPr>
            <a:xfrm>
              <a:off x="1860789" y="2236803"/>
              <a:ext cx="1099553" cy="10995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KSO_Shape"/>
            <p:cNvSpPr>
              <a:spLocks/>
            </p:cNvSpPr>
            <p:nvPr/>
          </p:nvSpPr>
          <p:spPr bwMode="auto">
            <a:xfrm>
              <a:off x="2089100" y="2562390"/>
              <a:ext cx="649486" cy="486031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678576" y="3530065"/>
            <a:ext cx="1099553" cy="1099553"/>
            <a:chOff x="2508861" y="3460939"/>
            <a:chExt cx="1099553" cy="1099553"/>
          </a:xfrm>
        </p:grpSpPr>
        <p:sp>
          <p:nvSpPr>
            <p:cNvPr id="15" name="椭圆 14"/>
            <p:cNvSpPr/>
            <p:nvPr/>
          </p:nvSpPr>
          <p:spPr>
            <a:xfrm>
              <a:off x="2508861" y="3460939"/>
              <a:ext cx="1099553" cy="10995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KSO_Shape"/>
            <p:cNvSpPr>
              <a:spLocks/>
            </p:cNvSpPr>
            <p:nvPr/>
          </p:nvSpPr>
          <p:spPr bwMode="auto">
            <a:xfrm>
              <a:off x="2802446" y="3812214"/>
              <a:ext cx="521267" cy="439601"/>
            </a:xfrm>
            <a:custGeom>
              <a:avLst/>
              <a:gdLst>
                <a:gd name="T0" fmla="*/ 332222 w 2301876"/>
                <a:gd name="T1" fmla="*/ 1410232 h 1941513"/>
                <a:gd name="T2" fmla="*/ 321717 w 2301876"/>
                <a:gd name="T3" fmla="*/ 1470415 h 1941513"/>
                <a:gd name="T4" fmla="*/ 382384 w 2301876"/>
                <a:gd name="T5" fmla="*/ 1525343 h 1941513"/>
                <a:gd name="T6" fmla="*/ 696485 w 2301876"/>
                <a:gd name="T7" fmla="*/ 1509573 h 1941513"/>
                <a:gd name="T8" fmla="*/ 723010 w 2301876"/>
                <a:gd name="T9" fmla="*/ 1444398 h 1941513"/>
                <a:gd name="T10" fmla="*/ 671273 w 2301876"/>
                <a:gd name="T11" fmla="*/ 1380797 h 1941513"/>
                <a:gd name="T12" fmla="*/ 1348867 w 2301876"/>
                <a:gd name="T13" fmla="*/ 1247408 h 1941513"/>
                <a:gd name="T14" fmla="*/ 1327043 w 2301876"/>
                <a:gd name="T15" fmla="*/ 1320445 h 1941513"/>
                <a:gd name="T16" fmla="*/ 1593934 w 2301876"/>
                <a:gd name="T17" fmla="*/ 1356438 h 1941513"/>
                <a:gd name="T18" fmla="*/ 1647838 w 2301876"/>
                <a:gd name="T19" fmla="*/ 1303105 h 1941513"/>
                <a:gd name="T20" fmla="*/ 1606030 w 2301876"/>
                <a:gd name="T21" fmla="*/ 1239789 h 1941513"/>
                <a:gd name="T22" fmla="*/ 1529191 w 2301876"/>
                <a:gd name="T23" fmla="*/ 516517 h 1941513"/>
                <a:gd name="T24" fmla="*/ 1584982 w 2301876"/>
                <a:gd name="T25" fmla="*/ 576970 h 1941513"/>
                <a:gd name="T26" fmla="*/ 1601035 w 2301876"/>
                <a:gd name="T27" fmla="*/ 667649 h 1941513"/>
                <a:gd name="T28" fmla="*/ 1640510 w 2301876"/>
                <a:gd name="T29" fmla="*/ 716799 h 1941513"/>
                <a:gd name="T30" fmla="*/ 1583140 w 2301876"/>
                <a:gd name="T31" fmla="*/ 840071 h 1941513"/>
                <a:gd name="T32" fmla="*/ 1691827 w 2301876"/>
                <a:gd name="T33" fmla="*/ 916820 h 1941513"/>
                <a:gd name="T34" fmla="*/ 1229710 w 2301876"/>
                <a:gd name="T35" fmla="*/ 1106063 h 1941513"/>
                <a:gd name="T36" fmla="*/ 1284448 w 2301876"/>
                <a:gd name="T37" fmla="*/ 909460 h 1941513"/>
                <a:gd name="T38" fmla="*/ 1396556 w 2301876"/>
                <a:gd name="T39" fmla="*/ 836654 h 1941513"/>
                <a:gd name="T40" fmla="*/ 1335239 w 2301876"/>
                <a:gd name="T41" fmla="*/ 712857 h 1941513"/>
                <a:gd name="T42" fmla="*/ 1370240 w 2301876"/>
                <a:gd name="T43" fmla="*/ 660815 h 1941513"/>
                <a:gd name="T44" fmla="*/ 1388398 w 2301876"/>
                <a:gd name="T45" fmla="*/ 571451 h 1941513"/>
                <a:gd name="T46" fmla="*/ 1446031 w 2301876"/>
                <a:gd name="T47" fmla="*/ 514152 h 1941513"/>
                <a:gd name="T48" fmla="*/ 570227 w 2301876"/>
                <a:gd name="T49" fmla="*/ 477627 h 1941513"/>
                <a:gd name="T50" fmla="*/ 641756 w 2301876"/>
                <a:gd name="T51" fmla="*/ 549062 h 1941513"/>
                <a:gd name="T52" fmla="*/ 661216 w 2301876"/>
                <a:gd name="T53" fmla="*/ 657005 h 1941513"/>
                <a:gd name="T54" fmla="*/ 633078 w 2301876"/>
                <a:gd name="T55" fmla="*/ 739471 h 1941513"/>
                <a:gd name="T56" fmla="*/ 574697 w 2301876"/>
                <a:gd name="T57" fmla="*/ 792786 h 1941513"/>
                <a:gd name="T58" fmla="*/ 708552 w 2301876"/>
                <a:gd name="T59" fmla="*/ 915697 h 1941513"/>
                <a:gd name="T60" fmla="*/ 815320 w 2301876"/>
                <a:gd name="T61" fmla="*/ 1036508 h 1941513"/>
                <a:gd name="T62" fmla="*/ 222836 w 2301876"/>
                <a:gd name="T63" fmla="*/ 1047276 h 1941513"/>
                <a:gd name="T64" fmla="*/ 324870 w 2301876"/>
                <a:gd name="T65" fmla="*/ 922526 h 1941513"/>
                <a:gd name="T66" fmla="*/ 473189 w 2301876"/>
                <a:gd name="T67" fmla="*/ 794886 h 1941513"/>
                <a:gd name="T68" fmla="*/ 413493 w 2301876"/>
                <a:gd name="T69" fmla="*/ 744461 h 1941513"/>
                <a:gd name="T70" fmla="*/ 382462 w 2301876"/>
                <a:gd name="T71" fmla="*/ 663570 h 1941513"/>
                <a:gd name="T72" fmla="*/ 397978 w 2301876"/>
                <a:gd name="T73" fmla="*/ 556154 h 1941513"/>
                <a:gd name="T74" fmla="*/ 466878 w 2301876"/>
                <a:gd name="T75" fmla="*/ 480778 h 1941513"/>
                <a:gd name="T76" fmla="*/ 140242 w 2301876"/>
                <a:gd name="T77" fmla="*/ 134558 h 1941513"/>
                <a:gd name="T78" fmla="*/ 133677 w 2301876"/>
                <a:gd name="T79" fmla="*/ 1210760 h 1941513"/>
                <a:gd name="T80" fmla="*/ 198545 w 2301876"/>
                <a:gd name="T81" fmla="*/ 1290654 h 1941513"/>
                <a:gd name="T82" fmla="*/ 905010 w 2301876"/>
                <a:gd name="T83" fmla="*/ 1223901 h 1941513"/>
                <a:gd name="T84" fmla="*/ 906061 w 2301876"/>
                <a:gd name="T85" fmla="*/ 137186 h 1941513"/>
                <a:gd name="T86" fmla="*/ 1795088 w 2301876"/>
                <a:gd name="T87" fmla="*/ 130835 h 1941513"/>
                <a:gd name="T88" fmla="*/ 1869239 w 2301876"/>
                <a:gd name="T89" fmla="*/ 166040 h 1941513"/>
                <a:gd name="T90" fmla="*/ 1904211 w 2301876"/>
                <a:gd name="T91" fmla="*/ 240391 h 1941513"/>
                <a:gd name="T92" fmla="*/ 1879757 w 2301876"/>
                <a:gd name="T93" fmla="*/ 1330166 h 1941513"/>
                <a:gd name="T94" fmla="*/ 1769057 w 2301876"/>
                <a:gd name="T95" fmla="*/ 1410033 h 1941513"/>
                <a:gd name="T96" fmla="*/ 1237904 w 2301876"/>
                <a:gd name="T97" fmla="*/ 1415550 h 1941513"/>
                <a:gd name="T98" fmla="*/ 1189785 w 2301876"/>
                <a:gd name="T99" fmla="*/ 1139429 h 1941513"/>
                <a:gd name="T100" fmla="*/ 1756435 w 2301876"/>
                <a:gd name="T101" fmla="*/ 1159921 h 1941513"/>
                <a:gd name="T102" fmla="*/ 1799821 w 2301876"/>
                <a:gd name="T103" fmla="*/ 1088198 h 1941513"/>
                <a:gd name="T104" fmla="*/ 898445 w 2301876"/>
                <a:gd name="T105" fmla="*/ 262 h 1941513"/>
                <a:gd name="T106" fmla="*/ 992990 w 2301876"/>
                <a:gd name="T107" fmla="*/ 39421 h 1941513"/>
                <a:gd name="T108" fmla="*/ 1041313 w 2301876"/>
                <a:gd name="T109" fmla="*/ 129302 h 1941513"/>
                <a:gd name="T110" fmla="*/ 1017414 w 2301876"/>
                <a:gd name="T111" fmla="*/ 1483030 h 1941513"/>
                <a:gd name="T112" fmla="*/ 887939 w 2301876"/>
                <a:gd name="T113" fmla="*/ 1588417 h 1941513"/>
                <a:gd name="T114" fmla="*/ 200909 w 2301876"/>
                <a:gd name="T115" fmla="*/ 1599454 h 1941513"/>
                <a:gd name="T116" fmla="*/ 45959 w 2301876"/>
                <a:gd name="T117" fmla="*/ 1513779 h 1941513"/>
                <a:gd name="T118" fmla="*/ 0 w 2301876"/>
                <a:gd name="T119" fmla="*/ 152429 h 1941513"/>
                <a:gd name="T120" fmla="*/ 34667 w 2301876"/>
                <a:gd name="T121" fmla="*/ 55452 h 1941513"/>
                <a:gd name="T122" fmla="*/ 121596 w 2301876"/>
                <a:gd name="T123" fmla="*/ 2891 h 19415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01876" h="1941513">
                  <a:moveTo>
                    <a:pt x="475693" y="1664563"/>
                  </a:moveTo>
                  <a:lnTo>
                    <a:pt x="471250" y="1664880"/>
                  </a:lnTo>
                  <a:lnTo>
                    <a:pt x="466490" y="1665198"/>
                  </a:lnTo>
                  <a:lnTo>
                    <a:pt x="462047" y="1665515"/>
                  </a:lnTo>
                  <a:lnTo>
                    <a:pt x="457605" y="1666468"/>
                  </a:lnTo>
                  <a:lnTo>
                    <a:pt x="453162" y="1667421"/>
                  </a:lnTo>
                  <a:lnTo>
                    <a:pt x="449354" y="1668691"/>
                  </a:lnTo>
                  <a:lnTo>
                    <a:pt x="440786" y="1671550"/>
                  </a:lnTo>
                  <a:lnTo>
                    <a:pt x="433170" y="1675679"/>
                  </a:lnTo>
                  <a:lnTo>
                    <a:pt x="425553" y="1680125"/>
                  </a:lnTo>
                  <a:lnTo>
                    <a:pt x="418572" y="1685207"/>
                  </a:lnTo>
                  <a:lnTo>
                    <a:pt x="412542" y="1691241"/>
                  </a:lnTo>
                  <a:lnTo>
                    <a:pt x="406513" y="1697276"/>
                  </a:lnTo>
                  <a:lnTo>
                    <a:pt x="401435" y="1704263"/>
                  </a:lnTo>
                  <a:lnTo>
                    <a:pt x="396993" y="1711886"/>
                  </a:lnTo>
                  <a:lnTo>
                    <a:pt x="392867" y="1719508"/>
                  </a:lnTo>
                  <a:lnTo>
                    <a:pt x="390011" y="1728083"/>
                  </a:lnTo>
                  <a:lnTo>
                    <a:pt x="388742" y="1732212"/>
                  </a:lnTo>
                  <a:lnTo>
                    <a:pt x="387790" y="1736341"/>
                  </a:lnTo>
                  <a:lnTo>
                    <a:pt x="386838" y="1740787"/>
                  </a:lnTo>
                  <a:lnTo>
                    <a:pt x="386203" y="1745552"/>
                  </a:lnTo>
                  <a:lnTo>
                    <a:pt x="385886" y="1749998"/>
                  </a:lnTo>
                  <a:lnTo>
                    <a:pt x="385886" y="1754444"/>
                  </a:lnTo>
                  <a:lnTo>
                    <a:pt x="385886" y="1759209"/>
                  </a:lnTo>
                  <a:lnTo>
                    <a:pt x="386203" y="1763655"/>
                  </a:lnTo>
                  <a:lnTo>
                    <a:pt x="386838" y="1768419"/>
                  </a:lnTo>
                  <a:lnTo>
                    <a:pt x="387790" y="1772865"/>
                  </a:lnTo>
                  <a:lnTo>
                    <a:pt x="388742" y="1776994"/>
                  </a:lnTo>
                  <a:lnTo>
                    <a:pt x="390011" y="1781441"/>
                  </a:lnTo>
                  <a:lnTo>
                    <a:pt x="392867" y="1789698"/>
                  </a:lnTo>
                  <a:lnTo>
                    <a:pt x="396993" y="1797639"/>
                  </a:lnTo>
                  <a:lnTo>
                    <a:pt x="401435" y="1804943"/>
                  </a:lnTo>
                  <a:lnTo>
                    <a:pt x="406513" y="1812248"/>
                  </a:lnTo>
                  <a:lnTo>
                    <a:pt x="412542" y="1818283"/>
                  </a:lnTo>
                  <a:lnTo>
                    <a:pt x="418572" y="1824317"/>
                  </a:lnTo>
                  <a:lnTo>
                    <a:pt x="425553" y="1829399"/>
                  </a:lnTo>
                  <a:lnTo>
                    <a:pt x="433170" y="1833845"/>
                  </a:lnTo>
                  <a:lnTo>
                    <a:pt x="440786" y="1837657"/>
                  </a:lnTo>
                  <a:lnTo>
                    <a:pt x="449354" y="1840515"/>
                  </a:lnTo>
                  <a:lnTo>
                    <a:pt x="453162" y="1842103"/>
                  </a:lnTo>
                  <a:lnTo>
                    <a:pt x="457605" y="1842738"/>
                  </a:lnTo>
                  <a:lnTo>
                    <a:pt x="462047" y="1843374"/>
                  </a:lnTo>
                  <a:lnTo>
                    <a:pt x="466490" y="1844326"/>
                  </a:lnTo>
                  <a:lnTo>
                    <a:pt x="471250" y="1844644"/>
                  </a:lnTo>
                  <a:lnTo>
                    <a:pt x="475693" y="1844644"/>
                  </a:lnTo>
                  <a:lnTo>
                    <a:pt x="784465" y="1844644"/>
                  </a:lnTo>
                  <a:lnTo>
                    <a:pt x="788908" y="1844644"/>
                  </a:lnTo>
                  <a:lnTo>
                    <a:pt x="793668" y="1844326"/>
                  </a:lnTo>
                  <a:lnTo>
                    <a:pt x="798111" y="1843374"/>
                  </a:lnTo>
                  <a:lnTo>
                    <a:pt x="802553" y="1842738"/>
                  </a:lnTo>
                  <a:lnTo>
                    <a:pt x="806996" y="1842103"/>
                  </a:lnTo>
                  <a:lnTo>
                    <a:pt x="811122" y="1840515"/>
                  </a:lnTo>
                  <a:lnTo>
                    <a:pt x="819690" y="1837657"/>
                  </a:lnTo>
                  <a:lnTo>
                    <a:pt x="827306" y="1833845"/>
                  </a:lnTo>
                  <a:lnTo>
                    <a:pt x="834605" y="1829399"/>
                  </a:lnTo>
                  <a:lnTo>
                    <a:pt x="841586" y="1824317"/>
                  </a:lnTo>
                  <a:lnTo>
                    <a:pt x="847933" y="1818283"/>
                  </a:lnTo>
                  <a:lnTo>
                    <a:pt x="853963" y="1812248"/>
                  </a:lnTo>
                  <a:lnTo>
                    <a:pt x="859040" y="1804943"/>
                  </a:lnTo>
                  <a:lnTo>
                    <a:pt x="863483" y="1797639"/>
                  </a:lnTo>
                  <a:lnTo>
                    <a:pt x="867608" y="1789698"/>
                  </a:lnTo>
                  <a:lnTo>
                    <a:pt x="870464" y="1781441"/>
                  </a:lnTo>
                  <a:lnTo>
                    <a:pt x="871734" y="1776994"/>
                  </a:lnTo>
                  <a:lnTo>
                    <a:pt x="872686" y="1772865"/>
                  </a:lnTo>
                  <a:lnTo>
                    <a:pt x="873320" y="1768419"/>
                  </a:lnTo>
                  <a:lnTo>
                    <a:pt x="873638" y="1763655"/>
                  </a:lnTo>
                  <a:lnTo>
                    <a:pt x="874272" y="1759209"/>
                  </a:lnTo>
                  <a:lnTo>
                    <a:pt x="874590" y="1754444"/>
                  </a:lnTo>
                  <a:lnTo>
                    <a:pt x="874272" y="1749998"/>
                  </a:lnTo>
                  <a:lnTo>
                    <a:pt x="873638" y="1745552"/>
                  </a:lnTo>
                  <a:lnTo>
                    <a:pt x="873320" y="1740787"/>
                  </a:lnTo>
                  <a:lnTo>
                    <a:pt x="872686" y="1736341"/>
                  </a:lnTo>
                  <a:lnTo>
                    <a:pt x="871734" y="1732212"/>
                  </a:lnTo>
                  <a:lnTo>
                    <a:pt x="870464" y="1728083"/>
                  </a:lnTo>
                  <a:lnTo>
                    <a:pt x="867608" y="1719508"/>
                  </a:lnTo>
                  <a:lnTo>
                    <a:pt x="863483" y="1711886"/>
                  </a:lnTo>
                  <a:lnTo>
                    <a:pt x="859040" y="1704263"/>
                  </a:lnTo>
                  <a:lnTo>
                    <a:pt x="853963" y="1697276"/>
                  </a:lnTo>
                  <a:lnTo>
                    <a:pt x="847933" y="1691241"/>
                  </a:lnTo>
                  <a:lnTo>
                    <a:pt x="841586" y="1685207"/>
                  </a:lnTo>
                  <a:lnTo>
                    <a:pt x="834605" y="1680125"/>
                  </a:lnTo>
                  <a:lnTo>
                    <a:pt x="827306" y="1675679"/>
                  </a:lnTo>
                  <a:lnTo>
                    <a:pt x="819690" y="1671550"/>
                  </a:lnTo>
                  <a:lnTo>
                    <a:pt x="811122" y="1668691"/>
                  </a:lnTo>
                  <a:lnTo>
                    <a:pt x="806996" y="1667421"/>
                  </a:lnTo>
                  <a:lnTo>
                    <a:pt x="802553" y="1666468"/>
                  </a:lnTo>
                  <a:lnTo>
                    <a:pt x="798111" y="1665515"/>
                  </a:lnTo>
                  <a:lnTo>
                    <a:pt x="793668" y="1665198"/>
                  </a:lnTo>
                  <a:lnTo>
                    <a:pt x="788908" y="1664880"/>
                  </a:lnTo>
                  <a:lnTo>
                    <a:pt x="784465" y="1664563"/>
                  </a:lnTo>
                  <a:lnTo>
                    <a:pt x="475693" y="1664563"/>
                  </a:lnTo>
                  <a:close/>
                  <a:moveTo>
                    <a:pt x="1670551" y="1495108"/>
                  </a:moveTo>
                  <a:lnTo>
                    <a:pt x="1662926" y="1495425"/>
                  </a:lnTo>
                  <a:lnTo>
                    <a:pt x="1655936" y="1496695"/>
                  </a:lnTo>
                  <a:lnTo>
                    <a:pt x="1648946" y="1498283"/>
                  </a:lnTo>
                  <a:lnTo>
                    <a:pt x="1642274" y="1500823"/>
                  </a:lnTo>
                  <a:lnTo>
                    <a:pt x="1636237" y="1503998"/>
                  </a:lnTo>
                  <a:lnTo>
                    <a:pt x="1629882" y="1507490"/>
                  </a:lnTo>
                  <a:lnTo>
                    <a:pt x="1624481" y="1511618"/>
                  </a:lnTo>
                  <a:lnTo>
                    <a:pt x="1619080" y="1516380"/>
                  </a:lnTo>
                  <a:lnTo>
                    <a:pt x="1614631" y="1521778"/>
                  </a:lnTo>
                  <a:lnTo>
                    <a:pt x="1610183" y="1527175"/>
                  </a:lnTo>
                  <a:lnTo>
                    <a:pt x="1606688" y="1533208"/>
                  </a:lnTo>
                  <a:lnTo>
                    <a:pt x="1603511" y="1539240"/>
                  </a:lnTo>
                  <a:lnTo>
                    <a:pt x="1601605" y="1545908"/>
                  </a:lnTo>
                  <a:lnTo>
                    <a:pt x="1599698" y="1552893"/>
                  </a:lnTo>
                  <a:lnTo>
                    <a:pt x="1598427" y="1559878"/>
                  </a:lnTo>
                  <a:lnTo>
                    <a:pt x="1598110" y="1567498"/>
                  </a:lnTo>
                  <a:lnTo>
                    <a:pt x="1598427" y="1574800"/>
                  </a:lnTo>
                  <a:lnTo>
                    <a:pt x="1599698" y="1582103"/>
                  </a:lnTo>
                  <a:lnTo>
                    <a:pt x="1601605" y="1589088"/>
                  </a:lnTo>
                  <a:lnTo>
                    <a:pt x="1603511" y="1595755"/>
                  </a:lnTo>
                  <a:lnTo>
                    <a:pt x="1606688" y="1602105"/>
                  </a:lnTo>
                  <a:lnTo>
                    <a:pt x="1610183" y="1607820"/>
                  </a:lnTo>
                  <a:lnTo>
                    <a:pt x="1614631" y="1613535"/>
                  </a:lnTo>
                  <a:lnTo>
                    <a:pt x="1619080" y="1618615"/>
                  </a:lnTo>
                  <a:lnTo>
                    <a:pt x="1624481" y="1623378"/>
                  </a:lnTo>
                  <a:lnTo>
                    <a:pt x="1629882" y="1627505"/>
                  </a:lnTo>
                  <a:lnTo>
                    <a:pt x="1636237" y="1630998"/>
                  </a:lnTo>
                  <a:lnTo>
                    <a:pt x="1642274" y="1634173"/>
                  </a:lnTo>
                  <a:lnTo>
                    <a:pt x="1648946" y="1636713"/>
                  </a:lnTo>
                  <a:lnTo>
                    <a:pt x="1655936" y="1638300"/>
                  </a:lnTo>
                  <a:lnTo>
                    <a:pt x="1662926" y="1639253"/>
                  </a:lnTo>
                  <a:lnTo>
                    <a:pt x="1670551" y="1639570"/>
                  </a:lnTo>
                  <a:lnTo>
                    <a:pt x="1918697" y="1639570"/>
                  </a:lnTo>
                  <a:lnTo>
                    <a:pt x="1926004" y="1639253"/>
                  </a:lnTo>
                  <a:lnTo>
                    <a:pt x="1933630" y="1638300"/>
                  </a:lnTo>
                  <a:lnTo>
                    <a:pt x="1940620" y="1636713"/>
                  </a:lnTo>
                  <a:lnTo>
                    <a:pt x="1947292" y="1634173"/>
                  </a:lnTo>
                  <a:lnTo>
                    <a:pt x="1953329" y="1630998"/>
                  </a:lnTo>
                  <a:lnTo>
                    <a:pt x="1959366" y="1627505"/>
                  </a:lnTo>
                  <a:lnTo>
                    <a:pt x="1964767" y="1623378"/>
                  </a:lnTo>
                  <a:lnTo>
                    <a:pt x="1970168" y="1618615"/>
                  </a:lnTo>
                  <a:lnTo>
                    <a:pt x="1974934" y="1613535"/>
                  </a:lnTo>
                  <a:lnTo>
                    <a:pt x="1979065" y="1607820"/>
                  </a:lnTo>
                  <a:lnTo>
                    <a:pt x="1982560" y="1602105"/>
                  </a:lnTo>
                  <a:lnTo>
                    <a:pt x="1985419" y="1595755"/>
                  </a:lnTo>
                  <a:lnTo>
                    <a:pt x="1988279" y="1589088"/>
                  </a:lnTo>
                  <a:lnTo>
                    <a:pt x="1989868" y="1582103"/>
                  </a:lnTo>
                  <a:lnTo>
                    <a:pt x="1991138" y="1574800"/>
                  </a:lnTo>
                  <a:lnTo>
                    <a:pt x="1991456" y="1567498"/>
                  </a:lnTo>
                  <a:lnTo>
                    <a:pt x="1991138" y="1559878"/>
                  </a:lnTo>
                  <a:lnTo>
                    <a:pt x="1989868" y="1552893"/>
                  </a:lnTo>
                  <a:lnTo>
                    <a:pt x="1988279" y="1545908"/>
                  </a:lnTo>
                  <a:lnTo>
                    <a:pt x="1985419" y="1539240"/>
                  </a:lnTo>
                  <a:lnTo>
                    <a:pt x="1982560" y="1533208"/>
                  </a:lnTo>
                  <a:lnTo>
                    <a:pt x="1979065" y="1527175"/>
                  </a:lnTo>
                  <a:lnTo>
                    <a:pt x="1974934" y="1521778"/>
                  </a:lnTo>
                  <a:lnTo>
                    <a:pt x="1970168" y="1516380"/>
                  </a:lnTo>
                  <a:lnTo>
                    <a:pt x="1964767" y="1511618"/>
                  </a:lnTo>
                  <a:lnTo>
                    <a:pt x="1959366" y="1507490"/>
                  </a:lnTo>
                  <a:lnTo>
                    <a:pt x="1953329" y="1503998"/>
                  </a:lnTo>
                  <a:lnTo>
                    <a:pt x="1947292" y="1500823"/>
                  </a:lnTo>
                  <a:lnTo>
                    <a:pt x="1940620" y="1498283"/>
                  </a:lnTo>
                  <a:lnTo>
                    <a:pt x="1933630" y="1496695"/>
                  </a:lnTo>
                  <a:lnTo>
                    <a:pt x="1926004" y="1495425"/>
                  </a:lnTo>
                  <a:lnTo>
                    <a:pt x="1918697" y="1495108"/>
                  </a:lnTo>
                  <a:lnTo>
                    <a:pt x="1670551" y="1495108"/>
                  </a:lnTo>
                  <a:close/>
                  <a:moveTo>
                    <a:pt x="1787673" y="611187"/>
                  </a:moveTo>
                  <a:lnTo>
                    <a:pt x="1794669" y="611187"/>
                  </a:lnTo>
                  <a:lnTo>
                    <a:pt x="1801665" y="611187"/>
                  </a:lnTo>
                  <a:lnTo>
                    <a:pt x="1808661" y="612140"/>
                  </a:lnTo>
                  <a:lnTo>
                    <a:pt x="1815338" y="613093"/>
                  </a:lnTo>
                  <a:lnTo>
                    <a:pt x="1822016" y="614681"/>
                  </a:lnTo>
                  <a:lnTo>
                    <a:pt x="1828694" y="616587"/>
                  </a:lnTo>
                  <a:lnTo>
                    <a:pt x="1835372" y="618810"/>
                  </a:lnTo>
                  <a:lnTo>
                    <a:pt x="1841732" y="621352"/>
                  </a:lnTo>
                  <a:lnTo>
                    <a:pt x="1847773" y="624210"/>
                  </a:lnTo>
                  <a:lnTo>
                    <a:pt x="1853815" y="627387"/>
                  </a:lnTo>
                  <a:lnTo>
                    <a:pt x="1859539" y="631198"/>
                  </a:lnTo>
                  <a:lnTo>
                    <a:pt x="1865581" y="635010"/>
                  </a:lnTo>
                  <a:lnTo>
                    <a:pt x="1870987" y="639457"/>
                  </a:lnTo>
                  <a:lnTo>
                    <a:pt x="1876393" y="643904"/>
                  </a:lnTo>
                  <a:lnTo>
                    <a:pt x="1881480" y="648986"/>
                  </a:lnTo>
                  <a:lnTo>
                    <a:pt x="1886568" y="654068"/>
                  </a:lnTo>
                  <a:lnTo>
                    <a:pt x="1891338" y="659151"/>
                  </a:lnTo>
                  <a:lnTo>
                    <a:pt x="1895790" y="665186"/>
                  </a:lnTo>
                  <a:lnTo>
                    <a:pt x="1900242" y="670903"/>
                  </a:lnTo>
                  <a:lnTo>
                    <a:pt x="1904376" y="677256"/>
                  </a:lnTo>
                  <a:lnTo>
                    <a:pt x="1908192" y="683609"/>
                  </a:lnTo>
                  <a:lnTo>
                    <a:pt x="1911690" y="690597"/>
                  </a:lnTo>
                  <a:lnTo>
                    <a:pt x="1915188" y="697267"/>
                  </a:lnTo>
                  <a:lnTo>
                    <a:pt x="1918049" y="704255"/>
                  </a:lnTo>
                  <a:lnTo>
                    <a:pt x="1920593" y="711561"/>
                  </a:lnTo>
                  <a:lnTo>
                    <a:pt x="1923137" y="718867"/>
                  </a:lnTo>
                  <a:lnTo>
                    <a:pt x="1925363" y="726808"/>
                  </a:lnTo>
                  <a:lnTo>
                    <a:pt x="1927271" y="734431"/>
                  </a:lnTo>
                  <a:lnTo>
                    <a:pt x="1928861" y="742690"/>
                  </a:lnTo>
                  <a:lnTo>
                    <a:pt x="1929815" y="750631"/>
                  </a:lnTo>
                  <a:lnTo>
                    <a:pt x="1930451" y="758889"/>
                  </a:lnTo>
                  <a:lnTo>
                    <a:pt x="1931405" y="767466"/>
                  </a:lnTo>
                  <a:lnTo>
                    <a:pt x="1931405" y="775724"/>
                  </a:lnTo>
                  <a:lnTo>
                    <a:pt x="1931723" y="784301"/>
                  </a:lnTo>
                  <a:lnTo>
                    <a:pt x="1932359" y="791924"/>
                  </a:lnTo>
                  <a:lnTo>
                    <a:pt x="1933313" y="799865"/>
                  </a:lnTo>
                  <a:lnTo>
                    <a:pt x="1934585" y="806853"/>
                  </a:lnTo>
                  <a:lnTo>
                    <a:pt x="1936175" y="813206"/>
                  </a:lnTo>
                  <a:lnTo>
                    <a:pt x="1938401" y="819241"/>
                  </a:lnTo>
                  <a:lnTo>
                    <a:pt x="1940627" y="824958"/>
                  </a:lnTo>
                  <a:lnTo>
                    <a:pt x="1943171" y="830041"/>
                  </a:lnTo>
                  <a:lnTo>
                    <a:pt x="1945715" y="834805"/>
                  </a:lnTo>
                  <a:lnTo>
                    <a:pt x="1948576" y="839252"/>
                  </a:lnTo>
                  <a:lnTo>
                    <a:pt x="1951756" y="843381"/>
                  </a:lnTo>
                  <a:lnTo>
                    <a:pt x="1954936" y="846875"/>
                  </a:lnTo>
                  <a:lnTo>
                    <a:pt x="1958116" y="850687"/>
                  </a:lnTo>
                  <a:lnTo>
                    <a:pt x="1961614" y="853546"/>
                  </a:lnTo>
                  <a:lnTo>
                    <a:pt x="1965430" y="856087"/>
                  </a:lnTo>
                  <a:lnTo>
                    <a:pt x="1968610" y="858946"/>
                  </a:lnTo>
                  <a:lnTo>
                    <a:pt x="1975606" y="862757"/>
                  </a:lnTo>
                  <a:lnTo>
                    <a:pt x="1982284" y="866251"/>
                  </a:lnTo>
                  <a:lnTo>
                    <a:pt x="1988643" y="868475"/>
                  </a:lnTo>
                  <a:lnTo>
                    <a:pt x="1994049" y="869745"/>
                  </a:lnTo>
                  <a:lnTo>
                    <a:pt x="1998819" y="871016"/>
                  </a:lnTo>
                  <a:lnTo>
                    <a:pt x="2002635" y="871334"/>
                  </a:lnTo>
                  <a:lnTo>
                    <a:pt x="2005815" y="871651"/>
                  </a:lnTo>
                  <a:lnTo>
                    <a:pt x="2005815" y="932320"/>
                  </a:lnTo>
                  <a:lnTo>
                    <a:pt x="1841096" y="932320"/>
                  </a:lnTo>
                  <a:lnTo>
                    <a:pt x="1841096" y="997119"/>
                  </a:lnTo>
                  <a:lnTo>
                    <a:pt x="1853815" y="999025"/>
                  </a:lnTo>
                  <a:lnTo>
                    <a:pt x="1865899" y="1001566"/>
                  </a:lnTo>
                  <a:lnTo>
                    <a:pt x="1877983" y="1004107"/>
                  </a:lnTo>
                  <a:lnTo>
                    <a:pt x="1890066" y="1007601"/>
                  </a:lnTo>
                  <a:lnTo>
                    <a:pt x="1901514" y="1011095"/>
                  </a:lnTo>
                  <a:lnTo>
                    <a:pt x="1912962" y="1015224"/>
                  </a:lnTo>
                  <a:lnTo>
                    <a:pt x="1923773" y="1019354"/>
                  </a:lnTo>
                  <a:lnTo>
                    <a:pt x="1934903" y="1024118"/>
                  </a:lnTo>
                  <a:lnTo>
                    <a:pt x="1945715" y="1029200"/>
                  </a:lnTo>
                  <a:lnTo>
                    <a:pt x="1956208" y="1034918"/>
                  </a:lnTo>
                  <a:lnTo>
                    <a:pt x="1966384" y="1040635"/>
                  </a:lnTo>
                  <a:lnTo>
                    <a:pt x="1976242" y="1046988"/>
                  </a:lnTo>
                  <a:lnTo>
                    <a:pt x="1986099" y="1053659"/>
                  </a:lnTo>
                  <a:lnTo>
                    <a:pt x="1995321" y="1060329"/>
                  </a:lnTo>
                  <a:lnTo>
                    <a:pt x="2003907" y="1067635"/>
                  </a:lnTo>
                  <a:lnTo>
                    <a:pt x="2012811" y="1074940"/>
                  </a:lnTo>
                  <a:lnTo>
                    <a:pt x="2021396" y="1082881"/>
                  </a:lnTo>
                  <a:lnTo>
                    <a:pt x="2029028" y="1090822"/>
                  </a:lnTo>
                  <a:lnTo>
                    <a:pt x="2036978" y="1099081"/>
                  </a:lnTo>
                  <a:lnTo>
                    <a:pt x="2044292" y="1107975"/>
                  </a:lnTo>
                  <a:lnTo>
                    <a:pt x="2051288" y="1116551"/>
                  </a:lnTo>
                  <a:lnTo>
                    <a:pt x="2057965" y="1125445"/>
                  </a:lnTo>
                  <a:lnTo>
                    <a:pt x="2064325" y="1135292"/>
                  </a:lnTo>
                  <a:lnTo>
                    <a:pt x="2069731" y="1144821"/>
                  </a:lnTo>
                  <a:lnTo>
                    <a:pt x="2075455" y="1154350"/>
                  </a:lnTo>
                  <a:lnTo>
                    <a:pt x="2080225" y="1164515"/>
                  </a:lnTo>
                  <a:lnTo>
                    <a:pt x="2084995" y="1174679"/>
                  </a:lnTo>
                  <a:lnTo>
                    <a:pt x="2089128" y="1185161"/>
                  </a:lnTo>
                  <a:lnTo>
                    <a:pt x="2092626" y="1195643"/>
                  </a:lnTo>
                  <a:lnTo>
                    <a:pt x="2095488" y="1206761"/>
                  </a:lnTo>
                  <a:lnTo>
                    <a:pt x="2098668" y="1217560"/>
                  </a:lnTo>
                  <a:lnTo>
                    <a:pt x="2100894" y="1228995"/>
                  </a:lnTo>
                  <a:lnTo>
                    <a:pt x="2103438" y="1336675"/>
                  </a:lnTo>
                  <a:lnTo>
                    <a:pt x="1485900" y="1336675"/>
                  </a:lnTo>
                  <a:lnTo>
                    <a:pt x="1488444" y="1228995"/>
                  </a:lnTo>
                  <a:lnTo>
                    <a:pt x="1490670" y="1217560"/>
                  </a:lnTo>
                  <a:lnTo>
                    <a:pt x="1493214" y="1206761"/>
                  </a:lnTo>
                  <a:lnTo>
                    <a:pt x="1496712" y="1195643"/>
                  </a:lnTo>
                  <a:lnTo>
                    <a:pt x="1500210" y="1185161"/>
                  </a:lnTo>
                  <a:lnTo>
                    <a:pt x="1504343" y="1174679"/>
                  </a:lnTo>
                  <a:lnTo>
                    <a:pt x="1508795" y="1164515"/>
                  </a:lnTo>
                  <a:lnTo>
                    <a:pt x="1513565" y="1154350"/>
                  </a:lnTo>
                  <a:lnTo>
                    <a:pt x="1519289" y="1144821"/>
                  </a:lnTo>
                  <a:lnTo>
                    <a:pt x="1525013" y="1135292"/>
                  </a:lnTo>
                  <a:lnTo>
                    <a:pt x="1531055" y="1125763"/>
                  </a:lnTo>
                  <a:lnTo>
                    <a:pt x="1537732" y="1116551"/>
                  </a:lnTo>
                  <a:lnTo>
                    <a:pt x="1544728" y="1107975"/>
                  </a:lnTo>
                  <a:lnTo>
                    <a:pt x="1552042" y="1099081"/>
                  </a:lnTo>
                  <a:lnTo>
                    <a:pt x="1559674" y="1090822"/>
                  </a:lnTo>
                  <a:lnTo>
                    <a:pt x="1567942" y="1082881"/>
                  </a:lnTo>
                  <a:lnTo>
                    <a:pt x="1576209" y="1074940"/>
                  </a:lnTo>
                  <a:lnTo>
                    <a:pt x="1584795" y="1067635"/>
                  </a:lnTo>
                  <a:lnTo>
                    <a:pt x="1593699" y="1060329"/>
                  </a:lnTo>
                  <a:lnTo>
                    <a:pt x="1603239" y="1053659"/>
                  </a:lnTo>
                  <a:lnTo>
                    <a:pt x="1613096" y="1046988"/>
                  </a:lnTo>
                  <a:lnTo>
                    <a:pt x="1622954" y="1040635"/>
                  </a:lnTo>
                  <a:lnTo>
                    <a:pt x="1632812" y="1034918"/>
                  </a:lnTo>
                  <a:lnTo>
                    <a:pt x="1643305" y="1029200"/>
                  </a:lnTo>
                  <a:lnTo>
                    <a:pt x="1654117" y="1024118"/>
                  </a:lnTo>
                  <a:lnTo>
                    <a:pt x="1664929" y="1019671"/>
                  </a:lnTo>
                  <a:lnTo>
                    <a:pt x="1676058" y="1015224"/>
                  </a:lnTo>
                  <a:lnTo>
                    <a:pt x="1687506" y="1011095"/>
                  </a:lnTo>
                  <a:lnTo>
                    <a:pt x="1699272" y="1007601"/>
                  </a:lnTo>
                  <a:lnTo>
                    <a:pt x="1711355" y="1004107"/>
                  </a:lnTo>
                  <a:lnTo>
                    <a:pt x="1723439" y="1001566"/>
                  </a:lnTo>
                  <a:lnTo>
                    <a:pt x="1735523" y="999025"/>
                  </a:lnTo>
                  <a:lnTo>
                    <a:pt x="1747924" y="997119"/>
                  </a:lnTo>
                  <a:lnTo>
                    <a:pt x="1747924" y="932320"/>
                  </a:lnTo>
                  <a:lnTo>
                    <a:pt x="1583205" y="932320"/>
                  </a:lnTo>
                  <a:lnTo>
                    <a:pt x="1583205" y="871651"/>
                  </a:lnTo>
                  <a:lnTo>
                    <a:pt x="1586385" y="871334"/>
                  </a:lnTo>
                  <a:lnTo>
                    <a:pt x="1590201" y="870698"/>
                  </a:lnTo>
                  <a:lnTo>
                    <a:pt x="1594971" y="869110"/>
                  </a:lnTo>
                  <a:lnTo>
                    <a:pt x="1600377" y="867204"/>
                  </a:lnTo>
                  <a:lnTo>
                    <a:pt x="1606736" y="864663"/>
                  </a:lnTo>
                  <a:lnTo>
                    <a:pt x="1613414" y="861487"/>
                  </a:lnTo>
                  <a:lnTo>
                    <a:pt x="1620410" y="857358"/>
                  </a:lnTo>
                  <a:lnTo>
                    <a:pt x="1624226" y="854816"/>
                  </a:lnTo>
                  <a:lnTo>
                    <a:pt x="1627406" y="851958"/>
                  </a:lnTo>
                  <a:lnTo>
                    <a:pt x="1630586" y="848464"/>
                  </a:lnTo>
                  <a:lnTo>
                    <a:pt x="1634084" y="845287"/>
                  </a:lnTo>
                  <a:lnTo>
                    <a:pt x="1637264" y="841476"/>
                  </a:lnTo>
                  <a:lnTo>
                    <a:pt x="1640444" y="837346"/>
                  </a:lnTo>
                  <a:lnTo>
                    <a:pt x="1643305" y="832899"/>
                  </a:lnTo>
                  <a:lnTo>
                    <a:pt x="1646167" y="828135"/>
                  </a:lnTo>
                  <a:lnTo>
                    <a:pt x="1648393" y="823052"/>
                  </a:lnTo>
                  <a:lnTo>
                    <a:pt x="1650619" y="817653"/>
                  </a:lnTo>
                  <a:lnTo>
                    <a:pt x="1652845" y="811617"/>
                  </a:lnTo>
                  <a:lnTo>
                    <a:pt x="1654435" y="805265"/>
                  </a:lnTo>
                  <a:lnTo>
                    <a:pt x="1655707" y="798594"/>
                  </a:lnTo>
                  <a:lnTo>
                    <a:pt x="1656979" y="791289"/>
                  </a:lnTo>
                  <a:lnTo>
                    <a:pt x="1657297" y="783983"/>
                  </a:lnTo>
                  <a:lnTo>
                    <a:pt x="1657615" y="775724"/>
                  </a:lnTo>
                  <a:lnTo>
                    <a:pt x="1657933" y="767466"/>
                  </a:lnTo>
                  <a:lnTo>
                    <a:pt x="1658569" y="758889"/>
                  </a:lnTo>
                  <a:lnTo>
                    <a:pt x="1659205" y="750631"/>
                  </a:lnTo>
                  <a:lnTo>
                    <a:pt x="1660477" y="742690"/>
                  </a:lnTo>
                  <a:lnTo>
                    <a:pt x="1662067" y="734431"/>
                  </a:lnTo>
                  <a:lnTo>
                    <a:pt x="1663975" y="726808"/>
                  </a:lnTo>
                  <a:lnTo>
                    <a:pt x="1666201" y="718867"/>
                  </a:lnTo>
                  <a:lnTo>
                    <a:pt x="1668427" y="711561"/>
                  </a:lnTo>
                  <a:lnTo>
                    <a:pt x="1671289" y="704255"/>
                  </a:lnTo>
                  <a:lnTo>
                    <a:pt x="1674151" y="697267"/>
                  </a:lnTo>
                  <a:lnTo>
                    <a:pt x="1677648" y="690597"/>
                  </a:lnTo>
                  <a:lnTo>
                    <a:pt x="1680828" y="683609"/>
                  </a:lnTo>
                  <a:lnTo>
                    <a:pt x="1684962" y="677256"/>
                  </a:lnTo>
                  <a:lnTo>
                    <a:pt x="1689096" y="670903"/>
                  </a:lnTo>
                  <a:lnTo>
                    <a:pt x="1693230" y="665186"/>
                  </a:lnTo>
                  <a:lnTo>
                    <a:pt x="1698000" y="659151"/>
                  </a:lnTo>
                  <a:lnTo>
                    <a:pt x="1702770" y="654068"/>
                  </a:lnTo>
                  <a:lnTo>
                    <a:pt x="1707540" y="648986"/>
                  </a:lnTo>
                  <a:lnTo>
                    <a:pt x="1712627" y="643904"/>
                  </a:lnTo>
                  <a:lnTo>
                    <a:pt x="1718351" y="639457"/>
                  </a:lnTo>
                  <a:lnTo>
                    <a:pt x="1723757" y="635010"/>
                  </a:lnTo>
                  <a:lnTo>
                    <a:pt x="1729163" y="631198"/>
                  </a:lnTo>
                  <a:lnTo>
                    <a:pt x="1735205" y="627387"/>
                  </a:lnTo>
                  <a:lnTo>
                    <a:pt x="1741565" y="624210"/>
                  </a:lnTo>
                  <a:lnTo>
                    <a:pt x="1747288" y="621352"/>
                  </a:lnTo>
                  <a:lnTo>
                    <a:pt x="1753966" y="618810"/>
                  </a:lnTo>
                  <a:lnTo>
                    <a:pt x="1760326" y="616587"/>
                  </a:lnTo>
                  <a:lnTo>
                    <a:pt x="1767004" y="614681"/>
                  </a:lnTo>
                  <a:lnTo>
                    <a:pt x="1773682" y="613093"/>
                  </a:lnTo>
                  <a:lnTo>
                    <a:pt x="1780677" y="612140"/>
                  </a:lnTo>
                  <a:lnTo>
                    <a:pt x="1787673" y="611187"/>
                  </a:lnTo>
                  <a:close/>
                  <a:moveTo>
                    <a:pt x="630238" y="565150"/>
                  </a:moveTo>
                  <a:lnTo>
                    <a:pt x="639136" y="565468"/>
                  </a:lnTo>
                  <a:lnTo>
                    <a:pt x="647397" y="566420"/>
                  </a:lnTo>
                  <a:lnTo>
                    <a:pt x="655977" y="567372"/>
                  </a:lnTo>
                  <a:lnTo>
                    <a:pt x="664557" y="569276"/>
                  </a:lnTo>
                  <a:lnTo>
                    <a:pt x="672501" y="571498"/>
                  </a:lnTo>
                  <a:lnTo>
                    <a:pt x="680762" y="574354"/>
                  </a:lnTo>
                  <a:lnTo>
                    <a:pt x="689024" y="577211"/>
                  </a:lnTo>
                  <a:lnTo>
                    <a:pt x="696333" y="581020"/>
                  </a:lnTo>
                  <a:lnTo>
                    <a:pt x="703959" y="585463"/>
                  </a:lnTo>
                  <a:lnTo>
                    <a:pt x="711268" y="589907"/>
                  </a:lnTo>
                  <a:lnTo>
                    <a:pt x="718258" y="594667"/>
                  </a:lnTo>
                  <a:lnTo>
                    <a:pt x="725249" y="600063"/>
                  </a:lnTo>
                  <a:lnTo>
                    <a:pt x="731922" y="605776"/>
                  </a:lnTo>
                  <a:lnTo>
                    <a:pt x="738278" y="611489"/>
                  </a:lnTo>
                  <a:lnTo>
                    <a:pt x="744633" y="618154"/>
                  </a:lnTo>
                  <a:lnTo>
                    <a:pt x="750353" y="624820"/>
                  </a:lnTo>
                  <a:lnTo>
                    <a:pt x="756072" y="632437"/>
                  </a:lnTo>
                  <a:lnTo>
                    <a:pt x="761474" y="639737"/>
                  </a:lnTo>
                  <a:lnTo>
                    <a:pt x="766241" y="647354"/>
                  </a:lnTo>
                  <a:lnTo>
                    <a:pt x="771007" y="655289"/>
                  </a:lnTo>
                  <a:lnTo>
                    <a:pt x="775456" y="663541"/>
                  </a:lnTo>
                  <a:lnTo>
                    <a:pt x="779587" y="672111"/>
                  </a:lnTo>
                  <a:lnTo>
                    <a:pt x="783400" y="680998"/>
                  </a:lnTo>
                  <a:lnTo>
                    <a:pt x="786895" y="690202"/>
                  </a:lnTo>
                  <a:lnTo>
                    <a:pt x="790073" y="699406"/>
                  </a:lnTo>
                  <a:lnTo>
                    <a:pt x="792615" y="708611"/>
                  </a:lnTo>
                  <a:lnTo>
                    <a:pt x="794839" y="718450"/>
                  </a:lnTo>
                  <a:lnTo>
                    <a:pt x="796746" y="728606"/>
                  </a:lnTo>
                  <a:lnTo>
                    <a:pt x="798017" y="738445"/>
                  </a:lnTo>
                  <a:lnTo>
                    <a:pt x="799288" y="748919"/>
                  </a:lnTo>
                  <a:lnTo>
                    <a:pt x="799923" y="759076"/>
                  </a:lnTo>
                  <a:lnTo>
                    <a:pt x="800241" y="769550"/>
                  </a:lnTo>
                  <a:lnTo>
                    <a:pt x="799923" y="777802"/>
                  </a:lnTo>
                  <a:lnTo>
                    <a:pt x="799606" y="786054"/>
                  </a:lnTo>
                  <a:lnTo>
                    <a:pt x="798970" y="793989"/>
                  </a:lnTo>
                  <a:lnTo>
                    <a:pt x="798017" y="801923"/>
                  </a:lnTo>
                  <a:lnTo>
                    <a:pt x="797064" y="809541"/>
                  </a:lnTo>
                  <a:lnTo>
                    <a:pt x="795475" y="817476"/>
                  </a:lnTo>
                  <a:lnTo>
                    <a:pt x="793568" y="825093"/>
                  </a:lnTo>
                  <a:lnTo>
                    <a:pt x="791979" y="832710"/>
                  </a:lnTo>
                  <a:lnTo>
                    <a:pt x="789755" y="840328"/>
                  </a:lnTo>
                  <a:lnTo>
                    <a:pt x="787531" y="847310"/>
                  </a:lnTo>
                  <a:lnTo>
                    <a:pt x="784671" y="854293"/>
                  </a:lnTo>
                  <a:lnTo>
                    <a:pt x="781811" y="861276"/>
                  </a:lnTo>
                  <a:lnTo>
                    <a:pt x="778951" y="868258"/>
                  </a:lnTo>
                  <a:lnTo>
                    <a:pt x="775456" y="874923"/>
                  </a:lnTo>
                  <a:lnTo>
                    <a:pt x="772278" y="880954"/>
                  </a:lnTo>
                  <a:lnTo>
                    <a:pt x="768465" y="887619"/>
                  </a:lnTo>
                  <a:lnTo>
                    <a:pt x="764970" y="893649"/>
                  </a:lnTo>
                  <a:lnTo>
                    <a:pt x="760839" y="899680"/>
                  </a:lnTo>
                  <a:lnTo>
                    <a:pt x="756708" y="905393"/>
                  </a:lnTo>
                  <a:lnTo>
                    <a:pt x="752259" y="911106"/>
                  </a:lnTo>
                  <a:lnTo>
                    <a:pt x="747810" y="916501"/>
                  </a:lnTo>
                  <a:lnTo>
                    <a:pt x="743044" y="921580"/>
                  </a:lnTo>
                  <a:lnTo>
                    <a:pt x="738278" y="926341"/>
                  </a:lnTo>
                  <a:lnTo>
                    <a:pt x="733193" y="931101"/>
                  </a:lnTo>
                  <a:lnTo>
                    <a:pt x="728109" y="936180"/>
                  </a:lnTo>
                  <a:lnTo>
                    <a:pt x="722707" y="939988"/>
                  </a:lnTo>
                  <a:lnTo>
                    <a:pt x="717305" y="944114"/>
                  </a:lnTo>
                  <a:lnTo>
                    <a:pt x="711903" y="948241"/>
                  </a:lnTo>
                  <a:lnTo>
                    <a:pt x="706183" y="951414"/>
                  </a:lnTo>
                  <a:lnTo>
                    <a:pt x="700464" y="954906"/>
                  </a:lnTo>
                  <a:lnTo>
                    <a:pt x="694426" y="958080"/>
                  </a:lnTo>
                  <a:lnTo>
                    <a:pt x="688071" y="960619"/>
                  </a:lnTo>
                  <a:lnTo>
                    <a:pt x="688071" y="1044727"/>
                  </a:lnTo>
                  <a:lnTo>
                    <a:pt x="703641" y="1047266"/>
                  </a:lnTo>
                  <a:lnTo>
                    <a:pt x="718894" y="1050440"/>
                  </a:lnTo>
                  <a:lnTo>
                    <a:pt x="733829" y="1053614"/>
                  </a:lnTo>
                  <a:lnTo>
                    <a:pt x="748764" y="1057740"/>
                  </a:lnTo>
                  <a:lnTo>
                    <a:pt x="763063" y="1062184"/>
                  </a:lnTo>
                  <a:lnTo>
                    <a:pt x="777045" y="1066945"/>
                  </a:lnTo>
                  <a:lnTo>
                    <a:pt x="791026" y="1072340"/>
                  </a:lnTo>
                  <a:lnTo>
                    <a:pt x="804690" y="1078371"/>
                  </a:lnTo>
                  <a:lnTo>
                    <a:pt x="818036" y="1085036"/>
                  </a:lnTo>
                  <a:lnTo>
                    <a:pt x="831064" y="1091701"/>
                  </a:lnTo>
                  <a:lnTo>
                    <a:pt x="843775" y="1099001"/>
                  </a:lnTo>
                  <a:lnTo>
                    <a:pt x="856167" y="1106618"/>
                  </a:lnTo>
                  <a:lnTo>
                    <a:pt x="867925" y="1114871"/>
                  </a:lnTo>
                  <a:lnTo>
                    <a:pt x="879682" y="1123440"/>
                  </a:lnTo>
                  <a:lnTo>
                    <a:pt x="890804" y="1132010"/>
                  </a:lnTo>
                  <a:lnTo>
                    <a:pt x="901925" y="1141214"/>
                  </a:lnTo>
                  <a:lnTo>
                    <a:pt x="912094" y="1151370"/>
                  </a:lnTo>
                  <a:lnTo>
                    <a:pt x="921944" y="1161210"/>
                  </a:lnTo>
                  <a:lnTo>
                    <a:pt x="931795" y="1171683"/>
                  </a:lnTo>
                  <a:lnTo>
                    <a:pt x="940692" y="1182157"/>
                  </a:lnTo>
                  <a:lnTo>
                    <a:pt x="949272" y="1193266"/>
                  </a:lnTo>
                  <a:lnTo>
                    <a:pt x="957534" y="1204692"/>
                  </a:lnTo>
                  <a:lnTo>
                    <a:pt x="965160" y="1216118"/>
                  </a:lnTo>
                  <a:lnTo>
                    <a:pt x="972151" y="1227862"/>
                  </a:lnTo>
                  <a:lnTo>
                    <a:pt x="979142" y="1240557"/>
                  </a:lnTo>
                  <a:lnTo>
                    <a:pt x="985179" y="1252618"/>
                  </a:lnTo>
                  <a:lnTo>
                    <a:pt x="991217" y="1265631"/>
                  </a:lnTo>
                  <a:lnTo>
                    <a:pt x="995983" y="1278327"/>
                  </a:lnTo>
                  <a:lnTo>
                    <a:pt x="1000749" y="1291657"/>
                  </a:lnTo>
                  <a:lnTo>
                    <a:pt x="1004880" y="1304988"/>
                  </a:lnTo>
                  <a:lnTo>
                    <a:pt x="1008058" y="1318635"/>
                  </a:lnTo>
                  <a:lnTo>
                    <a:pt x="1010600" y="1332600"/>
                  </a:lnTo>
                  <a:lnTo>
                    <a:pt x="1014413" y="1484313"/>
                  </a:lnTo>
                  <a:lnTo>
                    <a:pt x="246063" y="1484313"/>
                  </a:lnTo>
                  <a:lnTo>
                    <a:pt x="249876" y="1332600"/>
                  </a:lnTo>
                  <a:lnTo>
                    <a:pt x="252419" y="1318635"/>
                  </a:lnTo>
                  <a:lnTo>
                    <a:pt x="255596" y="1304988"/>
                  </a:lnTo>
                  <a:lnTo>
                    <a:pt x="259727" y="1291657"/>
                  </a:lnTo>
                  <a:lnTo>
                    <a:pt x="264176" y="1278327"/>
                  </a:lnTo>
                  <a:lnTo>
                    <a:pt x="269260" y="1265631"/>
                  </a:lnTo>
                  <a:lnTo>
                    <a:pt x="275297" y="1252618"/>
                  </a:lnTo>
                  <a:lnTo>
                    <a:pt x="281017" y="1240557"/>
                  </a:lnTo>
                  <a:lnTo>
                    <a:pt x="288008" y="1227862"/>
                  </a:lnTo>
                  <a:lnTo>
                    <a:pt x="294999" y="1216118"/>
                  </a:lnTo>
                  <a:lnTo>
                    <a:pt x="302943" y="1204692"/>
                  </a:lnTo>
                  <a:lnTo>
                    <a:pt x="310887" y="1193266"/>
                  </a:lnTo>
                  <a:lnTo>
                    <a:pt x="319784" y="1182157"/>
                  </a:lnTo>
                  <a:lnTo>
                    <a:pt x="328682" y="1171683"/>
                  </a:lnTo>
                  <a:lnTo>
                    <a:pt x="338214" y="1161210"/>
                  </a:lnTo>
                  <a:lnTo>
                    <a:pt x="348383" y="1151370"/>
                  </a:lnTo>
                  <a:lnTo>
                    <a:pt x="358869" y="1141214"/>
                  </a:lnTo>
                  <a:lnTo>
                    <a:pt x="369673" y="1132010"/>
                  </a:lnTo>
                  <a:lnTo>
                    <a:pt x="380795" y="1123440"/>
                  </a:lnTo>
                  <a:lnTo>
                    <a:pt x="392552" y="1114871"/>
                  </a:lnTo>
                  <a:lnTo>
                    <a:pt x="404309" y="1106618"/>
                  </a:lnTo>
                  <a:lnTo>
                    <a:pt x="417020" y="1099001"/>
                  </a:lnTo>
                  <a:lnTo>
                    <a:pt x="429412" y="1091701"/>
                  </a:lnTo>
                  <a:lnTo>
                    <a:pt x="442441" y="1085036"/>
                  </a:lnTo>
                  <a:lnTo>
                    <a:pt x="455787" y="1078371"/>
                  </a:lnTo>
                  <a:lnTo>
                    <a:pt x="469450" y="1072340"/>
                  </a:lnTo>
                  <a:lnTo>
                    <a:pt x="483432" y="1066945"/>
                  </a:lnTo>
                  <a:lnTo>
                    <a:pt x="497413" y="1062184"/>
                  </a:lnTo>
                  <a:lnTo>
                    <a:pt x="511713" y="1057740"/>
                  </a:lnTo>
                  <a:lnTo>
                    <a:pt x="526648" y="1053614"/>
                  </a:lnTo>
                  <a:lnTo>
                    <a:pt x="541582" y="1050440"/>
                  </a:lnTo>
                  <a:lnTo>
                    <a:pt x="556835" y="1047266"/>
                  </a:lnTo>
                  <a:lnTo>
                    <a:pt x="571770" y="1044727"/>
                  </a:lnTo>
                  <a:lnTo>
                    <a:pt x="571770" y="960619"/>
                  </a:lnTo>
                  <a:lnTo>
                    <a:pt x="566050" y="958080"/>
                  </a:lnTo>
                  <a:lnTo>
                    <a:pt x="560013" y="954906"/>
                  </a:lnTo>
                  <a:lnTo>
                    <a:pt x="554293" y="951414"/>
                  </a:lnTo>
                  <a:lnTo>
                    <a:pt x="548573" y="948241"/>
                  </a:lnTo>
                  <a:lnTo>
                    <a:pt x="543171" y="944114"/>
                  </a:lnTo>
                  <a:lnTo>
                    <a:pt x="537452" y="939988"/>
                  </a:lnTo>
                  <a:lnTo>
                    <a:pt x="532367" y="935545"/>
                  </a:lnTo>
                  <a:lnTo>
                    <a:pt x="527283" y="931101"/>
                  </a:lnTo>
                  <a:lnTo>
                    <a:pt x="522199" y="926341"/>
                  </a:lnTo>
                  <a:lnTo>
                    <a:pt x="517433" y="921580"/>
                  </a:lnTo>
                  <a:lnTo>
                    <a:pt x="512348" y="916501"/>
                  </a:lnTo>
                  <a:lnTo>
                    <a:pt x="507900" y="911106"/>
                  </a:lnTo>
                  <a:lnTo>
                    <a:pt x="503769" y="905393"/>
                  </a:lnTo>
                  <a:lnTo>
                    <a:pt x="499638" y="899680"/>
                  </a:lnTo>
                  <a:lnTo>
                    <a:pt x="495507" y="893649"/>
                  </a:lnTo>
                  <a:lnTo>
                    <a:pt x="491694" y="887302"/>
                  </a:lnTo>
                  <a:lnTo>
                    <a:pt x="488198" y="880954"/>
                  </a:lnTo>
                  <a:lnTo>
                    <a:pt x="484385" y="874923"/>
                  </a:lnTo>
                  <a:lnTo>
                    <a:pt x="481525" y="868258"/>
                  </a:lnTo>
                  <a:lnTo>
                    <a:pt x="478665" y="861276"/>
                  </a:lnTo>
                  <a:lnTo>
                    <a:pt x="475488" y="854293"/>
                  </a:lnTo>
                  <a:lnTo>
                    <a:pt x="472946" y="847310"/>
                  </a:lnTo>
                  <a:lnTo>
                    <a:pt x="470404" y="839693"/>
                  </a:lnTo>
                  <a:lnTo>
                    <a:pt x="468497" y="832393"/>
                  </a:lnTo>
                  <a:lnTo>
                    <a:pt x="466273" y="825093"/>
                  </a:lnTo>
                  <a:lnTo>
                    <a:pt x="465002" y="817476"/>
                  </a:lnTo>
                  <a:lnTo>
                    <a:pt x="463413" y="809541"/>
                  </a:lnTo>
                  <a:lnTo>
                    <a:pt x="462142" y="801923"/>
                  </a:lnTo>
                  <a:lnTo>
                    <a:pt x="461189" y="793989"/>
                  </a:lnTo>
                  <a:lnTo>
                    <a:pt x="460871" y="786054"/>
                  </a:lnTo>
                  <a:lnTo>
                    <a:pt x="460235" y="777802"/>
                  </a:lnTo>
                  <a:lnTo>
                    <a:pt x="460235" y="769550"/>
                  </a:lnTo>
                  <a:lnTo>
                    <a:pt x="460553" y="759076"/>
                  </a:lnTo>
                  <a:lnTo>
                    <a:pt x="460871" y="748919"/>
                  </a:lnTo>
                  <a:lnTo>
                    <a:pt x="461824" y="738445"/>
                  </a:lnTo>
                  <a:lnTo>
                    <a:pt x="463413" y="728606"/>
                  </a:lnTo>
                  <a:lnTo>
                    <a:pt x="465637" y="718450"/>
                  </a:lnTo>
                  <a:lnTo>
                    <a:pt x="467862" y="708611"/>
                  </a:lnTo>
                  <a:lnTo>
                    <a:pt x="470404" y="699406"/>
                  </a:lnTo>
                  <a:lnTo>
                    <a:pt x="473264" y="690202"/>
                  </a:lnTo>
                  <a:lnTo>
                    <a:pt x="477077" y="680998"/>
                  </a:lnTo>
                  <a:lnTo>
                    <a:pt x="480890" y="672111"/>
                  </a:lnTo>
                  <a:lnTo>
                    <a:pt x="484703" y="663541"/>
                  </a:lnTo>
                  <a:lnTo>
                    <a:pt x="489152" y="655289"/>
                  </a:lnTo>
                  <a:lnTo>
                    <a:pt x="493918" y="647354"/>
                  </a:lnTo>
                  <a:lnTo>
                    <a:pt x="498685" y="639737"/>
                  </a:lnTo>
                  <a:lnTo>
                    <a:pt x="504404" y="632437"/>
                  </a:lnTo>
                  <a:lnTo>
                    <a:pt x="509806" y="624820"/>
                  </a:lnTo>
                  <a:lnTo>
                    <a:pt x="515844" y="618154"/>
                  </a:lnTo>
                  <a:lnTo>
                    <a:pt x="522199" y="611489"/>
                  </a:lnTo>
                  <a:lnTo>
                    <a:pt x="528236" y="605776"/>
                  </a:lnTo>
                  <a:lnTo>
                    <a:pt x="534909" y="600063"/>
                  </a:lnTo>
                  <a:lnTo>
                    <a:pt x="541900" y="594667"/>
                  </a:lnTo>
                  <a:lnTo>
                    <a:pt x="548891" y="589907"/>
                  </a:lnTo>
                  <a:lnTo>
                    <a:pt x="556517" y="585463"/>
                  </a:lnTo>
                  <a:lnTo>
                    <a:pt x="564144" y="581020"/>
                  </a:lnTo>
                  <a:lnTo>
                    <a:pt x="571770" y="577211"/>
                  </a:lnTo>
                  <a:lnTo>
                    <a:pt x="579714" y="574354"/>
                  </a:lnTo>
                  <a:lnTo>
                    <a:pt x="587658" y="571498"/>
                  </a:lnTo>
                  <a:lnTo>
                    <a:pt x="595920" y="569276"/>
                  </a:lnTo>
                  <a:lnTo>
                    <a:pt x="604499" y="567372"/>
                  </a:lnTo>
                  <a:lnTo>
                    <a:pt x="612761" y="566420"/>
                  </a:lnTo>
                  <a:lnTo>
                    <a:pt x="621659" y="565468"/>
                  </a:lnTo>
                  <a:lnTo>
                    <a:pt x="630238" y="565150"/>
                  </a:lnTo>
                  <a:close/>
                  <a:moveTo>
                    <a:pt x="181836" y="158167"/>
                  </a:moveTo>
                  <a:lnTo>
                    <a:pt x="178980" y="158484"/>
                  </a:lnTo>
                  <a:lnTo>
                    <a:pt x="176441" y="159119"/>
                  </a:lnTo>
                  <a:lnTo>
                    <a:pt x="173902" y="160390"/>
                  </a:lnTo>
                  <a:lnTo>
                    <a:pt x="171681" y="161343"/>
                  </a:lnTo>
                  <a:lnTo>
                    <a:pt x="169459" y="162613"/>
                  </a:lnTo>
                  <a:lnTo>
                    <a:pt x="167238" y="163884"/>
                  </a:lnTo>
                  <a:lnTo>
                    <a:pt x="165651" y="165789"/>
                  </a:lnTo>
                  <a:lnTo>
                    <a:pt x="164065" y="167695"/>
                  </a:lnTo>
                  <a:lnTo>
                    <a:pt x="162478" y="169918"/>
                  </a:lnTo>
                  <a:lnTo>
                    <a:pt x="161209" y="171824"/>
                  </a:lnTo>
                  <a:lnTo>
                    <a:pt x="159939" y="174364"/>
                  </a:lnTo>
                  <a:lnTo>
                    <a:pt x="159305" y="176588"/>
                  </a:lnTo>
                  <a:lnTo>
                    <a:pt x="158352" y="179128"/>
                  </a:lnTo>
                  <a:lnTo>
                    <a:pt x="158035" y="181669"/>
                  </a:lnTo>
                  <a:lnTo>
                    <a:pt x="157718" y="184210"/>
                  </a:lnTo>
                  <a:lnTo>
                    <a:pt x="157718" y="1440334"/>
                  </a:lnTo>
                  <a:lnTo>
                    <a:pt x="158352" y="1447639"/>
                  </a:lnTo>
                  <a:lnTo>
                    <a:pt x="159622" y="1454944"/>
                  </a:lnTo>
                  <a:lnTo>
                    <a:pt x="161526" y="1463202"/>
                  </a:lnTo>
                  <a:lnTo>
                    <a:pt x="164065" y="1471142"/>
                  </a:lnTo>
                  <a:lnTo>
                    <a:pt x="167238" y="1479717"/>
                  </a:lnTo>
                  <a:lnTo>
                    <a:pt x="171363" y="1488610"/>
                  </a:lnTo>
                  <a:lnTo>
                    <a:pt x="175806" y="1497185"/>
                  </a:lnTo>
                  <a:lnTo>
                    <a:pt x="181201" y="1506078"/>
                  </a:lnTo>
                  <a:lnTo>
                    <a:pt x="187230" y="1514336"/>
                  </a:lnTo>
                  <a:lnTo>
                    <a:pt x="193577" y="1522594"/>
                  </a:lnTo>
                  <a:lnTo>
                    <a:pt x="200876" y="1530534"/>
                  </a:lnTo>
                  <a:lnTo>
                    <a:pt x="208492" y="1538156"/>
                  </a:lnTo>
                  <a:lnTo>
                    <a:pt x="216743" y="1545143"/>
                  </a:lnTo>
                  <a:lnTo>
                    <a:pt x="225629" y="1551178"/>
                  </a:lnTo>
                  <a:lnTo>
                    <a:pt x="230389" y="1554354"/>
                  </a:lnTo>
                  <a:lnTo>
                    <a:pt x="235149" y="1557212"/>
                  </a:lnTo>
                  <a:lnTo>
                    <a:pt x="239909" y="1559753"/>
                  </a:lnTo>
                  <a:lnTo>
                    <a:pt x="244669" y="1561976"/>
                  </a:lnTo>
                  <a:lnTo>
                    <a:pt x="1018979" y="1561976"/>
                  </a:lnTo>
                  <a:lnTo>
                    <a:pt x="1018979" y="1559436"/>
                  </a:lnTo>
                  <a:lnTo>
                    <a:pt x="1028182" y="1554354"/>
                  </a:lnTo>
                  <a:lnTo>
                    <a:pt x="1037068" y="1548637"/>
                  </a:lnTo>
                  <a:lnTo>
                    <a:pt x="1045636" y="1542603"/>
                  </a:lnTo>
                  <a:lnTo>
                    <a:pt x="1053252" y="1535298"/>
                  </a:lnTo>
                  <a:lnTo>
                    <a:pt x="1060551" y="1527993"/>
                  </a:lnTo>
                  <a:lnTo>
                    <a:pt x="1067532" y="1520370"/>
                  </a:lnTo>
                  <a:lnTo>
                    <a:pt x="1073879" y="1512113"/>
                  </a:lnTo>
                  <a:lnTo>
                    <a:pt x="1079908" y="1504173"/>
                  </a:lnTo>
                  <a:lnTo>
                    <a:pt x="1084986" y="1495597"/>
                  </a:lnTo>
                  <a:lnTo>
                    <a:pt x="1089429" y="1487022"/>
                  </a:lnTo>
                  <a:lnTo>
                    <a:pt x="1093554" y="1479082"/>
                  </a:lnTo>
                  <a:lnTo>
                    <a:pt x="1096728" y="1470507"/>
                  </a:lnTo>
                  <a:lnTo>
                    <a:pt x="1099266" y="1462884"/>
                  </a:lnTo>
                  <a:lnTo>
                    <a:pt x="1101170" y="1454626"/>
                  </a:lnTo>
                  <a:lnTo>
                    <a:pt x="1102122" y="1447321"/>
                  </a:lnTo>
                  <a:lnTo>
                    <a:pt x="1102757" y="1440334"/>
                  </a:lnTo>
                  <a:lnTo>
                    <a:pt x="1102757" y="184210"/>
                  </a:lnTo>
                  <a:lnTo>
                    <a:pt x="1102122" y="181669"/>
                  </a:lnTo>
                  <a:lnTo>
                    <a:pt x="1101805" y="179128"/>
                  </a:lnTo>
                  <a:lnTo>
                    <a:pt x="1101170" y="176588"/>
                  </a:lnTo>
                  <a:lnTo>
                    <a:pt x="1100536" y="174364"/>
                  </a:lnTo>
                  <a:lnTo>
                    <a:pt x="1099266" y="171824"/>
                  </a:lnTo>
                  <a:lnTo>
                    <a:pt x="1097997" y="169918"/>
                  </a:lnTo>
                  <a:lnTo>
                    <a:pt x="1096410" y="167695"/>
                  </a:lnTo>
                  <a:lnTo>
                    <a:pt x="1094824" y="165789"/>
                  </a:lnTo>
                  <a:lnTo>
                    <a:pt x="1092919" y="163884"/>
                  </a:lnTo>
                  <a:lnTo>
                    <a:pt x="1090698" y="162613"/>
                  </a:lnTo>
                  <a:lnTo>
                    <a:pt x="1088794" y="161343"/>
                  </a:lnTo>
                  <a:lnTo>
                    <a:pt x="1086573" y="160390"/>
                  </a:lnTo>
                  <a:lnTo>
                    <a:pt x="1083716" y="159119"/>
                  </a:lnTo>
                  <a:lnTo>
                    <a:pt x="1081178" y="158484"/>
                  </a:lnTo>
                  <a:lnTo>
                    <a:pt x="1078639" y="158167"/>
                  </a:lnTo>
                  <a:lnTo>
                    <a:pt x="1076100" y="158167"/>
                  </a:lnTo>
                  <a:lnTo>
                    <a:pt x="184374" y="158167"/>
                  </a:lnTo>
                  <a:lnTo>
                    <a:pt x="181836" y="158167"/>
                  </a:lnTo>
                  <a:close/>
                  <a:moveTo>
                    <a:pt x="1414463" y="157162"/>
                  </a:moveTo>
                  <a:lnTo>
                    <a:pt x="2153497" y="157162"/>
                  </a:lnTo>
                  <a:lnTo>
                    <a:pt x="2161123" y="157162"/>
                  </a:lnTo>
                  <a:lnTo>
                    <a:pt x="2169066" y="158114"/>
                  </a:lnTo>
                  <a:lnTo>
                    <a:pt x="2176374" y="158749"/>
                  </a:lnTo>
                  <a:lnTo>
                    <a:pt x="2183364" y="160337"/>
                  </a:lnTo>
                  <a:lnTo>
                    <a:pt x="2190671" y="161924"/>
                  </a:lnTo>
                  <a:lnTo>
                    <a:pt x="2197661" y="163829"/>
                  </a:lnTo>
                  <a:lnTo>
                    <a:pt x="2204651" y="166052"/>
                  </a:lnTo>
                  <a:lnTo>
                    <a:pt x="2211324" y="168909"/>
                  </a:lnTo>
                  <a:lnTo>
                    <a:pt x="2217996" y="172084"/>
                  </a:lnTo>
                  <a:lnTo>
                    <a:pt x="2224350" y="174942"/>
                  </a:lnTo>
                  <a:lnTo>
                    <a:pt x="2230387" y="178752"/>
                  </a:lnTo>
                  <a:lnTo>
                    <a:pt x="2236424" y="182562"/>
                  </a:lnTo>
                  <a:lnTo>
                    <a:pt x="2242461" y="186689"/>
                  </a:lnTo>
                  <a:lnTo>
                    <a:pt x="2247862" y="191134"/>
                  </a:lnTo>
                  <a:lnTo>
                    <a:pt x="2253264" y="195579"/>
                  </a:lnTo>
                  <a:lnTo>
                    <a:pt x="2258665" y="200659"/>
                  </a:lnTo>
                  <a:lnTo>
                    <a:pt x="2263431" y="206057"/>
                  </a:lnTo>
                  <a:lnTo>
                    <a:pt x="2268197" y="211137"/>
                  </a:lnTo>
                  <a:lnTo>
                    <a:pt x="2272645" y="216852"/>
                  </a:lnTo>
                  <a:lnTo>
                    <a:pt x="2276776" y="222567"/>
                  </a:lnTo>
                  <a:lnTo>
                    <a:pt x="2280270" y="228917"/>
                  </a:lnTo>
                  <a:lnTo>
                    <a:pt x="2284083" y="234949"/>
                  </a:lnTo>
                  <a:lnTo>
                    <a:pt x="2287261" y="241299"/>
                  </a:lnTo>
                  <a:lnTo>
                    <a:pt x="2290438" y="247967"/>
                  </a:lnTo>
                  <a:lnTo>
                    <a:pt x="2292980" y="254634"/>
                  </a:lnTo>
                  <a:lnTo>
                    <a:pt x="2295204" y="261619"/>
                  </a:lnTo>
                  <a:lnTo>
                    <a:pt x="2297428" y="268604"/>
                  </a:lnTo>
                  <a:lnTo>
                    <a:pt x="2298699" y="275589"/>
                  </a:lnTo>
                  <a:lnTo>
                    <a:pt x="2300287" y="282892"/>
                  </a:lnTo>
                  <a:lnTo>
                    <a:pt x="2300923" y="290512"/>
                  </a:lnTo>
                  <a:lnTo>
                    <a:pt x="2301876" y="297814"/>
                  </a:lnTo>
                  <a:lnTo>
                    <a:pt x="2301876" y="305434"/>
                  </a:lnTo>
                  <a:lnTo>
                    <a:pt x="2301876" y="1484630"/>
                  </a:lnTo>
                  <a:lnTo>
                    <a:pt x="2301876" y="1497013"/>
                  </a:lnTo>
                  <a:lnTo>
                    <a:pt x="2300923" y="1509078"/>
                  </a:lnTo>
                  <a:lnTo>
                    <a:pt x="2299652" y="1521143"/>
                  </a:lnTo>
                  <a:lnTo>
                    <a:pt x="2298063" y="1533208"/>
                  </a:lnTo>
                  <a:lnTo>
                    <a:pt x="2295839" y="1544638"/>
                  </a:lnTo>
                  <a:lnTo>
                    <a:pt x="2292980" y="1555433"/>
                  </a:lnTo>
                  <a:lnTo>
                    <a:pt x="2289802" y="1566545"/>
                  </a:lnTo>
                  <a:lnTo>
                    <a:pt x="2285990" y="1577340"/>
                  </a:lnTo>
                  <a:lnTo>
                    <a:pt x="2281859" y="1587500"/>
                  </a:lnTo>
                  <a:lnTo>
                    <a:pt x="2277093" y="1597660"/>
                  </a:lnTo>
                  <a:lnTo>
                    <a:pt x="2271374" y="1607503"/>
                  </a:lnTo>
                  <a:lnTo>
                    <a:pt x="2265655" y="1616710"/>
                  </a:lnTo>
                  <a:lnTo>
                    <a:pt x="2259300" y="1625918"/>
                  </a:lnTo>
                  <a:lnTo>
                    <a:pt x="2252310" y="1634808"/>
                  </a:lnTo>
                  <a:lnTo>
                    <a:pt x="2244685" y="1643063"/>
                  </a:lnTo>
                  <a:lnTo>
                    <a:pt x="2236424" y="1651000"/>
                  </a:lnTo>
                  <a:lnTo>
                    <a:pt x="2227846" y="1658938"/>
                  </a:lnTo>
                  <a:lnTo>
                    <a:pt x="2218631" y="1665923"/>
                  </a:lnTo>
                  <a:lnTo>
                    <a:pt x="2208782" y="1672908"/>
                  </a:lnTo>
                  <a:lnTo>
                    <a:pt x="2198297" y="1678940"/>
                  </a:lnTo>
                  <a:lnTo>
                    <a:pt x="2187494" y="1684973"/>
                  </a:lnTo>
                  <a:lnTo>
                    <a:pt x="2176056" y="1690370"/>
                  </a:lnTo>
                  <a:lnTo>
                    <a:pt x="2163664" y="1695450"/>
                  </a:lnTo>
                  <a:lnTo>
                    <a:pt x="2150955" y="1700213"/>
                  </a:lnTo>
                  <a:lnTo>
                    <a:pt x="2137611" y="1704023"/>
                  </a:lnTo>
                  <a:lnTo>
                    <a:pt x="2123631" y="1707515"/>
                  </a:lnTo>
                  <a:lnTo>
                    <a:pt x="2108698" y="1710373"/>
                  </a:lnTo>
                  <a:lnTo>
                    <a:pt x="2093764" y="1712913"/>
                  </a:lnTo>
                  <a:lnTo>
                    <a:pt x="2077878" y="1715135"/>
                  </a:lnTo>
                  <a:lnTo>
                    <a:pt x="2061038" y="1716405"/>
                  </a:lnTo>
                  <a:lnTo>
                    <a:pt x="2044199" y="1717358"/>
                  </a:lnTo>
                  <a:lnTo>
                    <a:pt x="2026406" y="1717675"/>
                  </a:lnTo>
                  <a:lnTo>
                    <a:pt x="1563159" y="1717675"/>
                  </a:lnTo>
                  <a:lnTo>
                    <a:pt x="1551721" y="1717358"/>
                  </a:lnTo>
                  <a:lnTo>
                    <a:pt x="1540601" y="1716723"/>
                  </a:lnTo>
                  <a:lnTo>
                    <a:pt x="1529163" y="1715453"/>
                  </a:lnTo>
                  <a:lnTo>
                    <a:pt x="1518042" y="1714500"/>
                  </a:lnTo>
                  <a:lnTo>
                    <a:pt x="1506922" y="1712913"/>
                  </a:lnTo>
                  <a:lnTo>
                    <a:pt x="1495801" y="1710690"/>
                  </a:lnTo>
                  <a:lnTo>
                    <a:pt x="1485634" y="1709103"/>
                  </a:lnTo>
                  <a:lnTo>
                    <a:pt x="1475149" y="1706880"/>
                  </a:lnTo>
                  <a:lnTo>
                    <a:pt x="1456085" y="1701800"/>
                  </a:lnTo>
                  <a:lnTo>
                    <a:pt x="1439246" y="1697038"/>
                  </a:lnTo>
                  <a:lnTo>
                    <a:pt x="1424948" y="1692593"/>
                  </a:lnTo>
                  <a:lnTo>
                    <a:pt x="1414463" y="1688783"/>
                  </a:lnTo>
                  <a:lnTo>
                    <a:pt x="1414463" y="1342708"/>
                  </a:lnTo>
                  <a:lnTo>
                    <a:pt x="1416687" y="1347470"/>
                  </a:lnTo>
                  <a:lnTo>
                    <a:pt x="1419229" y="1352233"/>
                  </a:lnTo>
                  <a:lnTo>
                    <a:pt x="1422088" y="1357630"/>
                  </a:lnTo>
                  <a:lnTo>
                    <a:pt x="1425583" y="1362393"/>
                  </a:lnTo>
                  <a:lnTo>
                    <a:pt x="1429078" y="1367473"/>
                  </a:lnTo>
                  <a:lnTo>
                    <a:pt x="1433209" y="1372235"/>
                  </a:lnTo>
                  <a:lnTo>
                    <a:pt x="1437657" y="1376998"/>
                  </a:lnTo>
                  <a:lnTo>
                    <a:pt x="1442105" y="1381760"/>
                  </a:lnTo>
                  <a:lnTo>
                    <a:pt x="1446871" y="1386523"/>
                  </a:lnTo>
                  <a:lnTo>
                    <a:pt x="1451637" y="1390968"/>
                  </a:lnTo>
                  <a:lnTo>
                    <a:pt x="1456721" y="1395413"/>
                  </a:lnTo>
                  <a:lnTo>
                    <a:pt x="1462440" y="1399540"/>
                  </a:lnTo>
                  <a:lnTo>
                    <a:pt x="1467523" y="1403350"/>
                  </a:lnTo>
                  <a:lnTo>
                    <a:pt x="1472925" y="1406525"/>
                  </a:lnTo>
                  <a:lnTo>
                    <a:pt x="1478644" y="1410018"/>
                  </a:lnTo>
                  <a:lnTo>
                    <a:pt x="1484045" y="1412558"/>
                  </a:lnTo>
                  <a:lnTo>
                    <a:pt x="1484045" y="1413510"/>
                  </a:lnTo>
                  <a:lnTo>
                    <a:pt x="2108062" y="1413510"/>
                  </a:lnTo>
                  <a:lnTo>
                    <a:pt x="2108062" y="1410335"/>
                  </a:lnTo>
                  <a:lnTo>
                    <a:pt x="2115370" y="1406208"/>
                  </a:lnTo>
                  <a:lnTo>
                    <a:pt x="2122360" y="1401763"/>
                  </a:lnTo>
                  <a:lnTo>
                    <a:pt x="2129032" y="1396683"/>
                  </a:lnTo>
                  <a:lnTo>
                    <a:pt x="2135387" y="1390968"/>
                  </a:lnTo>
                  <a:lnTo>
                    <a:pt x="2141106" y="1385253"/>
                  </a:lnTo>
                  <a:lnTo>
                    <a:pt x="2146825" y="1378903"/>
                  </a:lnTo>
                  <a:lnTo>
                    <a:pt x="2151909" y="1372235"/>
                  </a:lnTo>
                  <a:lnTo>
                    <a:pt x="2156357" y="1365568"/>
                  </a:lnTo>
                  <a:lnTo>
                    <a:pt x="2160805" y="1358900"/>
                  </a:lnTo>
                  <a:lnTo>
                    <a:pt x="2163982" y="1352233"/>
                  </a:lnTo>
                  <a:lnTo>
                    <a:pt x="2167477" y="1345883"/>
                  </a:lnTo>
                  <a:lnTo>
                    <a:pt x="2170019" y="1339215"/>
                  </a:lnTo>
                  <a:lnTo>
                    <a:pt x="2172243" y="1332865"/>
                  </a:lnTo>
                  <a:lnTo>
                    <a:pt x="2173832" y="1326515"/>
                  </a:lnTo>
                  <a:lnTo>
                    <a:pt x="2174467" y="1320800"/>
                  </a:lnTo>
                  <a:lnTo>
                    <a:pt x="2174785" y="1315085"/>
                  </a:lnTo>
                  <a:lnTo>
                    <a:pt x="2174785" y="305434"/>
                  </a:lnTo>
                  <a:lnTo>
                    <a:pt x="2174467" y="301307"/>
                  </a:lnTo>
                  <a:lnTo>
                    <a:pt x="2172879" y="297497"/>
                  </a:lnTo>
                  <a:lnTo>
                    <a:pt x="2171290" y="293687"/>
                  </a:lnTo>
                  <a:lnTo>
                    <a:pt x="2168430" y="290829"/>
                  </a:lnTo>
                  <a:lnTo>
                    <a:pt x="2165571" y="288289"/>
                  </a:lnTo>
                  <a:lnTo>
                    <a:pt x="2162076" y="286067"/>
                  </a:lnTo>
                  <a:lnTo>
                    <a:pt x="2157945" y="284797"/>
                  </a:lnTo>
                  <a:lnTo>
                    <a:pt x="2153497" y="284479"/>
                  </a:lnTo>
                  <a:lnTo>
                    <a:pt x="1414463" y="284479"/>
                  </a:lnTo>
                  <a:lnTo>
                    <a:pt x="1414463" y="157162"/>
                  </a:lnTo>
                  <a:close/>
                  <a:moveTo>
                    <a:pt x="184374" y="0"/>
                  </a:moveTo>
                  <a:lnTo>
                    <a:pt x="1076100" y="0"/>
                  </a:lnTo>
                  <a:lnTo>
                    <a:pt x="1085621" y="317"/>
                  </a:lnTo>
                  <a:lnTo>
                    <a:pt x="1094824" y="953"/>
                  </a:lnTo>
                  <a:lnTo>
                    <a:pt x="1104026" y="1905"/>
                  </a:lnTo>
                  <a:lnTo>
                    <a:pt x="1113229" y="3494"/>
                  </a:lnTo>
                  <a:lnTo>
                    <a:pt x="1122115" y="5717"/>
                  </a:lnTo>
                  <a:lnTo>
                    <a:pt x="1131000" y="8258"/>
                  </a:lnTo>
                  <a:lnTo>
                    <a:pt x="1139568" y="11434"/>
                  </a:lnTo>
                  <a:lnTo>
                    <a:pt x="1147502" y="14610"/>
                  </a:lnTo>
                  <a:lnTo>
                    <a:pt x="1156070" y="18421"/>
                  </a:lnTo>
                  <a:lnTo>
                    <a:pt x="1163686" y="22232"/>
                  </a:lnTo>
                  <a:lnTo>
                    <a:pt x="1171620" y="26679"/>
                  </a:lnTo>
                  <a:lnTo>
                    <a:pt x="1178919" y="31443"/>
                  </a:lnTo>
                  <a:lnTo>
                    <a:pt x="1186217" y="36842"/>
                  </a:lnTo>
                  <a:lnTo>
                    <a:pt x="1193199" y="42241"/>
                  </a:lnTo>
                  <a:lnTo>
                    <a:pt x="1199863" y="47640"/>
                  </a:lnTo>
                  <a:lnTo>
                    <a:pt x="1206210" y="53993"/>
                  </a:lnTo>
                  <a:lnTo>
                    <a:pt x="1212557" y="60345"/>
                  </a:lnTo>
                  <a:lnTo>
                    <a:pt x="1218269" y="67014"/>
                  </a:lnTo>
                  <a:lnTo>
                    <a:pt x="1223981" y="74002"/>
                  </a:lnTo>
                  <a:lnTo>
                    <a:pt x="1229058" y="81306"/>
                  </a:lnTo>
                  <a:lnTo>
                    <a:pt x="1233818" y="88611"/>
                  </a:lnTo>
                  <a:lnTo>
                    <a:pt x="1238261" y="96551"/>
                  </a:lnTo>
                  <a:lnTo>
                    <a:pt x="1242387" y="104492"/>
                  </a:lnTo>
                  <a:lnTo>
                    <a:pt x="1245877" y="112749"/>
                  </a:lnTo>
                  <a:lnTo>
                    <a:pt x="1249368" y="121325"/>
                  </a:lnTo>
                  <a:lnTo>
                    <a:pt x="1252224" y="129582"/>
                  </a:lnTo>
                  <a:lnTo>
                    <a:pt x="1254446" y="138475"/>
                  </a:lnTo>
                  <a:lnTo>
                    <a:pt x="1256667" y="147368"/>
                  </a:lnTo>
                  <a:lnTo>
                    <a:pt x="1258254" y="156261"/>
                  </a:lnTo>
                  <a:lnTo>
                    <a:pt x="1259523" y="165472"/>
                  </a:lnTo>
                  <a:lnTo>
                    <a:pt x="1259840" y="175000"/>
                  </a:lnTo>
                  <a:lnTo>
                    <a:pt x="1260475" y="184210"/>
                  </a:lnTo>
                  <a:lnTo>
                    <a:pt x="1260475" y="1651541"/>
                  </a:lnTo>
                  <a:lnTo>
                    <a:pt x="1259840" y="1667103"/>
                  </a:lnTo>
                  <a:lnTo>
                    <a:pt x="1259206" y="1682348"/>
                  </a:lnTo>
                  <a:lnTo>
                    <a:pt x="1257936" y="1696958"/>
                  </a:lnTo>
                  <a:lnTo>
                    <a:pt x="1255715" y="1711886"/>
                  </a:lnTo>
                  <a:lnTo>
                    <a:pt x="1252542" y="1725860"/>
                  </a:lnTo>
                  <a:lnTo>
                    <a:pt x="1249368" y="1739835"/>
                  </a:lnTo>
                  <a:lnTo>
                    <a:pt x="1245243" y="1753492"/>
                  </a:lnTo>
                  <a:lnTo>
                    <a:pt x="1240483" y="1766831"/>
                  </a:lnTo>
                  <a:lnTo>
                    <a:pt x="1235405" y="1779535"/>
                  </a:lnTo>
                  <a:lnTo>
                    <a:pt x="1229376" y="1792239"/>
                  </a:lnTo>
                  <a:lnTo>
                    <a:pt x="1222712" y="1804308"/>
                  </a:lnTo>
                  <a:lnTo>
                    <a:pt x="1215413" y="1816060"/>
                  </a:lnTo>
                  <a:lnTo>
                    <a:pt x="1207162" y="1827493"/>
                  </a:lnTo>
                  <a:lnTo>
                    <a:pt x="1198594" y="1838292"/>
                  </a:lnTo>
                  <a:lnTo>
                    <a:pt x="1189391" y="1848773"/>
                  </a:lnTo>
                  <a:lnTo>
                    <a:pt x="1179236" y="1858619"/>
                  </a:lnTo>
                  <a:lnTo>
                    <a:pt x="1168129" y="1868147"/>
                  </a:lnTo>
                  <a:lnTo>
                    <a:pt x="1156705" y="1877040"/>
                  </a:lnTo>
                  <a:lnTo>
                    <a:pt x="1144646" y="1885615"/>
                  </a:lnTo>
                  <a:lnTo>
                    <a:pt x="1131635" y="1893555"/>
                  </a:lnTo>
                  <a:lnTo>
                    <a:pt x="1117989" y="1900860"/>
                  </a:lnTo>
                  <a:lnTo>
                    <a:pt x="1103709" y="1907530"/>
                  </a:lnTo>
                  <a:lnTo>
                    <a:pt x="1088794" y="1913882"/>
                  </a:lnTo>
                  <a:lnTo>
                    <a:pt x="1072927" y="1919599"/>
                  </a:lnTo>
                  <a:lnTo>
                    <a:pt x="1056108" y="1924680"/>
                  </a:lnTo>
                  <a:lnTo>
                    <a:pt x="1038654" y="1929127"/>
                  </a:lnTo>
                  <a:lnTo>
                    <a:pt x="1020566" y="1932620"/>
                  </a:lnTo>
                  <a:lnTo>
                    <a:pt x="1001526" y="1936114"/>
                  </a:lnTo>
                  <a:lnTo>
                    <a:pt x="981851" y="1938337"/>
                  </a:lnTo>
                  <a:lnTo>
                    <a:pt x="961541" y="1940243"/>
                  </a:lnTo>
                  <a:lnTo>
                    <a:pt x="940279" y="1941196"/>
                  </a:lnTo>
                  <a:lnTo>
                    <a:pt x="918065" y="1941513"/>
                  </a:lnTo>
                  <a:lnTo>
                    <a:pt x="342410" y="1941513"/>
                  </a:lnTo>
                  <a:lnTo>
                    <a:pt x="321148" y="1941196"/>
                  </a:lnTo>
                  <a:lnTo>
                    <a:pt x="300839" y="1940243"/>
                  </a:lnTo>
                  <a:lnTo>
                    <a:pt x="280846" y="1938337"/>
                  </a:lnTo>
                  <a:lnTo>
                    <a:pt x="261806" y="1936114"/>
                  </a:lnTo>
                  <a:lnTo>
                    <a:pt x="242765" y="1932938"/>
                  </a:lnTo>
                  <a:lnTo>
                    <a:pt x="225311" y="1929444"/>
                  </a:lnTo>
                  <a:lnTo>
                    <a:pt x="208175" y="1924998"/>
                  </a:lnTo>
                  <a:lnTo>
                    <a:pt x="191673" y="1920234"/>
                  </a:lnTo>
                  <a:lnTo>
                    <a:pt x="175806" y="1914517"/>
                  </a:lnTo>
                  <a:lnTo>
                    <a:pt x="160574" y="1908800"/>
                  </a:lnTo>
                  <a:lnTo>
                    <a:pt x="146294" y="1902130"/>
                  </a:lnTo>
                  <a:lnTo>
                    <a:pt x="132648" y="1894825"/>
                  </a:lnTo>
                  <a:lnTo>
                    <a:pt x="119954" y="1886885"/>
                  </a:lnTo>
                  <a:lnTo>
                    <a:pt x="107261" y="1878628"/>
                  </a:lnTo>
                  <a:lnTo>
                    <a:pt x="95836" y="1869735"/>
                  </a:lnTo>
                  <a:lnTo>
                    <a:pt x="84730" y="1860524"/>
                  </a:lnTo>
                  <a:lnTo>
                    <a:pt x="74575" y="1850361"/>
                  </a:lnTo>
                  <a:lnTo>
                    <a:pt x="64737" y="1840198"/>
                  </a:lnTo>
                  <a:lnTo>
                    <a:pt x="55534" y="1829399"/>
                  </a:lnTo>
                  <a:lnTo>
                    <a:pt x="47601" y="1817965"/>
                  </a:lnTo>
                  <a:lnTo>
                    <a:pt x="39985" y="1806532"/>
                  </a:lnTo>
                  <a:lnTo>
                    <a:pt x="32686" y="1794463"/>
                  </a:lnTo>
                  <a:lnTo>
                    <a:pt x="26656" y="1781758"/>
                  </a:lnTo>
                  <a:lnTo>
                    <a:pt x="20944" y="1768419"/>
                  </a:lnTo>
                  <a:lnTo>
                    <a:pt x="16184" y="1755397"/>
                  </a:lnTo>
                  <a:lnTo>
                    <a:pt x="11741" y="1741740"/>
                  </a:lnTo>
                  <a:lnTo>
                    <a:pt x="8251" y="1727131"/>
                  </a:lnTo>
                  <a:lnTo>
                    <a:pt x="5077" y="1712838"/>
                  </a:lnTo>
                  <a:lnTo>
                    <a:pt x="2856" y="1698229"/>
                  </a:lnTo>
                  <a:lnTo>
                    <a:pt x="1269" y="1682984"/>
                  </a:lnTo>
                  <a:lnTo>
                    <a:pt x="317" y="1667421"/>
                  </a:lnTo>
                  <a:lnTo>
                    <a:pt x="0" y="1651541"/>
                  </a:lnTo>
                  <a:lnTo>
                    <a:pt x="0" y="184210"/>
                  </a:lnTo>
                  <a:lnTo>
                    <a:pt x="0" y="175000"/>
                  </a:lnTo>
                  <a:lnTo>
                    <a:pt x="634" y="165472"/>
                  </a:lnTo>
                  <a:lnTo>
                    <a:pt x="1904" y="156261"/>
                  </a:lnTo>
                  <a:lnTo>
                    <a:pt x="3808" y="147368"/>
                  </a:lnTo>
                  <a:lnTo>
                    <a:pt x="6029" y="138475"/>
                  </a:lnTo>
                  <a:lnTo>
                    <a:pt x="8251" y="129582"/>
                  </a:lnTo>
                  <a:lnTo>
                    <a:pt x="11107" y="121325"/>
                  </a:lnTo>
                  <a:lnTo>
                    <a:pt x="14280" y="112749"/>
                  </a:lnTo>
                  <a:lnTo>
                    <a:pt x="18088" y="104492"/>
                  </a:lnTo>
                  <a:lnTo>
                    <a:pt x="22214" y="96551"/>
                  </a:lnTo>
                  <a:lnTo>
                    <a:pt x="26656" y="88611"/>
                  </a:lnTo>
                  <a:lnTo>
                    <a:pt x="31416" y="81306"/>
                  </a:lnTo>
                  <a:lnTo>
                    <a:pt x="36494" y="74002"/>
                  </a:lnTo>
                  <a:lnTo>
                    <a:pt x="41889" y="67014"/>
                  </a:lnTo>
                  <a:lnTo>
                    <a:pt x="47918" y="60345"/>
                  </a:lnTo>
                  <a:lnTo>
                    <a:pt x="53948" y="53993"/>
                  </a:lnTo>
                  <a:lnTo>
                    <a:pt x="60612" y="47640"/>
                  </a:lnTo>
                  <a:lnTo>
                    <a:pt x="66959" y="42241"/>
                  </a:lnTo>
                  <a:lnTo>
                    <a:pt x="74257" y="36842"/>
                  </a:lnTo>
                  <a:lnTo>
                    <a:pt x="81556" y="31443"/>
                  </a:lnTo>
                  <a:lnTo>
                    <a:pt x="88855" y="26679"/>
                  </a:lnTo>
                  <a:lnTo>
                    <a:pt x="96471" y="22232"/>
                  </a:lnTo>
                  <a:lnTo>
                    <a:pt x="104405" y="18421"/>
                  </a:lnTo>
                  <a:lnTo>
                    <a:pt x="112338" y="14610"/>
                  </a:lnTo>
                  <a:lnTo>
                    <a:pt x="120906" y="11434"/>
                  </a:lnTo>
                  <a:lnTo>
                    <a:pt x="129475" y="8258"/>
                  </a:lnTo>
                  <a:lnTo>
                    <a:pt x="138360" y="5717"/>
                  </a:lnTo>
                  <a:lnTo>
                    <a:pt x="146928" y="3494"/>
                  </a:lnTo>
                  <a:lnTo>
                    <a:pt x="156131" y="1905"/>
                  </a:lnTo>
                  <a:lnTo>
                    <a:pt x="165651" y="953"/>
                  </a:lnTo>
                  <a:lnTo>
                    <a:pt x="174854" y="317"/>
                  </a:lnTo>
                  <a:lnTo>
                    <a:pt x="18437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752816" y="1323453"/>
            <a:ext cx="1347576" cy="29531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点击输入简要文字内容，文字内容需概括精炼，不用多余的文字修饰，言简意赅的说明分项内容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pPr>
              <a:lnSpc>
                <a:spcPct val="130000"/>
              </a:lnSpc>
              <a:defRPr/>
            </a:pP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输入简要文字内容，文字内容需概括精炼，不用多余的文字修饰，言简意赅的说明分项内容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38381" y="1321906"/>
            <a:ext cx="10368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02078" y="1641196"/>
            <a:ext cx="1620121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单击此处添加文本内容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单击此处添加文本内容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86685" y="2566480"/>
            <a:ext cx="13313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75656" y="2908057"/>
            <a:ext cx="146493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单击此处添加文本内容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单击此处添加文本内容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41398" y="4006640"/>
            <a:ext cx="116650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16323" y="4337053"/>
            <a:ext cx="1576351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单击此处添加文本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单击此处添加文本内容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68448" y="2558735"/>
            <a:ext cx="103686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992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8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0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56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57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8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59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60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61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62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63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4" presetID="26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6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72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73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4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75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6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77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8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79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0" presetID="26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2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88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89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0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91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2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93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4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95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26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8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9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04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05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06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07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08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09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10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11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2" presetID="26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4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5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20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21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22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23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24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25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26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27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8" presetID="26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0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1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36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37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38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39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40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41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42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43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4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animBg="1"/>
          <p:bldP spid="4" grpId="0" animBg="1"/>
          <p:bldP spid="5" grpId="0" animBg="1"/>
          <p:bldP spid="6" grpId="0" animBg="1"/>
          <p:bldP spid="7" grpId="0" animBg="1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8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0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56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57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8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59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60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61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62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63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4" presetID="26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6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72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73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4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75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6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77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8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79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0" presetID="26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2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88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89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0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91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2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93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4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95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26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8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9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04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05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06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07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08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09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10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11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2" presetID="26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4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5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20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21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22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23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24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25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26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27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8" presetID="26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0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1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36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37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38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39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40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41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42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43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4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animBg="1"/>
          <p:bldP spid="4" grpId="0" animBg="1"/>
          <p:bldP spid="5" grpId="0" animBg="1"/>
          <p:bldP spid="6" grpId="0" animBg="1"/>
          <p:bldP spid="7" grpId="0" animBg="1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  <p:bldP spid="24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椭圆 3"/>
          <p:cNvSpPr>
            <a:spLocks noChangeArrowheads="1"/>
          </p:cNvSpPr>
          <p:nvPr/>
        </p:nvSpPr>
        <p:spPr bwMode="auto">
          <a:xfrm>
            <a:off x="2119424" y="2018987"/>
            <a:ext cx="1932568" cy="1933127"/>
          </a:xfrm>
          <a:prstGeom prst="ellipse">
            <a:avLst/>
          </a:prstGeom>
          <a:solidFill>
            <a:schemeClr val="accent2">
              <a:alpha val="74000"/>
            </a:schemeClr>
          </a:solidFill>
          <a:ln>
            <a:noFill/>
          </a:ln>
        </p:spPr>
        <p:txBody>
          <a:bodyPr lIns="68543" tIns="34272" rIns="68543" bIns="34272" anchor="ctr"/>
          <a:lstStyle/>
          <a:p>
            <a:pPr algn="ctr"/>
            <a:endParaRPr lang="zh-CN" altLang="zh-CN">
              <a:solidFill>
                <a:schemeClr val="bg1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" name="椭圆 3"/>
          <p:cNvSpPr>
            <a:spLocks noChangeArrowheads="1"/>
          </p:cNvSpPr>
          <p:nvPr/>
        </p:nvSpPr>
        <p:spPr bwMode="auto">
          <a:xfrm>
            <a:off x="1926643" y="1827341"/>
            <a:ext cx="2318130" cy="2318801"/>
          </a:xfrm>
          <a:prstGeom prst="ellipse">
            <a:avLst/>
          </a:prstGeom>
          <a:noFill/>
          <a:ln w="25400" cap="flat" cmpd="sng">
            <a:solidFill>
              <a:schemeClr val="accent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43" tIns="34272" rIns="68543" bIns="34272" anchor="ctr"/>
          <a:lstStyle/>
          <a:p>
            <a:pPr algn="ctr"/>
            <a:endParaRPr lang="zh-CN" altLang="zh-CN">
              <a:solidFill>
                <a:schemeClr val="bg1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" name="椭圆 4"/>
          <p:cNvSpPr>
            <a:spLocks noChangeArrowheads="1"/>
          </p:cNvSpPr>
          <p:nvPr/>
        </p:nvSpPr>
        <p:spPr bwMode="auto">
          <a:xfrm>
            <a:off x="1764802" y="1664262"/>
            <a:ext cx="2641812" cy="2642576"/>
          </a:xfrm>
          <a:prstGeom prst="ellipse">
            <a:avLst/>
          </a:prstGeom>
          <a:noFill/>
          <a:ln w="25400" cap="flat" cmpd="sng">
            <a:solidFill>
              <a:schemeClr val="accent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43" tIns="34272" rIns="68543" bIns="34272" anchor="ctr"/>
          <a:lstStyle/>
          <a:p>
            <a:pPr algn="ctr"/>
            <a:endParaRPr lang="zh-CN" altLang="zh-CN">
              <a:solidFill>
                <a:schemeClr val="bg1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" name="椭圆 10"/>
          <p:cNvSpPr>
            <a:spLocks noChangeArrowheads="1"/>
          </p:cNvSpPr>
          <p:nvPr/>
        </p:nvSpPr>
        <p:spPr bwMode="auto">
          <a:xfrm>
            <a:off x="7268081" y="1348755"/>
            <a:ext cx="587863" cy="588033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 lIns="68543" tIns="34272" rIns="68543" bIns="34272" anchor="ctr"/>
          <a:lstStyle/>
          <a:p>
            <a:pPr algn="ctr"/>
            <a:endParaRPr lang="zh-CN" altLang="zh-CN">
              <a:solidFill>
                <a:schemeClr val="bg1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7" name="椭圆 11"/>
          <p:cNvSpPr>
            <a:spLocks noChangeArrowheads="1"/>
          </p:cNvSpPr>
          <p:nvPr/>
        </p:nvSpPr>
        <p:spPr bwMode="auto">
          <a:xfrm>
            <a:off x="7268081" y="2272541"/>
            <a:ext cx="587863" cy="588033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 lIns="68543" tIns="34272" rIns="68543" bIns="34272" anchor="ctr"/>
          <a:lstStyle/>
          <a:p>
            <a:pPr algn="ctr"/>
            <a:endParaRPr lang="zh-CN" altLang="zh-CN">
              <a:solidFill>
                <a:schemeClr val="bg1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8" name="椭圆 12"/>
          <p:cNvSpPr>
            <a:spLocks noChangeArrowheads="1"/>
          </p:cNvSpPr>
          <p:nvPr/>
        </p:nvSpPr>
        <p:spPr bwMode="auto">
          <a:xfrm>
            <a:off x="7268081" y="3136437"/>
            <a:ext cx="587863" cy="588033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 lIns="68543" tIns="34272" rIns="68543" bIns="34272" anchor="ctr"/>
          <a:lstStyle/>
          <a:p>
            <a:pPr algn="ctr"/>
            <a:endParaRPr lang="zh-CN" altLang="zh-CN">
              <a:solidFill>
                <a:schemeClr val="bg1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" name="椭圆 13"/>
          <p:cNvSpPr>
            <a:spLocks noChangeArrowheads="1"/>
          </p:cNvSpPr>
          <p:nvPr/>
        </p:nvSpPr>
        <p:spPr bwMode="auto">
          <a:xfrm>
            <a:off x="7268081" y="4000332"/>
            <a:ext cx="587863" cy="588033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 lIns="68543" tIns="34272" rIns="68543" bIns="34272" anchor="ctr"/>
          <a:lstStyle/>
          <a:p>
            <a:pPr algn="ctr"/>
            <a:endParaRPr lang="zh-CN" altLang="zh-CN">
              <a:solidFill>
                <a:schemeClr val="bg1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" name="Freeform 145"/>
          <p:cNvSpPr>
            <a:spLocks noEditPoints="1" noChangeArrowheads="1"/>
          </p:cNvSpPr>
          <p:nvPr/>
        </p:nvSpPr>
        <p:spPr bwMode="auto">
          <a:xfrm>
            <a:off x="7394221" y="3291182"/>
            <a:ext cx="357002" cy="330917"/>
          </a:xfrm>
          <a:custGeom>
            <a:avLst/>
            <a:gdLst>
              <a:gd name="T0" fmla="*/ 197 w 197"/>
              <a:gd name="T1" fmla="*/ 29 h 183"/>
              <a:gd name="T2" fmla="*/ 99 w 197"/>
              <a:gd name="T3" fmla="*/ 0 h 183"/>
              <a:gd name="T4" fmla="*/ 0 w 197"/>
              <a:gd name="T5" fmla="*/ 29 h 183"/>
              <a:gd name="T6" fmla="*/ 1 w 197"/>
              <a:gd name="T7" fmla="*/ 30 h 183"/>
              <a:gd name="T8" fmla="*/ 0 w 197"/>
              <a:gd name="T9" fmla="*/ 30 h 183"/>
              <a:gd name="T10" fmla="*/ 75 w 197"/>
              <a:gd name="T11" fmla="*/ 130 h 183"/>
              <a:gd name="T12" fmla="*/ 75 w 197"/>
              <a:gd name="T13" fmla="*/ 171 h 183"/>
              <a:gd name="T14" fmla="*/ 99 w 197"/>
              <a:gd name="T15" fmla="*/ 183 h 183"/>
              <a:gd name="T16" fmla="*/ 122 w 197"/>
              <a:gd name="T17" fmla="*/ 171 h 183"/>
              <a:gd name="T18" fmla="*/ 122 w 197"/>
              <a:gd name="T19" fmla="*/ 130 h 183"/>
              <a:gd name="T20" fmla="*/ 197 w 197"/>
              <a:gd name="T21" fmla="*/ 30 h 183"/>
              <a:gd name="T22" fmla="*/ 196 w 197"/>
              <a:gd name="T23" fmla="*/ 30 h 183"/>
              <a:gd name="T24" fmla="*/ 197 w 197"/>
              <a:gd name="T25" fmla="*/ 29 h 183"/>
              <a:gd name="T26" fmla="*/ 99 w 197"/>
              <a:gd name="T27" fmla="*/ 53 h 183"/>
              <a:gd name="T28" fmla="*/ 13 w 197"/>
              <a:gd name="T29" fmla="*/ 31 h 183"/>
              <a:gd name="T30" fmla="*/ 99 w 197"/>
              <a:gd name="T31" fmla="*/ 6 h 183"/>
              <a:gd name="T32" fmla="*/ 186 w 197"/>
              <a:gd name="T33" fmla="*/ 31 h 183"/>
              <a:gd name="T34" fmla="*/ 99 w 197"/>
              <a:gd name="T35" fmla="*/ 53 h 18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97"/>
              <a:gd name="T55" fmla="*/ 0 h 183"/>
              <a:gd name="T56" fmla="*/ 197 w 197"/>
              <a:gd name="T57" fmla="*/ 183 h 18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97" h="183">
                <a:moveTo>
                  <a:pt x="197" y="29"/>
                </a:moveTo>
                <a:cubicBezTo>
                  <a:pt x="197" y="16"/>
                  <a:pt x="153" y="0"/>
                  <a:pt x="99" y="0"/>
                </a:cubicBezTo>
                <a:cubicBezTo>
                  <a:pt x="44" y="0"/>
                  <a:pt x="0" y="16"/>
                  <a:pt x="0" y="29"/>
                </a:cubicBezTo>
                <a:cubicBezTo>
                  <a:pt x="0" y="30"/>
                  <a:pt x="1" y="30"/>
                  <a:pt x="1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53"/>
                  <a:pt x="64" y="107"/>
                  <a:pt x="75" y="130"/>
                </a:cubicBezTo>
                <a:cubicBezTo>
                  <a:pt x="75" y="171"/>
                  <a:pt x="75" y="171"/>
                  <a:pt x="75" y="171"/>
                </a:cubicBezTo>
                <a:cubicBezTo>
                  <a:pt x="75" y="178"/>
                  <a:pt x="86" y="183"/>
                  <a:pt x="99" y="183"/>
                </a:cubicBezTo>
                <a:cubicBezTo>
                  <a:pt x="111" y="183"/>
                  <a:pt x="122" y="178"/>
                  <a:pt x="122" y="171"/>
                </a:cubicBezTo>
                <a:cubicBezTo>
                  <a:pt x="122" y="130"/>
                  <a:pt x="122" y="130"/>
                  <a:pt x="122" y="130"/>
                </a:cubicBezTo>
                <a:cubicBezTo>
                  <a:pt x="133" y="107"/>
                  <a:pt x="197" y="53"/>
                  <a:pt x="197" y="30"/>
                </a:cubicBezTo>
                <a:cubicBezTo>
                  <a:pt x="196" y="30"/>
                  <a:pt x="196" y="30"/>
                  <a:pt x="196" y="30"/>
                </a:cubicBezTo>
                <a:cubicBezTo>
                  <a:pt x="197" y="30"/>
                  <a:pt x="197" y="30"/>
                  <a:pt x="197" y="29"/>
                </a:cubicBezTo>
                <a:close/>
                <a:moveTo>
                  <a:pt x="99" y="53"/>
                </a:moveTo>
                <a:cubicBezTo>
                  <a:pt x="52" y="53"/>
                  <a:pt x="13" y="43"/>
                  <a:pt x="13" y="31"/>
                </a:cubicBezTo>
                <a:cubicBezTo>
                  <a:pt x="13" y="19"/>
                  <a:pt x="52" y="6"/>
                  <a:pt x="99" y="6"/>
                </a:cubicBezTo>
                <a:cubicBezTo>
                  <a:pt x="147" y="6"/>
                  <a:pt x="186" y="19"/>
                  <a:pt x="186" y="31"/>
                </a:cubicBezTo>
                <a:cubicBezTo>
                  <a:pt x="186" y="43"/>
                  <a:pt x="147" y="53"/>
                  <a:pt x="99" y="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68543" tIns="34272" rIns="68543" bIns="34272"/>
          <a:lstStyle/>
          <a:p>
            <a:endParaRPr lang="zh-CN" altLang="zh-CN">
              <a:latin typeface="Calibri" pitchFamily="34" charset="0"/>
              <a:sym typeface="宋体" pitchFamily="2" charset="-122"/>
            </a:endParaRPr>
          </a:p>
        </p:txBody>
      </p: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7463242" y="1478504"/>
            <a:ext cx="197541" cy="358295"/>
            <a:chOff x="0" y="0"/>
            <a:chExt cx="409575" cy="742950"/>
          </a:xfrm>
        </p:grpSpPr>
        <p:sp>
          <p:nvSpPr>
            <p:cNvPr id="12" name="Freeform 189"/>
            <p:cNvSpPr>
              <a:spLocks noChangeArrowheads="1"/>
            </p:cNvSpPr>
            <p:nvPr/>
          </p:nvSpPr>
          <p:spPr bwMode="auto">
            <a:xfrm>
              <a:off x="60325" y="390525"/>
              <a:ext cx="293688" cy="352425"/>
            </a:xfrm>
            <a:custGeom>
              <a:avLst/>
              <a:gdLst>
                <a:gd name="T0" fmla="*/ 72 w 78"/>
                <a:gd name="T1" fmla="*/ 8 h 94"/>
                <a:gd name="T2" fmla="*/ 65 w 78"/>
                <a:gd name="T3" fmla="*/ 12 h 94"/>
                <a:gd name="T4" fmla="*/ 63 w 78"/>
                <a:gd name="T5" fmla="*/ 12 h 94"/>
                <a:gd name="T6" fmla="*/ 52 w 78"/>
                <a:gd name="T7" fmla="*/ 15 h 94"/>
                <a:gd name="T8" fmla="*/ 37 w 78"/>
                <a:gd name="T9" fmla="*/ 11 h 94"/>
                <a:gd name="T10" fmla="*/ 24 w 78"/>
                <a:gd name="T11" fmla="*/ 14 h 94"/>
                <a:gd name="T12" fmla="*/ 13 w 78"/>
                <a:gd name="T13" fmla="*/ 12 h 94"/>
                <a:gd name="T14" fmla="*/ 11 w 78"/>
                <a:gd name="T15" fmla="*/ 11 h 94"/>
                <a:gd name="T16" fmla="*/ 7 w 78"/>
                <a:gd name="T17" fmla="*/ 9 h 94"/>
                <a:gd name="T18" fmla="*/ 0 w 78"/>
                <a:gd name="T19" fmla="*/ 3 h 94"/>
                <a:gd name="T20" fmla="*/ 0 w 78"/>
                <a:gd name="T21" fmla="*/ 87 h 94"/>
                <a:gd name="T22" fmla="*/ 4 w 78"/>
                <a:gd name="T23" fmla="*/ 93 h 94"/>
                <a:gd name="T24" fmla="*/ 7 w 78"/>
                <a:gd name="T25" fmla="*/ 94 h 94"/>
                <a:gd name="T26" fmla="*/ 11 w 78"/>
                <a:gd name="T27" fmla="*/ 92 h 94"/>
                <a:gd name="T28" fmla="*/ 39 w 78"/>
                <a:gd name="T29" fmla="*/ 64 h 94"/>
                <a:gd name="T30" fmla="*/ 67 w 78"/>
                <a:gd name="T31" fmla="*/ 92 h 94"/>
                <a:gd name="T32" fmla="*/ 74 w 78"/>
                <a:gd name="T33" fmla="*/ 93 h 94"/>
                <a:gd name="T34" fmla="*/ 78 w 78"/>
                <a:gd name="T35" fmla="*/ 87 h 94"/>
                <a:gd name="T36" fmla="*/ 78 w 78"/>
                <a:gd name="T37" fmla="*/ 0 h 94"/>
                <a:gd name="T38" fmla="*/ 72 w 78"/>
                <a:gd name="T39" fmla="*/ 8 h 9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8"/>
                <a:gd name="T61" fmla="*/ 0 h 94"/>
                <a:gd name="T62" fmla="*/ 78 w 78"/>
                <a:gd name="T63" fmla="*/ 94 h 9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8" h="94">
                  <a:moveTo>
                    <a:pt x="72" y="8"/>
                  </a:moveTo>
                  <a:cubicBezTo>
                    <a:pt x="70" y="9"/>
                    <a:pt x="68" y="10"/>
                    <a:pt x="65" y="12"/>
                  </a:cubicBezTo>
                  <a:cubicBezTo>
                    <a:pt x="65" y="12"/>
                    <a:pt x="64" y="12"/>
                    <a:pt x="63" y="12"/>
                  </a:cubicBezTo>
                  <a:cubicBezTo>
                    <a:pt x="60" y="14"/>
                    <a:pt x="56" y="15"/>
                    <a:pt x="52" y="15"/>
                  </a:cubicBezTo>
                  <a:cubicBezTo>
                    <a:pt x="47" y="15"/>
                    <a:pt x="42" y="13"/>
                    <a:pt x="37" y="11"/>
                  </a:cubicBezTo>
                  <a:cubicBezTo>
                    <a:pt x="33" y="13"/>
                    <a:pt x="29" y="14"/>
                    <a:pt x="24" y="14"/>
                  </a:cubicBezTo>
                  <a:cubicBezTo>
                    <a:pt x="20" y="14"/>
                    <a:pt x="17" y="13"/>
                    <a:pt x="13" y="12"/>
                  </a:cubicBezTo>
                  <a:cubicBezTo>
                    <a:pt x="13" y="12"/>
                    <a:pt x="12" y="11"/>
                    <a:pt x="11" y="11"/>
                  </a:cubicBezTo>
                  <a:cubicBezTo>
                    <a:pt x="10" y="10"/>
                    <a:pt x="8" y="10"/>
                    <a:pt x="7" y="9"/>
                  </a:cubicBezTo>
                  <a:cubicBezTo>
                    <a:pt x="4" y="7"/>
                    <a:pt x="2" y="5"/>
                    <a:pt x="0" y="3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0"/>
                    <a:pt x="2" y="92"/>
                    <a:pt x="4" y="93"/>
                  </a:cubicBezTo>
                  <a:cubicBezTo>
                    <a:pt x="5" y="94"/>
                    <a:pt x="6" y="94"/>
                    <a:pt x="7" y="94"/>
                  </a:cubicBezTo>
                  <a:cubicBezTo>
                    <a:pt x="8" y="94"/>
                    <a:pt x="10" y="93"/>
                    <a:pt x="11" y="92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9" y="94"/>
                    <a:pt x="72" y="94"/>
                    <a:pt x="74" y="93"/>
                  </a:cubicBezTo>
                  <a:cubicBezTo>
                    <a:pt x="77" y="92"/>
                    <a:pt x="78" y="90"/>
                    <a:pt x="78" y="87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7" y="3"/>
                    <a:pt x="75" y="5"/>
                    <a:pt x="7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13" name="Freeform 190"/>
            <p:cNvSpPr>
              <a:spLocks noEditPoints="1" noChangeArrowheads="1"/>
            </p:cNvSpPr>
            <p:nvPr/>
          </p:nvSpPr>
          <p:spPr bwMode="auto">
            <a:xfrm>
              <a:off x="0" y="0"/>
              <a:ext cx="409575" cy="396875"/>
            </a:xfrm>
            <a:custGeom>
              <a:avLst/>
              <a:gdLst>
                <a:gd name="T0" fmla="*/ 104 w 109"/>
                <a:gd name="T1" fmla="*/ 29 h 106"/>
                <a:gd name="T2" fmla="*/ 101 w 109"/>
                <a:gd name="T3" fmla="*/ 26 h 106"/>
                <a:gd name="T4" fmla="*/ 98 w 109"/>
                <a:gd name="T5" fmla="*/ 24 h 106"/>
                <a:gd name="T6" fmla="*/ 94 w 109"/>
                <a:gd name="T7" fmla="*/ 22 h 106"/>
                <a:gd name="T8" fmla="*/ 90 w 109"/>
                <a:gd name="T9" fmla="*/ 21 h 106"/>
                <a:gd name="T10" fmla="*/ 75 w 109"/>
                <a:gd name="T11" fmla="*/ 2 h 106"/>
                <a:gd name="T12" fmla="*/ 71 w 109"/>
                <a:gd name="T13" fmla="*/ 1 h 106"/>
                <a:gd name="T14" fmla="*/ 66 w 109"/>
                <a:gd name="T15" fmla="*/ 1 h 106"/>
                <a:gd name="T16" fmla="*/ 63 w 109"/>
                <a:gd name="T17" fmla="*/ 2 h 106"/>
                <a:gd name="T18" fmla="*/ 58 w 109"/>
                <a:gd name="T19" fmla="*/ 5 h 106"/>
                <a:gd name="T20" fmla="*/ 54 w 109"/>
                <a:gd name="T21" fmla="*/ 5 h 106"/>
                <a:gd name="T22" fmla="*/ 52 w 109"/>
                <a:gd name="T23" fmla="*/ 3 h 106"/>
                <a:gd name="T24" fmla="*/ 47 w 109"/>
                <a:gd name="T25" fmla="*/ 1 h 106"/>
                <a:gd name="T26" fmla="*/ 44 w 109"/>
                <a:gd name="T27" fmla="*/ 0 h 106"/>
                <a:gd name="T28" fmla="*/ 38 w 109"/>
                <a:gd name="T29" fmla="*/ 1 h 106"/>
                <a:gd name="T30" fmla="*/ 23 w 109"/>
                <a:gd name="T31" fmla="*/ 20 h 106"/>
                <a:gd name="T32" fmla="*/ 18 w 109"/>
                <a:gd name="T33" fmla="*/ 20 h 106"/>
                <a:gd name="T34" fmla="*/ 14 w 109"/>
                <a:gd name="T35" fmla="*/ 21 h 106"/>
                <a:gd name="T36" fmla="*/ 11 w 109"/>
                <a:gd name="T37" fmla="*/ 23 h 106"/>
                <a:gd name="T38" fmla="*/ 8 w 109"/>
                <a:gd name="T39" fmla="*/ 26 h 106"/>
                <a:gd name="T40" fmla="*/ 4 w 109"/>
                <a:gd name="T41" fmla="*/ 31 h 106"/>
                <a:gd name="T42" fmla="*/ 5 w 109"/>
                <a:gd name="T43" fmla="*/ 75 h 106"/>
                <a:gd name="T44" fmla="*/ 7 w 109"/>
                <a:gd name="T45" fmla="*/ 79 h 106"/>
                <a:gd name="T46" fmla="*/ 11 w 109"/>
                <a:gd name="T47" fmla="*/ 81 h 106"/>
                <a:gd name="T48" fmla="*/ 14 w 109"/>
                <a:gd name="T49" fmla="*/ 83 h 106"/>
                <a:gd name="T50" fmla="*/ 17 w 109"/>
                <a:gd name="T51" fmla="*/ 84 h 106"/>
                <a:gd name="T52" fmla="*/ 21 w 109"/>
                <a:gd name="T53" fmla="*/ 84 h 106"/>
                <a:gd name="T54" fmla="*/ 29 w 109"/>
                <a:gd name="T55" fmla="*/ 101 h 106"/>
                <a:gd name="T56" fmla="*/ 36 w 109"/>
                <a:gd name="T57" fmla="*/ 104 h 106"/>
                <a:gd name="T58" fmla="*/ 41 w 109"/>
                <a:gd name="T59" fmla="*/ 105 h 106"/>
                <a:gd name="T60" fmla="*/ 44 w 109"/>
                <a:gd name="T61" fmla="*/ 104 h 106"/>
                <a:gd name="T62" fmla="*/ 49 w 109"/>
                <a:gd name="T63" fmla="*/ 102 h 106"/>
                <a:gd name="T64" fmla="*/ 52 w 109"/>
                <a:gd name="T65" fmla="*/ 100 h 106"/>
                <a:gd name="T66" fmla="*/ 56 w 109"/>
                <a:gd name="T67" fmla="*/ 101 h 106"/>
                <a:gd name="T68" fmla="*/ 60 w 109"/>
                <a:gd name="T69" fmla="*/ 104 h 106"/>
                <a:gd name="T70" fmla="*/ 64 w 109"/>
                <a:gd name="T71" fmla="*/ 105 h 106"/>
                <a:gd name="T72" fmla="*/ 69 w 109"/>
                <a:gd name="T73" fmla="*/ 105 h 106"/>
                <a:gd name="T74" fmla="*/ 72 w 109"/>
                <a:gd name="T75" fmla="*/ 105 h 106"/>
                <a:gd name="T76" fmla="*/ 86 w 109"/>
                <a:gd name="T77" fmla="*/ 86 h 106"/>
                <a:gd name="T78" fmla="*/ 90 w 109"/>
                <a:gd name="T79" fmla="*/ 86 h 106"/>
                <a:gd name="T80" fmla="*/ 94 w 109"/>
                <a:gd name="T81" fmla="*/ 85 h 106"/>
                <a:gd name="T82" fmla="*/ 97 w 109"/>
                <a:gd name="T83" fmla="*/ 84 h 106"/>
                <a:gd name="T84" fmla="*/ 100 w 109"/>
                <a:gd name="T85" fmla="*/ 82 h 106"/>
                <a:gd name="T86" fmla="*/ 103 w 109"/>
                <a:gd name="T87" fmla="*/ 78 h 106"/>
                <a:gd name="T88" fmla="*/ 100 w 109"/>
                <a:gd name="T89" fmla="*/ 54 h 106"/>
                <a:gd name="T90" fmla="*/ 70 w 109"/>
                <a:gd name="T91" fmla="*/ 62 h 106"/>
                <a:gd name="T92" fmla="*/ 68 w 109"/>
                <a:gd name="T93" fmla="*/ 64 h 106"/>
                <a:gd name="T94" fmla="*/ 66 w 109"/>
                <a:gd name="T95" fmla="*/ 66 h 106"/>
                <a:gd name="T96" fmla="*/ 62 w 109"/>
                <a:gd name="T97" fmla="*/ 69 h 106"/>
                <a:gd name="T98" fmla="*/ 60 w 109"/>
                <a:gd name="T99" fmla="*/ 70 h 106"/>
                <a:gd name="T100" fmla="*/ 55 w 109"/>
                <a:gd name="T101" fmla="*/ 71 h 106"/>
                <a:gd name="T102" fmla="*/ 54 w 109"/>
                <a:gd name="T103" fmla="*/ 71 h 106"/>
                <a:gd name="T104" fmla="*/ 51 w 109"/>
                <a:gd name="T105" fmla="*/ 70 h 106"/>
                <a:gd name="T106" fmla="*/ 48 w 109"/>
                <a:gd name="T107" fmla="*/ 69 h 106"/>
                <a:gd name="T108" fmla="*/ 40 w 109"/>
                <a:gd name="T109" fmla="*/ 44 h 106"/>
                <a:gd name="T110" fmla="*/ 41 w 109"/>
                <a:gd name="T111" fmla="*/ 41 h 106"/>
                <a:gd name="T112" fmla="*/ 45 w 109"/>
                <a:gd name="T113" fmla="*/ 38 h 106"/>
                <a:gd name="T114" fmla="*/ 48 w 109"/>
                <a:gd name="T115" fmla="*/ 37 h 106"/>
                <a:gd name="T116" fmla="*/ 52 w 109"/>
                <a:gd name="T117" fmla="*/ 35 h 106"/>
                <a:gd name="T118" fmla="*/ 55 w 109"/>
                <a:gd name="T119" fmla="*/ 35 h 106"/>
                <a:gd name="T120" fmla="*/ 57 w 109"/>
                <a:gd name="T121" fmla="*/ 35 h 106"/>
                <a:gd name="T122" fmla="*/ 60 w 109"/>
                <a:gd name="T123" fmla="*/ 36 h 106"/>
                <a:gd name="T124" fmla="*/ 71 w 109"/>
                <a:gd name="T125" fmla="*/ 60 h 10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9"/>
                <a:gd name="T190" fmla="*/ 0 h 106"/>
                <a:gd name="T191" fmla="*/ 109 w 109"/>
                <a:gd name="T192" fmla="*/ 106 h 10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9" h="106">
                  <a:moveTo>
                    <a:pt x="106" y="33"/>
                  </a:moveTo>
                  <a:cubicBezTo>
                    <a:pt x="106" y="32"/>
                    <a:pt x="105" y="31"/>
                    <a:pt x="105" y="30"/>
                  </a:cubicBezTo>
                  <a:cubicBezTo>
                    <a:pt x="105" y="30"/>
                    <a:pt x="105" y="30"/>
                    <a:pt x="104" y="29"/>
                  </a:cubicBezTo>
                  <a:cubicBezTo>
                    <a:pt x="104" y="29"/>
                    <a:pt x="104" y="28"/>
                    <a:pt x="103" y="28"/>
                  </a:cubicBezTo>
                  <a:cubicBezTo>
                    <a:pt x="103" y="28"/>
                    <a:pt x="103" y="27"/>
                    <a:pt x="103" y="27"/>
                  </a:cubicBezTo>
                  <a:cubicBezTo>
                    <a:pt x="102" y="27"/>
                    <a:pt x="102" y="26"/>
                    <a:pt x="101" y="26"/>
                  </a:cubicBezTo>
                  <a:cubicBezTo>
                    <a:pt x="101" y="26"/>
                    <a:pt x="101" y="25"/>
                    <a:pt x="100" y="25"/>
                  </a:cubicBezTo>
                  <a:cubicBezTo>
                    <a:pt x="100" y="25"/>
                    <a:pt x="100" y="25"/>
                    <a:pt x="99" y="24"/>
                  </a:cubicBezTo>
                  <a:cubicBezTo>
                    <a:pt x="99" y="24"/>
                    <a:pt x="98" y="24"/>
                    <a:pt x="98" y="24"/>
                  </a:cubicBezTo>
                  <a:cubicBezTo>
                    <a:pt x="98" y="23"/>
                    <a:pt x="97" y="23"/>
                    <a:pt x="97" y="23"/>
                  </a:cubicBezTo>
                  <a:cubicBezTo>
                    <a:pt x="96" y="23"/>
                    <a:pt x="96" y="23"/>
                    <a:pt x="95" y="23"/>
                  </a:cubicBezTo>
                  <a:cubicBezTo>
                    <a:pt x="95" y="22"/>
                    <a:pt x="95" y="22"/>
                    <a:pt x="94" y="22"/>
                  </a:cubicBezTo>
                  <a:cubicBezTo>
                    <a:pt x="94" y="22"/>
                    <a:pt x="93" y="22"/>
                    <a:pt x="93" y="22"/>
                  </a:cubicBezTo>
                  <a:cubicBezTo>
                    <a:pt x="92" y="22"/>
                    <a:pt x="92" y="22"/>
                    <a:pt x="91" y="22"/>
                  </a:cubicBezTo>
                  <a:cubicBezTo>
                    <a:pt x="91" y="21"/>
                    <a:pt x="90" y="21"/>
                    <a:pt x="90" y="21"/>
                  </a:cubicBezTo>
                  <a:cubicBezTo>
                    <a:pt x="89" y="21"/>
                    <a:pt x="89" y="21"/>
                    <a:pt x="88" y="21"/>
                  </a:cubicBezTo>
                  <a:cubicBezTo>
                    <a:pt x="89" y="14"/>
                    <a:pt x="85" y="6"/>
                    <a:pt x="77" y="2"/>
                  </a:cubicBezTo>
                  <a:cubicBezTo>
                    <a:pt x="76" y="2"/>
                    <a:pt x="75" y="2"/>
                    <a:pt x="75" y="2"/>
                  </a:cubicBezTo>
                  <a:cubicBezTo>
                    <a:pt x="74" y="2"/>
                    <a:pt x="74" y="2"/>
                    <a:pt x="74" y="1"/>
                  </a:cubicBezTo>
                  <a:cubicBezTo>
                    <a:pt x="73" y="1"/>
                    <a:pt x="72" y="1"/>
                    <a:pt x="71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0" y="1"/>
                    <a:pt x="70" y="1"/>
                    <a:pt x="69" y="1"/>
                  </a:cubicBezTo>
                  <a:cubicBezTo>
                    <a:pt x="69" y="1"/>
                    <a:pt x="68" y="1"/>
                    <a:pt x="68" y="1"/>
                  </a:cubicBezTo>
                  <a:cubicBezTo>
                    <a:pt x="67" y="1"/>
                    <a:pt x="67" y="1"/>
                    <a:pt x="66" y="1"/>
                  </a:cubicBezTo>
                  <a:cubicBezTo>
                    <a:pt x="66" y="1"/>
                    <a:pt x="65" y="2"/>
                    <a:pt x="65" y="2"/>
                  </a:cubicBezTo>
                  <a:cubicBezTo>
                    <a:pt x="65" y="2"/>
                    <a:pt x="64" y="2"/>
                    <a:pt x="63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2" y="3"/>
                    <a:pt x="61" y="3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59" y="5"/>
                    <a:pt x="58" y="5"/>
                  </a:cubicBezTo>
                  <a:cubicBezTo>
                    <a:pt x="58" y="5"/>
                    <a:pt x="58" y="5"/>
                    <a:pt x="58" y="6"/>
                  </a:cubicBezTo>
                  <a:cubicBezTo>
                    <a:pt x="57" y="6"/>
                    <a:pt x="56" y="7"/>
                    <a:pt x="56" y="7"/>
                  </a:cubicBezTo>
                  <a:cubicBezTo>
                    <a:pt x="55" y="7"/>
                    <a:pt x="55" y="6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3" y="4"/>
                    <a:pt x="53" y="4"/>
                    <a:pt x="52" y="4"/>
                  </a:cubicBezTo>
                  <a:cubicBezTo>
                    <a:pt x="52" y="4"/>
                    <a:pt x="52" y="3"/>
                    <a:pt x="52" y="3"/>
                  </a:cubicBezTo>
                  <a:cubicBezTo>
                    <a:pt x="51" y="3"/>
                    <a:pt x="50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8" y="2"/>
                    <a:pt x="48" y="1"/>
                    <a:pt x="47" y="1"/>
                  </a:cubicBezTo>
                  <a:cubicBezTo>
                    <a:pt x="47" y="1"/>
                    <a:pt x="46" y="1"/>
                    <a:pt x="46" y="1"/>
                  </a:cubicBezTo>
                  <a:cubicBezTo>
                    <a:pt x="45" y="1"/>
                    <a:pt x="45" y="1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42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1"/>
                    <a:pt x="36" y="1"/>
                    <a:pt x="35" y="1"/>
                  </a:cubicBezTo>
                  <a:cubicBezTo>
                    <a:pt x="27" y="4"/>
                    <a:pt x="23" y="12"/>
                    <a:pt x="23" y="20"/>
                  </a:cubicBezTo>
                  <a:cubicBezTo>
                    <a:pt x="23" y="20"/>
                    <a:pt x="22" y="20"/>
                    <a:pt x="21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9" y="20"/>
                    <a:pt x="19" y="20"/>
                    <a:pt x="18" y="20"/>
                  </a:cubicBezTo>
                  <a:cubicBezTo>
                    <a:pt x="18" y="20"/>
                    <a:pt x="17" y="20"/>
                    <a:pt x="17" y="20"/>
                  </a:cubicBezTo>
                  <a:cubicBezTo>
                    <a:pt x="16" y="20"/>
                    <a:pt x="16" y="21"/>
                    <a:pt x="15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4" y="21"/>
                    <a:pt x="13" y="22"/>
                    <a:pt x="13" y="22"/>
                  </a:cubicBezTo>
                  <a:cubicBezTo>
                    <a:pt x="13" y="22"/>
                    <a:pt x="12" y="22"/>
                    <a:pt x="12" y="2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4"/>
                    <a:pt x="10" y="24"/>
                  </a:cubicBezTo>
                  <a:cubicBezTo>
                    <a:pt x="9" y="24"/>
                    <a:pt x="9" y="25"/>
                    <a:pt x="8" y="25"/>
                  </a:cubicBezTo>
                  <a:cubicBezTo>
                    <a:pt x="8" y="25"/>
                    <a:pt x="8" y="26"/>
                    <a:pt x="8" y="26"/>
                  </a:cubicBezTo>
                  <a:cubicBezTo>
                    <a:pt x="7" y="26"/>
                    <a:pt x="7" y="27"/>
                    <a:pt x="6" y="27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5" y="29"/>
                    <a:pt x="5" y="30"/>
                    <a:pt x="4" y="31"/>
                  </a:cubicBezTo>
                  <a:cubicBezTo>
                    <a:pt x="1" y="38"/>
                    <a:pt x="3" y="47"/>
                    <a:pt x="9" y="52"/>
                  </a:cubicBezTo>
                  <a:cubicBezTo>
                    <a:pt x="3" y="57"/>
                    <a:pt x="0" y="65"/>
                    <a:pt x="3" y="73"/>
                  </a:cubicBezTo>
                  <a:cubicBezTo>
                    <a:pt x="4" y="74"/>
                    <a:pt x="4" y="75"/>
                    <a:pt x="5" y="75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6" y="77"/>
                    <a:pt x="6" y="77"/>
                    <a:pt x="6" y="78"/>
                  </a:cubicBezTo>
                  <a:cubicBezTo>
                    <a:pt x="7" y="78"/>
                    <a:pt x="7" y="78"/>
                    <a:pt x="7" y="79"/>
                  </a:cubicBezTo>
                  <a:cubicBezTo>
                    <a:pt x="8" y="79"/>
                    <a:pt x="8" y="79"/>
                    <a:pt x="8" y="80"/>
                  </a:cubicBezTo>
                  <a:cubicBezTo>
                    <a:pt x="9" y="80"/>
                    <a:pt x="9" y="80"/>
                    <a:pt x="9" y="81"/>
                  </a:cubicBezTo>
                  <a:cubicBezTo>
                    <a:pt x="10" y="81"/>
                    <a:pt x="10" y="81"/>
                    <a:pt x="11" y="81"/>
                  </a:cubicBezTo>
                  <a:cubicBezTo>
                    <a:pt x="11" y="82"/>
                    <a:pt x="11" y="82"/>
                    <a:pt x="12" y="82"/>
                  </a:cubicBezTo>
                  <a:cubicBezTo>
                    <a:pt x="12" y="82"/>
                    <a:pt x="13" y="83"/>
                    <a:pt x="13" y="83"/>
                  </a:cubicBezTo>
                  <a:cubicBezTo>
                    <a:pt x="13" y="83"/>
                    <a:pt x="14" y="83"/>
                    <a:pt x="14" y="83"/>
                  </a:cubicBezTo>
                  <a:cubicBezTo>
                    <a:pt x="15" y="83"/>
                    <a:pt x="15" y="84"/>
                    <a:pt x="16" y="84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6" y="84"/>
                    <a:pt x="17" y="84"/>
                    <a:pt x="17" y="84"/>
                  </a:cubicBezTo>
                  <a:cubicBezTo>
                    <a:pt x="17" y="84"/>
                    <a:pt x="18" y="84"/>
                    <a:pt x="18" y="84"/>
                  </a:cubicBezTo>
                  <a:cubicBezTo>
                    <a:pt x="19" y="84"/>
                    <a:pt x="19" y="84"/>
                    <a:pt x="20" y="84"/>
                  </a:cubicBezTo>
                  <a:cubicBezTo>
                    <a:pt x="20" y="84"/>
                    <a:pt x="20" y="84"/>
                    <a:pt x="21" y="84"/>
                  </a:cubicBezTo>
                  <a:cubicBezTo>
                    <a:pt x="21" y="84"/>
                    <a:pt x="21" y="84"/>
                    <a:pt x="22" y="84"/>
                  </a:cubicBezTo>
                  <a:cubicBezTo>
                    <a:pt x="22" y="87"/>
                    <a:pt x="22" y="89"/>
                    <a:pt x="23" y="92"/>
                  </a:cubicBezTo>
                  <a:cubicBezTo>
                    <a:pt x="24" y="95"/>
                    <a:pt x="26" y="99"/>
                    <a:pt x="29" y="101"/>
                  </a:cubicBezTo>
                  <a:cubicBezTo>
                    <a:pt x="30" y="102"/>
                    <a:pt x="31" y="103"/>
                    <a:pt x="33" y="103"/>
                  </a:cubicBezTo>
                  <a:cubicBezTo>
                    <a:pt x="33" y="104"/>
                    <a:pt x="34" y="104"/>
                    <a:pt x="35" y="104"/>
                  </a:cubicBezTo>
                  <a:cubicBezTo>
                    <a:pt x="35" y="104"/>
                    <a:pt x="36" y="104"/>
                    <a:pt x="36" y="104"/>
                  </a:cubicBezTo>
                  <a:cubicBezTo>
                    <a:pt x="37" y="104"/>
                    <a:pt x="37" y="105"/>
                    <a:pt x="38" y="105"/>
                  </a:cubicBezTo>
                  <a:cubicBezTo>
                    <a:pt x="38" y="105"/>
                    <a:pt x="39" y="105"/>
                    <a:pt x="39" y="105"/>
                  </a:cubicBezTo>
                  <a:cubicBezTo>
                    <a:pt x="39" y="105"/>
                    <a:pt x="40" y="105"/>
                    <a:pt x="41" y="105"/>
                  </a:cubicBezTo>
                  <a:cubicBezTo>
                    <a:pt x="41" y="105"/>
                    <a:pt x="41" y="105"/>
                    <a:pt x="41" y="105"/>
                  </a:cubicBezTo>
                  <a:cubicBezTo>
                    <a:pt x="42" y="105"/>
                    <a:pt x="43" y="104"/>
                    <a:pt x="44" y="104"/>
                  </a:cubicBezTo>
                  <a:cubicBezTo>
                    <a:pt x="44" y="104"/>
                    <a:pt x="44" y="104"/>
                    <a:pt x="44" y="104"/>
                  </a:cubicBezTo>
                  <a:cubicBezTo>
                    <a:pt x="45" y="104"/>
                    <a:pt x="46" y="104"/>
                    <a:pt x="46" y="103"/>
                  </a:cubicBezTo>
                  <a:cubicBezTo>
                    <a:pt x="47" y="103"/>
                    <a:pt x="47" y="103"/>
                    <a:pt x="47" y="103"/>
                  </a:cubicBezTo>
                  <a:cubicBezTo>
                    <a:pt x="48" y="103"/>
                    <a:pt x="49" y="103"/>
                    <a:pt x="49" y="102"/>
                  </a:cubicBezTo>
                  <a:cubicBezTo>
                    <a:pt x="49" y="102"/>
                    <a:pt x="49" y="102"/>
                    <a:pt x="50" y="102"/>
                  </a:cubicBezTo>
                  <a:cubicBezTo>
                    <a:pt x="50" y="102"/>
                    <a:pt x="51" y="101"/>
                    <a:pt x="51" y="101"/>
                  </a:cubicBezTo>
                  <a:cubicBezTo>
                    <a:pt x="52" y="100"/>
                    <a:pt x="52" y="100"/>
                    <a:pt x="52" y="100"/>
                  </a:cubicBezTo>
                  <a:cubicBezTo>
                    <a:pt x="53" y="100"/>
                    <a:pt x="53" y="99"/>
                    <a:pt x="54" y="98"/>
                  </a:cubicBezTo>
                  <a:cubicBezTo>
                    <a:pt x="54" y="99"/>
                    <a:pt x="55" y="100"/>
                    <a:pt x="56" y="100"/>
                  </a:cubicBezTo>
                  <a:cubicBezTo>
                    <a:pt x="56" y="100"/>
                    <a:pt x="56" y="101"/>
                    <a:pt x="56" y="101"/>
                  </a:cubicBezTo>
                  <a:cubicBezTo>
                    <a:pt x="57" y="101"/>
                    <a:pt x="57" y="102"/>
                    <a:pt x="58" y="102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59" y="103"/>
                    <a:pt x="60" y="103"/>
                    <a:pt x="60" y="104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62" y="104"/>
                    <a:pt x="62" y="104"/>
                    <a:pt x="63" y="105"/>
                  </a:cubicBezTo>
                  <a:cubicBezTo>
                    <a:pt x="63" y="105"/>
                    <a:pt x="63" y="105"/>
                    <a:pt x="64" y="105"/>
                  </a:cubicBezTo>
                  <a:cubicBezTo>
                    <a:pt x="64" y="105"/>
                    <a:pt x="65" y="105"/>
                    <a:pt x="66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5"/>
                    <a:pt x="68" y="106"/>
                    <a:pt x="69" y="105"/>
                  </a:cubicBezTo>
                  <a:cubicBezTo>
                    <a:pt x="69" y="105"/>
                    <a:pt x="69" y="105"/>
                    <a:pt x="69" y="105"/>
                  </a:cubicBezTo>
                  <a:cubicBezTo>
                    <a:pt x="70" y="105"/>
                    <a:pt x="71" y="105"/>
                    <a:pt x="72" y="105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3" y="105"/>
                    <a:pt x="74" y="105"/>
                    <a:pt x="75" y="104"/>
                  </a:cubicBezTo>
                  <a:cubicBezTo>
                    <a:pt x="77" y="103"/>
                    <a:pt x="80" y="102"/>
                    <a:pt x="81" y="100"/>
                  </a:cubicBezTo>
                  <a:cubicBezTo>
                    <a:pt x="85" y="96"/>
                    <a:pt x="87" y="91"/>
                    <a:pt x="86" y="86"/>
                  </a:cubicBezTo>
                  <a:cubicBezTo>
                    <a:pt x="87" y="86"/>
                    <a:pt x="87" y="86"/>
                    <a:pt x="88" y="86"/>
                  </a:cubicBezTo>
                  <a:cubicBezTo>
                    <a:pt x="88" y="86"/>
                    <a:pt x="89" y="86"/>
                    <a:pt x="89" y="86"/>
                  </a:cubicBezTo>
                  <a:cubicBezTo>
                    <a:pt x="89" y="86"/>
                    <a:pt x="90" y="86"/>
                    <a:pt x="90" y="86"/>
                  </a:cubicBezTo>
                  <a:cubicBezTo>
                    <a:pt x="91" y="86"/>
                    <a:pt x="91" y="86"/>
                    <a:pt x="92" y="86"/>
                  </a:cubicBezTo>
                  <a:cubicBezTo>
                    <a:pt x="92" y="86"/>
                    <a:pt x="92" y="85"/>
                    <a:pt x="93" y="85"/>
                  </a:cubicBezTo>
                  <a:cubicBezTo>
                    <a:pt x="93" y="85"/>
                    <a:pt x="94" y="85"/>
                    <a:pt x="94" y="85"/>
                  </a:cubicBezTo>
                  <a:cubicBezTo>
                    <a:pt x="94" y="85"/>
                    <a:pt x="94" y="85"/>
                    <a:pt x="94" y="85"/>
                  </a:cubicBezTo>
                  <a:cubicBezTo>
                    <a:pt x="95" y="85"/>
                    <a:pt x="95" y="85"/>
                    <a:pt x="95" y="85"/>
                  </a:cubicBezTo>
                  <a:cubicBezTo>
                    <a:pt x="96" y="84"/>
                    <a:pt x="96" y="84"/>
                    <a:pt x="97" y="84"/>
                  </a:cubicBezTo>
                  <a:cubicBezTo>
                    <a:pt x="97" y="84"/>
                    <a:pt x="97" y="84"/>
                    <a:pt x="98" y="83"/>
                  </a:cubicBezTo>
                  <a:cubicBezTo>
                    <a:pt x="98" y="83"/>
                    <a:pt x="99" y="83"/>
                    <a:pt x="99" y="82"/>
                  </a:cubicBezTo>
                  <a:cubicBezTo>
                    <a:pt x="99" y="82"/>
                    <a:pt x="100" y="82"/>
                    <a:pt x="100" y="82"/>
                  </a:cubicBezTo>
                  <a:cubicBezTo>
                    <a:pt x="101" y="81"/>
                    <a:pt x="101" y="81"/>
                    <a:pt x="101" y="81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3" y="79"/>
                    <a:pt x="103" y="79"/>
                    <a:pt x="103" y="78"/>
                  </a:cubicBezTo>
                  <a:cubicBezTo>
                    <a:pt x="103" y="78"/>
                    <a:pt x="104" y="78"/>
                    <a:pt x="104" y="78"/>
                  </a:cubicBezTo>
                  <a:cubicBezTo>
                    <a:pt x="104" y="77"/>
                    <a:pt x="105" y="76"/>
                    <a:pt x="105" y="75"/>
                  </a:cubicBezTo>
                  <a:cubicBezTo>
                    <a:pt x="109" y="68"/>
                    <a:pt x="106" y="59"/>
                    <a:pt x="100" y="54"/>
                  </a:cubicBezTo>
                  <a:cubicBezTo>
                    <a:pt x="107" y="49"/>
                    <a:pt x="109" y="41"/>
                    <a:pt x="106" y="33"/>
                  </a:cubicBezTo>
                  <a:close/>
                  <a:moveTo>
                    <a:pt x="71" y="60"/>
                  </a:moveTo>
                  <a:cubicBezTo>
                    <a:pt x="71" y="61"/>
                    <a:pt x="70" y="61"/>
                    <a:pt x="70" y="62"/>
                  </a:cubicBezTo>
                  <a:cubicBezTo>
                    <a:pt x="70" y="62"/>
                    <a:pt x="70" y="62"/>
                    <a:pt x="70" y="63"/>
                  </a:cubicBezTo>
                  <a:cubicBezTo>
                    <a:pt x="69" y="63"/>
                    <a:pt x="69" y="64"/>
                    <a:pt x="68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8" y="64"/>
                    <a:pt x="68" y="64"/>
                    <a:pt x="68" y="65"/>
                  </a:cubicBezTo>
                  <a:cubicBezTo>
                    <a:pt x="68" y="65"/>
                    <a:pt x="67" y="66"/>
                    <a:pt x="67" y="66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6" y="67"/>
                    <a:pt x="65" y="67"/>
                    <a:pt x="65" y="68"/>
                  </a:cubicBezTo>
                  <a:cubicBezTo>
                    <a:pt x="65" y="68"/>
                    <a:pt x="64" y="68"/>
                    <a:pt x="64" y="68"/>
                  </a:cubicBezTo>
                  <a:cubicBezTo>
                    <a:pt x="64" y="68"/>
                    <a:pt x="63" y="69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69"/>
                    <a:pt x="61" y="70"/>
                    <a:pt x="60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59" y="70"/>
                    <a:pt x="58" y="70"/>
                    <a:pt x="58" y="70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6" y="71"/>
                    <a:pt x="56" y="71"/>
                    <a:pt x="55" y="71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0"/>
                    <a:pt x="52" y="70"/>
                    <a:pt x="52" y="70"/>
                  </a:cubicBezTo>
                  <a:cubicBezTo>
                    <a:pt x="52" y="70"/>
                    <a:pt x="51" y="70"/>
                    <a:pt x="51" y="70"/>
                  </a:cubicBezTo>
                  <a:cubicBezTo>
                    <a:pt x="51" y="70"/>
                    <a:pt x="50" y="70"/>
                    <a:pt x="50" y="70"/>
                  </a:cubicBezTo>
                  <a:cubicBezTo>
                    <a:pt x="50" y="70"/>
                    <a:pt x="50" y="70"/>
                    <a:pt x="49" y="70"/>
                  </a:cubicBezTo>
                  <a:cubicBezTo>
                    <a:pt x="49" y="70"/>
                    <a:pt x="48" y="69"/>
                    <a:pt x="48" y="69"/>
                  </a:cubicBezTo>
                  <a:cubicBezTo>
                    <a:pt x="45" y="68"/>
                    <a:pt x="43" y="66"/>
                    <a:pt x="41" y="64"/>
                  </a:cubicBezTo>
                  <a:cubicBezTo>
                    <a:pt x="37" y="59"/>
                    <a:pt x="36" y="52"/>
                    <a:pt x="39" y="46"/>
                  </a:cubicBezTo>
                  <a:cubicBezTo>
                    <a:pt x="39" y="45"/>
                    <a:pt x="39" y="44"/>
                    <a:pt x="40" y="44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0" y="42"/>
                    <a:pt x="41" y="42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0"/>
                    <a:pt x="43" y="40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4" y="39"/>
                    <a:pt x="45" y="38"/>
                    <a:pt x="45" y="38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6" y="37"/>
                    <a:pt x="47" y="37"/>
                    <a:pt x="47" y="37"/>
                  </a:cubicBezTo>
                  <a:cubicBezTo>
                    <a:pt x="47" y="37"/>
                    <a:pt x="48" y="37"/>
                    <a:pt x="48" y="37"/>
                  </a:cubicBezTo>
                  <a:cubicBezTo>
                    <a:pt x="48" y="36"/>
                    <a:pt x="49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1" y="36"/>
                    <a:pt x="51" y="35"/>
                    <a:pt x="52" y="35"/>
                  </a:cubicBezTo>
                  <a:cubicBezTo>
                    <a:pt x="52" y="35"/>
                    <a:pt x="52" y="35"/>
                    <a:pt x="53" y="35"/>
                  </a:cubicBezTo>
                  <a:cubicBezTo>
                    <a:pt x="53" y="35"/>
                    <a:pt x="54" y="35"/>
                    <a:pt x="55" y="35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5" y="35"/>
                    <a:pt x="56" y="35"/>
                    <a:pt x="56" y="35"/>
                  </a:cubicBezTo>
                  <a:cubicBezTo>
                    <a:pt x="56" y="35"/>
                    <a:pt x="56" y="35"/>
                    <a:pt x="57" y="35"/>
                  </a:cubicBezTo>
                  <a:cubicBezTo>
                    <a:pt x="57" y="35"/>
                    <a:pt x="57" y="35"/>
                    <a:pt x="58" y="35"/>
                  </a:cubicBezTo>
                  <a:cubicBezTo>
                    <a:pt x="58" y="35"/>
                    <a:pt x="58" y="35"/>
                    <a:pt x="59" y="35"/>
                  </a:cubicBezTo>
                  <a:cubicBezTo>
                    <a:pt x="59" y="36"/>
                    <a:pt x="59" y="36"/>
                    <a:pt x="60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6"/>
                    <a:pt x="61" y="36"/>
                    <a:pt x="62" y="37"/>
                  </a:cubicBezTo>
                  <a:cubicBezTo>
                    <a:pt x="71" y="41"/>
                    <a:pt x="75" y="51"/>
                    <a:pt x="71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  <a:sym typeface="宋体" pitchFamily="2" charset="-122"/>
              </a:endParaRPr>
            </a:p>
          </p:txBody>
        </p:sp>
      </p:grpSp>
      <p:sp>
        <p:nvSpPr>
          <p:cNvPr id="14" name="Freeform 755"/>
          <p:cNvSpPr>
            <a:spLocks noChangeArrowheads="1"/>
          </p:cNvSpPr>
          <p:nvPr/>
        </p:nvSpPr>
        <p:spPr bwMode="auto">
          <a:xfrm>
            <a:off x="7477522" y="4106274"/>
            <a:ext cx="182071" cy="355914"/>
          </a:xfrm>
          <a:custGeom>
            <a:avLst/>
            <a:gdLst>
              <a:gd name="T0" fmla="*/ 101 w 101"/>
              <a:gd name="T1" fmla="*/ 50 h 197"/>
              <a:gd name="T2" fmla="*/ 50 w 101"/>
              <a:gd name="T3" fmla="*/ 0 h 197"/>
              <a:gd name="T4" fmla="*/ 0 w 101"/>
              <a:gd name="T5" fmla="*/ 50 h 197"/>
              <a:gd name="T6" fmla="*/ 14 w 101"/>
              <a:gd name="T7" fmla="*/ 63 h 197"/>
              <a:gd name="T8" fmla="*/ 28 w 101"/>
              <a:gd name="T9" fmla="*/ 50 h 197"/>
              <a:gd name="T10" fmla="*/ 50 w 101"/>
              <a:gd name="T11" fmla="*/ 27 h 197"/>
              <a:gd name="T12" fmla="*/ 73 w 101"/>
              <a:gd name="T13" fmla="*/ 50 h 197"/>
              <a:gd name="T14" fmla="*/ 50 w 101"/>
              <a:gd name="T15" fmla="*/ 78 h 197"/>
              <a:gd name="T16" fmla="*/ 49 w 101"/>
              <a:gd name="T17" fmla="*/ 78 h 197"/>
              <a:gd name="T18" fmla="*/ 0 w 101"/>
              <a:gd name="T19" fmla="*/ 121 h 197"/>
              <a:gd name="T20" fmla="*/ 0 w 101"/>
              <a:gd name="T21" fmla="*/ 183 h 197"/>
              <a:gd name="T22" fmla="*/ 14 w 101"/>
              <a:gd name="T23" fmla="*/ 197 h 197"/>
              <a:gd name="T24" fmla="*/ 87 w 101"/>
              <a:gd name="T25" fmla="*/ 197 h 197"/>
              <a:gd name="T26" fmla="*/ 101 w 101"/>
              <a:gd name="T27" fmla="*/ 183 h 197"/>
              <a:gd name="T28" fmla="*/ 101 w 101"/>
              <a:gd name="T29" fmla="*/ 130 h 197"/>
              <a:gd name="T30" fmla="*/ 101 w 101"/>
              <a:gd name="T31" fmla="*/ 57 h 197"/>
              <a:gd name="T32" fmla="*/ 101 w 101"/>
              <a:gd name="T33" fmla="*/ 50 h 19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1"/>
              <a:gd name="T52" fmla="*/ 0 h 197"/>
              <a:gd name="T53" fmla="*/ 101 w 101"/>
              <a:gd name="T54" fmla="*/ 197 h 19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1" h="197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57"/>
                  <a:pt x="6" y="63"/>
                  <a:pt x="14" y="63"/>
                </a:cubicBezTo>
                <a:cubicBezTo>
                  <a:pt x="22" y="63"/>
                  <a:pt x="28" y="57"/>
                  <a:pt x="28" y="50"/>
                </a:cubicBezTo>
                <a:cubicBezTo>
                  <a:pt x="28" y="37"/>
                  <a:pt x="38" y="27"/>
                  <a:pt x="50" y="27"/>
                </a:cubicBezTo>
                <a:cubicBezTo>
                  <a:pt x="63" y="27"/>
                  <a:pt x="73" y="37"/>
                  <a:pt x="73" y="50"/>
                </a:cubicBezTo>
                <a:cubicBezTo>
                  <a:pt x="73" y="63"/>
                  <a:pt x="63" y="75"/>
                  <a:pt x="50" y="78"/>
                </a:cubicBezTo>
                <a:cubicBezTo>
                  <a:pt x="49" y="78"/>
                  <a:pt x="49" y="78"/>
                  <a:pt x="49" y="78"/>
                </a:cubicBezTo>
                <a:cubicBezTo>
                  <a:pt x="33" y="80"/>
                  <a:pt x="0" y="86"/>
                  <a:pt x="0" y="121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191"/>
                  <a:pt x="6" y="197"/>
                  <a:pt x="14" y="197"/>
                </a:cubicBezTo>
                <a:cubicBezTo>
                  <a:pt x="87" y="197"/>
                  <a:pt x="87" y="197"/>
                  <a:pt x="87" y="197"/>
                </a:cubicBezTo>
                <a:cubicBezTo>
                  <a:pt x="94" y="197"/>
                  <a:pt x="101" y="191"/>
                  <a:pt x="101" y="183"/>
                </a:cubicBezTo>
                <a:cubicBezTo>
                  <a:pt x="101" y="130"/>
                  <a:pt x="101" y="130"/>
                  <a:pt x="101" y="130"/>
                </a:cubicBezTo>
                <a:cubicBezTo>
                  <a:pt x="101" y="57"/>
                  <a:pt x="101" y="57"/>
                  <a:pt x="101" y="57"/>
                </a:cubicBezTo>
                <a:cubicBezTo>
                  <a:pt x="101" y="50"/>
                  <a:pt x="101" y="50"/>
                  <a:pt x="10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68543" tIns="34272" rIns="68543" bIns="34272"/>
          <a:lstStyle/>
          <a:p>
            <a:endParaRPr lang="zh-CN" altLang="zh-CN">
              <a:latin typeface="Calibri" pitchFamily="34" charset="0"/>
              <a:sym typeface="宋体" pitchFamily="2" charset="-122"/>
            </a:endParaRPr>
          </a:p>
        </p:txBody>
      </p:sp>
      <p:grpSp>
        <p:nvGrpSpPr>
          <p:cNvPr id="15" name="Group 36"/>
          <p:cNvGrpSpPr>
            <a:grpSpLocks/>
          </p:cNvGrpSpPr>
          <p:nvPr/>
        </p:nvGrpSpPr>
        <p:grpSpPr bwMode="auto">
          <a:xfrm>
            <a:off x="7390652" y="2435618"/>
            <a:ext cx="357002" cy="333298"/>
            <a:chOff x="0" y="0"/>
            <a:chExt cx="739775" cy="690562"/>
          </a:xfrm>
        </p:grpSpPr>
        <p:sp>
          <p:nvSpPr>
            <p:cNvPr id="16" name="Freeform 876"/>
            <p:cNvSpPr>
              <a:spLocks noChangeArrowheads="1"/>
            </p:cNvSpPr>
            <p:nvPr/>
          </p:nvSpPr>
          <p:spPr bwMode="auto">
            <a:xfrm>
              <a:off x="608013" y="71437"/>
              <a:ext cx="115888" cy="101600"/>
            </a:xfrm>
            <a:custGeom>
              <a:avLst/>
              <a:gdLst>
                <a:gd name="T0" fmla="*/ 2 w 31"/>
                <a:gd name="T1" fmla="*/ 25 h 27"/>
                <a:gd name="T2" fmla="*/ 2 w 31"/>
                <a:gd name="T3" fmla="*/ 27 h 27"/>
                <a:gd name="T4" fmla="*/ 4 w 31"/>
                <a:gd name="T5" fmla="*/ 27 h 27"/>
                <a:gd name="T6" fmla="*/ 28 w 31"/>
                <a:gd name="T7" fmla="*/ 9 h 27"/>
                <a:gd name="T8" fmla="*/ 30 w 31"/>
                <a:gd name="T9" fmla="*/ 6 h 27"/>
                <a:gd name="T10" fmla="*/ 30 w 31"/>
                <a:gd name="T11" fmla="*/ 3 h 27"/>
                <a:gd name="T12" fmla="*/ 23 w 31"/>
                <a:gd name="T13" fmla="*/ 1 h 27"/>
                <a:gd name="T14" fmla="*/ 0 w 31"/>
                <a:gd name="T15" fmla="*/ 18 h 27"/>
                <a:gd name="T16" fmla="*/ 1 w 31"/>
                <a:gd name="T17" fmla="*/ 20 h 27"/>
                <a:gd name="T18" fmla="*/ 2 w 31"/>
                <a:gd name="T19" fmla="*/ 25 h 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"/>
                <a:gd name="T31" fmla="*/ 0 h 27"/>
                <a:gd name="T32" fmla="*/ 31 w 31"/>
                <a:gd name="T33" fmla="*/ 27 h 2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" h="27">
                  <a:moveTo>
                    <a:pt x="2" y="25"/>
                  </a:moveTo>
                  <a:cubicBezTo>
                    <a:pt x="2" y="26"/>
                    <a:pt x="2" y="26"/>
                    <a:pt x="2" y="27"/>
                  </a:cubicBezTo>
                  <a:cubicBezTo>
                    <a:pt x="3" y="27"/>
                    <a:pt x="3" y="27"/>
                    <a:pt x="4" y="27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9" y="9"/>
                    <a:pt x="30" y="7"/>
                    <a:pt x="30" y="6"/>
                  </a:cubicBezTo>
                  <a:cubicBezTo>
                    <a:pt x="31" y="5"/>
                    <a:pt x="30" y="4"/>
                    <a:pt x="30" y="3"/>
                  </a:cubicBezTo>
                  <a:cubicBezTo>
                    <a:pt x="28" y="0"/>
                    <a:pt x="25" y="0"/>
                    <a:pt x="23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20"/>
                  </a:cubicBezTo>
                  <a:cubicBezTo>
                    <a:pt x="1" y="22"/>
                    <a:pt x="1" y="23"/>
                    <a:pt x="2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17" name="Freeform 877"/>
            <p:cNvSpPr>
              <a:spLocks noChangeArrowheads="1"/>
            </p:cNvSpPr>
            <p:nvPr/>
          </p:nvSpPr>
          <p:spPr bwMode="auto">
            <a:xfrm>
              <a:off x="612775" y="225425"/>
              <a:ext cx="127000" cy="55563"/>
            </a:xfrm>
            <a:custGeom>
              <a:avLst/>
              <a:gdLst>
                <a:gd name="T0" fmla="*/ 33 w 34"/>
                <a:gd name="T1" fmla="*/ 7 h 15"/>
                <a:gd name="T2" fmla="*/ 30 w 34"/>
                <a:gd name="T3" fmla="*/ 5 h 15"/>
                <a:gd name="T4" fmla="*/ 1 w 34"/>
                <a:gd name="T5" fmla="*/ 0 h 15"/>
                <a:gd name="T6" fmla="*/ 1 w 34"/>
                <a:gd name="T7" fmla="*/ 3 h 15"/>
                <a:gd name="T8" fmla="*/ 1 w 34"/>
                <a:gd name="T9" fmla="*/ 7 h 15"/>
                <a:gd name="T10" fmla="*/ 0 w 34"/>
                <a:gd name="T11" fmla="*/ 10 h 15"/>
                <a:gd name="T12" fmla="*/ 28 w 34"/>
                <a:gd name="T13" fmla="*/ 15 h 15"/>
                <a:gd name="T14" fmla="*/ 29 w 34"/>
                <a:gd name="T15" fmla="*/ 15 h 15"/>
                <a:gd name="T16" fmla="*/ 34 w 34"/>
                <a:gd name="T17" fmla="*/ 11 h 15"/>
                <a:gd name="T18" fmla="*/ 33 w 34"/>
                <a:gd name="T19" fmla="*/ 7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4"/>
                <a:gd name="T31" fmla="*/ 0 h 15"/>
                <a:gd name="T32" fmla="*/ 34 w 34"/>
                <a:gd name="T33" fmla="*/ 15 h 1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4" h="15">
                  <a:moveTo>
                    <a:pt x="33" y="7"/>
                  </a:moveTo>
                  <a:cubicBezTo>
                    <a:pt x="32" y="6"/>
                    <a:pt x="31" y="5"/>
                    <a:pt x="30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4"/>
                    <a:pt x="1" y="6"/>
                    <a:pt x="1" y="7"/>
                  </a:cubicBezTo>
                  <a:cubicBezTo>
                    <a:pt x="1" y="8"/>
                    <a:pt x="0" y="9"/>
                    <a:pt x="0" y="10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9" y="15"/>
                  </a:cubicBezTo>
                  <a:cubicBezTo>
                    <a:pt x="31" y="15"/>
                    <a:pt x="33" y="13"/>
                    <a:pt x="34" y="11"/>
                  </a:cubicBezTo>
                  <a:cubicBezTo>
                    <a:pt x="34" y="10"/>
                    <a:pt x="33" y="8"/>
                    <a:pt x="3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18" name="Freeform 878"/>
            <p:cNvSpPr>
              <a:spLocks noChangeArrowheads="1"/>
            </p:cNvSpPr>
            <p:nvPr/>
          </p:nvSpPr>
          <p:spPr bwMode="auto">
            <a:xfrm>
              <a:off x="585788" y="304800"/>
              <a:ext cx="93663" cy="127000"/>
            </a:xfrm>
            <a:custGeom>
              <a:avLst/>
              <a:gdLst>
                <a:gd name="T0" fmla="*/ 6 w 25"/>
                <a:gd name="T1" fmla="*/ 2 h 34"/>
                <a:gd name="T2" fmla="*/ 4 w 25"/>
                <a:gd name="T3" fmla="*/ 0 h 34"/>
                <a:gd name="T4" fmla="*/ 3 w 25"/>
                <a:gd name="T5" fmla="*/ 3 h 34"/>
                <a:gd name="T6" fmla="*/ 1 w 25"/>
                <a:gd name="T7" fmla="*/ 7 h 34"/>
                <a:gd name="T8" fmla="*/ 0 w 25"/>
                <a:gd name="T9" fmla="*/ 10 h 34"/>
                <a:gd name="T10" fmla="*/ 16 w 25"/>
                <a:gd name="T11" fmla="*/ 32 h 34"/>
                <a:gd name="T12" fmla="*/ 19 w 25"/>
                <a:gd name="T13" fmla="*/ 34 h 34"/>
                <a:gd name="T14" fmla="*/ 20 w 25"/>
                <a:gd name="T15" fmla="*/ 34 h 34"/>
                <a:gd name="T16" fmla="*/ 22 w 25"/>
                <a:gd name="T17" fmla="*/ 33 h 34"/>
                <a:gd name="T18" fmla="*/ 24 w 25"/>
                <a:gd name="T19" fmla="*/ 30 h 34"/>
                <a:gd name="T20" fmla="*/ 24 w 25"/>
                <a:gd name="T21" fmla="*/ 27 h 34"/>
                <a:gd name="T22" fmla="*/ 6 w 25"/>
                <a:gd name="T23" fmla="*/ 2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"/>
                <a:gd name="T37" fmla="*/ 0 h 34"/>
                <a:gd name="T38" fmla="*/ 25 w 25"/>
                <a:gd name="T39" fmla="*/ 34 h 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" h="34">
                  <a:moveTo>
                    <a:pt x="6" y="2"/>
                  </a:moveTo>
                  <a:cubicBezTo>
                    <a:pt x="6" y="1"/>
                    <a:pt x="5" y="1"/>
                    <a:pt x="4" y="0"/>
                  </a:cubicBezTo>
                  <a:cubicBezTo>
                    <a:pt x="4" y="1"/>
                    <a:pt x="3" y="2"/>
                    <a:pt x="3" y="3"/>
                  </a:cubicBezTo>
                  <a:cubicBezTo>
                    <a:pt x="3" y="4"/>
                    <a:pt x="2" y="6"/>
                    <a:pt x="1" y="7"/>
                  </a:cubicBezTo>
                  <a:cubicBezTo>
                    <a:pt x="1" y="8"/>
                    <a:pt x="0" y="9"/>
                    <a:pt x="0" y="10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8" y="34"/>
                    <a:pt x="19" y="34"/>
                  </a:cubicBezTo>
                  <a:cubicBezTo>
                    <a:pt x="19" y="34"/>
                    <a:pt x="19" y="34"/>
                    <a:pt x="20" y="34"/>
                  </a:cubicBezTo>
                  <a:cubicBezTo>
                    <a:pt x="21" y="34"/>
                    <a:pt x="22" y="34"/>
                    <a:pt x="22" y="33"/>
                  </a:cubicBezTo>
                  <a:cubicBezTo>
                    <a:pt x="24" y="33"/>
                    <a:pt x="24" y="32"/>
                    <a:pt x="24" y="30"/>
                  </a:cubicBezTo>
                  <a:cubicBezTo>
                    <a:pt x="25" y="29"/>
                    <a:pt x="24" y="28"/>
                    <a:pt x="24" y="27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19" name="Freeform 879"/>
            <p:cNvSpPr>
              <a:spLocks noChangeArrowheads="1"/>
            </p:cNvSpPr>
            <p:nvPr/>
          </p:nvSpPr>
          <p:spPr bwMode="auto">
            <a:xfrm>
              <a:off x="15875" y="71437"/>
              <a:ext cx="112713" cy="101600"/>
            </a:xfrm>
            <a:custGeom>
              <a:avLst/>
              <a:gdLst>
                <a:gd name="T0" fmla="*/ 2 w 30"/>
                <a:gd name="T1" fmla="*/ 9 h 27"/>
                <a:gd name="T2" fmla="*/ 27 w 30"/>
                <a:gd name="T3" fmla="*/ 27 h 27"/>
                <a:gd name="T4" fmla="*/ 28 w 30"/>
                <a:gd name="T5" fmla="*/ 27 h 27"/>
                <a:gd name="T6" fmla="*/ 28 w 30"/>
                <a:gd name="T7" fmla="*/ 24 h 27"/>
                <a:gd name="T8" fmla="*/ 29 w 30"/>
                <a:gd name="T9" fmla="*/ 20 h 27"/>
                <a:gd name="T10" fmla="*/ 30 w 30"/>
                <a:gd name="T11" fmla="*/ 17 h 27"/>
                <a:gd name="T12" fmla="*/ 8 w 30"/>
                <a:gd name="T13" fmla="*/ 1 h 27"/>
                <a:gd name="T14" fmla="*/ 1 w 30"/>
                <a:gd name="T15" fmla="*/ 3 h 27"/>
                <a:gd name="T16" fmla="*/ 0 w 30"/>
                <a:gd name="T17" fmla="*/ 6 h 27"/>
                <a:gd name="T18" fmla="*/ 2 w 30"/>
                <a:gd name="T19" fmla="*/ 9 h 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0"/>
                <a:gd name="T31" fmla="*/ 0 h 27"/>
                <a:gd name="T32" fmla="*/ 30 w 30"/>
                <a:gd name="T33" fmla="*/ 27 h 2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0" h="27">
                  <a:moveTo>
                    <a:pt x="2" y="9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7" y="27"/>
                    <a:pt x="28" y="27"/>
                  </a:cubicBezTo>
                  <a:cubicBezTo>
                    <a:pt x="28" y="26"/>
                    <a:pt x="28" y="25"/>
                    <a:pt x="28" y="24"/>
                  </a:cubicBezTo>
                  <a:cubicBezTo>
                    <a:pt x="28" y="23"/>
                    <a:pt x="29" y="21"/>
                    <a:pt x="29" y="20"/>
                  </a:cubicBezTo>
                  <a:cubicBezTo>
                    <a:pt x="29" y="19"/>
                    <a:pt x="30" y="18"/>
                    <a:pt x="30" y="17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5" y="0"/>
                    <a:pt x="2" y="0"/>
                    <a:pt x="1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7"/>
                    <a:pt x="1" y="9"/>
                    <a:pt x="2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20" name="Freeform 880"/>
            <p:cNvSpPr>
              <a:spLocks noChangeArrowheads="1"/>
            </p:cNvSpPr>
            <p:nvPr/>
          </p:nvSpPr>
          <p:spPr bwMode="auto">
            <a:xfrm>
              <a:off x="0" y="225425"/>
              <a:ext cx="120650" cy="55563"/>
            </a:xfrm>
            <a:custGeom>
              <a:avLst/>
              <a:gdLst>
                <a:gd name="T0" fmla="*/ 32 w 32"/>
                <a:gd name="T1" fmla="*/ 7 h 15"/>
                <a:gd name="T2" fmla="*/ 31 w 32"/>
                <a:gd name="T3" fmla="*/ 3 h 15"/>
                <a:gd name="T4" fmla="*/ 31 w 32"/>
                <a:gd name="T5" fmla="*/ 0 h 15"/>
                <a:gd name="T6" fmla="*/ 4 w 32"/>
                <a:gd name="T7" fmla="*/ 5 h 15"/>
                <a:gd name="T8" fmla="*/ 1 w 32"/>
                <a:gd name="T9" fmla="*/ 7 h 15"/>
                <a:gd name="T10" fmla="*/ 0 w 32"/>
                <a:gd name="T11" fmla="*/ 11 h 15"/>
                <a:gd name="T12" fmla="*/ 5 w 32"/>
                <a:gd name="T13" fmla="*/ 15 h 15"/>
                <a:gd name="T14" fmla="*/ 5 w 32"/>
                <a:gd name="T15" fmla="*/ 15 h 15"/>
                <a:gd name="T16" fmla="*/ 32 w 32"/>
                <a:gd name="T17" fmla="*/ 10 h 15"/>
                <a:gd name="T18" fmla="*/ 32 w 32"/>
                <a:gd name="T19" fmla="*/ 7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"/>
                <a:gd name="T31" fmla="*/ 0 h 15"/>
                <a:gd name="T32" fmla="*/ 32 w 32"/>
                <a:gd name="T33" fmla="*/ 15 h 1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" h="15">
                  <a:moveTo>
                    <a:pt x="32" y="7"/>
                  </a:moveTo>
                  <a:cubicBezTo>
                    <a:pt x="32" y="6"/>
                    <a:pt x="31" y="5"/>
                    <a:pt x="31" y="3"/>
                  </a:cubicBezTo>
                  <a:cubicBezTo>
                    <a:pt x="31" y="2"/>
                    <a:pt x="31" y="1"/>
                    <a:pt x="31" y="0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1" y="6"/>
                    <a:pt x="1" y="7"/>
                  </a:cubicBezTo>
                  <a:cubicBezTo>
                    <a:pt x="0" y="8"/>
                    <a:pt x="0" y="10"/>
                    <a:pt x="0" y="11"/>
                  </a:cubicBezTo>
                  <a:cubicBezTo>
                    <a:pt x="0" y="13"/>
                    <a:pt x="2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9"/>
                    <a:pt x="32" y="8"/>
                    <a:pt x="32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21" name="Freeform 881"/>
            <p:cNvSpPr>
              <a:spLocks noChangeArrowheads="1"/>
            </p:cNvSpPr>
            <p:nvPr/>
          </p:nvSpPr>
          <p:spPr bwMode="auto">
            <a:xfrm>
              <a:off x="60325" y="307975"/>
              <a:ext cx="90488" cy="123825"/>
            </a:xfrm>
            <a:custGeom>
              <a:avLst/>
              <a:gdLst>
                <a:gd name="T0" fmla="*/ 21 w 24"/>
                <a:gd name="T1" fmla="*/ 2 h 33"/>
                <a:gd name="T2" fmla="*/ 20 w 24"/>
                <a:gd name="T3" fmla="*/ 0 h 33"/>
                <a:gd name="T4" fmla="*/ 18 w 24"/>
                <a:gd name="T5" fmla="*/ 1 h 33"/>
                <a:gd name="T6" fmla="*/ 1 w 24"/>
                <a:gd name="T7" fmla="*/ 26 h 33"/>
                <a:gd name="T8" fmla="*/ 0 w 24"/>
                <a:gd name="T9" fmla="*/ 29 h 33"/>
                <a:gd name="T10" fmla="*/ 2 w 24"/>
                <a:gd name="T11" fmla="*/ 32 h 33"/>
                <a:gd name="T12" fmla="*/ 5 w 24"/>
                <a:gd name="T13" fmla="*/ 33 h 33"/>
                <a:gd name="T14" fmla="*/ 6 w 24"/>
                <a:gd name="T15" fmla="*/ 33 h 33"/>
                <a:gd name="T16" fmla="*/ 9 w 24"/>
                <a:gd name="T17" fmla="*/ 31 h 33"/>
                <a:gd name="T18" fmla="*/ 24 w 24"/>
                <a:gd name="T19" fmla="*/ 10 h 33"/>
                <a:gd name="T20" fmla="*/ 23 w 24"/>
                <a:gd name="T21" fmla="*/ 7 h 33"/>
                <a:gd name="T22" fmla="*/ 21 w 24"/>
                <a:gd name="T23" fmla="*/ 2 h 3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4"/>
                <a:gd name="T37" fmla="*/ 0 h 33"/>
                <a:gd name="T38" fmla="*/ 24 w 24"/>
                <a:gd name="T39" fmla="*/ 33 h 3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4" h="33">
                  <a:moveTo>
                    <a:pt x="21" y="2"/>
                  </a:moveTo>
                  <a:cubicBezTo>
                    <a:pt x="20" y="1"/>
                    <a:pt x="20" y="1"/>
                    <a:pt x="20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7"/>
                    <a:pt x="0" y="28"/>
                    <a:pt x="0" y="29"/>
                  </a:cubicBezTo>
                  <a:cubicBezTo>
                    <a:pt x="0" y="31"/>
                    <a:pt x="1" y="32"/>
                    <a:pt x="2" y="32"/>
                  </a:cubicBezTo>
                  <a:cubicBezTo>
                    <a:pt x="3" y="33"/>
                    <a:pt x="4" y="33"/>
                    <a:pt x="5" y="33"/>
                  </a:cubicBezTo>
                  <a:cubicBezTo>
                    <a:pt x="5" y="33"/>
                    <a:pt x="5" y="33"/>
                    <a:pt x="6" y="33"/>
                  </a:cubicBezTo>
                  <a:cubicBezTo>
                    <a:pt x="7" y="33"/>
                    <a:pt x="8" y="32"/>
                    <a:pt x="9" y="31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3" y="9"/>
                    <a:pt x="23" y="8"/>
                    <a:pt x="23" y="7"/>
                  </a:cubicBezTo>
                  <a:cubicBezTo>
                    <a:pt x="22" y="5"/>
                    <a:pt x="21" y="4"/>
                    <a:pt x="21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22" name="Freeform 882"/>
            <p:cNvSpPr>
              <a:spLocks noEditPoints="1" noChangeArrowheads="1"/>
            </p:cNvSpPr>
            <p:nvPr/>
          </p:nvSpPr>
          <p:spPr bwMode="auto">
            <a:xfrm>
              <a:off x="158750" y="0"/>
              <a:ext cx="419100" cy="506413"/>
            </a:xfrm>
            <a:custGeom>
              <a:avLst/>
              <a:gdLst>
                <a:gd name="T0" fmla="*/ 56 w 112"/>
                <a:gd name="T1" fmla="*/ 0 h 135"/>
                <a:gd name="T2" fmla="*/ 0 w 112"/>
                <a:gd name="T3" fmla="*/ 56 h 135"/>
                <a:gd name="T4" fmla="*/ 17 w 112"/>
                <a:gd name="T5" fmla="*/ 101 h 135"/>
                <a:gd name="T6" fmla="*/ 18 w 112"/>
                <a:gd name="T7" fmla="*/ 101 h 135"/>
                <a:gd name="T8" fmla="*/ 30 w 112"/>
                <a:gd name="T9" fmla="*/ 128 h 135"/>
                <a:gd name="T10" fmla="*/ 37 w 112"/>
                <a:gd name="T11" fmla="*/ 135 h 135"/>
                <a:gd name="T12" fmla="*/ 74 w 112"/>
                <a:gd name="T13" fmla="*/ 135 h 135"/>
                <a:gd name="T14" fmla="*/ 74 w 112"/>
                <a:gd name="T15" fmla="*/ 135 h 135"/>
                <a:gd name="T16" fmla="*/ 77 w 112"/>
                <a:gd name="T17" fmla="*/ 134 h 135"/>
                <a:gd name="T18" fmla="*/ 81 w 112"/>
                <a:gd name="T19" fmla="*/ 128 h 135"/>
                <a:gd name="T20" fmla="*/ 94 w 112"/>
                <a:gd name="T21" fmla="*/ 101 h 135"/>
                <a:gd name="T22" fmla="*/ 95 w 112"/>
                <a:gd name="T23" fmla="*/ 100 h 135"/>
                <a:gd name="T24" fmla="*/ 112 w 112"/>
                <a:gd name="T25" fmla="*/ 56 h 135"/>
                <a:gd name="T26" fmla="*/ 56 w 112"/>
                <a:gd name="T27" fmla="*/ 0 h 135"/>
                <a:gd name="T28" fmla="*/ 83 w 112"/>
                <a:gd name="T29" fmla="*/ 93 h 135"/>
                <a:gd name="T30" fmla="*/ 82 w 112"/>
                <a:gd name="T31" fmla="*/ 94 h 135"/>
                <a:gd name="T32" fmla="*/ 68 w 112"/>
                <a:gd name="T33" fmla="*/ 121 h 135"/>
                <a:gd name="T34" fmla="*/ 43 w 112"/>
                <a:gd name="T35" fmla="*/ 121 h 135"/>
                <a:gd name="T36" fmla="*/ 29 w 112"/>
                <a:gd name="T37" fmla="*/ 93 h 135"/>
                <a:gd name="T38" fmla="*/ 28 w 112"/>
                <a:gd name="T39" fmla="*/ 93 h 135"/>
                <a:gd name="T40" fmla="*/ 14 w 112"/>
                <a:gd name="T41" fmla="*/ 56 h 135"/>
                <a:gd name="T42" fmla="*/ 56 w 112"/>
                <a:gd name="T43" fmla="*/ 14 h 135"/>
                <a:gd name="T44" fmla="*/ 98 w 112"/>
                <a:gd name="T45" fmla="*/ 56 h 135"/>
                <a:gd name="T46" fmla="*/ 83 w 112"/>
                <a:gd name="T47" fmla="*/ 93 h 1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2"/>
                <a:gd name="T73" fmla="*/ 0 h 135"/>
                <a:gd name="T74" fmla="*/ 112 w 112"/>
                <a:gd name="T75" fmla="*/ 135 h 13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2" h="135"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71"/>
                    <a:pt x="6" y="88"/>
                    <a:pt x="17" y="101"/>
                  </a:cubicBezTo>
                  <a:cubicBezTo>
                    <a:pt x="17" y="101"/>
                    <a:pt x="17" y="101"/>
                    <a:pt x="18" y="101"/>
                  </a:cubicBezTo>
                  <a:cubicBezTo>
                    <a:pt x="21" y="106"/>
                    <a:pt x="30" y="119"/>
                    <a:pt x="30" y="128"/>
                  </a:cubicBezTo>
                  <a:cubicBezTo>
                    <a:pt x="30" y="132"/>
                    <a:pt x="33" y="135"/>
                    <a:pt x="37" y="135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75" y="135"/>
                    <a:pt x="76" y="135"/>
                    <a:pt x="77" y="134"/>
                  </a:cubicBezTo>
                  <a:cubicBezTo>
                    <a:pt x="80" y="133"/>
                    <a:pt x="81" y="131"/>
                    <a:pt x="81" y="128"/>
                  </a:cubicBezTo>
                  <a:cubicBezTo>
                    <a:pt x="81" y="120"/>
                    <a:pt x="89" y="108"/>
                    <a:pt x="94" y="101"/>
                  </a:cubicBezTo>
                  <a:cubicBezTo>
                    <a:pt x="94" y="101"/>
                    <a:pt x="95" y="101"/>
                    <a:pt x="95" y="100"/>
                  </a:cubicBezTo>
                  <a:cubicBezTo>
                    <a:pt x="105" y="87"/>
                    <a:pt x="112" y="71"/>
                    <a:pt x="112" y="56"/>
                  </a:cubicBezTo>
                  <a:cubicBezTo>
                    <a:pt x="112" y="25"/>
                    <a:pt x="87" y="0"/>
                    <a:pt x="56" y="0"/>
                  </a:cubicBezTo>
                  <a:close/>
                  <a:moveTo>
                    <a:pt x="83" y="93"/>
                  </a:moveTo>
                  <a:cubicBezTo>
                    <a:pt x="83" y="93"/>
                    <a:pt x="83" y="94"/>
                    <a:pt x="82" y="94"/>
                  </a:cubicBezTo>
                  <a:cubicBezTo>
                    <a:pt x="79" y="98"/>
                    <a:pt x="71" y="110"/>
                    <a:pt x="68" y="121"/>
                  </a:cubicBezTo>
                  <a:cubicBezTo>
                    <a:pt x="43" y="121"/>
                    <a:pt x="43" y="121"/>
                    <a:pt x="43" y="121"/>
                  </a:cubicBezTo>
                  <a:cubicBezTo>
                    <a:pt x="40" y="109"/>
                    <a:pt x="31" y="97"/>
                    <a:pt x="29" y="93"/>
                  </a:cubicBezTo>
                  <a:cubicBezTo>
                    <a:pt x="29" y="93"/>
                    <a:pt x="28" y="93"/>
                    <a:pt x="28" y="93"/>
                  </a:cubicBezTo>
                  <a:cubicBezTo>
                    <a:pt x="19" y="82"/>
                    <a:pt x="14" y="68"/>
                    <a:pt x="14" y="56"/>
                  </a:cubicBezTo>
                  <a:cubicBezTo>
                    <a:pt x="14" y="33"/>
                    <a:pt x="32" y="14"/>
                    <a:pt x="56" y="14"/>
                  </a:cubicBezTo>
                  <a:cubicBezTo>
                    <a:pt x="79" y="14"/>
                    <a:pt x="98" y="33"/>
                    <a:pt x="98" y="56"/>
                  </a:cubicBezTo>
                  <a:cubicBezTo>
                    <a:pt x="98" y="68"/>
                    <a:pt x="92" y="82"/>
                    <a:pt x="83" y="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23" name="Freeform 883"/>
            <p:cNvSpPr>
              <a:spLocks noChangeArrowheads="1"/>
            </p:cNvSpPr>
            <p:nvPr/>
          </p:nvSpPr>
          <p:spPr bwMode="auto">
            <a:xfrm>
              <a:off x="288925" y="547687"/>
              <a:ext cx="158750" cy="142875"/>
            </a:xfrm>
            <a:custGeom>
              <a:avLst/>
              <a:gdLst>
                <a:gd name="T0" fmla="*/ 36 w 42"/>
                <a:gd name="T1" fmla="*/ 0 h 38"/>
                <a:gd name="T2" fmla="*/ 5 w 42"/>
                <a:gd name="T3" fmla="*/ 0 h 38"/>
                <a:gd name="T4" fmla="*/ 0 w 42"/>
                <a:gd name="T5" fmla="*/ 6 h 38"/>
                <a:gd name="T6" fmla="*/ 0 w 42"/>
                <a:gd name="T7" fmla="*/ 27 h 38"/>
                <a:gd name="T8" fmla="*/ 5 w 42"/>
                <a:gd name="T9" fmla="*/ 33 h 38"/>
                <a:gd name="T10" fmla="*/ 10 w 42"/>
                <a:gd name="T11" fmla="*/ 33 h 38"/>
                <a:gd name="T12" fmla="*/ 13 w 42"/>
                <a:gd name="T13" fmla="*/ 36 h 38"/>
                <a:gd name="T14" fmla="*/ 17 w 42"/>
                <a:gd name="T15" fmla="*/ 38 h 38"/>
                <a:gd name="T16" fmla="*/ 24 w 42"/>
                <a:gd name="T17" fmla="*/ 38 h 38"/>
                <a:gd name="T18" fmla="*/ 28 w 42"/>
                <a:gd name="T19" fmla="*/ 36 h 38"/>
                <a:gd name="T20" fmla="*/ 31 w 42"/>
                <a:gd name="T21" fmla="*/ 33 h 38"/>
                <a:gd name="T22" fmla="*/ 36 w 42"/>
                <a:gd name="T23" fmla="*/ 33 h 38"/>
                <a:gd name="T24" fmla="*/ 42 w 42"/>
                <a:gd name="T25" fmla="*/ 27 h 38"/>
                <a:gd name="T26" fmla="*/ 42 w 42"/>
                <a:gd name="T27" fmla="*/ 6 h 38"/>
                <a:gd name="T28" fmla="*/ 36 w 42"/>
                <a:gd name="T29" fmla="*/ 0 h 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"/>
                <a:gd name="T46" fmla="*/ 0 h 38"/>
                <a:gd name="T47" fmla="*/ 42 w 42"/>
                <a:gd name="T48" fmla="*/ 38 h 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" h="38">
                  <a:moveTo>
                    <a:pt x="3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2" y="33"/>
                    <a:pt x="5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4" y="37"/>
                    <a:pt x="16" y="38"/>
                    <a:pt x="17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6" y="38"/>
                    <a:pt x="27" y="37"/>
                    <a:pt x="28" y="36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9" y="33"/>
                    <a:pt x="42" y="30"/>
                    <a:pt x="42" y="27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3"/>
                    <a:pt x="39" y="0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  <a:sym typeface="宋体" pitchFamily="2" charset="-122"/>
              </a:endParaRPr>
            </a:p>
          </p:txBody>
        </p:sp>
      </p:grp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4891817" y="1347630"/>
            <a:ext cx="2318390" cy="623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/>
          <a:p>
            <a:pPr algn="r"/>
            <a:r>
              <a:rPr lang="zh-CN" altLang="en-US" sz="1200" dirty="0">
                <a:latin typeface="Adobe 黑体 Std R" pitchFamily="34" charset="-122"/>
                <a:ea typeface="Adobe 黑体 Std R" pitchFamily="34" charset="-122"/>
              </a:rPr>
              <a:t>请在此处输入您的文本或者复制您的文本粘贴到此处，请在此处输入您的文本或者复制</a:t>
            </a:r>
            <a:endParaRPr lang="zh-CN" altLang="en-US" sz="1800" dirty="0"/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4891817" y="2242773"/>
            <a:ext cx="2318390" cy="623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/>
          <a:p>
            <a:pPr algn="r"/>
            <a:r>
              <a:rPr lang="zh-CN" altLang="en-US" sz="1200" dirty="0">
                <a:latin typeface="Adobe 黑体 Std R" pitchFamily="34" charset="-122"/>
                <a:ea typeface="Adobe 黑体 Std R" pitchFamily="34" charset="-122"/>
              </a:rPr>
              <a:t>在此处输入您的文本或者复制您的文本粘贴到此处，请在此处输入您的文本或者复制</a:t>
            </a:r>
            <a:endParaRPr lang="zh-CN" altLang="en-US" sz="1200" dirty="0"/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4891817" y="3128393"/>
            <a:ext cx="2318390" cy="623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/>
          <a:p>
            <a:pPr algn="r"/>
            <a:r>
              <a:rPr lang="zh-CN" altLang="en-US" sz="1200" dirty="0">
                <a:latin typeface="Adobe 黑体 Std R" pitchFamily="34" charset="-122"/>
                <a:ea typeface="Adobe 黑体 Std R" pitchFamily="34" charset="-122"/>
              </a:rPr>
              <a:t>在此处输入您的文本或者复制您的文本粘贴到此处，请在此处输入您的文本或者复制</a:t>
            </a:r>
            <a:endParaRPr lang="zh-CN" altLang="en-US" sz="1200" dirty="0"/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4891817" y="3974732"/>
            <a:ext cx="2318390" cy="623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/>
          <a:p>
            <a:pPr algn="r"/>
            <a:r>
              <a:rPr lang="zh-CN" altLang="en-US" sz="1200" dirty="0">
                <a:latin typeface="Adobe 黑体 Std R" pitchFamily="34" charset="-122"/>
                <a:ea typeface="Adobe 黑体 Std R" pitchFamily="34" charset="-122"/>
              </a:rPr>
              <a:t>在此处输入您的文本或者复制您的文本粘贴到此处，请在此处输入您的文本或者复制</a:t>
            </a:r>
            <a:endParaRPr lang="zh-CN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662717" y="2392646"/>
            <a:ext cx="984372" cy="1084661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pPr algn="ctr"/>
            <a:r>
              <a:rPr lang="zh-CN" altLang="en-US" sz="3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3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331640" y="1203598"/>
            <a:ext cx="3524795" cy="3456775"/>
            <a:chOff x="1083121" y="1628006"/>
            <a:chExt cx="4702175" cy="4610100"/>
          </a:xfrm>
        </p:grpSpPr>
        <p:sp>
          <p:nvSpPr>
            <p:cNvPr id="30" name="椭圆 6"/>
            <p:cNvSpPr>
              <a:spLocks noChangeArrowheads="1"/>
            </p:cNvSpPr>
            <p:nvPr/>
          </p:nvSpPr>
          <p:spPr bwMode="auto">
            <a:xfrm>
              <a:off x="1083121" y="3318693"/>
              <a:ext cx="1373188" cy="13731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1" name="椭圆 7"/>
            <p:cNvSpPr>
              <a:spLocks noChangeArrowheads="1"/>
            </p:cNvSpPr>
            <p:nvPr/>
          </p:nvSpPr>
          <p:spPr bwMode="auto">
            <a:xfrm>
              <a:off x="2737296" y="1628006"/>
              <a:ext cx="1373188" cy="13731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2" name="椭圆 8"/>
            <p:cNvSpPr>
              <a:spLocks noChangeArrowheads="1"/>
            </p:cNvSpPr>
            <p:nvPr/>
          </p:nvSpPr>
          <p:spPr bwMode="auto">
            <a:xfrm>
              <a:off x="4410521" y="3318693"/>
              <a:ext cx="1374775" cy="13731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3" name="椭圆 9"/>
            <p:cNvSpPr>
              <a:spLocks noChangeArrowheads="1"/>
            </p:cNvSpPr>
            <p:nvPr/>
          </p:nvSpPr>
          <p:spPr bwMode="auto">
            <a:xfrm>
              <a:off x="2772221" y="4864918"/>
              <a:ext cx="1373188" cy="13731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4" name="矩形 33"/>
            <p:cNvSpPr>
              <a:spLocks noChangeArrowheads="1"/>
            </p:cNvSpPr>
            <p:nvPr/>
          </p:nvSpPr>
          <p:spPr bwMode="auto">
            <a:xfrm>
              <a:off x="1227807" y="3616139"/>
              <a:ext cx="1067515" cy="779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服务不</a:t>
              </a:r>
              <a:endPara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足之一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545236" y="3616139"/>
              <a:ext cx="1191582" cy="779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服务不足之一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36" name="矩形 35"/>
            <p:cNvSpPr>
              <a:spLocks noChangeArrowheads="1"/>
            </p:cNvSpPr>
            <p:nvPr/>
          </p:nvSpPr>
          <p:spPr bwMode="auto">
            <a:xfrm>
              <a:off x="2858815" y="1962537"/>
              <a:ext cx="1108389" cy="779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服务不足之一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37" name="矩形 36"/>
            <p:cNvSpPr>
              <a:spLocks noChangeArrowheads="1"/>
            </p:cNvSpPr>
            <p:nvPr/>
          </p:nvSpPr>
          <p:spPr bwMode="auto">
            <a:xfrm>
              <a:off x="2925056" y="5162365"/>
              <a:ext cx="1067515" cy="779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服务不</a:t>
              </a:r>
              <a:endPara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足之一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240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24" grpId="0"/>
      <p:bldP spid="25" grpId="0"/>
      <p:bldP spid="26" grpId="0"/>
      <p:bldP spid="27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3515" y="1131590"/>
            <a:ext cx="2780630" cy="7525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点击输入简要文字内容，文字内容需概括精炼，不用多余的文字修饰，言简意赅的说明分项内容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8143" y="2107268"/>
            <a:ext cx="2520281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、点击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输入简要文字内容，文字内容需概括精炼，不用多余的文字修饰，言简意赅的说明分项内容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5371" y="3503449"/>
            <a:ext cx="1723549" cy="2846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5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此处添加标题内容</a:t>
            </a:r>
            <a:endParaRPr lang="zh-CN" altLang="en-US" sz="15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5935" y="2427734"/>
            <a:ext cx="1723549" cy="2846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5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此处添加标题内容</a:t>
            </a:r>
            <a:endParaRPr lang="en-US" altLang="zh-CN" sz="15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24442" y="1392341"/>
            <a:ext cx="1723549" cy="2846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5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此处添加标题内容</a:t>
            </a:r>
            <a:endParaRPr lang="zh-CN" altLang="en-US" sz="15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47399" y="1183731"/>
            <a:ext cx="874116" cy="874116"/>
            <a:chOff x="5125542" y="1399140"/>
            <a:chExt cx="874116" cy="874116"/>
          </a:xfrm>
          <a:solidFill>
            <a:schemeClr val="accent2"/>
          </a:solidFill>
        </p:grpSpPr>
        <p:sp>
          <p:nvSpPr>
            <p:cNvPr id="9" name="椭圆 8"/>
            <p:cNvSpPr/>
            <p:nvPr/>
          </p:nvSpPr>
          <p:spPr>
            <a:xfrm>
              <a:off x="5125542" y="1399140"/>
              <a:ext cx="874116" cy="8741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14943" y="1628156"/>
              <a:ext cx="502061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87086" y="2136513"/>
            <a:ext cx="874116" cy="874116"/>
            <a:chOff x="3265229" y="2351922"/>
            <a:chExt cx="874116" cy="874116"/>
          </a:xfrm>
          <a:solidFill>
            <a:schemeClr val="accent2"/>
          </a:solidFill>
        </p:grpSpPr>
        <p:sp>
          <p:nvSpPr>
            <p:cNvPr id="12" name="椭圆 11"/>
            <p:cNvSpPr/>
            <p:nvPr/>
          </p:nvSpPr>
          <p:spPr>
            <a:xfrm>
              <a:off x="3265229" y="2351922"/>
              <a:ext cx="874116" cy="8741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24802" y="2571135"/>
              <a:ext cx="48923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20600" y="3139446"/>
            <a:ext cx="874116" cy="874116"/>
            <a:chOff x="1298743" y="3354855"/>
            <a:chExt cx="874116" cy="874116"/>
          </a:xfrm>
          <a:solidFill>
            <a:schemeClr val="accent2"/>
          </a:solidFill>
          <a:effectLst/>
        </p:grpSpPr>
        <p:sp>
          <p:nvSpPr>
            <p:cNvPr id="15" name="椭圆 14"/>
            <p:cNvSpPr/>
            <p:nvPr/>
          </p:nvSpPr>
          <p:spPr>
            <a:xfrm>
              <a:off x="1298743" y="3354855"/>
              <a:ext cx="874116" cy="8741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83792" y="3591858"/>
              <a:ext cx="48603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868143" y="2888338"/>
            <a:ext cx="2520281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、点击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输入简要文字内容，文字内容需概括精炼，不用多余的文字修饰，言简意赅的说明分项内容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68143" y="3691444"/>
            <a:ext cx="2520281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、点击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输入简要文字内容，文字内容需概括精炼，不用多余的文字修饰，言简意赅的说明分项内容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25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44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44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1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4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36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8" presetClass="entr" presetSubtype="3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3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8" presetClass="entr" presetSubtype="3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4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8" presetClass="entr" presetSubtype="3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4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  <p:bldP spid="4" grpId="0"/>
          <p:bldP spid="5" grpId="0"/>
          <p:bldP spid="6" grpId="0"/>
          <p:bldP spid="7" grpId="0"/>
          <p:bldP spid="17" grpId="0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1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4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36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8" presetClass="entr" presetSubtype="3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3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8" presetClass="entr" presetSubtype="3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4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8" presetClass="entr" presetSubtype="3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4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  <p:bldP spid="4" grpId="0"/>
          <p:bldP spid="5" grpId="0"/>
          <p:bldP spid="6" grpId="0"/>
          <p:bldP spid="7" grpId="0"/>
          <p:bldP spid="17" grpId="0"/>
          <p:bldP spid="18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0" y="394"/>
            <a:ext cx="9257387" cy="5142713"/>
          </a:xfrm>
          <a:prstGeom prst="rect">
            <a:avLst/>
          </a:prstGeom>
          <a:solidFill>
            <a:srgbClr val="0565AF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8183" tIns="49092" rIns="98183" bIns="49092" numCol="1" rtlCol="0" anchor="t" anchorCtr="0" compatLnSpc="1">
            <a:prstTxWarp prst="textNoShape">
              <a:avLst/>
            </a:prstTxWarp>
          </a:bodyPr>
          <a:lstStyle/>
          <a:p>
            <a:pPr algn="ctr" defTabSz="98182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6031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42374" y="2343166"/>
            <a:ext cx="7572640" cy="5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174" b="1" dirty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明年工作计划</a:t>
            </a:r>
            <a:endParaRPr lang="en-US" altLang="zh-CN" sz="3174" b="1" dirty="0">
              <a:solidFill>
                <a:srgbClr val="EA4C4C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1290349" y="2800334"/>
            <a:ext cx="6676690" cy="32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200</a:t>
            </a:r>
            <a:r>
              <a:rPr lang="zh-CN" altLang="en-US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字以内，据统计每页幻灯片的最好控制在</a:t>
            </a:r>
            <a:r>
              <a:rPr lang="en-US" altLang="zh-CN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5</a:t>
            </a:r>
            <a:r>
              <a:rPr lang="zh-CN" altLang="en-US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分钟之内。 此处添加详细文本描述，建议与标题相关并符合整体语言风格</a:t>
            </a:r>
            <a:endParaRPr lang="en-US" sz="952" dirty="0">
              <a:solidFill>
                <a:srgbClr val="FFFFFF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4399883" y="1323388"/>
            <a:ext cx="457621" cy="724738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rgbClr val="FFFFFF"/>
              </a:solidFill>
            </a:endParaRPr>
          </a:p>
        </p:txBody>
      </p:sp>
      <p:pic>
        <p:nvPicPr>
          <p:cNvPr id="13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3809" y="2343166"/>
            <a:ext cx="2283989" cy="280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11688"/>
      </p:ext>
    </p:extLst>
  </p:cSld>
  <p:clrMapOvr>
    <a:masterClrMapping/>
  </p:clrMapOvr>
  <p:transition spd="slow" advTm="338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</p:bldLst>
  </p:timing>
  <p:extLst mod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13145" y="1402599"/>
            <a:ext cx="4379219" cy="2891359"/>
            <a:chOff x="0" y="0"/>
            <a:chExt cx="5166566" cy="3409678"/>
          </a:xfrm>
        </p:grpSpPr>
        <p:sp>
          <p:nvSpPr>
            <p:cNvPr id="5" name="椭圆 2"/>
            <p:cNvSpPr>
              <a:spLocks/>
            </p:cNvSpPr>
            <p:nvPr/>
          </p:nvSpPr>
          <p:spPr bwMode="auto">
            <a:xfrm rot="1748642">
              <a:off x="0" y="0"/>
              <a:ext cx="2211234" cy="2230539"/>
            </a:xfrm>
            <a:custGeom>
              <a:avLst/>
              <a:gdLst>
                <a:gd name="T0" fmla="*/ 2997604 w 2997604"/>
                <a:gd name="T1" fmla="*/ 1790780 h 3024336"/>
                <a:gd name="T2" fmla="*/ 1512168 w 2997604"/>
                <a:gd name="T3" fmla="*/ 3024336 h 3024336"/>
                <a:gd name="T4" fmla="*/ 0 w 2997604"/>
                <a:gd name="T5" fmla="*/ 1512168 h 3024336"/>
                <a:gd name="T6" fmla="*/ 1512168 w 2997604"/>
                <a:gd name="T7" fmla="*/ 0 h 3024336"/>
                <a:gd name="T8" fmla="*/ 1764196 w 2997604"/>
                <a:gd name="T9" fmla="*/ 22675 h 3024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7604" h="3024336">
                  <a:moveTo>
                    <a:pt x="2997604" y="1790780"/>
                  </a:moveTo>
                  <a:cubicBezTo>
                    <a:pt x="2867846" y="2492941"/>
                    <a:pt x="2252064" y="3024336"/>
                    <a:pt x="1512168" y="3024336"/>
                  </a:cubicBezTo>
                  <a:cubicBezTo>
                    <a:pt x="677021" y="3024336"/>
                    <a:pt x="0" y="2347315"/>
                    <a:pt x="0" y="1512168"/>
                  </a:cubicBezTo>
                  <a:cubicBezTo>
                    <a:pt x="0" y="677021"/>
                    <a:pt x="677021" y="0"/>
                    <a:pt x="1512168" y="0"/>
                  </a:cubicBezTo>
                  <a:cubicBezTo>
                    <a:pt x="1598138" y="0"/>
                    <a:pt x="1682432" y="7174"/>
                    <a:pt x="1764196" y="22675"/>
                  </a:cubicBez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ys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 anchor="ctr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椭圆 4"/>
            <p:cNvSpPr>
              <a:spLocks/>
            </p:cNvSpPr>
            <p:nvPr/>
          </p:nvSpPr>
          <p:spPr bwMode="auto">
            <a:xfrm rot="1748642">
              <a:off x="2072242" y="1513229"/>
              <a:ext cx="1573837" cy="746788"/>
            </a:xfrm>
            <a:custGeom>
              <a:avLst/>
              <a:gdLst>
                <a:gd name="T0" fmla="*/ 0 w 2134918"/>
                <a:gd name="T1" fmla="*/ 1012045 h 1012045"/>
                <a:gd name="T2" fmla="*/ 1067459 w 2134918"/>
                <a:gd name="T3" fmla="*/ 0 h 1012045"/>
                <a:gd name="T4" fmla="*/ 2134918 w 2134918"/>
                <a:gd name="T5" fmla="*/ 1012045 h 101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4918" h="1012045">
                  <a:moveTo>
                    <a:pt x="0" y="1012045"/>
                  </a:moveTo>
                  <a:cubicBezTo>
                    <a:pt x="28964" y="447977"/>
                    <a:pt x="495896" y="0"/>
                    <a:pt x="1067459" y="0"/>
                  </a:cubicBezTo>
                  <a:cubicBezTo>
                    <a:pt x="1639022" y="0"/>
                    <a:pt x="2105955" y="447977"/>
                    <a:pt x="2134918" y="1012045"/>
                  </a:cubicBez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 anchor="ctr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椭圆 4"/>
            <p:cNvSpPr>
              <a:spLocks/>
            </p:cNvSpPr>
            <p:nvPr/>
          </p:nvSpPr>
          <p:spPr bwMode="auto">
            <a:xfrm rot="1748643" flipV="1">
              <a:off x="3158906" y="2877661"/>
              <a:ext cx="1121762" cy="532017"/>
            </a:xfrm>
            <a:custGeom>
              <a:avLst/>
              <a:gdLst>
                <a:gd name="T0" fmla="*/ 0 w 2134918"/>
                <a:gd name="T1" fmla="*/ 1012045 h 1012045"/>
                <a:gd name="T2" fmla="*/ 1067459 w 2134918"/>
                <a:gd name="T3" fmla="*/ 0 h 1012045"/>
                <a:gd name="T4" fmla="*/ 2134918 w 2134918"/>
                <a:gd name="T5" fmla="*/ 1012045 h 101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4918" h="1012045">
                  <a:moveTo>
                    <a:pt x="0" y="1012045"/>
                  </a:moveTo>
                  <a:cubicBezTo>
                    <a:pt x="28964" y="447977"/>
                    <a:pt x="495896" y="0"/>
                    <a:pt x="1067459" y="0"/>
                  </a:cubicBezTo>
                  <a:cubicBezTo>
                    <a:pt x="1639022" y="0"/>
                    <a:pt x="2105955" y="447977"/>
                    <a:pt x="2134918" y="1012045"/>
                  </a:cubicBez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 anchor="ctr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椭圆 4"/>
            <p:cNvSpPr>
              <a:spLocks/>
            </p:cNvSpPr>
            <p:nvPr/>
          </p:nvSpPr>
          <p:spPr bwMode="auto">
            <a:xfrm rot="1748642">
              <a:off x="4392985" y="3020842"/>
              <a:ext cx="773581" cy="366376"/>
            </a:xfrm>
            <a:custGeom>
              <a:avLst/>
              <a:gdLst>
                <a:gd name="T0" fmla="*/ 0 w 2134918"/>
                <a:gd name="T1" fmla="*/ 1012045 h 1012045"/>
                <a:gd name="T2" fmla="*/ 1067459 w 2134918"/>
                <a:gd name="T3" fmla="*/ 0 h 1012045"/>
                <a:gd name="T4" fmla="*/ 2134918 w 2134918"/>
                <a:gd name="T5" fmla="*/ 1012045 h 101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4918" h="1012045">
                  <a:moveTo>
                    <a:pt x="0" y="1012045"/>
                  </a:moveTo>
                  <a:cubicBezTo>
                    <a:pt x="28964" y="447977"/>
                    <a:pt x="495896" y="0"/>
                    <a:pt x="1067459" y="0"/>
                  </a:cubicBezTo>
                  <a:cubicBezTo>
                    <a:pt x="1639022" y="0"/>
                    <a:pt x="2105955" y="447977"/>
                    <a:pt x="2134918" y="1012045"/>
                  </a:cubicBez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 anchor="ctr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9" name="KSO_GN4"/>
          <p:cNvSpPr>
            <a:spLocks noChangeArrowheads="1"/>
          </p:cNvSpPr>
          <p:nvPr/>
        </p:nvSpPr>
        <p:spPr bwMode="auto">
          <a:xfrm>
            <a:off x="725005" y="1519254"/>
            <a:ext cx="1664817" cy="166529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sz="5400" dirty="0">
                <a:solidFill>
                  <a:schemeClr val="bg1"/>
                </a:solidFill>
                <a:latin typeface="Impact" pitchFamily="34" charset="0"/>
              </a:rPr>
              <a:t>04</a:t>
            </a:r>
          </a:p>
        </p:txBody>
      </p:sp>
      <p:sp>
        <p:nvSpPr>
          <p:cNvPr id="10" name="KSO_GN3"/>
          <p:cNvSpPr>
            <a:spLocks noChangeArrowheads="1"/>
          </p:cNvSpPr>
          <p:nvPr/>
        </p:nvSpPr>
        <p:spPr bwMode="auto">
          <a:xfrm>
            <a:off x="2257732" y="2739362"/>
            <a:ext cx="1178105" cy="117844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Impact" pitchFamily="34" charset="0"/>
              </a:rPr>
              <a:t>03</a:t>
            </a:r>
          </a:p>
        </p:txBody>
      </p:sp>
      <p:sp>
        <p:nvSpPr>
          <p:cNvPr id="11" name="KSO_GN2"/>
          <p:cNvSpPr>
            <a:spLocks noChangeArrowheads="1"/>
          </p:cNvSpPr>
          <p:nvPr/>
        </p:nvSpPr>
        <p:spPr bwMode="auto">
          <a:xfrm rot="10800000" flipV="1">
            <a:off x="3479867" y="3390483"/>
            <a:ext cx="840144" cy="84038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sz="2700">
                <a:solidFill>
                  <a:schemeClr val="bg1"/>
                </a:solidFill>
                <a:latin typeface="Impact" pitchFamily="34" charset="0"/>
              </a:rPr>
              <a:t>02</a:t>
            </a:r>
            <a:endParaRPr lang="en-US" altLang="zh-CN" sz="150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12" name="KSO_GN1"/>
          <p:cNvSpPr>
            <a:spLocks noChangeArrowheads="1"/>
          </p:cNvSpPr>
          <p:nvPr/>
        </p:nvSpPr>
        <p:spPr bwMode="auto">
          <a:xfrm>
            <a:off x="4280741" y="4008274"/>
            <a:ext cx="579532" cy="5797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sz="2700" dirty="0">
                <a:solidFill>
                  <a:schemeClr val="bg1"/>
                </a:solidFill>
                <a:latin typeface="Impact" pitchFamily="34" charset="0"/>
              </a:rPr>
              <a:t>01</a:t>
            </a:r>
          </a:p>
        </p:txBody>
      </p:sp>
      <p:sp>
        <p:nvSpPr>
          <p:cNvPr id="13" name="文本框 11"/>
          <p:cNvSpPr txBox="1">
            <a:spLocks noChangeArrowheads="1"/>
          </p:cNvSpPr>
          <p:nvPr/>
        </p:nvSpPr>
        <p:spPr bwMode="auto">
          <a:xfrm>
            <a:off x="2397229" y="1124621"/>
            <a:ext cx="4199621" cy="789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en-US" sz="1200" dirty="0"/>
              <a:t>点击此处输入文字点击此处输入文字点击此处输入文字</a:t>
            </a:r>
            <a:endParaRPr lang="en-US" altLang="zh-CN" sz="1200" dirty="0"/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点击此处输入文字点击此处输入文字点击此处输入文字</a:t>
            </a:r>
            <a:endParaRPr lang="en-US" altLang="zh-CN" sz="1200" dirty="0"/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点击此处输入文字点击此处输入文字点击此处输入文字</a:t>
            </a:r>
          </a:p>
        </p:txBody>
      </p:sp>
      <p:sp>
        <p:nvSpPr>
          <p:cNvPr id="14" name="文本框 12"/>
          <p:cNvSpPr txBox="1">
            <a:spLocks noChangeArrowheads="1"/>
          </p:cNvSpPr>
          <p:nvPr/>
        </p:nvSpPr>
        <p:spPr bwMode="auto">
          <a:xfrm>
            <a:off x="3330509" y="2256935"/>
            <a:ext cx="3934995" cy="549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en-US" sz="1200" dirty="0"/>
              <a:t>点击此处输入文字点击此处输入文字点击此处输入文字</a:t>
            </a:r>
            <a:endParaRPr lang="en-US" altLang="zh-CN" sz="1200" dirty="0"/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点击此处输入文字点击此处输入文字点击此处输入文字</a:t>
            </a:r>
          </a:p>
        </p:txBody>
      </p:sp>
      <p:sp>
        <p:nvSpPr>
          <p:cNvPr id="15" name="文本框 13"/>
          <p:cNvSpPr txBox="1">
            <a:spLocks noChangeArrowheads="1"/>
          </p:cNvSpPr>
          <p:nvPr/>
        </p:nvSpPr>
        <p:spPr bwMode="auto">
          <a:xfrm>
            <a:off x="4302111" y="3174824"/>
            <a:ext cx="3816742" cy="549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200" dirty="0"/>
              <a:t>点击此处输入文字点击此处输入文字点击此处输入文字</a:t>
            </a:r>
            <a:endParaRPr lang="en-US" altLang="zh-CN" sz="1200" dirty="0"/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点击此处输入文字点击此处输入文字点击此处输入文字</a:t>
            </a: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4988167" y="3984727"/>
            <a:ext cx="3848086" cy="549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200" dirty="0"/>
              <a:t>点击此处输入文字点击此处输入文字点击此处输入文字</a:t>
            </a:r>
            <a:endParaRPr lang="en-US" altLang="zh-CN" sz="1200" dirty="0"/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点击此处输入文字点击此处输入文字点击此处输入文字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103219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 autoUpdateAnimBg="0"/>
      <p:bldP spid="10" grpId="0" animBg="1" autoUpdateAnimBg="0"/>
      <p:bldP spid="11" grpId="0" animBg="1" autoUpdateAnimBg="0"/>
      <p:bldP spid="12" grpId="0" animBg="1" autoUpdateAnimBg="0"/>
      <p:bldP spid="13" grpId="0"/>
      <p:bldP spid="14" grpId="0"/>
      <p:bldP spid="15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肘形连接符 3"/>
          <p:cNvCxnSpPr>
            <a:stCxn id="6" idx="6"/>
            <a:endCxn id="31" idx="2"/>
          </p:cNvCxnSpPr>
          <p:nvPr/>
        </p:nvCxnSpPr>
        <p:spPr>
          <a:xfrm>
            <a:off x="3709823" y="1690122"/>
            <a:ext cx="4019972" cy="82272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142823" y="1406621"/>
            <a:ext cx="567000" cy="567000"/>
            <a:chOff x="4534974" y="2492893"/>
            <a:chExt cx="756000" cy="756000"/>
          </a:xfrm>
        </p:grpSpPr>
        <p:sp>
          <p:nvSpPr>
            <p:cNvPr id="6" name="椭圆 5"/>
            <p:cNvSpPr/>
            <p:nvPr/>
          </p:nvSpPr>
          <p:spPr>
            <a:xfrm>
              <a:off x="4534974" y="2492893"/>
              <a:ext cx="756000" cy="75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687974" y="2629656"/>
              <a:ext cx="450000" cy="434596"/>
              <a:chOff x="5512720" y="2152017"/>
              <a:chExt cx="583915" cy="496874"/>
            </a:xfrm>
          </p:grpSpPr>
          <p:sp>
            <p:nvSpPr>
              <p:cNvPr id="8" name="Freeform 159"/>
              <p:cNvSpPr>
                <a:spLocks/>
              </p:cNvSpPr>
              <p:nvPr/>
            </p:nvSpPr>
            <p:spPr bwMode="auto">
              <a:xfrm>
                <a:off x="5574376" y="2246314"/>
                <a:ext cx="460603" cy="402577"/>
              </a:xfrm>
              <a:custGeom>
                <a:avLst/>
                <a:gdLst>
                  <a:gd name="T0" fmla="*/ 29 w 54"/>
                  <a:gd name="T1" fmla="*/ 1 h 47"/>
                  <a:gd name="T2" fmla="*/ 24 w 54"/>
                  <a:gd name="T3" fmla="*/ 1 h 47"/>
                  <a:gd name="T4" fmla="*/ 2 w 54"/>
                  <a:gd name="T5" fmla="*/ 15 h 47"/>
                  <a:gd name="T6" fmla="*/ 0 w 54"/>
                  <a:gd name="T7" fmla="*/ 20 h 47"/>
                  <a:gd name="T8" fmla="*/ 0 w 54"/>
                  <a:gd name="T9" fmla="*/ 44 h 47"/>
                  <a:gd name="T10" fmla="*/ 3 w 54"/>
                  <a:gd name="T11" fmla="*/ 47 h 47"/>
                  <a:gd name="T12" fmla="*/ 13 w 54"/>
                  <a:gd name="T13" fmla="*/ 47 h 47"/>
                  <a:gd name="T14" fmla="*/ 16 w 54"/>
                  <a:gd name="T15" fmla="*/ 44 h 47"/>
                  <a:gd name="T16" fmla="*/ 16 w 54"/>
                  <a:gd name="T17" fmla="*/ 27 h 47"/>
                  <a:gd name="T18" fmla="*/ 19 w 54"/>
                  <a:gd name="T19" fmla="*/ 24 h 47"/>
                  <a:gd name="T20" fmla="*/ 35 w 54"/>
                  <a:gd name="T21" fmla="*/ 24 h 47"/>
                  <a:gd name="T22" fmla="*/ 38 w 54"/>
                  <a:gd name="T23" fmla="*/ 27 h 47"/>
                  <a:gd name="T24" fmla="*/ 38 w 54"/>
                  <a:gd name="T25" fmla="*/ 44 h 47"/>
                  <a:gd name="T26" fmla="*/ 41 w 54"/>
                  <a:gd name="T27" fmla="*/ 47 h 47"/>
                  <a:gd name="T28" fmla="*/ 51 w 54"/>
                  <a:gd name="T29" fmla="*/ 47 h 47"/>
                  <a:gd name="T30" fmla="*/ 54 w 54"/>
                  <a:gd name="T31" fmla="*/ 44 h 47"/>
                  <a:gd name="T32" fmla="*/ 54 w 54"/>
                  <a:gd name="T33" fmla="*/ 20 h 47"/>
                  <a:gd name="T34" fmla="*/ 52 w 54"/>
                  <a:gd name="T35" fmla="*/ 16 h 47"/>
                  <a:gd name="T36" fmla="*/ 29 w 54"/>
                  <a:gd name="T37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47">
                    <a:moveTo>
                      <a:pt x="29" y="1"/>
                    </a:moveTo>
                    <a:cubicBezTo>
                      <a:pt x="28" y="0"/>
                      <a:pt x="25" y="0"/>
                      <a:pt x="24" y="1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6"/>
                      <a:pt x="0" y="18"/>
                      <a:pt x="0" y="2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6"/>
                      <a:pt x="1" y="47"/>
                      <a:pt x="3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4" y="47"/>
                      <a:pt x="16" y="46"/>
                      <a:pt x="16" y="44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6" y="26"/>
                      <a:pt x="17" y="24"/>
                      <a:pt x="19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7" y="24"/>
                      <a:pt x="38" y="26"/>
                      <a:pt x="38" y="27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46"/>
                      <a:pt x="39" y="47"/>
                      <a:pt x="4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3" y="47"/>
                      <a:pt x="54" y="46"/>
                      <a:pt x="54" y="44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19"/>
                      <a:pt x="53" y="17"/>
                      <a:pt x="52" y="16"/>
                    </a:cubicBez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900"/>
              </a:p>
            </p:txBody>
          </p:sp>
          <p:sp>
            <p:nvSpPr>
              <p:cNvPr id="9" name="Freeform 160"/>
              <p:cNvSpPr>
                <a:spLocks/>
              </p:cNvSpPr>
              <p:nvPr/>
            </p:nvSpPr>
            <p:spPr bwMode="auto">
              <a:xfrm>
                <a:off x="5512720" y="2152017"/>
                <a:ext cx="583915" cy="224863"/>
              </a:xfrm>
              <a:custGeom>
                <a:avLst/>
                <a:gdLst>
                  <a:gd name="T0" fmla="*/ 64 w 68"/>
                  <a:gd name="T1" fmla="*/ 20 h 26"/>
                  <a:gd name="T2" fmla="*/ 61 w 68"/>
                  <a:gd name="T3" fmla="*/ 15 h 26"/>
                  <a:gd name="T4" fmla="*/ 61 w 68"/>
                  <a:gd name="T5" fmla="*/ 10 h 26"/>
                  <a:gd name="T6" fmla="*/ 58 w 68"/>
                  <a:gd name="T7" fmla="*/ 7 h 26"/>
                  <a:gd name="T8" fmla="*/ 57 w 68"/>
                  <a:gd name="T9" fmla="*/ 7 h 26"/>
                  <a:gd name="T10" fmla="*/ 54 w 68"/>
                  <a:gd name="T11" fmla="*/ 10 h 26"/>
                  <a:gd name="T12" fmla="*/ 54 w 68"/>
                  <a:gd name="T13" fmla="*/ 10 h 26"/>
                  <a:gd name="T14" fmla="*/ 52 w 68"/>
                  <a:gd name="T15" fmla="*/ 12 h 26"/>
                  <a:gd name="T16" fmla="*/ 36 w 68"/>
                  <a:gd name="T17" fmla="*/ 1 h 26"/>
                  <a:gd name="T18" fmla="*/ 33 w 68"/>
                  <a:gd name="T19" fmla="*/ 0 h 26"/>
                  <a:gd name="T20" fmla="*/ 30 w 68"/>
                  <a:gd name="T21" fmla="*/ 1 h 26"/>
                  <a:gd name="T22" fmla="*/ 2 w 68"/>
                  <a:gd name="T23" fmla="*/ 20 h 26"/>
                  <a:gd name="T24" fmla="*/ 1 w 68"/>
                  <a:gd name="T25" fmla="*/ 24 h 26"/>
                  <a:gd name="T26" fmla="*/ 5 w 68"/>
                  <a:gd name="T27" fmla="*/ 24 h 26"/>
                  <a:gd name="T28" fmla="*/ 31 w 68"/>
                  <a:gd name="T29" fmla="*/ 7 h 26"/>
                  <a:gd name="T30" fmla="*/ 36 w 68"/>
                  <a:gd name="T31" fmla="*/ 7 h 26"/>
                  <a:gd name="T32" fmla="*/ 63 w 68"/>
                  <a:gd name="T33" fmla="*/ 25 h 26"/>
                  <a:gd name="T34" fmla="*/ 67 w 68"/>
                  <a:gd name="T35" fmla="*/ 25 h 26"/>
                  <a:gd name="T36" fmla="*/ 66 w 68"/>
                  <a:gd name="T37" fmla="*/ 21 h 26"/>
                  <a:gd name="T38" fmla="*/ 64 w 68"/>
                  <a:gd name="T39" fmla="*/ 2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" h="26">
                    <a:moveTo>
                      <a:pt x="64" y="20"/>
                    </a:moveTo>
                    <a:cubicBezTo>
                      <a:pt x="62" y="19"/>
                      <a:pt x="61" y="17"/>
                      <a:pt x="61" y="15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1" y="8"/>
                      <a:pt x="60" y="7"/>
                      <a:pt x="58" y="7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6" y="7"/>
                      <a:pt x="54" y="8"/>
                      <a:pt x="54" y="10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54" y="12"/>
                      <a:pt x="53" y="13"/>
                      <a:pt x="52" y="12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3" y="0"/>
                      <a:pt x="33" y="0"/>
                    </a:cubicBezTo>
                    <a:cubicBezTo>
                      <a:pt x="33" y="0"/>
                      <a:pt x="32" y="1"/>
                      <a:pt x="30" y="1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2" y="25"/>
                      <a:pt x="3" y="25"/>
                      <a:pt x="5" y="24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2" y="6"/>
                      <a:pt x="34" y="6"/>
                      <a:pt x="36" y="7"/>
                    </a:cubicBezTo>
                    <a:cubicBezTo>
                      <a:pt x="63" y="25"/>
                      <a:pt x="63" y="25"/>
                      <a:pt x="63" y="25"/>
                    </a:cubicBezTo>
                    <a:cubicBezTo>
                      <a:pt x="64" y="26"/>
                      <a:pt x="66" y="26"/>
                      <a:pt x="67" y="25"/>
                    </a:cubicBezTo>
                    <a:cubicBezTo>
                      <a:pt x="68" y="24"/>
                      <a:pt x="67" y="22"/>
                      <a:pt x="66" y="21"/>
                    </a:cubicBezTo>
                    <a:lnTo>
                      <a:pt x="64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900"/>
              </a:p>
            </p:txBody>
          </p:sp>
        </p:grpSp>
      </p:grpSp>
      <p:cxnSp>
        <p:nvCxnSpPr>
          <p:cNvPr id="10" name="肘形连接符 9"/>
          <p:cNvCxnSpPr>
            <a:stCxn id="12" idx="6"/>
            <a:endCxn id="33" idx="2"/>
          </p:cNvCxnSpPr>
          <p:nvPr/>
        </p:nvCxnSpPr>
        <p:spPr>
          <a:xfrm>
            <a:off x="3709823" y="3330097"/>
            <a:ext cx="2168946" cy="39879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3142823" y="3046595"/>
            <a:ext cx="567000" cy="567000"/>
            <a:chOff x="4534974" y="4368345"/>
            <a:chExt cx="756000" cy="756000"/>
          </a:xfrm>
        </p:grpSpPr>
        <p:sp>
          <p:nvSpPr>
            <p:cNvPr id="12" name="椭圆 11"/>
            <p:cNvSpPr/>
            <p:nvPr/>
          </p:nvSpPr>
          <p:spPr>
            <a:xfrm>
              <a:off x="4534974" y="4368345"/>
              <a:ext cx="756000" cy="75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Freeform 277"/>
            <p:cNvSpPr>
              <a:spLocks noEditPoints="1"/>
            </p:cNvSpPr>
            <p:nvPr/>
          </p:nvSpPr>
          <p:spPr bwMode="auto">
            <a:xfrm>
              <a:off x="4725418" y="4490152"/>
              <a:ext cx="383972" cy="455826"/>
            </a:xfrm>
            <a:custGeom>
              <a:avLst/>
              <a:gdLst>
                <a:gd name="T0" fmla="*/ 62 w 72"/>
                <a:gd name="T1" fmla="*/ 33 h 86"/>
                <a:gd name="T2" fmla="*/ 57 w 72"/>
                <a:gd name="T3" fmla="*/ 33 h 86"/>
                <a:gd name="T4" fmla="*/ 57 w 72"/>
                <a:gd name="T5" fmla="*/ 19 h 86"/>
                <a:gd name="T6" fmla="*/ 38 w 72"/>
                <a:gd name="T7" fmla="*/ 0 h 86"/>
                <a:gd name="T8" fmla="*/ 34 w 72"/>
                <a:gd name="T9" fmla="*/ 0 h 86"/>
                <a:gd name="T10" fmla="*/ 15 w 72"/>
                <a:gd name="T11" fmla="*/ 19 h 86"/>
                <a:gd name="T12" fmla="*/ 15 w 72"/>
                <a:gd name="T13" fmla="*/ 33 h 86"/>
                <a:gd name="T14" fmla="*/ 10 w 72"/>
                <a:gd name="T15" fmla="*/ 33 h 86"/>
                <a:gd name="T16" fmla="*/ 0 w 72"/>
                <a:gd name="T17" fmla="*/ 43 h 86"/>
                <a:gd name="T18" fmla="*/ 0 w 72"/>
                <a:gd name="T19" fmla="*/ 76 h 86"/>
                <a:gd name="T20" fmla="*/ 10 w 72"/>
                <a:gd name="T21" fmla="*/ 86 h 86"/>
                <a:gd name="T22" fmla="*/ 62 w 72"/>
                <a:gd name="T23" fmla="*/ 86 h 86"/>
                <a:gd name="T24" fmla="*/ 72 w 72"/>
                <a:gd name="T25" fmla="*/ 76 h 86"/>
                <a:gd name="T26" fmla="*/ 72 w 72"/>
                <a:gd name="T27" fmla="*/ 43 h 86"/>
                <a:gd name="T28" fmla="*/ 62 w 72"/>
                <a:gd name="T29" fmla="*/ 33 h 86"/>
                <a:gd name="T30" fmla="*/ 42 w 72"/>
                <a:gd name="T31" fmla="*/ 78 h 86"/>
                <a:gd name="T32" fmla="*/ 31 w 72"/>
                <a:gd name="T33" fmla="*/ 78 h 86"/>
                <a:gd name="T34" fmla="*/ 32 w 72"/>
                <a:gd name="T35" fmla="*/ 64 h 86"/>
                <a:gd name="T36" fmla="*/ 29 w 72"/>
                <a:gd name="T37" fmla="*/ 58 h 86"/>
                <a:gd name="T38" fmla="*/ 36 w 72"/>
                <a:gd name="T39" fmla="*/ 51 h 86"/>
                <a:gd name="T40" fmla="*/ 43 w 72"/>
                <a:gd name="T41" fmla="*/ 58 h 86"/>
                <a:gd name="T42" fmla="*/ 40 w 72"/>
                <a:gd name="T43" fmla="*/ 64 h 86"/>
                <a:gd name="T44" fmla="*/ 42 w 72"/>
                <a:gd name="T45" fmla="*/ 78 h 86"/>
                <a:gd name="T46" fmla="*/ 50 w 72"/>
                <a:gd name="T47" fmla="*/ 33 h 86"/>
                <a:gd name="T48" fmla="*/ 22 w 72"/>
                <a:gd name="T49" fmla="*/ 33 h 86"/>
                <a:gd name="T50" fmla="*/ 22 w 72"/>
                <a:gd name="T51" fmla="*/ 19 h 86"/>
                <a:gd name="T52" fmla="*/ 34 w 72"/>
                <a:gd name="T53" fmla="*/ 7 h 86"/>
                <a:gd name="T54" fmla="*/ 38 w 72"/>
                <a:gd name="T55" fmla="*/ 7 h 86"/>
                <a:gd name="T56" fmla="*/ 50 w 72"/>
                <a:gd name="T57" fmla="*/ 19 h 86"/>
                <a:gd name="T58" fmla="*/ 50 w 72"/>
                <a:gd name="T59" fmla="*/ 3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2" h="86">
                  <a:moveTo>
                    <a:pt x="62" y="33"/>
                  </a:moveTo>
                  <a:cubicBezTo>
                    <a:pt x="57" y="33"/>
                    <a:pt x="57" y="33"/>
                    <a:pt x="57" y="33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9"/>
                    <a:pt x="49" y="0"/>
                    <a:pt x="3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4" y="0"/>
                    <a:pt x="15" y="9"/>
                    <a:pt x="15" y="19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5" y="33"/>
                    <a:pt x="0" y="37"/>
                    <a:pt x="0" y="4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1"/>
                    <a:pt x="5" y="86"/>
                    <a:pt x="10" y="86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8" y="86"/>
                    <a:pt x="72" y="81"/>
                    <a:pt x="72" y="76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37"/>
                    <a:pt x="68" y="33"/>
                    <a:pt x="62" y="33"/>
                  </a:cubicBezTo>
                  <a:close/>
                  <a:moveTo>
                    <a:pt x="42" y="78"/>
                  </a:moveTo>
                  <a:cubicBezTo>
                    <a:pt x="31" y="78"/>
                    <a:pt x="31" y="78"/>
                    <a:pt x="31" y="78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0" y="63"/>
                    <a:pt x="29" y="60"/>
                    <a:pt x="29" y="58"/>
                  </a:cubicBezTo>
                  <a:cubicBezTo>
                    <a:pt x="29" y="54"/>
                    <a:pt x="32" y="51"/>
                    <a:pt x="36" y="51"/>
                  </a:cubicBezTo>
                  <a:cubicBezTo>
                    <a:pt x="40" y="51"/>
                    <a:pt x="43" y="54"/>
                    <a:pt x="43" y="58"/>
                  </a:cubicBezTo>
                  <a:cubicBezTo>
                    <a:pt x="43" y="60"/>
                    <a:pt x="42" y="63"/>
                    <a:pt x="40" y="64"/>
                  </a:cubicBezTo>
                  <a:lnTo>
                    <a:pt x="42" y="78"/>
                  </a:lnTo>
                  <a:close/>
                  <a:moveTo>
                    <a:pt x="50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3"/>
                    <a:pt x="28" y="7"/>
                    <a:pt x="34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5" y="7"/>
                    <a:pt x="50" y="13"/>
                    <a:pt x="50" y="19"/>
                  </a:cubicBezTo>
                  <a:lnTo>
                    <a:pt x="50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" name="肘形连接符 13"/>
          <p:cNvCxnSpPr>
            <a:stCxn id="16" idx="6"/>
            <a:endCxn id="32" idx="2"/>
          </p:cNvCxnSpPr>
          <p:nvPr/>
        </p:nvCxnSpPr>
        <p:spPr>
          <a:xfrm>
            <a:off x="3709823" y="2510110"/>
            <a:ext cx="3094460" cy="73880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3142823" y="2226608"/>
            <a:ext cx="567000" cy="567000"/>
            <a:chOff x="4534974" y="3430619"/>
            <a:chExt cx="756000" cy="756000"/>
          </a:xfrm>
        </p:grpSpPr>
        <p:sp>
          <p:nvSpPr>
            <p:cNvPr id="16" name="椭圆 15"/>
            <p:cNvSpPr/>
            <p:nvPr/>
          </p:nvSpPr>
          <p:spPr>
            <a:xfrm>
              <a:off x="4534974" y="3430619"/>
              <a:ext cx="756000" cy="75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92"/>
            <p:cNvGrpSpPr/>
            <p:nvPr/>
          </p:nvGrpSpPr>
          <p:grpSpPr>
            <a:xfrm>
              <a:off x="4688410" y="3660828"/>
              <a:ext cx="474528" cy="295582"/>
              <a:chOff x="5172076" y="1938338"/>
              <a:chExt cx="471488" cy="293688"/>
            </a:xfrm>
            <a:solidFill>
              <a:schemeClr val="bg1"/>
            </a:solidFill>
          </p:grpSpPr>
          <p:sp>
            <p:nvSpPr>
              <p:cNvPr id="18" name="Freeform 8"/>
              <p:cNvSpPr>
                <a:spLocks noEditPoints="1"/>
              </p:cNvSpPr>
              <p:nvPr/>
            </p:nvSpPr>
            <p:spPr bwMode="auto">
              <a:xfrm>
                <a:off x="5172076" y="1938338"/>
                <a:ext cx="471488" cy="293688"/>
              </a:xfrm>
              <a:custGeom>
                <a:avLst/>
                <a:gdLst>
                  <a:gd name="T0" fmla="*/ 113 w 125"/>
                  <a:gd name="T1" fmla="*/ 18 h 78"/>
                  <a:gd name="T2" fmla="*/ 113 w 125"/>
                  <a:gd name="T3" fmla="*/ 0 h 78"/>
                  <a:gd name="T4" fmla="*/ 0 w 125"/>
                  <a:gd name="T5" fmla="*/ 0 h 78"/>
                  <a:gd name="T6" fmla="*/ 0 w 125"/>
                  <a:gd name="T7" fmla="*/ 78 h 78"/>
                  <a:gd name="T8" fmla="*/ 113 w 125"/>
                  <a:gd name="T9" fmla="*/ 78 h 78"/>
                  <a:gd name="T10" fmla="*/ 113 w 125"/>
                  <a:gd name="T11" fmla="*/ 60 h 78"/>
                  <a:gd name="T12" fmla="*/ 125 w 125"/>
                  <a:gd name="T13" fmla="*/ 54 h 78"/>
                  <a:gd name="T14" fmla="*/ 125 w 125"/>
                  <a:gd name="T15" fmla="*/ 26 h 78"/>
                  <a:gd name="T16" fmla="*/ 113 w 125"/>
                  <a:gd name="T17" fmla="*/ 18 h 78"/>
                  <a:gd name="T18" fmla="*/ 104 w 125"/>
                  <a:gd name="T19" fmla="*/ 69 h 78"/>
                  <a:gd name="T20" fmla="*/ 10 w 125"/>
                  <a:gd name="T21" fmla="*/ 69 h 78"/>
                  <a:gd name="T22" fmla="*/ 10 w 125"/>
                  <a:gd name="T23" fmla="*/ 10 h 78"/>
                  <a:gd name="T24" fmla="*/ 104 w 125"/>
                  <a:gd name="T25" fmla="*/ 10 h 78"/>
                  <a:gd name="T26" fmla="*/ 104 w 125"/>
                  <a:gd name="T27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5" h="78">
                    <a:moveTo>
                      <a:pt x="113" y="18"/>
                    </a:moveTo>
                    <a:cubicBezTo>
                      <a:pt x="113" y="0"/>
                      <a:pt x="113" y="0"/>
                      <a:pt x="11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13" y="78"/>
                      <a:pt x="113" y="78"/>
                      <a:pt x="113" y="78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7" y="60"/>
                      <a:pt x="125" y="61"/>
                      <a:pt x="125" y="54"/>
                    </a:cubicBezTo>
                    <a:cubicBezTo>
                      <a:pt x="125" y="26"/>
                      <a:pt x="125" y="26"/>
                      <a:pt x="125" y="26"/>
                    </a:cubicBezTo>
                    <a:cubicBezTo>
                      <a:pt x="125" y="17"/>
                      <a:pt x="116" y="18"/>
                      <a:pt x="113" y="18"/>
                    </a:cubicBezTo>
                    <a:close/>
                    <a:moveTo>
                      <a:pt x="104" y="69"/>
                    </a:move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4" y="10"/>
                      <a:pt x="104" y="10"/>
                      <a:pt x="104" y="10"/>
                    </a:cubicBezTo>
                    <a:lnTo>
                      <a:pt x="104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19" name="Rectangle 9"/>
              <p:cNvSpPr>
                <a:spLocks noChangeArrowheads="1"/>
              </p:cNvSpPr>
              <p:nvPr/>
            </p:nvSpPr>
            <p:spPr bwMode="auto">
              <a:xfrm>
                <a:off x="5235576" y="2001838"/>
                <a:ext cx="90488" cy="166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20" name="Rectangle 10"/>
              <p:cNvSpPr>
                <a:spLocks noChangeArrowheads="1"/>
              </p:cNvSpPr>
              <p:nvPr/>
            </p:nvSpPr>
            <p:spPr bwMode="auto">
              <a:xfrm>
                <a:off x="5341938" y="2001838"/>
                <a:ext cx="85725" cy="166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</p:grpSp>
      </p:grpSp>
      <p:cxnSp>
        <p:nvCxnSpPr>
          <p:cNvPr id="21" name="直接连接符 20"/>
          <p:cNvCxnSpPr>
            <a:endCxn id="23" idx="6"/>
          </p:cNvCxnSpPr>
          <p:nvPr/>
        </p:nvCxnSpPr>
        <p:spPr>
          <a:xfrm flipH="1" flipV="1">
            <a:off x="3709824" y="4150083"/>
            <a:ext cx="960065" cy="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3142823" y="3866582"/>
            <a:ext cx="567000" cy="567000"/>
            <a:chOff x="4534974" y="5306072"/>
            <a:chExt cx="756000" cy="756000"/>
          </a:xfrm>
        </p:grpSpPr>
        <p:sp>
          <p:nvSpPr>
            <p:cNvPr id="23" name="椭圆 22"/>
            <p:cNvSpPr/>
            <p:nvPr/>
          </p:nvSpPr>
          <p:spPr>
            <a:xfrm>
              <a:off x="4534974" y="5306072"/>
              <a:ext cx="756000" cy="75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4" name="Group 9"/>
            <p:cNvGrpSpPr/>
            <p:nvPr/>
          </p:nvGrpSpPr>
          <p:grpSpPr>
            <a:xfrm>
              <a:off x="4659950" y="5504420"/>
              <a:ext cx="516045" cy="382660"/>
              <a:chOff x="4572000" y="3414713"/>
              <a:chExt cx="374651" cy="277813"/>
            </a:xfrm>
            <a:solidFill>
              <a:schemeClr val="bg1"/>
            </a:solidFill>
          </p:grpSpPr>
          <p:sp>
            <p:nvSpPr>
              <p:cNvPr id="25" name="Freeform 17"/>
              <p:cNvSpPr>
                <a:spLocks/>
              </p:cNvSpPr>
              <p:nvPr/>
            </p:nvSpPr>
            <p:spPr bwMode="auto">
              <a:xfrm>
                <a:off x="4713288" y="3481388"/>
                <a:ext cx="233363" cy="211138"/>
              </a:xfrm>
              <a:custGeom>
                <a:avLst/>
                <a:gdLst>
                  <a:gd name="T0" fmla="*/ 89 w 89"/>
                  <a:gd name="T1" fmla="*/ 33 h 81"/>
                  <a:gd name="T2" fmla="*/ 43 w 89"/>
                  <a:gd name="T3" fmla="*/ 0 h 81"/>
                  <a:gd name="T4" fmla="*/ 40 w 89"/>
                  <a:gd name="T5" fmla="*/ 1 h 81"/>
                  <a:gd name="T6" fmla="*/ 43 w 89"/>
                  <a:gd name="T7" fmla="*/ 11 h 81"/>
                  <a:gd name="T8" fmla="*/ 0 w 89"/>
                  <a:gd name="T9" fmla="*/ 44 h 81"/>
                  <a:gd name="T10" fmla="*/ 0 w 89"/>
                  <a:gd name="T11" fmla="*/ 44 h 81"/>
                  <a:gd name="T12" fmla="*/ 40 w 89"/>
                  <a:gd name="T13" fmla="*/ 65 h 81"/>
                  <a:gd name="T14" fmla="*/ 74 w 89"/>
                  <a:gd name="T15" fmla="*/ 81 h 81"/>
                  <a:gd name="T16" fmla="*/ 64 w 89"/>
                  <a:gd name="T17" fmla="*/ 62 h 81"/>
                  <a:gd name="T18" fmla="*/ 89 w 89"/>
                  <a:gd name="T19" fmla="*/ 3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9" h="81">
                    <a:moveTo>
                      <a:pt x="89" y="33"/>
                    </a:moveTo>
                    <a:cubicBezTo>
                      <a:pt x="89" y="15"/>
                      <a:pt x="68" y="0"/>
                      <a:pt x="43" y="0"/>
                    </a:cubicBezTo>
                    <a:cubicBezTo>
                      <a:pt x="42" y="0"/>
                      <a:pt x="41" y="1"/>
                      <a:pt x="40" y="1"/>
                    </a:cubicBezTo>
                    <a:cubicBezTo>
                      <a:pt x="42" y="4"/>
                      <a:pt x="43" y="8"/>
                      <a:pt x="43" y="11"/>
                    </a:cubicBezTo>
                    <a:cubicBezTo>
                      <a:pt x="43" y="29"/>
                      <a:pt x="24" y="43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" y="56"/>
                      <a:pt x="21" y="64"/>
                      <a:pt x="40" y="65"/>
                    </a:cubicBezTo>
                    <a:cubicBezTo>
                      <a:pt x="53" y="75"/>
                      <a:pt x="74" y="81"/>
                      <a:pt x="74" y="81"/>
                    </a:cubicBezTo>
                    <a:cubicBezTo>
                      <a:pt x="64" y="72"/>
                      <a:pt x="63" y="65"/>
                      <a:pt x="64" y="62"/>
                    </a:cubicBezTo>
                    <a:cubicBezTo>
                      <a:pt x="79" y="56"/>
                      <a:pt x="89" y="46"/>
                      <a:pt x="89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>
                <a:off x="4572000" y="3414713"/>
                <a:ext cx="241300" cy="209550"/>
              </a:xfrm>
              <a:custGeom>
                <a:avLst/>
                <a:gdLst>
                  <a:gd name="T0" fmla="*/ 89 w 92"/>
                  <a:gd name="T1" fmla="*/ 21 h 80"/>
                  <a:gd name="T2" fmla="*/ 46 w 92"/>
                  <a:gd name="T3" fmla="*/ 0 h 80"/>
                  <a:gd name="T4" fmla="*/ 0 w 92"/>
                  <a:gd name="T5" fmla="*/ 32 h 80"/>
                  <a:gd name="T6" fmla="*/ 25 w 92"/>
                  <a:gd name="T7" fmla="*/ 61 h 80"/>
                  <a:gd name="T8" fmla="*/ 14 w 92"/>
                  <a:gd name="T9" fmla="*/ 80 h 80"/>
                  <a:gd name="T10" fmla="*/ 48 w 92"/>
                  <a:gd name="T11" fmla="*/ 65 h 80"/>
                  <a:gd name="T12" fmla="*/ 49 w 92"/>
                  <a:gd name="T13" fmla="*/ 64 h 80"/>
                  <a:gd name="T14" fmla="*/ 92 w 92"/>
                  <a:gd name="T15" fmla="*/ 32 h 80"/>
                  <a:gd name="T16" fmla="*/ 89 w 92"/>
                  <a:gd name="T17" fmla="*/ 2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80">
                    <a:moveTo>
                      <a:pt x="89" y="21"/>
                    </a:moveTo>
                    <a:cubicBezTo>
                      <a:pt x="83" y="9"/>
                      <a:pt x="66" y="0"/>
                      <a:pt x="46" y="0"/>
                    </a:cubicBezTo>
                    <a:cubicBezTo>
                      <a:pt x="20" y="0"/>
                      <a:pt x="0" y="14"/>
                      <a:pt x="0" y="32"/>
                    </a:cubicBezTo>
                    <a:cubicBezTo>
                      <a:pt x="0" y="45"/>
                      <a:pt x="10" y="56"/>
                      <a:pt x="25" y="61"/>
                    </a:cubicBezTo>
                    <a:cubicBezTo>
                      <a:pt x="26" y="65"/>
                      <a:pt x="25" y="71"/>
                      <a:pt x="14" y="80"/>
                    </a:cubicBezTo>
                    <a:cubicBezTo>
                      <a:pt x="14" y="80"/>
                      <a:pt x="36" y="75"/>
                      <a:pt x="48" y="65"/>
                    </a:cubicBezTo>
                    <a:cubicBezTo>
                      <a:pt x="49" y="64"/>
                      <a:pt x="49" y="64"/>
                      <a:pt x="49" y="64"/>
                    </a:cubicBezTo>
                    <a:cubicBezTo>
                      <a:pt x="73" y="63"/>
                      <a:pt x="92" y="49"/>
                      <a:pt x="92" y="32"/>
                    </a:cubicBezTo>
                    <a:cubicBezTo>
                      <a:pt x="92" y="28"/>
                      <a:pt x="91" y="25"/>
                      <a:pt x="8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</p:grpSp>
      <p:sp>
        <p:nvSpPr>
          <p:cNvPr id="27" name="任意多边形 26"/>
          <p:cNvSpPr/>
          <p:nvPr/>
        </p:nvSpPr>
        <p:spPr>
          <a:xfrm>
            <a:off x="7394882" y="1627219"/>
            <a:ext cx="885825" cy="2774156"/>
          </a:xfrm>
          <a:custGeom>
            <a:avLst/>
            <a:gdLst>
              <a:gd name="connsiteX0" fmla="*/ 1176576 w 1181100"/>
              <a:gd name="connsiteY0" fmla="*/ 0 h 3698875"/>
              <a:gd name="connsiteX1" fmla="*/ 1181100 w 1181100"/>
              <a:gd name="connsiteY1" fmla="*/ 0 h 3698875"/>
              <a:gd name="connsiteX2" fmla="*/ 1181100 w 1181100"/>
              <a:gd name="connsiteY2" fmla="*/ 3698875 h 3698875"/>
              <a:gd name="connsiteX3" fmla="*/ 0 w 1181100"/>
              <a:gd name="connsiteY3" fmla="*/ 3698875 h 3698875"/>
              <a:gd name="connsiteX4" fmla="*/ 0 w 1181100"/>
              <a:gd name="connsiteY4" fmla="*/ 1735795 h 3698875"/>
              <a:gd name="connsiteX5" fmla="*/ 48924 w 1181100"/>
              <a:gd name="connsiteY5" fmla="*/ 1697678 h 3698875"/>
              <a:gd name="connsiteX6" fmla="*/ 278759 w 1181100"/>
              <a:gd name="connsiteY6" fmla="*/ 1500788 h 3698875"/>
              <a:gd name="connsiteX7" fmla="*/ 453153 w 1181100"/>
              <a:gd name="connsiteY7" fmla="*/ 1330349 h 3698875"/>
              <a:gd name="connsiteX8" fmla="*/ 510936 w 1181100"/>
              <a:gd name="connsiteY8" fmla="*/ 1369307 h 3698875"/>
              <a:gd name="connsiteX9" fmla="*/ 590551 w 1181100"/>
              <a:gd name="connsiteY9" fmla="*/ 1385380 h 3698875"/>
              <a:gd name="connsiteX10" fmla="*/ 795088 w 1181100"/>
              <a:gd name="connsiteY10" fmla="*/ 1180843 h 3698875"/>
              <a:gd name="connsiteX11" fmla="*/ 735181 w 1181100"/>
              <a:gd name="connsiteY11" fmla="*/ 1036213 h 3698875"/>
              <a:gd name="connsiteX12" fmla="*/ 717723 w 1181100"/>
              <a:gd name="connsiteY12" fmla="*/ 1024442 h 3698875"/>
              <a:gd name="connsiteX13" fmla="*/ 820291 w 1181100"/>
              <a:gd name="connsiteY13" fmla="*/ 886780 h 3698875"/>
              <a:gd name="connsiteX14" fmla="*/ 1174186 w 1181100"/>
              <a:gd name="connsiteY14" fmla="*/ 21448 h 3698875"/>
              <a:gd name="connsiteX15" fmla="*/ 1176576 w 1181100"/>
              <a:gd name="connsiteY15" fmla="*/ 0 h 369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81100" h="3698875">
                <a:moveTo>
                  <a:pt x="1176576" y="0"/>
                </a:moveTo>
                <a:lnTo>
                  <a:pt x="1181100" y="0"/>
                </a:lnTo>
                <a:lnTo>
                  <a:pt x="1181100" y="3698875"/>
                </a:lnTo>
                <a:lnTo>
                  <a:pt x="0" y="3698875"/>
                </a:lnTo>
                <a:lnTo>
                  <a:pt x="0" y="1735795"/>
                </a:lnTo>
                <a:lnTo>
                  <a:pt x="48924" y="1697678"/>
                </a:lnTo>
                <a:cubicBezTo>
                  <a:pt x="129510" y="1632743"/>
                  <a:pt x="206155" y="1567101"/>
                  <a:pt x="278759" y="1500788"/>
                </a:cubicBezTo>
                <a:lnTo>
                  <a:pt x="453153" y="1330349"/>
                </a:lnTo>
                <a:lnTo>
                  <a:pt x="510936" y="1369307"/>
                </a:lnTo>
                <a:cubicBezTo>
                  <a:pt x="535406" y="1379657"/>
                  <a:pt x="562310" y="1385380"/>
                  <a:pt x="590551" y="1385380"/>
                </a:cubicBezTo>
                <a:cubicBezTo>
                  <a:pt x="703514" y="1385380"/>
                  <a:pt x="795088" y="1293806"/>
                  <a:pt x="795088" y="1180843"/>
                </a:cubicBezTo>
                <a:cubicBezTo>
                  <a:pt x="795088" y="1124362"/>
                  <a:pt x="772195" y="1073227"/>
                  <a:pt x="735181" y="1036213"/>
                </a:cubicBezTo>
                <a:lnTo>
                  <a:pt x="717723" y="1024442"/>
                </a:lnTo>
                <a:lnTo>
                  <a:pt x="820291" y="886780"/>
                </a:lnTo>
                <a:cubicBezTo>
                  <a:pt x="1010014" y="606666"/>
                  <a:pt x="1130158" y="317479"/>
                  <a:pt x="1174186" y="21448"/>
                </a:cubicBezTo>
                <a:lnTo>
                  <a:pt x="117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6469370" y="2959982"/>
            <a:ext cx="885825" cy="1441391"/>
          </a:xfrm>
          <a:custGeom>
            <a:avLst/>
            <a:gdLst>
              <a:gd name="connsiteX0" fmla="*/ 1181100 w 1181100"/>
              <a:gd name="connsiteY0" fmla="*/ 0 h 1921854"/>
              <a:gd name="connsiteX1" fmla="*/ 1181100 w 1181100"/>
              <a:gd name="connsiteY1" fmla="*/ 1921854 h 1921854"/>
              <a:gd name="connsiteX2" fmla="*/ 0 w 1181100"/>
              <a:gd name="connsiteY2" fmla="*/ 1921854 h 1921854"/>
              <a:gd name="connsiteX3" fmla="*/ 0 w 1181100"/>
              <a:gd name="connsiteY3" fmla="*/ 731966 h 1921854"/>
              <a:gd name="connsiteX4" fmla="*/ 319230 w 1181100"/>
              <a:gd name="connsiteY4" fmla="*/ 562253 h 1921854"/>
              <a:gd name="connsiteX5" fmla="*/ 425975 w 1181100"/>
              <a:gd name="connsiteY5" fmla="*/ 500289 h 1921854"/>
              <a:gd name="connsiteX6" fmla="*/ 445921 w 1181100"/>
              <a:gd name="connsiteY6" fmla="*/ 529872 h 1921854"/>
              <a:gd name="connsiteX7" fmla="*/ 590551 w 1181100"/>
              <a:gd name="connsiteY7" fmla="*/ 589779 h 1921854"/>
              <a:gd name="connsiteX8" fmla="*/ 795088 w 1181100"/>
              <a:gd name="connsiteY8" fmla="*/ 385242 h 1921854"/>
              <a:gd name="connsiteX9" fmla="*/ 779015 w 1181100"/>
              <a:gd name="connsiteY9" fmla="*/ 305627 h 1921854"/>
              <a:gd name="connsiteX10" fmla="*/ 768996 w 1181100"/>
              <a:gd name="connsiteY10" fmla="*/ 290767 h 1921854"/>
              <a:gd name="connsiteX11" fmla="*/ 952789 w 1181100"/>
              <a:gd name="connsiteY11" fmla="*/ 167545 h 1921854"/>
              <a:gd name="connsiteX12" fmla="*/ 1140954 w 1181100"/>
              <a:gd name="connsiteY12" fmla="*/ 31276 h 1921854"/>
              <a:gd name="connsiteX13" fmla="*/ 1181100 w 1181100"/>
              <a:gd name="connsiteY13" fmla="*/ 0 h 192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81100" h="1921854">
                <a:moveTo>
                  <a:pt x="1181100" y="0"/>
                </a:moveTo>
                <a:lnTo>
                  <a:pt x="1181100" y="1921854"/>
                </a:lnTo>
                <a:lnTo>
                  <a:pt x="0" y="1921854"/>
                </a:lnTo>
                <a:lnTo>
                  <a:pt x="0" y="731966"/>
                </a:lnTo>
                <a:lnTo>
                  <a:pt x="319230" y="562253"/>
                </a:lnTo>
                <a:lnTo>
                  <a:pt x="425975" y="500289"/>
                </a:lnTo>
                <a:lnTo>
                  <a:pt x="445921" y="529872"/>
                </a:lnTo>
                <a:cubicBezTo>
                  <a:pt x="482935" y="566886"/>
                  <a:pt x="534069" y="589779"/>
                  <a:pt x="590551" y="589779"/>
                </a:cubicBezTo>
                <a:cubicBezTo>
                  <a:pt x="703514" y="589779"/>
                  <a:pt x="795088" y="498205"/>
                  <a:pt x="795088" y="385242"/>
                </a:cubicBezTo>
                <a:cubicBezTo>
                  <a:pt x="795088" y="357001"/>
                  <a:pt x="789365" y="330097"/>
                  <a:pt x="779015" y="305627"/>
                </a:cubicBezTo>
                <a:lnTo>
                  <a:pt x="768996" y="290767"/>
                </a:lnTo>
                <a:lnTo>
                  <a:pt x="952789" y="167545"/>
                </a:lnTo>
                <a:cubicBezTo>
                  <a:pt x="1017466" y="122501"/>
                  <a:pt x="1080201" y="77074"/>
                  <a:pt x="1140954" y="31276"/>
                </a:cubicBezTo>
                <a:lnTo>
                  <a:pt x="11811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5543856" y="3530059"/>
            <a:ext cx="885825" cy="871316"/>
          </a:xfrm>
          <a:custGeom>
            <a:avLst/>
            <a:gdLst>
              <a:gd name="connsiteX0" fmla="*/ 1181100 w 1181100"/>
              <a:gd name="connsiteY0" fmla="*/ 0 h 1161755"/>
              <a:gd name="connsiteX1" fmla="*/ 1181100 w 1181100"/>
              <a:gd name="connsiteY1" fmla="*/ 1161755 h 1161755"/>
              <a:gd name="connsiteX2" fmla="*/ 0 w 1181100"/>
              <a:gd name="connsiteY2" fmla="*/ 1161755 h 1161755"/>
              <a:gd name="connsiteX3" fmla="*/ 0 w 1181100"/>
              <a:gd name="connsiteY3" fmla="*/ 517854 h 1161755"/>
              <a:gd name="connsiteX4" fmla="*/ 336342 w 1181100"/>
              <a:gd name="connsiteY4" fmla="*/ 385518 h 1161755"/>
              <a:gd name="connsiteX5" fmla="*/ 408490 w 1181100"/>
              <a:gd name="connsiteY5" fmla="*/ 354228 h 1161755"/>
              <a:gd name="connsiteX6" fmla="*/ 445921 w 1181100"/>
              <a:gd name="connsiteY6" fmla="*/ 409746 h 1161755"/>
              <a:gd name="connsiteX7" fmla="*/ 590551 w 1181100"/>
              <a:gd name="connsiteY7" fmla="*/ 469653 h 1161755"/>
              <a:gd name="connsiteX8" fmla="*/ 795088 w 1181100"/>
              <a:gd name="connsiteY8" fmla="*/ 265116 h 1161755"/>
              <a:gd name="connsiteX9" fmla="*/ 790933 w 1181100"/>
              <a:gd name="connsiteY9" fmla="*/ 223895 h 1161755"/>
              <a:gd name="connsiteX10" fmla="*/ 781056 w 1181100"/>
              <a:gd name="connsiteY10" fmla="*/ 192076 h 1161755"/>
              <a:gd name="connsiteX11" fmla="*/ 1174526 w 1181100"/>
              <a:gd name="connsiteY11" fmla="*/ 3495 h 1161755"/>
              <a:gd name="connsiteX12" fmla="*/ 1181100 w 1181100"/>
              <a:gd name="connsiteY12" fmla="*/ 0 h 116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81100" h="1161755">
                <a:moveTo>
                  <a:pt x="1181100" y="0"/>
                </a:moveTo>
                <a:lnTo>
                  <a:pt x="1181100" y="1161755"/>
                </a:lnTo>
                <a:lnTo>
                  <a:pt x="0" y="1161755"/>
                </a:lnTo>
                <a:lnTo>
                  <a:pt x="0" y="517854"/>
                </a:lnTo>
                <a:lnTo>
                  <a:pt x="336342" y="385518"/>
                </a:lnTo>
                <a:lnTo>
                  <a:pt x="408490" y="354228"/>
                </a:lnTo>
                <a:lnTo>
                  <a:pt x="445921" y="409746"/>
                </a:lnTo>
                <a:cubicBezTo>
                  <a:pt x="482935" y="446760"/>
                  <a:pt x="534070" y="469653"/>
                  <a:pt x="590551" y="469653"/>
                </a:cubicBezTo>
                <a:cubicBezTo>
                  <a:pt x="703514" y="469653"/>
                  <a:pt x="795088" y="378079"/>
                  <a:pt x="795088" y="265116"/>
                </a:cubicBezTo>
                <a:cubicBezTo>
                  <a:pt x="795088" y="250996"/>
                  <a:pt x="793657" y="237210"/>
                  <a:pt x="790933" y="223895"/>
                </a:cubicBezTo>
                <a:lnTo>
                  <a:pt x="781056" y="192076"/>
                </a:lnTo>
                <a:lnTo>
                  <a:pt x="1174526" y="3495"/>
                </a:lnTo>
                <a:lnTo>
                  <a:pt x="11811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4051607" y="3934062"/>
            <a:ext cx="1452561" cy="467310"/>
          </a:xfrm>
          <a:custGeom>
            <a:avLst/>
            <a:gdLst>
              <a:gd name="connsiteX0" fmla="*/ 1936748 w 1936748"/>
              <a:gd name="connsiteY0" fmla="*/ 0 h 623080"/>
              <a:gd name="connsiteX1" fmla="*/ 1936748 w 1936748"/>
              <a:gd name="connsiteY1" fmla="*/ 623080 h 623080"/>
              <a:gd name="connsiteX2" fmla="*/ 0 w 1936748"/>
              <a:gd name="connsiteY2" fmla="*/ 623080 h 623080"/>
              <a:gd name="connsiteX3" fmla="*/ 0 w 1936748"/>
              <a:gd name="connsiteY3" fmla="*/ 613884 h 623080"/>
              <a:gd name="connsiteX4" fmla="*/ 352298 w 1936748"/>
              <a:gd name="connsiteY4" fmla="*/ 519526 h 623080"/>
              <a:gd name="connsiteX5" fmla="*/ 750617 w 1936748"/>
              <a:gd name="connsiteY5" fmla="*/ 403342 h 623080"/>
              <a:gd name="connsiteX6" fmla="*/ 791646 w 1936748"/>
              <a:gd name="connsiteY6" fmla="*/ 390480 h 623080"/>
              <a:gd name="connsiteX7" fmla="*/ 823745 w 1936748"/>
              <a:gd name="connsiteY7" fmla="*/ 438090 h 623080"/>
              <a:gd name="connsiteX8" fmla="*/ 968375 w 1936748"/>
              <a:gd name="connsiteY8" fmla="*/ 497997 h 623080"/>
              <a:gd name="connsiteX9" fmla="*/ 1172912 w 1936748"/>
              <a:gd name="connsiteY9" fmla="*/ 293460 h 623080"/>
              <a:gd name="connsiteX10" fmla="*/ 1170635 w 1936748"/>
              <a:gd name="connsiteY10" fmla="*/ 270869 h 623080"/>
              <a:gd name="connsiteX11" fmla="*/ 1509041 w 1936748"/>
              <a:gd name="connsiteY11" fmla="*/ 156899 h 623080"/>
              <a:gd name="connsiteX12" fmla="*/ 1868376 w 1936748"/>
              <a:gd name="connsiteY12" fmla="*/ 26902 h 623080"/>
              <a:gd name="connsiteX13" fmla="*/ 1936748 w 1936748"/>
              <a:gd name="connsiteY13" fmla="*/ 0 h 62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36748" h="623080">
                <a:moveTo>
                  <a:pt x="1936748" y="0"/>
                </a:moveTo>
                <a:lnTo>
                  <a:pt x="1936748" y="623080"/>
                </a:lnTo>
                <a:lnTo>
                  <a:pt x="0" y="623080"/>
                </a:lnTo>
                <a:lnTo>
                  <a:pt x="0" y="613884"/>
                </a:lnTo>
                <a:lnTo>
                  <a:pt x="352298" y="519526"/>
                </a:lnTo>
                <a:cubicBezTo>
                  <a:pt x="487129" y="481602"/>
                  <a:pt x="619924" y="442867"/>
                  <a:pt x="750617" y="403342"/>
                </a:cubicBezTo>
                <a:lnTo>
                  <a:pt x="791646" y="390480"/>
                </a:lnTo>
                <a:lnTo>
                  <a:pt x="823745" y="438090"/>
                </a:lnTo>
                <a:cubicBezTo>
                  <a:pt x="860759" y="475104"/>
                  <a:pt x="911894" y="497997"/>
                  <a:pt x="968375" y="497997"/>
                </a:cubicBezTo>
                <a:cubicBezTo>
                  <a:pt x="1081338" y="497997"/>
                  <a:pt x="1172912" y="406423"/>
                  <a:pt x="1172912" y="293460"/>
                </a:cubicBezTo>
                <a:lnTo>
                  <a:pt x="1170635" y="270869"/>
                </a:lnTo>
                <a:lnTo>
                  <a:pt x="1509041" y="156899"/>
                </a:lnTo>
                <a:cubicBezTo>
                  <a:pt x="1631071" y="114305"/>
                  <a:pt x="1750871" y="70965"/>
                  <a:pt x="1868376" y="26902"/>
                </a:cubicBezTo>
                <a:lnTo>
                  <a:pt x="193674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729794" y="2404849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804282" y="314091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878769" y="3620894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669887" y="4046157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086556" y="1347614"/>
            <a:ext cx="1023339" cy="334700"/>
          </a:xfrm>
          <a:prstGeom prst="rect">
            <a:avLst/>
          </a:prstGeom>
        </p:spPr>
        <p:txBody>
          <a:bodyPr wrap="none" lIns="68571" tIns="34286" rIns="68571" bIns="34286">
            <a:spAutoFit/>
          </a:bodyPr>
          <a:lstStyle/>
          <a:p>
            <a:pPr algn="r"/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87624" y="1632596"/>
            <a:ext cx="1922270" cy="415497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algn="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点击输入图表的描述说明，点击输入图表的描述说明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86556" y="2173980"/>
            <a:ext cx="1023339" cy="334700"/>
          </a:xfrm>
          <a:prstGeom prst="rect">
            <a:avLst/>
          </a:prstGeom>
        </p:spPr>
        <p:txBody>
          <a:bodyPr wrap="none" lIns="68571" tIns="34286" rIns="68571" bIns="34286">
            <a:spAutoFit/>
          </a:bodyPr>
          <a:lstStyle/>
          <a:p>
            <a:pPr algn="r"/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87624" y="2458962"/>
            <a:ext cx="1922270" cy="415497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algn="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点击输入图表的描述说明，点击输入图表的描述说明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086556" y="3000346"/>
            <a:ext cx="1023339" cy="334700"/>
          </a:xfrm>
          <a:prstGeom prst="rect">
            <a:avLst/>
          </a:prstGeom>
        </p:spPr>
        <p:txBody>
          <a:bodyPr wrap="none" lIns="68571" tIns="34286" rIns="68571" bIns="34286">
            <a:spAutoFit/>
          </a:bodyPr>
          <a:lstStyle/>
          <a:p>
            <a:pPr algn="r"/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187624" y="3285328"/>
            <a:ext cx="1922270" cy="415497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algn="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点击输入图表的描述说明，点击输入图表的描述说明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086556" y="3826711"/>
            <a:ext cx="1023339" cy="334700"/>
          </a:xfrm>
          <a:prstGeom prst="rect">
            <a:avLst/>
          </a:prstGeom>
        </p:spPr>
        <p:txBody>
          <a:bodyPr wrap="none" lIns="68571" tIns="34286" rIns="68571" bIns="34286">
            <a:spAutoFit/>
          </a:bodyPr>
          <a:lstStyle/>
          <a:p>
            <a:pPr algn="r"/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187624" y="4111694"/>
            <a:ext cx="1922270" cy="415497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algn="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点击输入图表的描述说明，点击输入图表的描述说明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0158559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6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9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7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250"/>
                            </p:stCondLst>
                            <p:childTnLst>
                              <p:par>
                                <p:cTn id="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750"/>
                            </p:stCondLst>
                            <p:childTnLst>
                              <p:par>
                                <p:cTn id="7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25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85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350"/>
                            </p:stCondLst>
                            <p:childTnLst>
                              <p:par>
                                <p:cTn id="8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850"/>
                            </p:stCondLst>
                            <p:childTnLst>
                              <p:par>
                                <p:cTn id="9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350"/>
                            </p:stCondLst>
                            <p:childTnLst>
                              <p:par>
                                <p:cTn id="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1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600"/>
                            </p:stCondLst>
                            <p:childTnLst>
                              <p:par>
                                <p:cTn id="10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六边形 16"/>
          <p:cNvSpPr/>
          <p:nvPr/>
        </p:nvSpPr>
        <p:spPr>
          <a:xfrm>
            <a:off x="4101043" y="4429523"/>
            <a:ext cx="685278" cy="78767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1438" tIns="71438" rIns="71438" bIns="71438" numCol="1" spcCol="1270" anchor="ctr" anchorCtr="0">
            <a:noAutofit/>
          </a:bodyPr>
          <a:lstStyle/>
          <a:p>
            <a:pPr algn="ctr" defTabSz="83343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875" dirty="0"/>
          </a:p>
        </p:txBody>
      </p:sp>
      <p:sp>
        <p:nvSpPr>
          <p:cNvPr id="30" name="六边形 29"/>
          <p:cNvSpPr/>
          <p:nvPr/>
        </p:nvSpPr>
        <p:spPr>
          <a:xfrm rot="5400000">
            <a:off x="4685638" y="1674587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1F487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六边形 27"/>
          <p:cNvSpPr/>
          <p:nvPr/>
        </p:nvSpPr>
        <p:spPr>
          <a:xfrm rot="5400000">
            <a:off x="3683746" y="1674587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1F487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六边形 23"/>
          <p:cNvSpPr/>
          <p:nvPr/>
        </p:nvSpPr>
        <p:spPr>
          <a:xfrm rot="5400000">
            <a:off x="5119769" y="2513617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1F487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六边形 21"/>
          <p:cNvSpPr/>
          <p:nvPr/>
        </p:nvSpPr>
        <p:spPr>
          <a:xfrm rot="5400000">
            <a:off x="4685638" y="3341761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1F487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六边形 19"/>
          <p:cNvSpPr/>
          <p:nvPr/>
        </p:nvSpPr>
        <p:spPr>
          <a:xfrm rot="5400000">
            <a:off x="3661975" y="3319990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1F487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六边形 14"/>
          <p:cNvSpPr/>
          <p:nvPr/>
        </p:nvSpPr>
        <p:spPr>
          <a:xfrm>
            <a:off x="3960000" y="3297829"/>
            <a:ext cx="499796" cy="57447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/>
          </a:p>
        </p:txBody>
      </p:sp>
      <p:sp>
        <p:nvSpPr>
          <p:cNvPr id="16" name="六边形 15"/>
          <p:cNvSpPr/>
          <p:nvPr/>
        </p:nvSpPr>
        <p:spPr>
          <a:xfrm rot="5400000">
            <a:off x="3208184" y="2509750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1F487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六边形 18"/>
          <p:cNvSpPr/>
          <p:nvPr/>
        </p:nvSpPr>
        <p:spPr>
          <a:xfrm>
            <a:off x="5176249" y="4429523"/>
            <a:ext cx="685278" cy="78767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/>
          </a:p>
        </p:txBody>
      </p:sp>
      <p:sp>
        <p:nvSpPr>
          <p:cNvPr id="32" name="六边形 31"/>
          <p:cNvSpPr/>
          <p:nvPr/>
        </p:nvSpPr>
        <p:spPr>
          <a:xfrm rot="5400000">
            <a:off x="4029828" y="2373157"/>
            <a:ext cx="1144322" cy="9955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Freeform 902"/>
          <p:cNvSpPr>
            <a:spLocks noEditPoints="1"/>
          </p:cNvSpPr>
          <p:nvPr/>
        </p:nvSpPr>
        <p:spPr bwMode="auto">
          <a:xfrm>
            <a:off x="4351361" y="2677150"/>
            <a:ext cx="501254" cy="388144"/>
          </a:xfrm>
          <a:custGeom>
            <a:avLst/>
            <a:gdLst>
              <a:gd name="T0" fmla="*/ 51 w 178"/>
              <a:gd name="T1" fmla="*/ 100 h 138"/>
              <a:gd name="T2" fmla="*/ 63 w 178"/>
              <a:gd name="T3" fmla="*/ 112 h 138"/>
              <a:gd name="T4" fmla="*/ 89 w 178"/>
              <a:gd name="T5" fmla="*/ 101 h 138"/>
              <a:gd name="T6" fmla="*/ 115 w 178"/>
              <a:gd name="T7" fmla="*/ 112 h 138"/>
              <a:gd name="T8" fmla="*/ 127 w 178"/>
              <a:gd name="T9" fmla="*/ 100 h 138"/>
              <a:gd name="T10" fmla="*/ 89 w 178"/>
              <a:gd name="T11" fmla="*/ 84 h 138"/>
              <a:gd name="T12" fmla="*/ 51 w 178"/>
              <a:gd name="T13" fmla="*/ 100 h 138"/>
              <a:gd name="T14" fmla="*/ 89 w 178"/>
              <a:gd name="T15" fmla="*/ 120 h 138"/>
              <a:gd name="T16" fmla="*/ 76 w 178"/>
              <a:gd name="T17" fmla="*/ 125 h 138"/>
              <a:gd name="T18" fmla="*/ 89 w 178"/>
              <a:gd name="T19" fmla="*/ 138 h 138"/>
              <a:gd name="T20" fmla="*/ 102 w 178"/>
              <a:gd name="T21" fmla="*/ 125 h 138"/>
              <a:gd name="T22" fmla="*/ 89 w 178"/>
              <a:gd name="T23" fmla="*/ 120 h 138"/>
              <a:gd name="T24" fmla="*/ 177 w 178"/>
              <a:gd name="T25" fmla="*/ 49 h 138"/>
              <a:gd name="T26" fmla="*/ 1 w 178"/>
              <a:gd name="T27" fmla="*/ 49 h 138"/>
              <a:gd name="T28" fmla="*/ 0 w 178"/>
              <a:gd name="T29" fmla="*/ 49 h 138"/>
              <a:gd name="T30" fmla="*/ 13 w 178"/>
              <a:gd name="T31" fmla="*/ 62 h 138"/>
              <a:gd name="T32" fmla="*/ 89 w 178"/>
              <a:gd name="T33" fmla="*/ 29 h 138"/>
              <a:gd name="T34" fmla="*/ 165 w 178"/>
              <a:gd name="T35" fmla="*/ 62 h 138"/>
              <a:gd name="T36" fmla="*/ 178 w 178"/>
              <a:gd name="T37" fmla="*/ 49 h 138"/>
              <a:gd name="T38" fmla="*/ 177 w 178"/>
              <a:gd name="T39" fmla="*/ 49 h 138"/>
              <a:gd name="T40" fmla="*/ 89 w 178"/>
              <a:gd name="T41" fmla="*/ 48 h 138"/>
              <a:gd name="T42" fmla="*/ 26 w 178"/>
              <a:gd name="T43" fmla="*/ 74 h 138"/>
              <a:gd name="T44" fmla="*/ 26 w 178"/>
              <a:gd name="T45" fmla="*/ 75 h 138"/>
              <a:gd name="T46" fmla="*/ 38 w 178"/>
              <a:gd name="T47" fmla="*/ 87 h 138"/>
              <a:gd name="T48" fmla="*/ 89 w 178"/>
              <a:gd name="T49" fmla="*/ 66 h 138"/>
              <a:gd name="T50" fmla="*/ 140 w 178"/>
              <a:gd name="T51" fmla="*/ 87 h 138"/>
              <a:gd name="T52" fmla="*/ 152 w 178"/>
              <a:gd name="T53" fmla="*/ 75 h 138"/>
              <a:gd name="T54" fmla="*/ 152 w 178"/>
              <a:gd name="T55" fmla="*/ 74 h 138"/>
              <a:gd name="T56" fmla="*/ 89 w 178"/>
              <a:gd name="T57" fmla="*/ 48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8" h="138">
                <a:moveTo>
                  <a:pt x="51" y="100"/>
                </a:moveTo>
                <a:cubicBezTo>
                  <a:pt x="63" y="112"/>
                  <a:pt x="63" y="112"/>
                  <a:pt x="63" y="112"/>
                </a:cubicBezTo>
                <a:cubicBezTo>
                  <a:pt x="70" y="106"/>
                  <a:pt x="79" y="101"/>
                  <a:pt x="89" y="101"/>
                </a:cubicBezTo>
                <a:cubicBezTo>
                  <a:pt x="99" y="101"/>
                  <a:pt x="108" y="106"/>
                  <a:pt x="115" y="112"/>
                </a:cubicBezTo>
                <a:cubicBezTo>
                  <a:pt x="127" y="100"/>
                  <a:pt x="127" y="100"/>
                  <a:pt x="127" y="100"/>
                </a:cubicBezTo>
                <a:cubicBezTo>
                  <a:pt x="117" y="90"/>
                  <a:pt x="104" y="84"/>
                  <a:pt x="89" y="84"/>
                </a:cubicBezTo>
                <a:cubicBezTo>
                  <a:pt x="74" y="84"/>
                  <a:pt x="61" y="90"/>
                  <a:pt x="51" y="100"/>
                </a:cubicBezTo>
                <a:close/>
                <a:moveTo>
                  <a:pt x="89" y="120"/>
                </a:moveTo>
                <a:cubicBezTo>
                  <a:pt x="84" y="120"/>
                  <a:pt x="79" y="122"/>
                  <a:pt x="76" y="125"/>
                </a:cubicBezTo>
                <a:cubicBezTo>
                  <a:pt x="89" y="138"/>
                  <a:pt x="89" y="138"/>
                  <a:pt x="89" y="138"/>
                </a:cubicBezTo>
                <a:cubicBezTo>
                  <a:pt x="102" y="125"/>
                  <a:pt x="102" y="125"/>
                  <a:pt x="102" y="125"/>
                </a:cubicBezTo>
                <a:cubicBezTo>
                  <a:pt x="99" y="122"/>
                  <a:pt x="94" y="120"/>
                  <a:pt x="89" y="120"/>
                </a:cubicBezTo>
                <a:close/>
                <a:moveTo>
                  <a:pt x="177" y="49"/>
                </a:moveTo>
                <a:cubicBezTo>
                  <a:pt x="128" y="0"/>
                  <a:pt x="50" y="0"/>
                  <a:pt x="1" y="49"/>
                </a:cubicBezTo>
                <a:cubicBezTo>
                  <a:pt x="1" y="49"/>
                  <a:pt x="1" y="49"/>
                  <a:pt x="0" y="49"/>
                </a:cubicBezTo>
                <a:cubicBezTo>
                  <a:pt x="13" y="62"/>
                  <a:pt x="13" y="62"/>
                  <a:pt x="13" y="62"/>
                </a:cubicBezTo>
                <a:cubicBezTo>
                  <a:pt x="32" y="42"/>
                  <a:pt x="59" y="29"/>
                  <a:pt x="89" y="29"/>
                </a:cubicBezTo>
                <a:cubicBezTo>
                  <a:pt x="119" y="29"/>
                  <a:pt x="146" y="42"/>
                  <a:pt x="165" y="62"/>
                </a:cubicBezTo>
                <a:cubicBezTo>
                  <a:pt x="178" y="49"/>
                  <a:pt x="178" y="49"/>
                  <a:pt x="178" y="49"/>
                </a:cubicBezTo>
                <a:cubicBezTo>
                  <a:pt x="177" y="49"/>
                  <a:pt x="177" y="49"/>
                  <a:pt x="177" y="49"/>
                </a:cubicBezTo>
                <a:close/>
                <a:moveTo>
                  <a:pt x="89" y="48"/>
                </a:moveTo>
                <a:cubicBezTo>
                  <a:pt x="65" y="48"/>
                  <a:pt x="43" y="57"/>
                  <a:pt x="26" y="74"/>
                </a:cubicBezTo>
                <a:cubicBezTo>
                  <a:pt x="26" y="74"/>
                  <a:pt x="26" y="74"/>
                  <a:pt x="26" y="75"/>
                </a:cubicBezTo>
                <a:cubicBezTo>
                  <a:pt x="38" y="87"/>
                  <a:pt x="38" y="87"/>
                  <a:pt x="38" y="87"/>
                </a:cubicBezTo>
                <a:cubicBezTo>
                  <a:pt x="51" y="74"/>
                  <a:pt x="69" y="66"/>
                  <a:pt x="89" y="66"/>
                </a:cubicBezTo>
                <a:cubicBezTo>
                  <a:pt x="109" y="66"/>
                  <a:pt x="127" y="74"/>
                  <a:pt x="140" y="87"/>
                </a:cubicBezTo>
                <a:cubicBezTo>
                  <a:pt x="152" y="75"/>
                  <a:pt x="152" y="75"/>
                  <a:pt x="152" y="75"/>
                </a:cubicBezTo>
                <a:cubicBezTo>
                  <a:pt x="152" y="74"/>
                  <a:pt x="152" y="74"/>
                  <a:pt x="152" y="74"/>
                </a:cubicBezTo>
                <a:cubicBezTo>
                  <a:pt x="135" y="57"/>
                  <a:pt x="113" y="48"/>
                  <a:pt x="89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5" name="Freeform 97"/>
          <p:cNvSpPr>
            <a:spLocks noEditPoints="1"/>
          </p:cNvSpPr>
          <p:nvPr/>
        </p:nvSpPr>
        <p:spPr bwMode="auto">
          <a:xfrm>
            <a:off x="3518329" y="2747113"/>
            <a:ext cx="247650" cy="247650"/>
          </a:xfrm>
          <a:custGeom>
            <a:avLst/>
            <a:gdLst>
              <a:gd name="T0" fmla="*/ 44 w 88"/>
              <a:gd name="T1" fmla="*/ 0 h 88"/>
              <a:gd name="T2" fmla="*/ 0 w 88"/>
              <a:gd name="T3" fmla="*/ 44 h 88"/>
              <a:gd name="T4" fmla="*/ 44 w 88"/>
              <a:gd name="T5" fmla="*/ 88 h 88"/>
              <a:gd name="T6" fmla="*/ 88 w 88"/>
              <a:gd name="T7" fmla="*/ 44 h 88"/>
              <a:gd name="T8" fmla="*/ 44 w 88"/>
              <a:gd name="T9" fmla="*/ 0 h 88"/>
              <a:gd name="T10" fmla="*/ 61 w 88"/>
              <a:gd name="T11" fmla="*/ 52 h 88"/>
              <a:gd name="T12" fmla="*/ 52 w 88"/>
              <a:gd name="T13" fmla="*/ 52 h 88"/>
              <a:gd name="T14" fmla="*/ 52 w 88"/>
              <a:gd name="T15" fmla="*/ 61 h 88"/>
              <a:gd name="T16" fmla="*/ 44 w 88"/>
              <a:gd name="T17" fmla="*/ 69 h 88"/>
              <a:gd name="T18" fmla="*/ 36 w 88"/>
              <a:gd name="T19" fmla="*/ 61 h 88"/>
              <a:gd name="T20" fmla="*/ 36 w 88"/>
              <a:gd name="T21" fmla="*/ 52 h 88"/>
              <a:gd name="T22" fmla="*/ 28 w 88"/>
              <a:gd name="T23" fmla="*/ 52 h 88"/>
              <a:gd name="T24" fmla="*/ 20 w 88"/>
              <a:gd name="T25" fmla="*/ 44 h 88"/>
              <a:gd name="T26" fmla="*/ 28 w 88"/>
              <a:gd name="T27" fmla="*/ 36 h 88"/>
              <a:gd name="T28" fmla="*/ 36 w 88"/>
              <a:gd name="T29" fmla="*/ 36 h 88"/>
              <a:gd name="T30" fmla="*/ 36 w 88"/>
              <a:gd name="T31" fmla="*/ 28 h 88"/>
              <a:gd name="T32" fmla="*/ 44 w 88"/>
              <a:gd name="T33" fmla="*/ 20 h 88"/>
              <a:gd name="T34" fmla="*/ 52 w 88"/>
              <a:gd name="T35" fmla="*/ 28 h 88"/>
              <a:gd name="T36" fmla="*/ 52 w 88"/>
              <a:gd name="T37" fmla="*/ 36 h 88"/>
              <a:gd name="T38" fmla="*/ 61 w 88"/>
              <a:gd name="T39" fmla="*/ 36 h 88"/>
              <a:gd name="T40" fmla="*/ 69 w 88"/>
              <a:gd name="T41" fmla="*/ 44 h 88"/>
              <a:gd name="T42" fmla="*/ 61 w 88"/>
              <a:gd name="T43" fmla="*/ 5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8" h="8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69"/>
                  <a:pt x="20" y="88"/>
                  <a:pt x="44" y="88"/>
                </a:cubicBezTo>
                <a:cubicBezTo>
                  <a:pt x="69" y="88"/>
                  <a:pt x="88" y="69"/>
                  <a:pt x="88" y="44"/>
                </a:cubicBezTo>
                <a:cubicBezTo>
                  <a:pt x="88" y="20"/>
                  <a:pt x="69" y="0"/>
                  <a:pt x="44" y="0"/>
                </a:cubicBezTo>
                <a:close/>
                <a:moveTo>
                  <a:pt x="61" y="52"/>
                </a:moveTo>
                <a:cubicBezTo>
                  <a:pt x="52" y="52"/>
                  <a:pt x="52" y="52"/>
                  <a:pt x="52" y="52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5"/>
                  <a:pt x="49" y="69"/>
                  <a:pt x="44" y="69"/>
                </a:cubicBezTo>
                <a:cubicBezTo>
                  <a:pt x="40" y="69"/>
                  <a:pt x="36" y="65"/>
                  <a:pt x="36" y="61"/>
                </a:cubicBezTo>
                <a:cubicBezTo>
                  <a:pt x="36" y="52"/>
                  <a:pt x="36" y="52"/>
                  <a:pt x="36" y="52"/>
                </a:cubicBezTo>
                <a:cubicBezTo>
                  <a:pt x="28" y="52"/>
                  <a:pt x="28" y="52"/>
                  <a:pt x="28" y="52"/>
                </a:cubicBezTo>
                <a:cubicBezTo>
                  <a:pt x="23" y="52"/>
                  <a:pt x="20" y="49"/>
                  <a:pt x="20" y="44"/>
                </a:cubicBezTo>
                <a:cubicBezTo>
                  <a:pt x="20" y="40"/>
                  <a:pt x="23" y="36"/>
                  <a:pt x="28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3"/>
                  <a:pt x="40" y="20"/>
                  <a:pt x="44" y="20"/>
                </a:cubicBezTo>
                <a:cubicBezTo>
                  <a:pt x="49" y="20"/>
                  <a:pt x="52" y="23"/>
                  <a:pt x="52" y="28"/>
                </a:cubicBezTo>
                <a:cubicBezTo>
                  <a:pt x="52" y="36"/>
                  <a:pt x="52" y="36"/>
                  <a:pt x="52" y="36"/>
                </a:cubicBezTo>
                <a:cubicBezTo>
                  <a:pt x="61" y="36"/>
                  <a:pt x="61" y="36"/>
                  <a:pt x="61" y="36"/>
                </a:cubicBezTo>
                <a:cubicBezTo>
                  <a:pt x="65" y="36"/>
                  <a:pt x="69" y="40"/>
                  <a:pt x="69" y="44"/>
                </a:cubicBezTo>
                <a:cubicBezTo>
                  <a:pt x="69" y="49"/>
                  <a:pt x="65" y="52"/>
                  <a:pt x="61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6" name="Freeform 98"/>
          <p:cNvSpPr>
            <a:spLocks noEditPoints="1"/>
          </p:cNvSpPr>
          <p:nvPr/>
        </p:nvSpPr>
        <p:spPr bwMode="auto">
          <a:xfrm>
            <a:off x="4962847" y="3584518"/>
            <a:ext cx="273844" cy="272654"/>
          </a:xfrm>
          <a:custGeom>
            <a:avLst/>
            <a:gdLst>
              <a:gd name="T0" fmla="*/ 17 w 97"/>
              <a:gd name="T1" fmla="*/ 17 h 97"/>
              <a:gd name="T2" fmla="*/ 17 w 97"/>
              <a:gd name="T3" fmla="*/ 79 h 97"/>
              <a:gd name="T4" fmla="*/ 80 w 97"/>
              <a:gd name="T5" fmla="*/ 79 h 97"/>
              <a:gd name="T6" fmla="*/ 80 w 97"/>
              <a:gd name="T7" fmla="*/ 17 h 97"/>
              <a:gd name="T8" fmla="*/ 17 w 97"/>
              <a:gd name="T9" fmla="*/ 17 h 97"/>
              <a:gd name="T10" fmla="*/ 66 w 97"/>
              <a:gd name="T11" fmla="*/ 42 h 97"/>
              <a:gd name="T12" fmla="*/ 60 w 97"/>
              <a:gd name="T13" fmla="*/ 48 h 97"/>
              <a:gd name="T14" fmla="*/ 66 w 97"/>
              <a:gd name="T15" fmla="*/ 54 h 97"/>
              <a:gd name="T16" fmla="*/ 66 w 97"/>
              <a:gd name="T17" fmla="*/ 66 h 97"/>
              <a:gd name="T18" fmla="*/ 55 w 97"/>
              <a:gd name="T19" fmla="*/ 66 h 97"/>
              <a:gd name="T20" fmla="*/ 49 w 97"/>
              <a:gd name="T21" fmla="*/ 59 h 97"/>
              <a:gd name="T22" fmla="*/ 42 w 97"/>
              <a:gd name="T23" fmla="*/ 66 h 97"/>
              <a:gd name="T24" fmla="*/ 31 w 97"/>
              <a:gd name="T25" fmla="*/ 66 h 97"/>
              <a:gd name="T26" fmla="*/ 31 w 97"/>
              <a:gd name="T27" fmla="*/ 54 h 97"/>
              <a:gd name="T28" fmla="*/ 37 w 97"/>
              <a:gd name="T29" fmla="*/ 48 h 97"/>
              <a:gd name="T30" fmla="*/ 31 w 97"/>
              <a:gd name="T31" fmla="*/ 42 h 97"/>
              <a:gd name="T32" fmla="*/ 31 w 97"/>
              <a:gd name="T33" fmla="*/ 31 h 97"/>
              <a:gd name="T34" fmla="*/ 42 w 97"/>
              <a:gd name="T35" fmla="*/ 31 h 97"/>
              <a:gd name="T36" fmla="*/ 49 w 97"/>
              <a:gd name="T37" fmla="*/ 37 h 97"/>
              <a:gd name="T38" fmla="*/ 55 w 97"/>
              <a:gd name="T39" fmla="*/ 31 h 97"/>
              <a:gd name="T40" fmla="*/ 66 w 97"/>
              <a:gd name="T41" fmla="*/ 31 h 97"/>
              <a:gd name="T42" fmla="*/ 66 w 97"/>
              <a:gd name="T43" fmla="*/ 42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7" h="97">
                <a:moveTo>
                  <a:pt x="17" y="17"/>
                </a:moveTo>
                <a:cubicBezTo>
                  <a:pt x="0" y="34"/>
                  <a:pt x="0" y="62"/>
                  <a:pt x="17" y="79"/>
                </a:cubicBezTo>
                <a:cubicBezTo>
                  <a:pt x="35" y="97"/>
                  <a:pt x="62" y="97"/>
                  <a:pt x="80" y="79"/>
                </a:cubicBezTo>
                <a:cubicBezTo>
                  <a:pt x="97" y="62"/>
                  <a:pt x="97" y="34"/>
                  <a:pt x="80" y="17"/>
                </a:cubicBezTo>
                <a:cubicBezTo>
                  <a:pt x="62" y="0"/>
                  <a:pt x="35" y="0"/>
                  <a:pt x="17" y="17"/>
                </a:cubicBezTo>
                <a:close/>
                <a:moveTo>
                  <a:pt x="66" y="42"/>
                </a:moveTo>
                <a:cubicBezTo>
                  <a:pt x="60" y="48"/>
                  <a:pt x="60" y="48"/>
                  <a:pt x="60" y="4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8"/>
                  <a:pt x="69" y="63"/>
                  <a:pt x="66" y="66"/>
                </a:cubicBezTo>
                <a:cubicBezTo>
                  <a:pt x="63" y="69"/>
                  <a:pt x="58" y="69"/>
                  <a:pt x="55" y="66"/>
                </a:cubicBezTo>
                <a:cubicBezTo>
                  <a:pt x="49" y="59"/>
                  <a:pt x="49" y="59"/>
                  <a:pt x="49" y="59"/>
                </a:cubicBezTo>
                <a:cubicBezTo>
                  <a:pt x="42" y="66"/>
                  <a:pt x="42" y="66"/>
                  <a:pt x="42" y="66"/>
                </a:cubicBezTo>
                <a:cubicBezTo>
                  <a:pt x="39" y="69"/>
                  <a:pt x="34" y="69"/>
                  <a:pt x="31" y="66"/>
                </a:cubicBezTo>
                <a:cubicBezTo>
                  <a:pt x="28" y="63"/>
                  <a:pt x="28" y="58"/>
                  <a:pt x="31" y="54"/>
                </a:cubicBezTo>
                <a:cubicBezTo>
                  <a:pt x="37" y="48"/>
                  <a:pt x="37" y="48"/>
                  <a:pt x="37" y="48"/>
                </a:cubicBezTo>
                <a:cubicBezTo>
                  <a:pt x="31" y="42"/>
                  <a:pt x="31" y="42"/>
                  <a:pt x="31" y="42"/>
                </a:cubicBezTo>
                <a:cubicBezTo>
                  <a:pt x="28" y="39"/>
                  <a:pt x="28" y="34"/>
                  <a:pt x="31" y="31"/>
                </a:cubicBezTo>
                <a:cubicBezTo>
                  <a:pt x="34" y="28"/>
                  <a:pt x="39" y="28"/>
                  <a:pt x="42" y="31"/>
                </a:cubicBezTo>
                <a:cubicBezTo>
                  <a:pt x="49" y="37"/>
                  <a:pt x="49" y="37"/>
                  <a:pt x="49" y="37"/>
                </a:cubicBezTo>
                <a:cubicBezTo>
                  <a:pt x="55" y="31"/>
                  <a:pt x="55" y="31"/>
                  <a:pt x="55" y="31"/>
                </a:cubicBezTo>
                <a:cubicBezTo>
                  <a:pt x="58" y="28"/>
                  <a:pt x="63" y="28"/>
                  <a:pt x="66" y="31"/>
                </a:cubicBezTo>
                <a:cubicBezTo>
                  <a:pt x="69" y="34"/>
                  <a:pt x="69" y="39"/>
                  <a:pt x="66" y="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7" name="Freeform 100"/>
          <p:cNvSpPr>
            <a:spLocks noEditPoints="1"/>
          </p:cNvSpPr>
          <p:nvPr/>
        </p:nvSpPr>
        <p:spPr bwMode="auto">
          <a:xfrm>
            <a:off x="3928957" y="3556264"/>
            <a:ext cx="272654" cy="272654"/>
          </a:xfrm>
          <a:custGeom>
            <a:avLst/>
            <a:gdLst>
              <a:gd name="T0" fmla="*/ 80 w 97"/>
              <a:gd name="T1" fmla="*/ 17 h 97"/>
              <a:gd name="T2" fmla="*/ 17 w 97"/>
              <a:gd name="T3" fmla="*/ 17 h 97"/>
              <a:gd name="T4" fmla="*/ 17 w 97"/>
              <a:gd name="T5" fmla="*/ 79 h 97"/>
              <a:gd name="T6" fmla="*/ 80 w 97"/>
              <a:gd name="T7" fmla="*/ 79 h 97"/>
              <a:gd name="T8" fmla="*/ 80 w 97"/>
              <a:gd name="T9" fmla="*/ 17 h 97"/>
              <a:gd name="T10" fmla="*/ 79 w 97"/>
              <a:gd name="T11" fmla="*/ 43 h 97"/>
              <a:gd name="T12" fmla="*/ 50 w 97"/>
              <a:gd name="T13" fmla="*/ 72 h 97"/>
              <a:gd name="T14" fmla="*/ 50 w 97"/>
              <a:gd name="T15" fmla="*/ 72 h 97"/>
              <a:gd name="T16" fmla="*/ 44 w 97"/>
              <a:gd name="T17" fmla="*/ 75 h 97"/>
              <a:gd name="T18" fmla="*/ 38 w 97"/>
              <a:gd name="T19" fmla="*/ 72 h 97"/>
              <a:gd name="T20" fmla="*/ 38 w 97"/>
              <a:gd name="T21" fmla="*/ 72 h 97"/>
              <a:gd name="T22" fmla="*/ 21 w 97"/>
              <a:gd name="T23" fmla="*/ 55 h 97"/>
              <a:gd name="T24" fmla="*/ 21 w 97"/>
              <a:gd name="T25" fmla="*/ 44 h 97"/>
              <a:gd name="T26" fmla="*/ 32 w 97"/>
              <a:gd name="T27" fmla="*/ 44 h 97"/>
              <a:gd name="T28" fmla="*/ 44 w 97"/>
              <a:gd name="T29" fmla="*/ 55 h 97"/>
              <a:gd name="T30" fmla="*/ 68 w 97"/>
              <a:gd name="T31" fmla="*/ 32 h 97"/>
              <a:gd name="T32" fmla="*/ 79 w 97"/>
              <a:gd name="T33" fmla="*/ 32 h 97"/>
              <a:gd name="T34" fmla="*/ 79 w 97"/>
              <a:gd name="T35" fmla="*/ 4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7" h="97">
                <a:moveTo>
                  <a:pt x="80" y="17"/>
                </a:moveTo>
                <a:cubicBezTo>
                  <a:pt x="62" y="0"/>
                  <a:pt x="34" y="0"/>
                  <a:pt x="17" y="17"/>
                </a:cubicBezTo>
                <a:cubicBezTo>
                  <a:pt x="0" y="34"/>
                  <a:pt x="0" y="62"/>
                  <a:pt x="17" y="79"/>
                </a:cubicBezTo>
                <a:cubicBezTo>
                  <a:pt x="34" y="97"/>
                  <a:pt x="62" y="97"/>
                  <a:pt x="80" y="79"/>
                </a:cubicBezTo>
                <a:cubicBezTo>
                  <a:pt x="97" y="62"/>
                  <a:pt x="97" y="34"/>
                  <a:pt x="80" y="17"/>
                </a:cubicBezTo>
                <a:close/>
                <a:moveTo>
                  <a:pt x="79" y="43"/>
                </a:moveTo>
                <a:cubicBezTo>
                  <a:pt x="50" y="72"/>
                  <a:pt x="50" y="72"/>
                  <a:pt x="50" y="72"/>
                </a:cubicBezTo>
                <a:cubicBezTo>
                  <a:pt x="50" y="72"/>
                  <a:pt x="50" y="72"/>
                  <a:pt x="50" y="72"/>
                </a:cubicBezTo>
                <a:cubicBezTo>
                  <a:pt x="48" y="74"/>
                  <a:pt x="46" y="75"/>
                  <a:pt x="44" y="75"/>
                </a:cubicBezTo>
                <a:cubicBezTo>
                  <a:pt x="42" y="75"/>
                  <a:pt x="40" y="74"/>
                  <a:pt x="38" y="72"/>
                </a:cubicBezTo>
                <a:cubicBezTo>
                  <a:pt x="38" y="72"/>
                  <a:pt x="38" y="72"/>
                  <a:pt x="38" y="72"/>
                </a:cubicBezTo>
                <a:cubicBezTo>
                  <a:pt x="21" y="55"/>
                  <a:pt x="21" y="55"/>
                  <a:pt x="21" y="55"/>
                </a:cubicBezTo>
                <a:cubicBezTo>
                  <a:pt x="18" y="52"/>
                  <a:pt x="18" y="47"/>
                  <a:pt x="21" y="44"/>
                </a:cubicBezTo>
                <a:cubicBezTo>
                  <a:pt x="24" y="41"/>
                  <a:pt x="29" y="41"/>
                  <a:pt x="32" y="44"/>
                </a:cubicBezTo>
                <a:cubicBezTo>
                  <a:pt x="44" y="55"/>
                  <a:pt x="44" y="55"/>
                  <a:pt x="44" y="55"/>
                </a:cubicBezTo>
                <a:cubicBezTo>
                  <a:pt x="68" y="32"/>
                  <a:pt x="68" y="32"/>
                  <a:pt x="68" y="32"/>
                </a:cubicBezTo>
                <a:cubicBezTo>
                  <a:pt x="71" y="29"/>
                  <a:pt x="76" y="29"/>
                  <a:pt x="79" y="32"/>
                </a:cubicBezTo>
                <a:cubicBezTo>
                  <a:pt x="82" y="35"/>
                  <a:pt x="82" y="40"/>
                  <a:pt x="79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8" name="Freeform 148"/>
          <p:cNvSpPr>
            <a:spLocks noEditPoints="1"/>
          </p:cNvSpPr>
          <p:nvPr/>
        </p:nvSpPr>
        <p:spPr bwMode="auto">
          <a:xfrm>
            <a:off x="5020866" y="1887578"/>
            <a:ext cx="273844" cy="272654"/>
          </a:xfrm>
          <a:custGeom>
            <a:avLst/>
            <a:gdLst>
              <a:gd name="T0" fmla="*/ 79 w 97"/>
              <a:gd name="T1" fmla="*/ 17 h 97"/>
              <a:gd name="T2" fmla="*/ 17 w 97"/>
              <a:gd name="T3" fmla="*/ 17 h 97"/>
              <a:gd name="T4" fmla="*/ 17 w 97"/>
              <a:gd name="T5" fmla="*/ 80 h 97"/>
              <a:gd name="T6" fmla="*/ 79 w 97"/>
              <a:gd name="T7" fmla="*/ 80 h 97"/>
              <a:gd name="T8" fmla="*/ 79 w 97"/>
              <a:gd name="T9" fmla="*/ 17 h 97"/>
              <a:gd name="T10" fmla="*/ 75 w 97"/>
              <a:gd name="T11" fmla="*/ 53 h 97"/>
              <a:gd name="T12" fmla="*/ 59 w 97"/>
              <a:gd name="T13" fmla="*/ 66 h 97"/>
              <a:gd name="T14" fmla="*/ 54 w 97"/>
              <a:gd name="T15" fmla="*/ 63 h 97"/>
              <a:gd name="T16" fmla="*/ 53 w 97"/>
              <a:gd name="T17" fmla="*/ 58 h 97"/>
              <a:gd name="T18" fmla="*/ 48 w 97"/>
              <a:gd name="T19" fmla="*/ 57 h 97"/>
              <a:gd name="T20" fmla="*/ 27 w 97"/>
              <a:gd name="T21" fmla="*/ 57 h 97"/>
              <a:gd name="T22" fmla="*/ 18 w 97"/>
              <a:gd name="T23" fmla="*/ 48 h 97"/>
              <a:gd name="T24" fmla="*/ 27 w 97"/>
              <a:gd name="T25" fmla="*/ 39 h 97"/>
              <a:gd name="T26" fmla="*/ 49 w 97"/>
              <a:gd name="T27" fmla="*/ 39 h 97"/>
              <a:gd name="T28" fmla="*/ 53 w 97"/>
              <a:gd name="T29" fmla="*/ 39 h 97"/>
              <a:gd name="T30" fmla="*/ 54 w 97"/>
              <a:gd name="T31" fmla="*/ 34 h 97"/>
              <a:gd name="T32" fmla="*/ 59 w 97"/>
              <a:gd name="T33" fmla="*/ 31 h 97"/>
              <a:gd name="T34" fmla="*/ 75 w 97"/>
              <a:gd name="T35" fmla="*/ 44 h 97"/>
              <a:gd name="T36" fmla="*/ 75 w 97"/>
              <a:gd name="T37" fmla="*/ 5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7" h="97">
                <a:moveTo>
                  <a:pt x="79" y="17"/>
                </a:moveTo>
                <a:cubicBezTo>
                  <a:pt x="62" y="0"/>
                  <a:pt x="34" y="0"/>
                  <a:pt x="17" y="17"/>
                </a:cubicBezTo>
                <a:cubicBezTo>
                  <a:pt x="0" y="34"/>
                  <a:pt x="0" y="62"/>
                  <a:pt x="17" y="80"/>
                </a:cubicBezTo>
                <a:cubicBezTo>
                  <a:pt x="34" y="97"/>
                  <a:pt x="62" y="97"/>
                  <a:pt x="79" y="80"/>
                </a:cubicBezTo>
                <a:cubicBezTo>
                  <a:pt x="97" y="62"/>
                  <a:pt x="97" y="34"/>
                  <a:pt x="79" y="17"/>
                </a:cubicBezTo>
                <a:close/>
                <a:moveTo>
                  <a:pt x="75" y="53"/>
                </a:moveTo>
                <a:cubicBezTo>
                  <a:pt x="59" y="66"/>
                  <a:pt x="59" y="66"/>
                  <a:pt x="59" y="66"/>
                </a:cubicBezTo>
                <a:cubicBezTo>
                  <a:pt x="56" y="68"/>
                  <a:pt x="54" y="67"/>
                  <a:pt x="54" y="63"/>
                </a:cubicBezTo>
                <a:cubicBezTo>
                  <a:pt x="54" y="63"/>
                  <a:pt x="54" y="59"/>
                  <a:pt x="53" y="58"/>
                </a:cubicBezTo>
                <a:cubicBezTo>
                  <a:pt x="52" y="57"/>
                  <a:pt x="48" y="57"/>
                  <a:pt x="48" y="57"/>
                </a:cubicBezTo>
                <a:cubicBezTo>
                  <a:pt x="27" y="57"/>
                  <a:pt x="27" y="57"/>
                  <a:pt x="27" y="57"/>
                </a:cubicBezTo>
                <a:cubicBezTo>
                  <a:pt x="22" y="57"/>
                  <a:pt x="18" y="53"/>
                  <a:pt x="18" y="48"/>
                </a:cubicBezTo>
                <a:cubicBezTo>
                  <a:pt x="18" y="43"/>
                  <a:pt x="22" y="39"/>
                  <a:pt x="27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39"/>
                  <a:pt x="52" y="40"/>
                  <a:pt x="53" y="39"/>
                </a:cubicBezTo>
                <a:cubicBezTo>
                  <a:pt x="54" y="38"/>
                  <a:pt x="54" y="34"/>
                  <a:pt x="54" y="34"/>
                </a:cubicBezTo>
                <a:cubicBezTo>
                  <a:pt x="54" y="30"/>
                  <a:pt x="56" y="29"/>
                  <a:pt x="59" y="31"/>
                </a:cubicBezTo>
                <a:cubicBezTo>
                  <a:pt x="75" y="44"/>
                  <a:pt x="75" y="44"/>
                  <a:pt x="75" y="44"/>
                </a:cubicBezTo>
                <a:cubicBezTo>
                  <a:pt x="79" y="46"/>
                  <a:pt x="79" y="50"/>
                  <a:pt x="75" y="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9" name="Freeform 149"/>
          <p:cNvSpPr>
            <a:spLocks noEditPoints="1"/>
          </p:cNvSpPr>
          <p:nvPr/>
        </p:nvSpPr>
        <p:spPr bwMode="auto">
          <a:xfrm>
            <a:off x="5377369" y="2734611"/>
            <a:ext cx="270272" cy="272654"/>
          </a:xfrm>
          <a:custGeom>
            <a:avLst/>
            <a:gdLst>
              <a:gd name="T0" fmla="*/ 79 w 96"/>
              <a:gd name="T1" fmla="*/ 17 h 97"/>
              <a:gd name="T2" fmla="*/ 17 w 96"/>
              <a:gd name="T3" fmla="*/ 17 h 97"/>
              <a:gd name="T4" fmla="*/ 17 w 96"/>
              <a:gd name="T5" fmla="*/ 80 h 97"/>
              <a:gd name="T6" fmla="*/ 79 w 96"/>
              <a:gd name="T7" fmla="*/ 80 h 97"/>
              <a:gd name="T8" fmla="*/ 79 w 96"/>
              <a:gd name="T9" fmla="*/ 17 h 97"/>
              <a:gd name="T10" fmla="*/ 69 w 96"/>
              <a:gd name="T11" fmla="*/ 57 h 97"/>
              <a:gd name="T12" fmla="*/ 47 w 96"/>
              <a:gd name="T13" fmla="*/ 57 h 97"/>
              <a:gd name="T14" fmla="*/ 43 w 96"/>
              <a:gd name="T15" fmla="*/ 58 h 97"/>
              <a:gd name="T16" fmla="*/ 42 w 96"/>
              <a:gd name="T17" fmla="*/ 63 h 97"/>
              <a:gd name="T18" fmla="*/ 37 w 96"/>
              <a:gd name="T19" fmla="*/ 66 h 97"/>
              <a:gd name="T20" fmla="*/ 21 w 96"/>
              <a:gd name="T21" fmla="*/ 53 h 97"/>
              <a:gd name="T22" fmla="*/ 21 w 96"/>
              <a:gd name="T23" fmla="*/ 44 h 97"/>
              <a:gd name="T24" fmla="*/ 37 w 96"/>
              <a:gd name="T25" fmla="*/ 31 h 97"/>
              <a:gd name="T26" fmla="*/ 42 w 96"/>
              <a:gd name="T27" fmla="*/ 34 h 97"/>
              <a:gd name="T28" fmla="*/ 43 w 96"/>
              <a:gd name="T29" fmla="*/ 39 h 97"/>
              <a:gd name="T30" fmla="*/ 48 w 96"/>
              <a:gd name="T31" fmla="*/ 39 h 97"/>
              <a:gd name="T32" fmla="*/ 69 w 96"/>
              <a:gd name="T33" fmla="*/ 39 h 97"/>
              <a:gd name="T34" fmla="*/ 78 w 96"/>
              <a:gd name="T35" fmla="*/ 48 h 97"/>
              <a:gd name="T36" fmla="*/ 69 w 96"/>
              <a:gd name="T37" fmla="*/ 5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6" h="97">
                <a:moveTo>
                  <a:pt x="79" y="17"/>
                </a:moveTo>
                <a:cubicBezTo>
                  <a:pt x="62" y="0"/>
                  <a:pt x="34" y="0"/>
                  <a:pt x="17" y="17"/>
                </a:cubicBezTo>
                <a:cubicBezTo>
                  <a:pt x="0" y="34"/>
                  <a:pt x="0" y="62"/>
                  <a:pt x="17" y="80"/>
                </a:cubicBezTo>
                <a:cubicBezTo>
                  <a:pt x="34" y="97"/>
                  <a:pt x="62" y="97"/>
                  <a:pt x="79" y="80"/>
                </a:cubicBezTo>
                <a:cubicBezTo>
                  <a:pt x="96" y="62"/>
                  <a:pt x="96" y="34"/>
                  <a:pt x="79" y="17"/>
                </a:cubicBezTo>
                <a:close/>
                <a:moveTo>
                  <a:pt x="69" y="57"/>
                </a:moveTo>
                <a:cubicBezTo>
                  <a:pt x="47" y="57"/>
                  <a:pt x="47" y="57"/>
                  <a:pt x="47" y="57"/>
                </a:cubicBezTo>
                <a:cubicBezTo>
                  <a:pt x="47" y="57"/>
                  <a:pt x="44" y="57"/>
                  <a:pt x="43" y="58"/>
                </a:cubicBezTo>
                <a:cubicBezTo>
                  <a:pt x="42" y="59"/>
                  <a:pt x="42" y="63"/>
                  <a:pt x="42" y="63"/>
                </a:cubicBezTo>
                <a:cubicBezTo>
                  <a:pt x="42" y="67"/>
                  <a:pt x="40" y="68"/>
                  <a:pt x="37" y="66"/>
                </a:cubicBezTo>
                <a:cubicBezTo>
                  <a:pt x="21" y="53"/>
                  <a:pt x="21" y="53"/>
                  <a:pt x="21" y="53"/>
                </a:cubicBezTo>
                <a:cubicBezTo>
                  <a:pt x="18" y="50"/>
                  <a:pt x="18" y="46"/>
                  <a:pt x="21" y="44"/>
                </a:cubicBezTo>
                <a:cubicBezTo>
                  <a:pt x="37" y="31"/>
                  <a:pt x="37" y="31"/>
                  <a:pt x="37" y="31"/>
                </a:cubicBezTo>
                <a:cubicBezTo>
                  <a:pt x="40" y="29"/>
                  <a:pt x="42" y="30"/>
                  <a:pt x="42" y="34"/>
                </a:cubicBezTo>
                <a:cubicBezTo>
                  <a:pt x="42" y="34"/>
                  <a:pt x="42" y="37"/>
                  <a:pt x="43" y="39"/>
                </a:cubicBezTo>
                <a:cubicBezTo>
                  <a:pt x="44" y="40"/>
                  <a:pt x="48" y="39"/>
                  <a:pt x="48" y="39"/>
                </a:cubicBezTo>
                <a:cubicBezTo>
                  <a:pt x="69" y="39"/>
                  <a:pt x="69" y="39"/>
                  <a:pt x="69" y="39"/>
                </a:cubicBezTo>
                <a:cubicBezTo>
                  <a:pt x="74" y="39"/>
                  <a:pt x="78" y="43"/>
                  <a:pt x="78" y="48"/>
                </a:cubicBezTo>
                <a:cubicBezTo>
                  <a:pt x="78" y="53"/>
                  <a:pt x="74" y="57"/>
                  <a:pt x="69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0" name="Freeform 99"/>
          <p:cNvSpPr>
            <a:spLocks noEditPoints="1"/>
          </p:cNvSpPr>
          <p:nvPr/>
        </p:nvSpPr>
        <p:spPr bwMode="auto">
          <a:xfrm>
            <a:off x="3975733" y="1882997"/>
            <a:ext cx="247650" cy="247650"/>
          </a:xfrm>
          <a:custGeom>
            <a:avLst/>
            <a:gdLst>
              <a:gd name="T0" fmla="*/ 44 w 88"/>
              <a:gd name="T1" fmla="*/ 0 h 88"/>
              <a:gd name="T2" fmla="*/ 0 w 88"/>
              <a:gd name="T3" fmla="*/ 44 h 88"/>
              <a:gd name="T4" fmla="*/ 44 w 88"/>
              <a:gd name="T5" fmla="*/ 88 h 88"/>
              <a:gd name="T6" fmla="*/ 88 w 88"/>
              <a:gd name="T7" fmla="*/ 44 h 88"/>
              <a:gd name="T8" fmla="*/ 44 w 88"/>
              <a:gd name="T9" fmla="*/ 0 h 88"/>
              <a:gd name="T10" fmla="*/ 61 w 88"/>
              <a:gd name="T11" fmla="*/ 52 h 88"/>
              <a:gd name="T12" fmla="*/ 27 w 88"/>
              <a:gd name="T13" fmla="*/ 52 h 88"/>
              <a:gd name="T14" fmla="*/ 19 w 88"/>
              <a:gd name="T15" fmla="*/ 44 h 88"/>
              <a:gd name="T16" fmla="*/ 27 w 88"/>
              <a:gd name="T17" fmla="*/ 36 h 88"/>
              <a:gd name="T18" fmla="*/ 61 w 88"/>
              <a:gd name="T19" fmla="*/ 36 h 88"/>
              <a:gd name="T20" fmla="*/ 68 w 88"/>
              <a:gd name="T21" fmla="*/ 44 h 88"/>
              <a:gd name="T22" fmla="*/ 61 w 88"/>
              <a:gd name="T23" fmla="*/ 5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8" h="8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68"/>
                  <a:pt x="20" y="88"/>
                  <a:pt x="44" y="88"/>
                </a:cubicBezTo>
                <a:cubicBezTo>
                  <a:pt x="68" y="88"/>
                  <a:pt x="88" y="68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61" y="52"/>
                </a:moveTo>
                <a:cubicBezTo>
                  <a:pt x="27" y="52"/>
                  <a:pt x="27" y="52"/>
                  <a:pt x="27" y="52"/>
                </a:cubicBezTo>
                <a:cubicBezTo>
                  <a:pt x="23" y="52"/>
                  <a:pt x="19" y="48"/>
                  <a:pt x="19" y="44"/>
                </a:cubicBezTo>
                <a:cubicBezTo>
                  <a:pt x="19" y="39"/>
                  <a:pt x="23" y="36"/>
                  <a:pt x="27" y="36"/>
                </a:cubicBezTo>
                <a:cubicBezTo>
                  <a:pt x="61" y="36"/>
                  <a:pt x="61" y="36"/>
                  <a:pt x="61" y="36"/>
                </a:cubicBezTo>
                <a:cubicBezTo>
                  <a:pt x="65" y="36"/>
                  <a:pt x="68" y="39"/>
                  <a:pt x="68" y="44"/>
                </a:cubicBezTo>
                <a:cubicBezTo>
                  <a:pt x="68" y="48"/>
                  <a:pt x="65" y="52"/>
                  <a:pt x="61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1" name="矩形 40"/>
          <p:cNvSpPr/>
          <p:nvPr/>
        </p:nvSpPr>
        <p:spPr>
          <a:xfrm>
            <a:off x="1021128" y="1700917"/>
            <a:ext cx="2695097" cy="53091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5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 algn="r"/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42" name="矩形 41"/>
          <p:cNvSpPr/>
          <p:nvPr/>
        </p:nvSpPr>
        <p:spPr>
          <a:xfrm>
            <a:off x="465662" y="2605482"/>
            <a:ext cx="2695097" cy="53091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5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 algn="r"/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43" name="矩形 42"/>
          <p:cNvSpPr/>
          <p:nvPr/>
        </p:nvSpPr>
        <p:spPr>
          <a:xfrm>
            <a:off x="898690" y="3428006"/>
            <a:ext cx="2695097" cy="53091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5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 algn="r"/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44" name="矩形 43"/>
          <p:cNvSpPr/>
          <p:nvPr/>
        </p:nvSpPr>
        <p:spPr>
          <a:xfrm>
            <a:off x="5974362" y="2611209"/>
            <a:ext cx="2695097" cy="53091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5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45" name="矩形 44"/>
          <p:cNvSpPr/>
          <p:nvPr/>
        </p:nvSpPr>
        <p:spPr>
          <a:xfrm>
            <a:off x="5537065" y="1772179"/>
            <a:ext cx="2695097" cy="53091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5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46" name="矩形 45"/>
          <p:cNvSpPr/>
          <p:nvPr/>
        </p:nvSpPr>
        <p:spPr>
          <a:xfrm>
            <a:off x="5548006" y="3449537"/>
            <a:ext cx="2695097" cy="53091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5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29" name="TextBox 2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4924" y="491266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94795318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891"/>
            <a:ext cx="9144000" cy="5139718"/>
          </a:xfrm>
          <a:prstGeom prst="rect">
            <a:avLst/>
          </a:prstGeom>
        </p:spPr>
      </p:pic>
      <p:sp>
        <p:nvSpPr>
          <p:cNvPr id="58" name="Rectangle 2"/>
          <p:cNvSpPr/>
          <p:nvPr/>
        </p:nvSpPr>
        <p:spPr bwMode="auto">
          <a:xfrm>
            <a:off x="1" y="1885998"/>
            <a:ext cx="3771955" cy="1371505"/>
          </a:xfrm>
          <a:prstGeom prst="rect">
            <a:avLst/>
          </a:prstGeom>
          <a:solidFill>
            <a:srgbClr val="0565AF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567" tIns="36284" rIns="72567" bIns="36284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44" kern="0">
              <a:solidFill>
                <a:srgbClr val="000000"/>
              </a:solidFill>
              <a:latin typeface="微软雅黑"/>
              <a:ea typeface="微软雅黑"/>
              <a:cs typeface="ヒラギノ角ゴ ProN W3" charset="0"/>
              <a:sym typeface="Gill Sans" charset="0"/>
            </a:endParaRPr>
          </a:p>
        </p:txBody>
      </p:sp>
      <p:sp>
        <p:nvSpPr>
          <p:cNvPr id="59" name="Rectangle 1"/>
          <p:cNvSpPr>
            <a:spLocks/>
          </p:cNvSpPr>
          <p:nvPr/>
        </p:nvSpPr>
        <p:spPr bwMode="auto">
          <a:xfrm>
            <a:off x="4057685" y="1998038"/>
            <a:ext cx="1885820" cy="43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174" b="1" spc="103" dirty="0">
                <a:solidFill>
                  <a:srgbClr val="0565A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关于我们</a:t>
            </a:r>
          </a:p>
        </p:txBody>
      </p:sp>
      <p:grpSp>
        <p:nvGrpSpPr>
          <p:cNvPr id="115" name="组合 114"/>
          <p:cNvGrpSpPr/>
          <p:nvPr/>
        </p:nvGrpSpPr>
        <p:grpSpPr>
          <a:xfrm>
            <a:off x="1937151" y="2216891"/>
            <a:ext cx="1663366" cy="709752"/>
            <a:chOff x="2440944" y="2057762"/>
            <a:chExt cx="2095957" cy="894338"/>
          </a:xfrm>
        </p:grpSpPr>
        <p:sp>
          <p:nvSpPr>
            <p:cNvPr id="113" name="TextBox 112"/>
            <p:cNvSpPr txBox="1"/>
            <p:nvPr/>
          </p:nvSpPr>
          <p:spPr>
            <a:xfrm>
              <a:off x="2440944" y="2705834"/>
              <a:ext cx="2095957" cy="2462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34007"/>
              <a:r>
                <a:rPr lang="zh-CN" altLang="en-US" sz="127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企业通用商务</a:t>
              </a:r>
              <a:r>
                <a:rPr lang="en-US" altLang="zh-CN" sz="127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7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</a:t>
              </a:r>
              <a:endParaRPr lang="en-US" sz="127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444806" y="2057762"/>
              <a:ext cx="2088232" cy="6155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34007"/>
              <a:r>
                <a:rPr lang="zh-CN" altLang="en-US" sz="3174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某某企业</a:t>
              </a:r>
              <a:endParaRPr lang="en-US" sz="3174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6" name="矩形 115"/>
          <p:cNvSpPr/>
          <p:nvPr/>
        </p:nvSpPr>
        <p:spPr>
          <a:xfrm>
            <a:off x="4000539" y="2538620"/>
            <a:ext cx="4057370" cy="678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34007"/>
            <a:r>
              <a:rPr lang="zh-CN" altLang="en-US" sz="952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此处添加详细文本描述，建议与标题相关并符合整体语言风格，语言描述尽量简洁生动。尽量将每页幻灯片的字数控制在 </a:t>
            </a:r>
            <a:r>
              <a:rPr lang="en-US" altLang="zh-CN" sz="952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952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字以内，据统计每页幻灯片的最好控制在 </a:t>
            </a:r>
            <a:r>
              <a:rPr lang="en-US" altLang="zh-CN" sz="952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952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分钟之内，此处添加详细文本描述，建议与标题相关并符合整体语言风格。</a:t>
            </a: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1131741" y="2114582"/>
            <a:ext cx="565330" cy="895317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rgbClr val="0565AF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rgbClr val="FFFFFF"/>
              </a:solidFill>
            </a:endParaRPr>
          </a:p>
        </p:txBody>
      </p:sp>
      <p:pic>
        <p:nvPicPr>
          <p:cNvPr id="118" name="Picture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360162">
            <a:off x="-424252" y="1991360"/>
            <a:ext cx="1734087" cy="224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44391"/>
      </p:ext>
    </p:extLst>
  </p:cSld>
  <p:clrMapOvr>
    <a:masterClrMapping/>
  </p:clrMapOvr>
  <p:transition spd="slow" advTm="383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  <p:bldP spid="116" grpId="0"/>
      <p:bldP spid="12" grpId="0" animBg="1"/>
    </p:bldLst>
  </p:timing>
  <p:extLst mod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891"/>
            <a:ext cx="9144000" cy="5139718"/>
          </a:xfrm>
          <a:prstGeom prst="rect">
            <a:avLst/>
          </a:prstGeom>
        </p:spPr>
      </p:pic>
      <p:sp>
        <p:nvSpPr>
          <p:cNvPr id="8" name="Rectangle 716"/>
          <p:cNvSpPr/>
          <p:nvPr/>
        </p:nvSpPr>
        <p:spPr>
          <a:xfrm>
            <a:off x="-34554" y="2284405"/>
            <a:ext cx="9178555" cy="931690"/>
          </a:xfrm>
          <a:prstGeom prst="rect">
            <a:avLst/>
          </a:prstGeom>
          <a:solidFill>
            <a:srgbClr val="0565AF"/>
          </a:solidFill>
          <a:ln w="25400" cap="flat" cmpd="sng" algn="ctr">
            <a:noFill/>
            <a:prstDash val="solid"/>
          </a:ln>
          <a:effectLst/>
        </p:spPr>
        <p:txBody>
          <a:bodyPr lIns="87252" tIns="43626" rIns="87252" bIns="43626" rtlCol="0" anchor="ctr"/>
          <a:lstStyle/>
          <a:p>
            <a:pPr algn="ctr">
              <a:defRPr/>
            </a:pPr>
            <a:endParaRPr lang="id-ID" sz="1270" kern="0">
              <a:solidFill>
                <a:prstClr val="white"/>
              </a:solidFill>
            </a:endParaRPr>
          </a:p>
        </p:txBody>
      </p:sp>
      <p:sp>
        <p:nvSpPr>
          <p:cNvPr id="10" name="Rectangle 1"/>
          <p:cNvSpPr/>
          <p:nvPr/>
        </p:nvSpPr>
        <p:spPr>
          <a:xfrm>
            <a:off x="3040512" y="2790410"/>
            <a:ext cx="3100085" cy="307844"/>
          </a:xfrm>
          <a:prstGeom prst="rect">
            <a:avLst/>
          </a:prstGeom>
        </p:spPr>
        <p:txBody>
          <a:bodyPr wrap="none" lIns="87252" tIns="43626" rIns="87252" bIns="43626">
            <a:spAutoFit/>
          </a:bodyPr>
          <a:lstStyle/>
          <a:p>
            <a:pPr defTabSz="934007"/>
            <a:r>
              <a:rPr lang="zh-CN" altLang="en-US" sz="1428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输入你的文本内容输入你的文本内容</a:t>
            </a:r>
            <a:endParaRPr lang="id-ID" altLang="zh-CN" sz="142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66350" y="2392969"/>
            <a:ext cx="3255577" cy="478980"/>
          </a:xfrm>
          <a:prstGeom prst="rect">
            <a:avLst/>
          </a:prstGeom>
          <a:noFill/>
        </p:spPr>
        <p:txBody>
          <a:bodyPr wrap="none" lIns="87252" tIns="43626" rIns="87252" bIns="43626" rtlCol="0">
            <a:spAutoFit/>
          </a:bodyPr>
          <a:lstStyle>
            <a:defPPr>
              <a:defRPr lang="zh-CN"/>
            </a:defPPr>
            <a:lvl1pPr algn="just">
              <a:defRPr sz="3200" b="1">
                <a:solidFill>
                  <a:srgbClr val="FF6D6D"/>
                </a:solidFill>
                <a:latin typeface="Raleway" panose="020B0003030101060003" pitchFamily="34" charset="0"/>
              </a:defRPr>
            </a:lvl1pPr>
          </a:lstStyle>
          <a:p>
            <a:pPr defTabSz="934007"/>
            <a:r>
              <a:rPr lang="en-US" altLang="zh-CN" sz="254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54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254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年终总结计划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15054" y="1314537"/>
            <a:ext cx="3358169" cy="967447"/>
          </a:xfrm>
          <a:prstGeom prst="rect">
            <a:avLst/>
          </a:prstGeom>
          <a:noFill/>
        </p:spPr>
        <p:txBody>
          <a:bodyPr wrap="none" lIns="87252" tIns="43626" rIns="87252" bIns="43626" rtlCol="0">
            <a:spAutoFit/>
          </a:bodyPr>
          <a:lstStyle>
            <a:defPPr>
              <a:defRPr lang="zh-CN"/>
            </a:defPPr>
            <a:lvl1pPr algn="just">
              <a:defRPr sz="3200" b="1">
                <a:solidFill>
                  <a:srgbClr val="FF6D6D"/>
                </a:solidFill>
                <a:latin typeface="Raleway" panose="020B0003030101060003" pitchFamily="34" charset="0"/>
              </a:defRPr>
            </a:lvl1pPr>
          </a:lstStyle>
          <a:p>
            <a:pPr defTabSz="934007"/>
            <a:r>
              <a:rPr lang="en-US" altLang="zh-CN" sz="5714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5714" dirty="0">
              <a:solidFill>
                <a:srgbClr val="0565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9934954"/>
      </p:ext>
    </p:extLst>
  </p:cSld>
  <p:clrMapOvr>
    <a:masterClrMapping/>
  </p:clrMapOvr>
  <p:transition spd="slow" advTm="3088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2" grpId="0"/>
    </p:bldLst>
  </p:timing>
  <p:extLst mod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7667" y="3327835"/>
            <a:ext cx="6455579" cy="126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www.1ppt.cn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248707"/>
            <a:ext cx="9144000" cy="102512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2" y="236386"/>
            <a:ext cx="7711638" cy="201132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16" y="2323010"/>
            <a:ext cx="4103687" cy="121400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2323010"/>
            <a:ext cx="4103688" cy="1160003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23010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01" y="2323010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79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25837" y="394"/>
            <a:ext cx="9144000" cy="5146500"/>
          </a:xfrm>
          <a:prstGeom prst="rect">
            <a:avLst/>
          </a:prstGeom>
          <a:solidFill>
            <a:srgbClr val="056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8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42374" y="2343166"/>
            <a:ext cx="7572640" cy="5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174" b="1" dirty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年度工作概述</a:t>
            </a:r>
            <a:endParaRPr lang="en-US" sz="3174" b="1" dirty="0">
              <a:solidFill>
                <a:schemeClr val="bg1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1290349" y="2800334"/>
            <a:ext cx="6676690" cy="32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52" dirty="0">
                <a:solidFill>
                  <a:schemeClr val="bg1"/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952" dirty="0">
                <a:solidFill>
                  <a:schemeClr val="bg1"/>
                </a:solidFill>
                <a:latin typeface="微软雅黑"/>
                <a:ea typeface="微软雅黑"/>
                <a:sym typeface="Gill Sans" charset="0"/>
              </a:rPr>
              <a:t>200</a:t>
            </a:r>
            <a:r>
              <a:rPr lang="zh-CN" altLang="en-US" sz="952" dirty="0">
                <a:solidFill>
                  <a:schemeClr val="bg1"/>
                </a:solidFill>
                <a:latin typeface="微软雅黑"/>
                <a:ea typeface="微软雅黑"/>
                <a:sym typeface="Gill Sans" charset="0"/>
              </a:rPr>
              <a:t>字以内，据统计每页幻灯片的最好控制在</a:t>
            </a:r>
            <a:r>
              <a:rPr lang="en-US" altLang="zh-CN" sz="952" dirty="0">
                <a:solidFill>
                  <a:schemeClr val="bg1"/>
                </a:solidFill>
                <a:latin typeface="微软雅黑"/>
                <a:ea typeface="微软雅黑"/>
                <a:sym typeface="Gill Sans" charset="0"/>
              </a:rPr>
              <a:t>5</a:t>
            </a:r>
            <a:r>
              <a:rPr lang="zh-CN" altLang="en-US" sz="952" dirty="0">
                <a:solidFill>
                  <a:schemeClr val="bg1"/>
                </a:solidFill>
                <a:latin typeface="微软雅黑"/>
                <a:ea typeface="微软雅黑"/>
                <a:sym typeface="Gill Sans" charset="0"/>
              </a:rPr>
              <a:t>分钟之内。 此处添加详细文本描述，建议与标题相关并符合整体语言风格</a:t>
            </a:r>
            <a:endParaRPr lang="en-US" sz="952" dirty="0">
              <a:solidFill>
                <a:schemeClr val="bg1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4399883" y="1323388"/>
            <a:ext cx="457621" cy="724738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chemeClr val="bg1"/>
              </a:solidFill>
            </a:endParaRPr>
          </a:p>
        </p:txBody>
      </p:sp>
      <p:pic>
        <p:nvPicPr>
          <p:cNvPr id="13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3809" y="2343166"/>
            <a:ext cx="2283989" cy="280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54612"/>
      </p:ext>
    </p:extLst>
  </p:cSld>
  <p:clrMapOvr>
    <a:masterClrMapping/>
  </p:clrMapOvr>
  <p:transition spd="slow" advTm="338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97230" y="1343704"/>
            <a:ext cx="1918068" cy="680813"/>
            <a:chOff x="3666731" y="1984470"/>
            <a:chExt cx="2636520" cy="1447800"/>
          </a:xfrm>
        </p:grpSpPr>
        <p:sp>
          <p:nvSpPr>
            <p:cNvPr id="4" name="任意多边形 3"/>
            <p:cNvSpPr/>
            <p:nvPr/>
          </p:nvSpPr>
          <p:spPr>
            <a:xfrm>
              <a:off x="3666731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" name="文本框 47"/>
            <p:cNvSpPr txBox="1"/>
            <p:nvPr/>
          </p:nvSpPr>
          <p:spPr>
            <a:xfrm>
              <a:off x="3971726" y="2364755"/>
              <a:ext cx="2230360" cy="68723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输入内容</a:t>
              </a:r>
              <a:endParaRPr lang="zh-CN" altLang="en-US" sz="1500" b="1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94089" y="1343704"/>
            <a:ext cx="1918068" cy="680813"/>
            <a:chOff x="1436370" y="1984470"/>
            <a:chExt cx="2636520" cy="1447800"/>
          </a:xfrm>
        </p:grpSpPr>
        <p:sp>
          <p:nvSpPr>
            <p:cNvPr id="7" name="任意多边形 6"/>
            <p:cNvSpPr/>
            <p:nvPr/>
          </p:nvSpPr>
          <p:spPr>
            <a:xfrm>
              <a:off x="1436370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文本框 50"/>
            <p:cNvSpPr txBox="1"/>
            <p:nvPr/>
          </p:nvSpPr>
          <p:spPr>
            <a:xfrm>
              <a:off x="1709209" y="2340618"/>
              <a:ext cx="2293960" cy="7355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5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输入内容</a:t>
              </a:r>
              <a:endParaRPr lang="zh-CN" altLang="en-US" sz="1500" b="1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103511" y="1343704"/>
            <a:ext cx="1918068" cy="680813"/>
            <a:chOff x="8127453" y="1984470"/>
            <a:chExt cx="2636520" cy="1447800"/>
          </a:xfrm>
        </p:grpSpPr>
        <p:sp>
          <p:nvSpPr>
            <p:cNvPr id="10" name="任意多边形 9"/>
            <p:cNvSpPr/>
            <p:nvPr/>
          </p:nvSpPr>
          <p:spPr>
            <a:xfrm>
              <a:off x="8127453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文本框 53"/>
            <p:cNvSpPr txBox="1"/>
            <p:nvPr/>
          </p:nvSpPr>
          <p:spPr>
            <a:xfrm>
              <a:off x="8439016" y="2364755"/>
              <a:ext cx="2230360" cy="68723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输入内容</a:t>
              </a:r>
              <a:endParaRPr lang="zh-CN" altLang="en-US" sz="1500" b="1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500370" y="1343704"/>
            <a:ext cx="1918068" cy="680813"/>
            <a:chOff x="5897092" y="1984470"/>
            <a:chExt cx="2636520" cy="1447800"/>
          </a:xfrm>
        </p:grpSpPr>
        <p:sp>
          <p:nvSpPr>
            <p:cNvPr id="13" name="任意多边形 12"/>
            <p:cNvSpPr/>
            <p:nvPr/>
          </p:nvSpPr>
          <p:spPr>
            <a:xfrm>
              <a:off x="5897092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文本框 56"/>
            <p:cNvSpPr txBox="1"/>
            <p:nvPr/>
          </p:nvSpPr>
          <p:spPr>
            <a:xfrm>
              <a:off x="6227711" y="2340622"/>
              <a:ext cx="2205655" cy="7355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5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输入内容</a:t>
              </a:r>
              <a:endParaRPr lang="zh-CN" altLang="en-US" sz="1500" b="1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5" name="矩形 47"/>
          <p:cNvSpPr>
            <a:spLocks noChangeArrowheads="1"/>
          </p:cNvSpPr>
          <p:nvPr/>
        </p:nvSpPr>
        <p:spPr bwMode="auto">
          <a:xfrm>
            <a:off x="1084452" y="3837325"/>
            <a:ext cx="7039088" cy="67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本图表的综合描述说明，在此录入本图表的综合描述说明，在此录入本图表的综合描述说明。在此录入本图表的综合描述说明，在此录入本图表的综合描述说明，在此录入上述图表的综合描述说明，在此录入上述图表的综合描述说明，在此录入上述图表的综合描述说明。</a:t>
            </a:r>
          </a:p>
        </p:txBody>
      </p:sp>
      <p:sp>
        <p:nvSpPr>
          <p:cNvPr id="16" name="矩形 15"/>
          <p:cNvSpPr/>
          <p:nvPr/>
        </p:nvSpPr>
        <p:spPr>
          <a:xfrm>
            <a:off x="1696223" y="2233018"/>
            <a:ext cx="1010520" cy="330854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ctr"/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47"/>
          <p:cNvSpPr>
            <a:spLocks noChangeArrowheads="1"/>
          </p:cNvSpPr>
          <p:nvPr/>
        </p:nvSpPr>
        <p:spPr bwMode="auto">
          <a:xfrm>
            <a:off x="1488256" y="2592358"/>
            <a:ext cx="1430914" cy="108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18" name="矩形 17"/>
          <p:cNvSpPr/>
          <p:nvPr/>
        </p:nvSpPr>
        <p:spPr>
          <a:xfrm>
            <a:off x="3321702" y="2233018"/>
            <a:ext cx="1010520" cy="330854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ctr"/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47"/>
          <p:cNvSpPr>
            <a:spLocks noChangeArrowheads="1"/>
          </p:cNvSpPr>
          <p:nvPr/>
        </p:nvSpPr>
        <p:spPr bwMode="auto">
          <a:xfrm>
            <a:off x="3145738" y="2592358"/>
            <a:ext cx="1406521" cy="108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20" name="矩形 19"/>
          <p:cNvSpPr/>
          <p:nvPr/>
        </p:nvSpPr>
        <p:spPr>
          <a:xfrm>
            <a:off x="4947181" y="2233018"/>
            <a:ext cx="1010520" cy="330854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ctr"/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47"/>
          <p:cNvSpPr>
            <a:spLocks noChangeArrowheads="1"/>
          </p:cNvSpPr>
          <p:nvPr/>
        </p:nvSpPr>
        <p:spPr bwMode="auto">
          <a:xfrm>
            <a:off x="4778827" y="2592358"/>
            <a:ext cx="1419455" cy="108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22" name="矩形 21"/>
          <p:cNvSpPr/>
          <p:nvPr/>
        </p:nvSpPr>
        <p:spPr>
          <a:xfrm>
            <a:off x="6572659" y="2233018"/>
            <a:ext cx="1010520" cy="330854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ctr"/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6424851" y="2592358"/>
            <a:ext cx="1406245" cy="108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cxnSp>
        <p:nvCxnSpPr>
          <p:cNvPr id="24" name="直接连接符 8"/>
          <p:cNvCxnSpPr/>
          <p:nvPr/>
        </p:nvCxnSpPr>
        <p:spPr>
          <a:xfrm>
            <a:off x="1094033" y="3745567"/>
            <a:ext cx="70199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14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400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00"/>
                            </p:stCondLst>
                            <p:childTnLst>
                              <p:par>
                                <p:cTn id="3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00"/>
                            </p:stCondLst>
                            <p:childTnLst>
                              <p:par>
                                <p:cTn id="4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4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4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9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100"/>
                            </p:stCondLst>
                            <p:childTnLst>
                              <p:par>
                                <p:cTn id="6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51520" y="2992672"/>
            <a:ext cx="8712968" cy="328532"/>
            <a:chOff x="534438" y="3368953"/>
            <a:chExt cx="10944224" cy="438144"/>
          </a:xfrm>
          <a:solidFill>
            <a:schemeClr val="bg1">
              <a:lumMod val="65000"/>
            </a:schemeClr>
          </a:solidFill>
        </p:grpSpPr>
        <p:sp>
          <p:nvSpPr>
            <p:cNvPr id="25" name="矩形 24"/>
            <p:cNvSpPr/>
            <p:nvPr/>
          </p:nvSpPr>
          <p:spPr>
            <a:xfrm>
              <a:off x="11049789" y="3503489"/>
              <a:ext cx="50397" cy="169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34438" y="3368953"/>
              <a:ext cx="10944224" cy="438144"/>
              <a:chOff x="623889" y="3209929"/>
              <a:chExt cx="10944224" cy="438144"/>
            </a:xfrm>
            <a:grpFill/>
          </p:grpSpPr>
          <p:sp>
            <p:nvSpPr>
              <p:cNvPr id="27" name="矩形 26"/>
              <p:cNvSpPr/>
              <p:nvPr/>
            </p:nvSpPr>
            <p:spPr>
              <a:xfrm>
                <a:off x="623889" y="3344465"/>
                <a:ext cx="5039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717047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866901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108099" y="3344465"/>
                <a:ext cx="9613876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0994902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0759220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等腰三角形 32"/>
              <p:cNvSpPr/>
              <p:nvPr/>
            </p:nvSpPr>
            <p:spPr>
              <a:xfrm rot="5400000">
                <a:off x="11159803" y="3239763"/>
                <a:ext cx="438144" cy="37847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34" name="肘形连接符 33"/>
          <p:cNvCxnSpPr>
            <a:stCxn id="36" idx="3"/>
            <a:endCxn id="39" idx="1"/>
          </p:cNvCxnSpPr>
          <p:nvPr/>
        </p:nvCxnSpPr>
        <p:spPr>
          <a:xfrm rot="5400000" flipH="1" flipV="1">
            <a:off x="841239" y="2472271"/>
            <a:ext cx="646842" cy="218546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836839" y="2904964"/>
            <a:ext cx="437094" cy="507177"/>
            <a:chOff x="1109756" y="3090803"/>
            <a:chExt cx="583096" cy="676392"/>
          </a:xfrm>
          <a:solidFill>
            <a:schemeClr val="accent2"/>
          </a:solidFill>
        </p:grpSpPr>
        <p:sp>
          <p:nvSpPr>
            <p:cNvPr id="36" name="六边形 35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7" name="文本框 64"/>
            <p:cNvSpPr txBox="1"/>
            <p:nvPr/>
          </p:nvSpPr>
          <p:spPr>
            <a:xfrm>
              <a:off x="1115001" y="3231615"/>
              <a:ext cx="577851" cy="36941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+mn-ea"/>
                </a:rPr>
                <a:t>4</a:t>
              </a: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月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73933" y="1929601"/>
            <a:ext cx="1059449" cy="864924"/>
            <a:chOff x="1853741" y="1952625"/>
            <a:chExt cx="1413335" cy="1153499"/>
          </a:xfrm>
          <a:solidFill>
            <a:schemeClr val="bg2"/>
          </a:solidFill>
        </p:grpSpPr>
        <p:sp>
          <p:nvSpPr>
            <p:cNvPr id="39" name="矩形 38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文本框 66"/>
            <p:cNvSpPr txBox="1"/>
            <p:nvPr/>
          </p:nvSpPr>
          <p:spPr>
            <a:xfrm>
              <a:off x="1853742" y="1997871"/>
              <a:ext cx="1413334" cy="11082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在这里添加你的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文字内容或者在此处插入图片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1" name="肘形连接符 40"/>
          <p:cNvCxnSpPr>
            <a:stCxn id="43" idx="3"/>
            <a:endCxn id="46" idx="1"/>
          </p:cNvCxnSpPr>
          <p:nvPr/>
        </p:nvCxnSpPr>
        <p:spPr>
          <a:xfrm rot="5400000" flipH="1" flipV="1">
            <a:off x="2775525" y="2472271"/>
            <a:ext cx="646842" cy="218547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2771125" y="2904964"/>
            <a:ext cx="437094" cy="507177"/>
            <a:chOff x="1109756" y="3090803"/>
            <a:chExt cx="583096" cy="676392"/>
          </a:xfrm>
          <a:solidFill>
            <a:schemeClr val="accent2"/>
          </a:solidFill>
        </p:grpSpPr>
        <p:sp>
          <p:nvSpPr>
            <p:cNvPr id="43" name="六边形 42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4" name="文本框 72"/>
            <p:cNvSpPr txBox="1"/>
            <p:nvPr/>
          </p:nvSpPr>
          <p:spPr>
            <a:xfrm>
              <a:off x="1115001" y="3231615"/>
              <a:ext cx="577851" cy="36941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+mn-ea"/>
                </a:rPr>
                <a:t>6</a:t>
              </a: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月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208220" y="1929601"/>
            <a:ext cx="1059449" cy="864924"/>
            <a:chOff x="1853741" y="1952625"/>
            <a:chExt cx="1413335" cy="1153499"/>
          </a:xfrm>
          <a:solidFill>
            <a:schemeClr val="bg2"/>
          </a:solidFill>
        </p:grpSpPr>
        <p:sp>
          <p:nvSpPr>
            <p:cNvPr id="46" name="矩形 45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文本框 75"/>
            <p:cNvSpPr txBox="1"/>
            <p:nvPr/>
          </p:nvSpPr>
          <p:spPr>
            <a:xfrm>
              <a:off x="1853742" y="1997871"/>
              <a:ext cx="1413334" cy="11082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在这里添加你的文字内容或者在此处插入图片</a:t>
              </a:r>
            </a:p>
          </p:txBody>
        </p:sp>
      </p:grpSp>
      <p:cxnSp>
        <p:nvCxnSpPr>
          <p:cNvPr id="48" name="肘形连接符 47"/>
          <p:cNvCxnSpPr>
            <a:stCxn id="50" idx="3"/>
            <a:endCxn id="53" idx="1"/>
          </p:cNvCxnSpPr>
          <p:nvPr/>
        </p:nvCxnSpPr>
        <p:spPr>
          <a:xfrm rot="5400000" flipH="1" flipV="1">
            <a:off x="4709812" y="2472271"/>
            <a:ext cx="646842" cy="218546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4705412" y="2904964"/>
            <a:ext cx="437094" cy="507177"/>
            <a:chOff x="1109756" y="3090803"/>
            <a:chExt cx="583096" cy="676392"/>
          </a:xfrm>
          <a:solidFill>
            <a:schemeClr val="accent2"/>
          </a:solidFill>
        </p:grpSpPr>
        <p:sp>
          <p:nvSpPr>
            <p:cNvPr id="50" name="六边形 49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文本框 79"/>
            <p:cNvSpPr txBox="1"/>
            <p:nvPr/>
          </p:nvSpPr>
          <p:spPr>
            <a:xfrm>
              <a:off x="1115001" y="3231615"/>
              <a:ext cx="577851" cy="36941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+mn-ea"/>
                </a:rPr>
                <a:t>8</a:t>
              </a: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月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142506" y="1929601"/>
            <a:ext cx="1059449" cy="864924"/>
            <a:chOff x="1853741" y="1952625"/>
            <a:chExt cx="1413335" cy="1153499"/>
          </a:xfrm>
          <a:solidFill>
            <a:schemeClr val="bg2"/>
          </a:solidFill>
        </p:grpSpPr>
        <p:sp>
          <p:nvSpPr>
            <p:cNvPr id="53" name="矩形 52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文本框 82"/>
            <p:cNvSpPr txBox="1"/>
            <p:nvPr/>
          </p:nvSpPr>
          <p:spPr>
            <a:xfrm>
              <a:off x="1853742" y="1997871"/>
              <a:ext cx="1413334" cy="11082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在这里添加你的文字内容或者在此处插入图片</a:t>
              </a:r>
            </a:p>
          </p:txBody>
        </p:sp>
      </p:grpSp>
      <p:cxnSp>
        <p:nvCxnSpPr>
          <p:cNvPr id="55" name="肘形连接符 54"/>
          <p:cNvCxnSpPr>
            <a:stCxn id="57" idx="3"/>
            <a:endCxn id="60" idx="1"/>
          </p:cNvCxnSpPr>
          <p:nvPr/>
        </p:nvCxnSpPr>
        <p:spPr>
          <a:xfrm rot="5400000" flipH="1" flipV="1">
            <a:off x="6644099" y="2472271"/>
            <a:ext cx="646841" cy="218547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6587212" y="2904964"/>
            <a:ext cx="539779" cy="507177"/>
            <a:chOff x="1039738" y="3090803"/>
            <a:chExt cx="720080" cy="676392"/>
          </a:xfrm>
          <a:solidFill>
            <a:schemeClr val="accent2"/>
          </a:solidFill>
        </p:grpSpPr>
        <p:sp>
          <p:nvSpPr>
            <p:cNvPr id="57" name="六边形 56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8" name="文本框 86"/>
            <p:cNvSpPr txBox="1"/>
            <p:nvPr/>
          </p:nvSpPr>
          <p:spPr>
            <a:xfrm>
              <a:off x="1039738" y="3231615"/>
              <a:ext cx="720080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+mn-ea"/>
                </a:rPr>
                <a:t>10</a:t>
              </a: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月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7076793" y="1929601"/>
            <a:ext cx="1059449" cy="864924"/>
            <a:chOff x="1853741" y="1952625"/>
            <a:chExt cx="1413335" cy="1153499"/>
          </a:xfrm>
          <a:solidFill>
            <a:schemeClr val="bg2"/>
          </a:solidFill>
        </p:grpSpPr>
        <p:sp>
          <p:nvSpPr>
            <p:cNvPr id="60" name="矩形 59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文本框 89"/>
            <p:cNvSpPr txBox="1"/>
            <p:nvPr/>
          </p:nvSpPr>
          <p:spPr>
            <a:xfrm>
              <a:off x="1853742" y="1997871"/>
              <a:ext cx="1413334" cy="11082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在这里添加你的文字内容或者在此处插入图片</a:t>
              </a:r>
            </a:p>
          </p:txBody>
        </p:sp>
      </p:grpSp>
      <p:cxnSp>
        <p:nvCxnSpPr>
          <p:cNvPr id="62" name="肘形连接符 61"/>
          <p:cNvCxnSpPr>
            <a:stCxn id="64" idx="0"/>
            <a:endCxn id="67" idx="1"/>
          </p:cNvCxnSpPr>
          <p:nvPr/>
        </p:nvCxnSpPr>
        <p:spPr>
          <a:xfrm rot="16200000" flipH="1">
            <a:off x="1808713" y="3625958"/>
            <a:ext cx="646181" cy="218547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1803982" y="2904964"/>
            <a:ext cx="437094" cy="507177"/>
            <a:chOff x="1109756" y="3090803"/>
            <a:chExt cx="583096" cy="676392"/>
          </a:xfrm>
          <a:solidFill>
            <a:schemeClr val="accent2"/>
          </a:solidFill>
        </p:grpSpPr>
        <p:sp>
          <p:nvSpPr>
            <p:cNvPr id="64" name="六边形 63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5" name="文本框 93"/>
            <p:cNvSpPr txBox="1"/>
            <p:nvPr/>
          </p:nvSpPr>
          <p:spPr>
            <a:xfrm>
              <a:off x="1115001" y="3231615"/>
              <a:ext cx="577851" cy="36941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+mn-ea"/>
                </a:rPr>
                <a:t>5</a:t>
              </a: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月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2241077" y="3729801"/>
            <a:ext cx="1059449" cy="864924"/>
            <a:chOff x="1853741" y="1952625"/>
            <a:chExt cx="1413335" cy="1153499"/>
          </a:xfrm>
          <a:solidFill>
            <a:schemeClr val="bg2"/>
          </a:solidFill>
        </p:grpSpPr>
        <p:sp>
          <p:nvSpPr>
            <p:cNvPr id="67" name="矩形 66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文本框 96"/>
            <p:cNvSpPr txBox="1"/>
            <p:nvPr/>
          </p:nvSpPr>
          <p:spPr>
            <a:xfrm>
              <a:off x="1853742" y="1997871"/>
              <a:ext cx="1413334" cy="11082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在这里添加你的文字内容或者在此处插入图片</a:t>
              </a:r>
            </a:p>
          </p:txBody>
        </p:sp>
      </p:grpSp>
      <p:cxnSp>
        <p:nvCxnSpPr>
          <p:cNvPr id="69" name="肘形连接符 68"/>
          <p:cNvCxnSpPr>
            <a:stCxn id="71" idx="0"/>
            <a:endCxn id="74" idx="1"/>
          </p:cNvCxnSpPr>
          <p:nvPr/>
        </p:nvCxnSpPr>
        <p:spPr>
          <a:xfrm rot="16200000" flipH="1">
            <a:off x="3742999" y="3625958"/>
            <a:ext cx="646181" cy="218547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3738268" y="2904964"/>
            <a:ext cx="437094" cy="507177"/>
            <a:chOff x="1109756" y="3090803"/>
            <a:chExt cx="583096" cy="676392"/>
          </a:xfrm>
          <a:solidFill>
            <a:schemeClr val="accent2"/>
          </a:solidFill>
        </p:grpSpPr>
        <p:sp>
          <p:nvSpPr>
            <p:cNvPr id="71" name="六边形 70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2" name="文本框 101"/>
            <p:cNvSpPr txBox="1"/>
            <p:nvPr/>
          </p:nvSpPr>
          <p:spPr>
            <a:xfrm>
              <a:off x="1115001" y="3231615"/>
              <a:ext cx="577851" cy="36941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+mn-ea"/>
                </a:rPr>
                <a:t>7</a:t>
              </a: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月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4175363" y="3729801"/>
            <a:ext cx="1059449" cy="864924"/>
            <a:chOff x="1853741" y="1952625"/>
            <a:chExt cx="1413335" cy="1153499"/>
          </a:xfrm>
          <a:solidFill>
            <a:schemeClr val="bg2"/>
          </a:solidFill>
        </p:grpSpPr>
        <p:sp>
          <p:nvSpPr>
            <p:cNvPr id="74" name="矩形 73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文本框 104"/>
            <p:cNvSpPr txBox="1"/>
            <p:nvPr/>
          </p:nvSpPr>
          <p:spPr>
            <a:xfrm>
              <a:off x="1853742" y="1997871"/>
              <a:ext cx="1413334" cy="11082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在这里添加你的文字内容或者在此处插入图片</a:t>
              </a:r>
            </a:p>
          </p:txBody>
        </p:sp>
      </p:grpSp>
      <p:cxnSp>
        <p:nvCxnSpPr>
          <p:cNvPr id="76" name="肘形连接符 75"/>
          <p:cNvCxnSpPr>
            <a:stCxn id="78" idx="0"/>
            <a:endCxn id="81" idx="1"/>
          </p:cNvCxnSpPr>
          <p:nvPr/>
        </p:nvCxnSpPr>
        <p:spPr>
          <a:xfrm rot="16200000" flipH="1">
            <a:off x="5677286" y="3625958"/>
            <a:ext cx="646181" cy="218547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/>
          <p:cNvGrpSpPr/>
          <p:nvPr/>
        </p:nvGrpSpPr>
        <p:grpSpPr>
          <a:xfrm>
            <a:off x="5672555" y="2904964"/>
            <a:ext cx="437094" cy="507177"/>
            <a:chOff x="1109756" y="3090803"/>
            <a:chExt cx="583096" cy="676392"/>
          </a:xfrm>
          <a:solidFill>
            <a:schemeClr val="accent2"/>
          </a:solidFill>
        </p:grpSpPr>
        <p:sp>
          <p:nvSpPr>
            <p:cNvPr id="78" name="六边形 77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9" name="文本框 108"/>
            <p:cNvSpPr txBox="1"/>
            <p:nvPr/>
          </p:nvSpPr>
          <p:spPr>
            <a:xfrm>
              <a:off x="1115001" y="3231615"/>
              <a:ext cx="577851" cy="36941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+mn-ea"/>
                </a:rPr>
                <a:t>9</a:t>
              </a: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月</a:t>
              </a: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109650" y="3729801"/>
            <a:ext cx="1059449" cy="864924"/>
            <a:chOff x="1853741" y="1952625"/>
            <a:chExt cx="1413335" cy="1153499"/>
          </a:xfrm>
          <a:solidFill>
            <a:schemeClr val="bg2"/>
          </a:solidFill>
        </p:grpSpPr>
        <p:sp>
          <p:nvSpPr>
            <p:cNvPr id="81" name="矩形 80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文本框 111"/>
            <p:cNvSpPr txBox="1"/>
            <p:nvPr/>
          </p:nvSpPr>
          <p:spPr>
            <a:xfrm>
              <a:off x="1853742" y="1997871"/>
              <a:ext cx="1413334" cy="11082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在这里添加你的文字内容或者在此处插入图片</a:t>
              </a: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7541581" y="2904964"/>
            <a:ext cx="545841" cy="507177"/>
            <a:chOff x="1022698" y="3090803"/>
            <a:chExt cx="728167" cy="676392"/>
          </a:xfrm>
          <a:solidFill>
            <a:schemeClr val="accent2"/>
          </a:solidFill>
        </p:grpSpPr>
        <p:sp>
          <p:nvSpPr>
            <p:cNvPr id="84" name="六边形 83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5" name="文本框 114"/>
            <p:cNvSpPr txBox="1"/>
            <p:nvPr/>
          </p:nvSpPr>
          <p:spPr>
            <a:xfrm>
              <a:off x="1022698" y="3231615"/>
              <a:ext cx="728167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+mn-ea"/>
                </a:rPr>
                <a:t>11</a:t>
              </a: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月</a:t>
              </a:r>
            </a:p>
          </p:txBody>
        </p:sp>
      </p:grpSp>
      <p:sp>
        <p:nvSpPr>
          <p:cNvPr id="86" name="矩形 85"/>
          <p:cNvSpPr/>
          <p:nvPr/>
        </p:nvSpPr>
        <p:spPr>
          <a:xfrm>
            <a:off x="3186605" y="1102712"/>
            <a:ext cx="2880301" cy="347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4" rIns="68567" bIns="34284"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点击添加小标题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536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3"/>
          <p:cNvSpPr/>
          <p:nvPr/>
        </p:nvSpPr>
        <p:spPr>
          <a:xfrm>
            <a:off x="3032653" y="1347614"/>
            <a:ext cx="3352800" cy="963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/>
          <p:nvPr/>
        </p:nvSpPr>
        <p:spPr>
          <a:xfrm>
            <a:off x="3032653" y="2422133"/>
            <a:ext cx="3352800" cy="963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3032653" y="3496650"/>
            <a:ext cx="3352800" cy="963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0726" y="2683860"/>
            <a:ext cx="647523" cy="480154"/>
            <a:chOff x="4572000" y="3414713"/>
            <a:chExt cx="374651" cy="277813"/>
          </a:xfrm>
          <a:solidFill>
            <a:schemeClr val="bg1"/>
          </a:solidFill>
        </p:grpSpPr>
        <p:sp>
          <p:nvSpPr>
            <p:cNvPr id="7" name="Freeform 17"/>
            <p:cNvSpPr>
              <a:spLocks/>
            </p:cNvSpPr>
            <p:nvPr/>
          </p:nvSpPr>
          <p:spPr bwMode="auto">
            <a:xfrm>
              <a:off x="4713288" y="3481388"/>
              <a:ext cx="233363" cy="211138"/>
            </a:xfrm>
            <a:custGeom>
              <a:avLst/>
              <a:gdLst>
                <a:gd name="T0" fmla="*/ 89 w 89"/>
                <a:gd name="T1" fmla="*/ 33 h 81"/>
                <a:gd name="T2" fmla="*/ 43 w 89"/>
                <a:gd name="T3" fmla="*/ 0 h 81"/>
                <a:gd name="T4" fmla="*/ 40 w 89"/>
                <a:gd name="T5" fmla="*/ 1 h 81"/>
                <a:gd name="T6" fmla="*/ 43 w 89"/>
                <a:gd name="T7" fmla="*/ 11 h 81"/>
                <a:gd name="T8" fmla="*/ 0 w 89"/>
                <a:gd name="T9" fmla="*/ 44 h 81"/>
                <a:gd name="T10" fmla="*/ 0 w 89"/>
                <a:gd name="T11" fmla="*/ 44 h 81"/>
                <a:gd name="T12" fmla="*/ 40 w 89"/>
                <a:gd name="T13" fmla="*/ 65 h 81"/>
                <a:gd name="T14" fmla="*/ 74 w 89"/>
                <a:gd name="T15" fmla="*/ 81 h 81"/>
                <a:gd name="T16" fmla="*/ 64 w 89"/>
                <a:gd name="T17" fmla="*/ 62 h 81"/>
                <a:gd name="T18" fmla="*/ 89 w 89"/>
                <a:gd name="T19" fmla="*/ 3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81">
                  <a:moveTo>
                    <a:pt x="89" y="33"/>
                  </a:moveTo>
                  <a:cubicBezTo>
                    <a:pt x="89" y="15"/>
                    <a:pt x="68" y="0"/>
                    <a:pt x="43" y="0"/>
                  </a:cubicBezTo>
                  <a:cubicBezTo>
                    <a:pt x="42" y="0"/>
                    <a:pt x="41" y="1"/>
                    <a:pt x="40" y="1"/>
                  </a:cubicBezTo>
                  <a:cubicBezTo>
                    <a:pt x="42" y="4"/>
                    <a:pt x="43" y="8"/>
                    <a:pt x="43" y="11"/>
                  </a:cubicBezTo>
                  <a:cubicBezTo>
                    <a:pt x="43" y="29"/>
                    <a:pt x="24" y="43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" y="56"/>
                    <a:pt x="21" y="64"/>
                    <a:pt x="40" y="65"/>
                  </a:cubicBezTo>
                  <a:cubicBezTo>
                    <a:pt x="53" y="75"/>
                    <a:pt x="74" y="81"/>
                    <a:pt x="74" y="81"/>
                  </a:cubicBezTo>
                  <a:cubicBezTo>
                    <a:pt x="64" y="72"/>
                    <a:pt x="63" y="65"/>
                    <a:pt x="64" y="62"/>
                  </a:cubicBezTo>
                  <a:cubicBezTo>
                    <a:pt x="79" y="56"/>
                    <a:pt x="89" y="46"/>
                    <a:pt x="89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auto">
            <a:xfrm>
              <a:off x="4572000" y="3414713"/>
              <a:ext cx="241300" cy="209550"/>
            </a:xfrm>
            <a:custGeom>
              <a:avLst/>
              <a:gdLst>
                <a:gd name="T0" fmla="*/ 89 w 92"/>
                <a:gd name="T1" fmla="*/ 21 h 80"/>
                <a:gd name="T2" fmla="*/ 46 w 92"/>
                <a:gd name="T3" fmla="*/ 0 h 80"/>
                <a:gd name="T4" fmla="*/ 0 w 92"/>
                <a:gd name="T5" fmla="*/ 32 h 80"/>
                <a:gd name="T6" fmla="*/ 25 w 92"/>
                <a:gd name="T7" fmla="*/ 61 h 80"/>
                <a:gd name="T8" fmla="*/ 14 w 92"/>
                <a:gd name="T9" fmla="*/ 80 h 80"/>
                <a:gd name="T10" fmla="*/ 48 w 92"/>
                <a:gd name="T11" fmla="*/ 65 h 80"/>
                <a:gd name="T12" fmla="*/ 49 w 92"/>
                <a:gd name="T13" fmla="*/ 64 h 80"/>
                <a:gd name="T14" fmla="*/ 92 w 92"/>
                <a:gd name="T15" fmla="*/ 32 h 80"/>
                <a:gd name="T16" fmla="*/ 89 w 92"/>
                <a:gd name="T17" fmla="*/ 2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0">
                  <a:moveTo>
                    <a:pt x="89" y="21"/>
                  </a:moveTo>
                  <a:cubicBezTo>
                    <a:pt x="83" y="9"/>
                    <a:pt x="66" y="0"/>
                    <a:pt x="46" y="0"/>
                  </a:cubicBezTo>
                  <a:cubicBezTo>
                    <a:pt x="20" y="0"/>
                    <a:pt x="0" y="14"/>
                    <a:pt x="0" y="32"/>
                  </a:cubicBezTo>
                  <a:cubicBezTo>
                    <a:pt x="0" y="45"/>
                    <a:pt x="10" y="56"/>
                    <a:pt x="25" y="61"/>
                  </a:cubicBezTo>
                  <a:cubicBezTo>
                    <a:pt x="26" y="65"/>
                    <a:pt x="25" y="71"/>
                    <a:pt x="14" y="80"/>
                  </a:cubicBezTo>
                  <a:cubicBezTo>
                    <a:pt x="14" y="80"/>
                    <a:pt x="36" y="75"/>
                    <a:pt x="48" y="65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73" y="63"/>
                    <a:pt x="92" y="49"/>
                    <a:pt x="92" y="32"/>
                  </a:cubicBezTo>
                  <a:cubicBezTo>
                    <a:pt x="92" y="28"/>
                    <a:pt x="91" y="25"/>
                    <a:pt x="8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12"/>
          <p:cNvGrpSpPr/>
          <p:nvPr/>
        </p:nvGrpSpPr>
        <p:grpSpPr>
          <a:xfrm>
            <a:off x="3324461" y="3711226"/>
            <a:ext cx="544382" cy="533978"/>
            <a:chOff x="2905125" y="4002088"/>
            <a:chExt cx="249238" cy="244475"/>
          </a:xfrm>
          <a:solidFill>
            <a:schemeClr val="bg1"/>
          </a:solidFill>
        </p:grpSpPr>
        <p:sp>
          <p:nvSpPr>
            <p:cNvPr id="10" name="Freeform 50"/>
            <p:cNvSpPr>
              <a:spLocks noEditPoints="1"/>
            </p:cNvSpPr>
            <p:nvPr/>
          </p:nvSpPr>
          <p:spPr bwMode="auto">
            <a:xfrm>
              <a:off x="2905125" y="4002088"/>
              <a:ext cx="249238" cy="244475"/>
            </a:xfrm>
            <a:custGeom>
              <a:avLst/>
              <a:gdLst>
                <a:gd name="T0" fmla="*/ 82 w 95"/>
                <a:gd name="T1" fmla="*/ 58 h 93"/>
                <a:gd name="T2" fmla="*/ 95 w 95"/>
                <a:gd name="T3" fmla="*/ 52 h 93"/>
                <a:gd name="T4" fmla="*/ 95 w 95"/>
                <a:gd name="T5" fmla="*/ 42 h 93"/>
                <a:gd name="T6" fmla="*/ 82 w 95"/>
                <a:gd name="T7" fmla="*/ 36 h 93"/>
                <a:gd name="T8" fmla="*/ 79 w 95"/>
                <a:gd name="T9" fmla="*/ 31 h 93"/>
                <a:gd name="T10" fmla="*/ 84 w 95"/>
                <a:gd name="T11" fmla="*/ 18 h 93"/>
                <a:gd name="T12" fmla="*/ 77 w 95"/>
                <a:gd name="T13" fmla="*/ 10 h 93"/>
                <a:gd name="T14" fmla="*/ 64 w 95"/>
                <a:gd name="T15" fmla="*/ 16 h 93"/>
                <a:gd name="T16" fmla="*/ 58 w 95"/>
                <a:gd name="T17" fmla="*/ 13 h 93"/>
                <a:gd name="T18" fmla="*/ 52 w 95"/>
                <a:gd name="T19" fmla="*/ 0 h 93"/>
                <a:gd name="T20" fmla="*/ 42 w 95"/>
                <a:gd name="T21" fmla="*/ 0 h 93"/>
                <a:gd name="T22" fmla="*/ 36 w 95"/>
                <a:gd name="T23" fmla="*/ 13 h 93"/>
                <a:gd name="T24" fmla="*/ 31 w 95"/>
                <a:gd name="T25" fmla="*/ 16 h 93"/>
                <a:gd name="T26" fmla="*/ 17 w 95"/>
                <a:gd name="T27" fmla="*/ 11 h 93"/>
                <a:gd name="T28" fmla="*/ 10 w 95"/>
                <a:gd name="T29" fmla="*/ 18 h 93"/>
                <a:gd name="T30" fmla="*/ 15 w 95"/>
                <a:gd name="T31" fmla="*/ 31 h 93"/>
                <a:gd name="T32" fmla="*/ 13 w 95"/>
                <a:gd name="T33" fmla="*/ 36 h 93"/>
                <a:gd name="T34" fmla="*/ 0 w 95"/>
                <a:gd name="T35" fmla="*/ 42 h 93"/>
                <a:gd name="T36" fmla="*/ 0 w 95"/>
                <a:gd name="T37" fmla="*/ 52 h 93"/>
                <a:gd name="T38" fmla="*/ 13 w 95"/>
                <a:gd name="T39" fmla="*/ 58 h 93"/>
                <a:gd name="T40" fmla="*/ 15 w 95"/>
                <a:gd name="T41" fmla="*/ 63 h 93"/>
                <a:gd name="T42" fmla="*/ 10 w 95"/>
                <a:gd name="T43" fmla="*/ 76 h 93"/>
                <a:gd name="T44" fmla="*/ 18 w 95"/>
                <a:gd name="T45" fmla="*/ 84 h 93"/>
                <a:gd name="T46" fmla="*/ 31 w 95"/>
                <a:gd name="T47" fmla="*/ 78 h 93"/>
                <a:gd name="T48" fmla="*/ 37 w 95"/>
                <a:gd name="T49" fmla="*/ 81 h 93"/>
                <a:gd name="T50" fmla="*/ 42 w 95"/>
                <a:gd name="T51" fmla="*/ 93 h 93"/>
                <a:gd name="T52" fmla="*/ 53 w 95"/>
                <a:gd name="T53" fmla="*/ 93 h 93"/>
                <a:gd name="T54" fmla="*/ 58 w 95"/>
                <a:gd name="T55" fmla="*/ 81 h 93"/>
                <a:gd name="T56" fmla="*/ 64 w 95"/>
                <a:gd name="T57" fmla="*/ 78 h 93"/>
                <a:gd name="T58" fmla="*/ 77 w 95"/>
                <a:gd name="T59" fmla="*/ 83 h 93"/>
                <a:gd name="T60" fmla="*/ 85 w 95"/>
                <a:gd name="T61" fmla="*/ 76 h 93"/>
                <a:gd name="T62" fmla="*/ 79 w 95"/>
                <a:gd name="T63" fmla="*/ 63 h 93"/>
                <a:gd name="T64" fmla="*/ 82 w 95"/>
                <a:gd name="T65" fmla="*/ 58 h 93"/>
                <a:gd name="T66" fmla="*/ 47 w 95"/>
                <a:gd name="T67" fmla="*/ 62 h 93"/>
                <a:gd name="T68" fmla="*/ 32 w 95"/>
                <a:gd name="T69" fmla="*/ 47 h 93"/>
                <a:gd name="T70" fmla="*/ 47 w 95"/>
                <a:gd name="T71" fmla="*/ 32 h 93"/>
                <a:gd name="T72" fmla="*/ 63 w 95"/>
                <a:gd name="T73" fmla="*/ 47 h 93"/>
                <a:gd name="T74" fmla="*/ 47 w 95"/>
                <a:gd name="T75" fmla="*/ 6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8"/>
                  </a:moveTo>
                  <a:cubicBezTo>
                    <a:pt x="82" y="58"/>
                    <a:pt x="95" y="53"/>
                    <a:pt x="95" y="5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1"/>
                    <a:pt x="82" y="36"/>
                    <a:pt x="82" y="36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1"/>
                    <a:pt x="85" y="18"/>
                    <a:pt x="84" y="18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64" y="16"/>
                    <a:pt x="64" y="16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3" y="0"/>
                    <a:pt x="5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36" y="13"/>
                    <a:pt x="36" y="13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16"/>
                    <a:pt x="18" y="10"/>
                    <a:pt x="17" y="11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18"/>
                    <a:pt x="15" y="31"/>
                    <a:pt x="15" y="3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3"/>
                    <a:pt x="13" y="58"/>
                    <a:pt x="13" y="58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3"/>
                    <a:pt x="10" y="76"/>
                    <a:pt x="10" y="76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8" y="84"/>
                    <a:pt x="31" y="78"/>
                    <a:pt x="31" y="78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1"/>
                    <a:pt x="42" y="93"/>
                    <a:pt x="42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3" y="93"/>
                    <a:pt x="58" y="81"/>
                    <a:pt x="58" y="81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4"/>
                    <a:pt x="77" y="83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5" y="76"/>
                    <a:pt x="79" y="63"/>
                    <a:pt x="79" y="63"/>
                  </a:cubicBezTo>
                  <a:lnTo>
                    <a:pt x="82" y="58"/>
                  </a:lnTo>
                  <a:close/>
                  <a:moveTo>
                    <a:pt x="47" y="62"/>
                  </a:moveTo>
                  <a:cubicBezTo>
                    <a:pt x="39" y="62"/>
                    <a:pt x="32" y="55"/>
                    <a:pt x="32" y="47"/>
                  </a:cubicBezTo>
                  <a:cubicBezTo>
                    <a:pt x="32" y="39"/>
                    <a:pt x="39" y="32"/>
                    <a:pt x="47" y="32"/>
                  </a:cubicBezTo>
                  <a:cubicBezTo>
                    <a:pt x="56" y="32"/>
                    <a:pt x="63" y="39"/>
                    <a:pt x="63" y="47"/>
                  </a:cubicBezTo>
                  <a:cubicBezTo>
                    <a:pt x="63" y="55"/>
                    <a:pt x="56" y="62"/>
                    <a:pt x="47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1" name="Oval 51"/>
            <p:cNvSpPr>
              <a:spLocks noChangeArrowheads="1"/>
            </p:cNvSpPr>
            <p:nvPr/>
          </p:nvSpPr>
          <p:spPr bwMode="auto">
            <a:xfrm>
              <a:off x="3005138" y="4102100"/>
              <a:ext cx="49213" cy="476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5"/>
          <p:cNvGrpSpPr/>
          <p:nvPr/>
        </p:nvGrpSpPr>
        <p:grpSpPr>
          <a:xfrm>
            <a:off x="3296178" y="1597534"/>
            <a:ext cx="646980" cy="477816"/>
            <a:chOff x="3052763" y="2647950"/>
            <a:chExt cx="346075" cy="255588"/>
          </a:xfrm>
          <a:solidFill>
            <a:schemeClr val="bg1"/>
          </a:solidFill>
        </p:grpSpPr>
        <p:sp>
          <p:nvSpPr>
            <p:cNvPr id="13" name="Freeform 108"/>
            <p:cNvSpPr>
              <a:spLocks/>
            </p:cNvSpPr>
            <p:nvPr/>
          </p:nvSpPr>
          <p:spPr bwMode="auto">
            <a:xfrm>
              <a:off x="3175000" y="2825750"/>
              <a:ext cx="100013" cy="77788"/>
            </a:xfrm>
            <a:custGeom>
              <a:avLst/>
              <a:gdLst>
                <a:gd name="T0" fmla="*/ 36 w 38"/>
                <a:gd name="T1" fmla="*/ 11 h 30"/>
                <a:gd name="T2" fmla="*/ 1 w 38"/>
                <a:gd name="T3" fmla="*/ 11 h 30"/>
                <a:gd name="T4" fmla="*/ 1 w 38"/>
                <a:gd name="T5" fmla="*/ 13 h 30"/>
                <a:gd name="T6" fmla="*/ 19 w 38"/>
                <a:gd name="T7" fmla="*/ 30 h 30"/>
                <a:gd name="T8" fmla="*/ 36 w 38"/>
                <a:gd name="T9" fmla="*/ 13 h 30"/>
                <a:gd name="T10" fmla="*/ 36 w 38"/>
                <a:gd name="T11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0">
                  <a:moveTo>
                    <a:pt x="36" y="11"/>
                  </a:moveTo>
                  <a:cubicBezTo>
                    <a:pt x="26" y="1"/>
                    <a:pt x="12" y="0"/>
                    <a:pt x="1" y="11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2"/>
                    <a:pt x="37" y="11"/>
                    <a:pt x="3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4" name="Freeform 109"/>
            <p:cNvSpPr>
              <a:spLocks/>
            </p:cNvSpPr>
            <p:nvPr/>
          </p:nvSpPr>
          <p:spPr bwMode="auto">
            <a:xfrm>
              <a:off x="3109913" y="2736850"/>
              <a:ext cx="230188" cy="101600"/>
            </a:xfrm>
            <a:custGeom>
              <a:avLst/>
              <a:gdLst>
                <a:gd name="T0" fmla="*/ 87 w 88"/>
                <a:gd name="T1" fmla="*/ 24 h 39"/>
                <a:gd name="T2" fmla="*/ 0 w 88"/>
                <a:gd name="T3" fmla="*/ 24 h 39"/>
                <a:gd name="T4" fmla="*/ 0 w 88"/>
                <a:gd name="T5" fmla="*/ 26 h 39"/>
                <a:gd name="T6" fmla="*/ 13 w 88"/>
                <a:gd name="T7" fmla="*/ 38 h 39"/>
                <a:gd name="T8" fmla="*/ 15 w 88"/>
                <a:gd name="T9" fmla="*/ 38 h 39"/>
                <a:gd name="T10" fmla="*/ 73 w 88"/>
                <a:gd name="T11" fmla="*/ 38 h 39"/>
                <a:gd name="T12" fmla="*/ 75 w 88"/>
                <a:gd name="T13" fmla="*/ 38 h 39"/>
                <a:gd name="T14" fmla="*/ 87 w 88"/>
                <a:gd name="T15" fmla="*/ 26 h 39"/>
                <a:gd name="T16" fmla="*/ 87 w 88"/>
                <a:gd name="T17" fmla="*/ 26 h 39"/>
                <a:gd name="T18" fmla="*/ 87 w 88"/>
                <a:gd name="T19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39">
                  <a:moveTo>
                    <a:pt x="87" y="24"/>
                  </a:moveTo>
                  <a:cubicBezTo>
                    <a:pt x="63" y="0"/>
                    <a:pt x="24" y="0"/>
                    <a:pt x="0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4" y="39"/>
                    <a:pt x="15" y="38"/>
                  </a:cubicBezTo>
                  <a:cubicBezTo>
                    <a:pt x="31" y="22"/>
                    <a:pt x="57" y="22"/>
                    <a:pt x="73" y="38"/>
                  </a:cubicBezTo>
                  <a:cubicBezTo>
                    <a:pt x="73" y="39"/>
                    <a:pt x="74" y="39"/>
                    <a:pt x="75" y="38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8" y="25"/>
                    <a:pt x="88" y="24"/>
                    <a:pt x="8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5" name="Freeform 110"/>
            <p:cNvSpPr>
              <a:spLocks/>
            </p:cNvSpPr>
            <p:nvPr/>
          </p:nvSpPr>
          <p:spPr bwMode="auto">
            <a:xfrm>
              <a:off x="3052763" y="2647950"/>
              <a:ext cx="346075" cy="134938"/>
            </a:xfrm>
            <a:custGeom>
              <a:avLst/>
              <a:gdLst>
                <a:gd name="T0" fmla="*/ 131 w 132"/>
                <a:gd name="T1" fmla="*/ 36 h 52"/>
                <a:gd name="T2" fmla="*/ 131 w 132"/>
                <a:gd name="T3" fmla="*/ 36 h 52"/>
                <a:gd name="T4" fmla="*/ 1 w 132"/>
                <a:gd name="T5" fmla="*/ 36 h 52"/>
                <a:gd name="T6" fmla="*/ 1 w 132"/>
                <a:gd name="T7" fmla="*/ 38 h 52"/>
                <a:gd name="T8" fmla="*/ 13 w 132"/>
                <a:gd name="T9" fmla="*/ 51 h 52"/>
                <a:gd name="T10" fmla="*/ 16 w 132"/>
                <a:gd name="T11" fmla="*/ 51 h 52"/>
                <a:gd name="T12" fmla="*/ 116 w 132"/>
                <a:gd name="T13" fmla="*/ 51 h 52"/>
                <a:gd name="T14" fmla="*/ 118 w 132"/>
                <a:gd name="T15" fmla="*/ 51 h 52"/>
                <a:gd name="T16" fmla="*/ 131 w 132"/>
                <a:gd name="T17" fmla="*/ 38 h 52"/>
                <a:gd name="T18" fmla="*/ 131 w 132"/>
                <a:gd name="T19" fmla="*/ 38 h 52"/>
                <a:gd name="T20" fmla="*/ 131 w 132"/>
                <a:gd name="T21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52">
                  <a:moveTo>
                    <a:pt x="131" y="36"/>
                  </a:moveTo>
                  <a:cubicBezTo>
                    <a:pt x="131" y="36"/>
                    <a:pt x="131" y="36"/>
                    <a:pt x="131" y="36"/>
                  </a:cubicBezTo>
                  <a:cubicBezTo>
                    <a:pt x="95" y="0"/>
                    <a:pt x="36" y="0"/>
                    <a:pt x="1" y="36"/>
                  </a:cubicBezTo>
                  <a:cubicBezTo>
                    <a:pt x="0" y="37"/>
                    <a:pt x="0" y="38"/>
                    <a:pt x="1" y="38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2"/>
                    <a:pt x="15" y="52"/>
                    <a:pt x="16" y="51"/>
                  </a:cubicBezTo>
                  <a:cubicBezTo>
                    <a:pt x="43" y="23"/>
                    <a:pt x="88" y="23"/>
                    <a:pt x="116" y="51"/>
                  </a:cubicBezTo>
                  <a:cubicBezTo>
                    <a:pt x="117" y="52"/>
                    <a:pt x="118" y="52"/>
                    <a:pt x="118" y="51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2" y="38"/>
                    <a:pt x="132" y="37"/>
                    <a:pt x="13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145540" y="1938341"/>
            <a:ext cx="829711" cy="829711"/>
            <a:chOff x="9347515" y="2921594"/>
            <a:chExt cx="1106281" cy="1106281"/>
          </a:xfrm>
        </p:grpSpPr>
        <p:sp>
          <p:nvSpPr>
            <p:cNvPr id="17" name="Oval 20"/>
            <p:cNvSpPr/>
            <p:nvPr/>
          </p:nvSpPr>
          <p:spPr>
            <a:xfrm>
              <a:off x="9347515" y="2921594"/>
              <a:ext cx="1106281" cy="1106281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9677520" y="3159972"/>
              <a:ext cx="446271" cy="582632"/>
              <a:chOff x="9896690" y="3140691"/>
              <a:chExt cx="425020" cy="554888"/>
            </a:xfrm>
            <a:solidFill>
              <a:srgbClr val="64A0DC"/>
            </a:solidFill>
          </p:grpSpPr>
          <p:sp>
            <p:nvSpPr>
              <p:cNvPr id="19" name="Freeform 37"/>
              <p:cNvSpPr>
                <a:spLocks noEditPoints="1"/>
              </p:cNvSpPr>
              <p:nvPr/>
            </p:nvSpPr>
            <p:spPr bwMode="auto">
              <a:xfrm>
                <a:off x="9896690" y="3140691"/>
                <a:ext cx="425020" cy="554888"/>
              </a:xfrm>
              <a:custGeom>
                <a:avLst/>
                <a:gdLst>
                  <a:gd name="T0" fmla="*/ 103 w 109"/>
                  <a:gd name="T1" fmla="*/ 68 h 142"/>
                  <a:gd name="T2" fmla="*/ 96 w 109"/>
                  <a:gd name="T3" fmla="*/ 68 h 142"/>
                  <a:gd name="T4" fmla="*/ 96 w 109"/>
                  <a:gd name="T5" fmla="*/ 44 h 142"/>
                  <a:gd name="T6" fmla="*/ 84 w 109"/>
                  <a:gd name="T7" fmla="*/ 13 h 142"/>
                  <a:gd name="T8" fmla="*/ 54 w 109"/>
                  <a:gd name="T9" fmla="*/ 0 h 142"/>
                  <a:gd name="T10" fmla="*/ 25 w 109"/>
                  <a:gd name="T11" fmla="*/ 13 h 142"/>
                  <a:gd name="T12" fmla="*/ 13 w 109"/>
                  <a:gd name="T13" fmla="*/ 44 h 142"/>
                  <a:gd name="T14" fmla="*/ 13 w 109"/>
                  <a:gd name="T15" fmla="*/ 68 h 142"/>
                  <a:gd name="T16" fmla="*/ 5 w 109"/>
                  <a:gd name="T17" fmla="*/ 68 h 142"/>
                  <a:gd name="T18" fmla="*/ 0 w 109"/>
                  <a:gd name="T19" fmla="*/ 73 h 142"/>
                  <a:gd name="T20" fmla="*/ 0 w 109"/>
                  <a:gd name="T21" fmla="*/ 137 h 142"/>
                  <a:gd name="T22" fmla="*/ 5 w 109"/>
                  <a:gd name="T23" fmla="*/ 142 h 142"/>
                  <a:gd name="T24" fmla="*/ 103 w 109"/>
                  <a:gd name="T25" fmla="*/ 142 h 142"/>
                  <a:gd name="T26" fmla="*/ 109 w 109"/>
                  <a:gd name="T27" fmla="*/ 137 h 142"/>
                  <a:gd name="T28" fmla="*/ 109 w 109"/>
                  <a:gd name="T29" fmla="*/ 73 h 142"/>
                  <a:gd name="T30" fmla="*/ 103 w 109"/>
                  <a:gd name="T31" fmla="*/ 68 h 142"/>
                  <a:gd name="T32" fmla="*/ 66 w 109"/>
                  <a:gd name="T33" fmla="*/ 124 h 142"/>
                  <a:gd name="T34" fmla="*/ 54 w 109"/>
                  <a:gd name="T35" fmla="*/ 136 h 142"/>
                  <a:gd name="T36" fmla="*/ 42 w 109"/>
                  <a:gd name="T37" fmla="*/ 124 h 142"/>
                  <a:gd name="T38" fmla="*/ 42 w 109"/>
                  <a:gd name="T39" fmla="*/ 102 h 142"/>
                  <a:gd name="T40" fmla="*/ 54 w 109"/>
                  <a:gd name="T41" fmla="*/ 91 h 142"/>
                  <a:gd name="T42" fmla="*/ 66 w 109"/>
                  <a:gd name="T43" fmla="*/ 102 h 142"/>
                  <a:gd name="T44" fmla="*/ 66 w 109"/>
                  <a:gd name="T45" fmla="*/ 124 h 142"/>
                  <a:gd name="T46" fmla="*/ 76 w 109"/>
                  <a:gd name="T47" fmla="*/ 68 h 142"/>
                  <a:gd name="T48" fmla="*/ 32 w 109"/>
                  <a:gd name="T49" fmla="*/ 68 h 142"/>
                  <a:gd name="T50" fmla="*/ 32 w 109"/>
                  <a:gd name="T51" fmla="*/ 44 h 142"/>
                  <a:gd name="T52" fmla="*/ 39 w 109"/>
                  <a:gd name="T53" fmla="*/ 27 h 142"/>
                  <a:gd name="T54" fmla="*/ 54 w 109"/>
                  <a:gd name="T55" fmla="*/ 20 h 142"/>
                  <a:gd name="T56" fmla="*/ 70 w 109"/>
                  <a:gd name="T57" fmla="*/ 27 h 142"/>
                  <a:gd name="T58" fmla="*/ 76 w 109"/>
                  <a:gd name="T59" fmla="*/ 44 h 142"/>
                  <a:gd name="T60" fmla="*/ 76 w 109"/>
                  <a:gd name="T61" fmla="*/ 6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9" h="142">
                    <a:moveTo>
                      <a:pt x="103" y="68"/>
                    </a:move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44"/>
                      <a:pt x="96" y="44"/>
                      <a:pt x="96" y="44"/>
                    </a:cubicBezTo>
                    <a:cubicBezTo>
                      <a:pt x="96" y="32"/>
                      <a:pt x="92" y="21"/>
                      <a:pt x="84" y="13"/>
                    </a:cubicBezTo>
                    <a:cubicBezTo>
                      <a:pt x="77" y="5"/>
                      <a:pt x="66" y="0"/>
                      <a:pt x="54" y="0"/>
                    </a:cubicBezTo>
                    <a:cubicBezTo>
                      <a:pt x="43" y="0"/>
                      <a:pt x="32" y="5"/>
                      <a:pt x="25" y="13"/>
                    </a:cubicBezTo>
                    <a:cubicBezTo>
                      <a:pt x="17" y="21"/>
                      <a:pt x="13" y="32"/>
                      <a:pt x="13" y="44"/>
                    </a:cubicBezTo>
                    <a:cubicBezTo>
                      <a:pt x="13" y="68"/>
                      <a:pt x="13" y="68"/>
                      <a:pt x="13" y="68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2" y="68"/>
                      <a:pt x="0" y="70"/>
                      <a:pt x="0" y="7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0"/>
                      <a:pt x="2" y="142"/>
                      <a:pt x="5" y="142"/>
                    </a:cubicBezTo>
                    <a:cubicBezTo>
                      <a:pt x="103" y="142"/>
                      <a:pt x="103" y="142"/>
                      <a:pt x="103" y="142"/>
                    </a:cubicBezTo>
                    <a:cubicBezTo>
                      <a:pt x="106" y="142"/>
                      <a:pt x="109" y="140"/>
                      <a:pt x="109" y="137"/>
                    </a:cubicBezTo>
                    <a:cubicBezTo>
                      <a:pt x="109" y="73"/>
                      <a:pt x="109" y="73"/>
                      <a:pt x="109" y="73"/>
                    </a:cubicBezTo>
                    <a:cubicBezTo>
                      <a:pt x="109" y="70"/>
                      <a:pt x="106" y="68"/>
                      <a:pt x="103" y="68"/>
                    </a:cubicBezTo>
                    <a:close/>
                    <a:moveTo>
                      <a:pt x="66" y="124"/>
                    </a:moveTo>
                    <a:cubicBezTo>
                      <a:pt x="66" y="131"/>
                      <a:pt x="61" y="136"/>
                      <a:pt x="54" y="136"/>
                    </a:cubicBezTo>
                    <a:cubicBezTo>
                      <a:pt x="48" y="136"/>
                      <a:pt x="42" y="131"/>
                      <a:pt x="42" y="124"/>
                    </a:cubicBezTo>
                    <a:cubicBezTo>
                      <a:pt x="42" y="102"/>
                      <a:pt x="42" y="102"/>
                      <a:pt x="42" y="102"/>
                    </a:cubicBezTo>
                    <a:cubicBezTo>
                      <a:pt x="42" y="96"/>
                      <a:pt x="48" y="91"/>
                      <a:pt x="54" y="91"/>
                    </a:cubicBezTo>
                    <a:cubicBezTo>
                      <a:pt x="61" y="91"/>
                      <a:pt x="66" y="96"/>
                      <a:pt x="66" y="102"/>
                    </a:cubicBezTo>
                    <a:lnTo>
                      <a:pt x="66" y="124"/>
                    </a:lnTo>
                    <a:close/>
                    <a:moveTo>
                      <a:pt x="76" y="68"/>
                    </a:moveTo>
                    <a:cubicBezTo>
                      <a:pt x="32" y="68"/>
                      <a:pt x="32" y="68"/>
                      <a:pt x="32" y="68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2" y="37"/>
                      <a:pt x="35" y="31"/>
                      <a:pt x="39" y="27"/>
                    </a:cubicBezTo>
                    <a:cubicBezTo>
                      <a:pt x="43" y="22"/>
                      <a:pt x="48" y="20"/>
                      <a:pt x="54" y="20"/>
                    </a:cubicBezTo>
                    <a:cubicBezTo>
                      <a:pt x="60" y="20"/>
                      <a:pt x="66" y="22"/>
                      <a:pt x="70" y="27"/>
                    </a:cubicBezTo>
                    <a:cubicBezTo>
                      <a:pt x="74" y="31"/>
                      <a:pt x="76" y="37"/>
                      <a:pt x="76" y="44"/>
                    </a:cubicBezTo>
                    <a:lnTo>
                      <a:pt x="76" y="6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0" name="Freeform 38"/>
              <p:cNvSpPr>
                <a:spLocks/>
              </p:cNvSpPr>
              <p:nvPr/>
            </p:nvSpPr>
            <p:spPr bwMode="auto">
              <a:xfrm>
                <a:off x="10080866" y="3518487"/>
                <a:ext cx="56669" cy="125146"/>
              </a:xfrm>
              <a:custGeom>
                <a:avLst/>
                <a:gdLst>
                  <a:gd name="T0" fmla="*/ 7 w 14"/>
                  <a:gd name="T1" fmla="*/ 0 h 32"/>
                  <a:gd name="T2" fmla="*/ 0 w 14"/>
                  <a:gd name="T3" fmla="*/ 7 h 32"/>
                  <a:gd name="T4" fmla="*/ 0 w 14"/>
                  <a:gd name="T5" fmla="*/ 25 h 32"/>
                  <a:gd name="T6" fmla="*/ 7 w 14"/>
                  <a:gd name="T7" fmla="*/ 32 h 32"/>
                  <a:gd name="T8" fmla="*/ 14 w 14"/>
                  <a:gd name="T9" fmla="*/ 25 h 32"/>
                  <a:gd name="T10" fmla="*/ 14 w 14"/>
                  <a:gd name="T11" fmla="*/ 7 h 32"/>
                  <a:gd name="T12" fmla="*/ 7 w 1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32">
                    <a:moveTo>
                      <a:pt x="7" y="0"/>
                    </a:moveTo>
                    <a:cubicBezTo>
                      <a:pt x="4" y="0"/>
                      <a:pt x="0" y="3"/>
                      <a:pt x="0" y="7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9"/>
                      <a:pt x="4" y="32"/>
                      <a:pt x="7" y="32"/>
                    </a:cubicBezTo>
                    <a:cubicBezTo>
                      <a:pt x="11" y="32"/>
                      <a:pt x="14" y="29"/>
                      <a:pt x="14" y="25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1424783" y="1938341"/>
            <a:ext cx="829711" cy="829711"/>
            <a:chOff x="1529661" y="2921594"/>
            <a:chExt cx="1106281" cy="1106281"/>
          </a:xfrm>
        </p:grpSpPr>
        <p:sp>
          <p:nvSpPr>
            <p:cNvPr id="22" name="Oval 25"/>
            <p:cNvSpPr/>
            <p:nvPr/>
          </p:nvSpPr>
          <p:spPr>
            <a:xfrm>
              <a:off x="1529661" y="2921594"/>
              <a:ext cx="1106281" cy="1106281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3" name="任意多边形 22"/>
            <p:cNvSpPr>
              <a:spLocks/>
            </p:cNvSpPr>
            <p:nvPr/>
          </p:nvSpPr>
          <p:spPr bwMode="auto">
            <a:xfrm>
              <a:off x="1757443" y="3159097"/>
              <a:ext cx="650717" cy="631275"/>
            </a:xfrm>
            <a:custGeom>
              <a:avLst/>
              <a:gdLst>
                <a:gd name="connsiteX0" fmla="*/ 355975 w 703391"/>
                <a:gd name="connsiteY0" fmla="*/ 151108 h 682375"/>
                <a:gd name="connsiteX1" fmla="*/ 595644 w 703391"/>
                <a:gd name="connsiteY1" fmla="*/ 373898 h 682375"/>
                <a:gd name="connsiteX2" fmla="*/ 595644 w 703391"/>
                <a:gd name="connsiteY2" fmla="*/ 656669 h 682375"/>
                <a:gd name="connsiteX3" fmla="*/ 587085 w 703391"/>
                <a:gd name="connsiteY3" fmla="*/ 682375 h 682375"/>
                <a:gd name="connsiteX4" fmla="*/ 561406 w 703391"/>
                <a:gd name="connsiteY4" fmla="*/ 682375 h 682375"/>
                <a:gd name="connsiteX5" fmla="*/ 433011 w 703391"/>
                <a:gd name="connsiteY5" fmla="*/ 682375 h 682375"/>
                <a:gd name="connsiteX6" fmla="*/ 424452 w 703391"/>
                <a:gd name="connsiteY6" fmla="*/ 682375 h 682375"/>
                <a:gd name="connsiteX7" fmla="*/ 415892 w 703391"/>
                <a:gd name="connsiteY7" fmla="*/ 673806 h 682375"/>
                <a:gd name="connsiteX8" fmla="*/ 415892 w 703391"/>
                <a:gd name="connsiteY8" fmla="*/ 536705 h 682375"/>
                <a:gd name="connsiteX9" fmla="*/ 287498 w 703391"/>
                <a:gd name="connsiteY9" fmla="*/ 536705 h 682375"/>
                <a:gd name="connsiteX10" fmla="*/ 287498 w 703391"/>
                <a:gd name="connsiteY10" fmla="*/ 673806 h 682375"/>
                <a:gd name="connsiteX11" fmla="*/ 287498 w 703391"/>
                <a:gd name="connsiteY11" fmla="*/ 682375 h 682375"/>
                <a:gd name="connsiteX12" fmla="*/ 270379 w 703391"/>
                <a:gd name="connsiteY12" fmla="*/ 682375 h 682375"/>
                <a:gd name="connsiteX13" fmla="*/ 141985 w 703391"/>
                <a:gd name="connsiteY13" fmla="*/ 682375 h 682375"/>
                <a:gd name="connsiteX14" fmla="*/ 124865 w 703391"/>
                <a:gd name="connsiteY14" fmla="*/ 682375 h 682375"/>
                <a:gd name="connsiteX15" fmla="*/ 107746 w 703391"/>
                <a:gd name="connsiteY15" fmla="*/ 656669 h 682375"/>
                <a:gd name="connsiteX16" fmla="*/ 107746 w 703391"/>
                <a:gd name="connsiteY16" fmla="*/ 373898 h 682375"/>
                <a:gd name="connsiteX17" fmla="*/ 351696 w 703391"/>
                <a:gd name="connsiteY17" fmla="*/ 0 h 682375"/>
                <a:gd name="connsiteX18" fmla="*/ 381718 w 703391"/>
                <a:gd name="connsiteY18" fmla="*/ 12890 h 682375"/>
                <a:gd name="connsiteX19" fmla="*/ 501810 w 703391"/>
                <a:gd name="connsiteY19" fmla="*/ 124605 h 682375"/>
                <a:gd name="connsiteX20" fmla="*/ 501810 w 703391"/>
                <a:gd name="connsiteY20" fmla="*/ 30077 h 682375"/>
                <a:gd name="connsiteX21" fmla="*/ 518965 w 703391"/>
                <a:gd name="connsiteY21" fmla="*/ 12890 h 682375"/>
                <a:gd name="connsiteX22" fmla="*/ 561855 w 703391"/>
                <a:gd name="connsiteY22" fmla="*/ 12890 h 682375"/>
                <a:gd name="connsiteX23" fmla="*/ 579011 w 703391"/>
                <a:gd name="connsiteY23" fmla="*/ 30077 h 682375"/>
                <a:gd name="connsiteX24" fmla="*/ 579011 w 703391"/>
                <a:gd name="connsiteY24" fmla="*/ 193352 h 682375"/>
                <a:gd name="connsiteX25" fmla="*/ 690524 w 703391"/>
                <a:gd name="connsiteY25" fmla="*/ 296474 h 682375"/>
                <a:gd name="connsiteX26" fmla="*/ 690524 w 703391"/>
                <a:gd name="connsiteY26" fmla="*/ 365221 h 682375"/>
                <a:gd name="connsiteX27" fmla="*/ 630479 w 703391"/>
                <a:gd name="connsiteY27" fmla="*/ 365221 h 682375"/>
                <a:gd name="connsiteX28" fmla="*/ 355985 w 703391"/>
                <a:gd name="connsiteY28" fmla="*/ 107418 h 682375"/>
                <a:gd name="connsiteX29" fmla="*/ 81490 w 703391"/>
                <a:gd name="connsiteY29" fmla="*/ 365221 h 682375"/>
                <a:gd name="connsiteX30" fmla="*/ 47179 w 703391"/>
                <a:gd name="connsiteY30" fmla="*/ 373815 h 682375"/>
                <a:gd name="connsiteX31" fmla="*/ 12867 w 703391"/>
                <a:gd name="connsiteY31" fmla="*/ 365221 h 682375"/>
                <a:gd name="connsiteX32" fmla="*/ 12867 w 703391"/>
                <a:gd name="connsiteY32" fmla="*/ 296474 h 682375"/>
                <a:gd name="connsiteX33" fmla="*/ 321673 w 703391"/>
                <a:gd name="connsiteY33" fmla="*/ 12890 h 682375"/>
                <a:gd name="connsiteX34" fmla="*/ 351696 w 703391"/>
                <a:gd name="connsiteY34" fmla="*/ 0 h 682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03391" h="682375">
                  <a:moveTo>
                    <a:pt x="355975" y="151108"/>
                  </a:moveTo>
                  <a:cubicBezTo>
                    <a:pt x="355975" y="151108"/>
                    <a:pt x="355975" y="151108"/>
                    <a:pt x="595644" y="373898"/>
                  </a:cubicBezTo>
                  <a:cubicBezTo>
                    <a:pt x="595644" y="373898"/>
                    <a:pt x="595644" y="373898"/>
                    <a:pt x="595644" y="656669"/>
                  </a:cubicBezTo>
                  <a:cubicBezTo>
                    <a:pt x="595644" y="673806"/>
                    <a:pt x="587085" y="682375"/>
                    <a:pt x="587085" y="682375"/>
                  </a:cubicBezTo>
                  <a:cubicBezTo>
                    <a:pt x="578525" y="682375"/>
                    <a:pt x="569965" y="682375"/>
                    <a:pt x="561406" y="682375"/>
                  </a:cubicBezTo>
                  <a:cubicBezTo>
                    <a:pt x="561406" y="682375"/>
                    <a:pt x="561406" y="682375"/>
                    <a:pt x="433011" y="682375"/>
                  </a:cubicBezTo>
                  <a:cubicBezTo>
                    <a:pt x="433011" y="682375"/>
                    <a:pt x="424452" y="682375"/>
                    <a:pt x="424452" y="682375"/>
                  </a:cubicBezTo>
                  <a:cubicBezTo>
                    <a:pt x="424452" y="682375"/>
                    <a:pt x="415892" y="673806"/>
                    <a:pt x="415892" y="673806"/>
                  </a:cubicBezTo>
                  <a:cubicBezTo>
                    <a:pt x="415892" y="673806"/>
                    <a:pt x="415892" y="673806"/>
                    <a:pt x="415892" y="536705"/>
                  </a:cubicBezTo>
                  <a:cubicBezTo>
                    <a:pt x="415892" y="536705"/>
                    <a:pt x="415892" y="536705"/>
                    <a:pt x="287498" y="536705"/>
                  </a:cubicBezTo>
                  <a:cubicBezTo>
                    <a:pt x="287498" y="536705"/>
                    <a:pt x="287498" y="536705"/>
                    <a:pt x="287498" y="673806"/>
                  </a:cubicBezTo>
                  <a:cubicBezTo>
                    <a:pt x="287498" y="673806"/>
                    <a:pt x="287498" y="682375"/>
                    <a:pt x="287498" y="682375"/>
                  </a:cubicBezTo>
                  <a:cubicBezTo>
                    <a:pt x="278938" y="682375"/>
                    <a:pt x="278938" y="682375"/>
                    <a:pt x="270379" y="682375"/>
                  </a:cubicBezTo>
                  <a:cubicBezTo>
                    <a:pt x="270379" y="682375"/>
                    <a:pt x="270379" y="682375"/>
                    <a:pt x="141985" y="682375"/>
                  </a:cubicBezTo>
                  <a:cubicBezTo>
                    <a:pt x="133425" y="682375"/>
                    <a:pt x="133425" y="682375"/>
                    <a:pt x="124865" y="682375"/>
                  </a:cubicBezTo>
                  <a:cubicBezTo>
                    <a:pt x="116306" y="682375"/>
                    <a:pt x="107746" y="673806"/>
                    <a:pt x="107746" y="656669"/>
                  </a:cubicBezTo>
                  <a:cubicBezTo>
                    <a:pt x="107746" y="656669"/>
                    <a:pt x="107746" y="656669"/>
                    <a:pt x="107746" y="373898"/>
                  </a:cubicBezTo>
                  <a:close/>
                  <a:moveTo>
                    <a:pt x="351696" y="0"/>
                  </a:moveTo>
                  <a:cubicBezTo>
                    <a:pt x="362418" y="0"/>
                    <a:pt x="373140" y="4296"/>
                    <a:pt x="381718" y="12890"/>
                  </a:cubicBezTo>
                  <a:cubicBezTo>
                    <a:pt x="381718" y="12890"/>
                    <a:pt x="381718" y="12890"/>
                    <a:pt x="501810" y="124605"/>
                  </a:cubicBezTo>
                  <a:cubicBezTo>
                    <a:pt x="501810" y="124605"/>
                    <a:pt x="501810" y="124605"/>
                    <a:pt x="501810" y="30077"/>
                  </a:cubicBezTo>
                  <a:cubicBezTo>
                    <a:pt x="501810" y="21483"/>
                    <a:pt x="510388" y="12890"/>
                    <a:pt x="518965" y="12890"/>
                  </a:cubicBezTo>
                  <a:cubicBezTo>
                    <a:pt x="518965" y="12890"/>
                    <a:pt x="518965" y="12890"/>
                    <a:pt x="561855" y="12890"/>
                  </a:cubicBezTo>
                  <a:cubicBezTo>
                    <a:pt x="570433" y="12890"/>
                    <a:pt x="579011" y="21483"/>
                    <a:pt x="579011" y="30077"/>
                  </a:cubicBezTo>
                  <a:cubicBezTo>
                    <a:pt x="579011" y="30077"/>
                    <a:pt x="579011" y="30077"/>
                    <a:pt x="579011" y="193352"/>
                  </a:cubicBezTo>
                  <a:cubicBezTo>
                    <a:pt x="579011" y="193352"/>
                    <a:pt x="579011" y="193352"/>
                    <a:pt x="690524" y="296474"/>
                  </a:cubicBezTo>
                  <a:cubicBezTo>
                    <a:pt x="707680" y="313661"/>
                    <a:pt x="707680" y="339441"/>
                    <a:pt x="690524" y="365221"/>
                  </a:cubicBezTo>
                  <a:cubicBezTo>
                    <a:pt x="681946" y="382408"/>
                    <a:pt x="647635" y="382408"/>
                    <a:pt x="630479" y="365221"/>
                  </a:cubicBezTo>
                  <a:cubicBezTo>
                    <a:pt x="630479" y="365221"/>
                    <a:pt x="630479" y="365221"/>
                    <a:pt x="355985" y="107418"/>
                  </a:cubicBezTo>
                  <a:cubicBezTo>
                    <a:pt x="355985" y="107418"/>
                    <a:pt x="355985" y="107418"/>
                    <a:pt x="81490" y="365221"/>
                  </a:cubicBezTo>
                  <a:cubicBezTo>
                    <a:pt x="72912" y="373815"/>
                    <a:pt x="55757" y="373815"/>
                    <a:pt x="47179" y="373815"/>
                  </a:cubicBezTo>
                  <a:cubicBezTo>
                    <a:pt x="38601" y="373815"/>
                    <a:pt x="21445" y="373815"/>
                    <a:pt x="12867" y="365221"/>
                  </a:cubicBezTo>
                  <a:cubicBezTo>
                    <a:pt x="-4289" y="339441"/>
                    <a:pt x="-4289" y="313661"/>
                    <a:pt x="12867" y="296474"/>
                  </a:cubicBezTo>
                  <a:cubicBezTo>
                    <a:pt x="12867" y="296474"/>
                    <a:pt x="12867" y="296474"/>
                    <a:pt x="321673" y="12890"/>
                  </a:cubicBezTo>
                  <a:cubicBezTo>
                    <a:pt x="330251" y="4296"/>
                    <a:pt x="340973" y="0"/>
                    <a:pt x="351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100">
                <a:solidFill>
                  <a:schemeClr val="tx1"/>
                </a:solidFill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272975" y="2884451"/>
            <a:ext cx="1163825" cy="334700"/>
          </a:xfrm>
          <a:prstGeom prst="rect">
            <a:avLst/>
          </a:prstGeom>
        </p:spPr>
        <p:txBody>
          <a:bodyPr wrap="square" lIns="68571" tIns="34286" rIns="68571" bIns="34286">
            <a:spAutoFit/>
          </a:bodyPr>
          <a:lstStyle/>
          <a:p>
            <a:pPr algn="ctr"/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47"/>
          <p:cNvSpPr>
            <a:spLocks noChangeArrowheads="1"/>
          </p:cNvSpPr>
          <p:nvPr/>
        </p:nvSpPr>
        <p:spPr bwMode="auto">
          <a:xfrm>
            <a:off x="1115616" y="3199740"/>
            <a:ext cx="1478542" cy="678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6" rIns="68571" bIns="3428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26" name="矩形 25"/>
          <p:cNvSpPr/>
          <p:nvPr/>
        </p:nvSpPr>
        <p:spPr>
          <a:xfrm>
            <a:off x="6978483" y="2884451"/>
            <a:ext cx="1163825" cy="334700"/>
          </a:xfrm>
          <a:prstGeom prst="rect">
            <a:avLst/>
          </a:prstGeom>
        </p:spPr>
        <p:txBody>
          <a:bodyPr wrap="square" lIns="68571" tIns="34286" rIns="68571" bIns="34286">
            <a:spAutoFit/>
          </a:bodyPr>
          <a:lstStyle/>
          <a:p>
            <a:pPr algn="ctr"/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6821124" y="3199740"/>
            <a:ext cx="1478542" cy="661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6" rIns="68571" bIns="3428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28" name="矩形 27"/>
          <p:cNvSpPr/>
          <p:nvPr/>
        </p:nvSpPr>
        <p:spPr>
          <a:xfrm>
            <a:off x="4004140" y="1379390"/>
            <a:ext cx="1163825" cy="334700"/>
          </a:xfrm>
          <a:prstGeom prst="rect">
            <a:avLst/>
          </a:prstGeom>
        </p:spPr>
        <p:txBody>
          <a:bodyPr wrap="square" lIns="68571" tIns="34286" rIns="68571" bIns="34286">
            <a:spAutoFit/>
          </a:bodyPr>
          <a:lstStyle/>
          <a:p>
            <a:r>
              <a:rPr lang="zh-CN" altLang="en-US" sz="1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7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47"/>
          <p:cNvSpPr>
            <a:spLocks noChangeArrowheads="1"/>
          </p:cNvSpPr>
          <p:nvPr/>
        </p:nvSpPr>
        <p:spPr bwMode="auto">
          <a:xfrm>
            <a:off x="4004140" y="1694679"/>
            <a:ext cx="2301220" cy="57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6" rIns="68571" bIns="3428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bg1"/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30" name="矩形 29"/>
          <p:cNvSpPr/>
          <p:nvPr/>
        </p:nvSpPr>
        <p:spPr>
          <a:xfrm>
            <a:off x="4004140" y="3536937"/>
            <a:ext cx="1163825" cy="334700"/>
          </a:xfrm>
          <a:prstGeom prst="rect">
            <a:avLst/>
          </a:prstGeom>
        </p:spPr>
        <p:txBody>
          <a:bodyPr wrap="square" lIns="68571" tIns="34286" rIns="68571" bIns="34286">
            <a:spAutoFit/>
          </a:bodyPr>
          <a:lstStyle/>
          <a:p>
            <a:r>
              <a:rPr lang="zh-CN" altLang="en-US" sz="1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7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4004140" y="3852225"/>
            <a:ext cx="2301220" cy="57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6" rIns="68571" bIns="3428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bg1"/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32" name="矩形 31"/>
          <p:cNvSpPr/>
          <p:nvPr/>
        </p:nvSpPr>
        <p:spPr>
          <a:xfrm>
            <a:off x="3168492" y="2462834"/>
            <a:ext cx="1163825" cy="334700"/>
          </a:xfrm>
          <a:prstGeom prst="rect">
            <a:avLst/>
          </a:prstGeom>
        </p:spPr>
        <p:txBody>
          <a:bodyPr wrap="square" lIns="68571" tIns="34286" rIns="68571" bIns="34286">
            <a:spAutoFit/>
          </a:bodyPr>
          <a:lstStyle/>
          <a:p>
            <a:r>
              <a:rPr lang="zh-CN" altLang="en-US" sz="1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7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47"/>
          <p:cNvSpPr>
            <a:spLocks noChangeArrowheads="1"/>
          </p:cNvSpPr>
          <p:nvPr/>
        </p:nvSpPr>
        <p:spPr bwMode="auto">
          <a:xfrm>
            <a:off x="3168490" y="2778122"/>
            <a:ext cx="2301220" cy="57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6" rIns="68571" bIns="3428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bg1"/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</p:spTree>
    <p:extLst>
      <p:ext uri="{BB962C8B-B14F-4D97-AF65-F5344CB8AC3E}">
        <p14:creationId xmlns:p14="http://schemas.microsoft.com/office/powerpoint/2010/main" val="373751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5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3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850"/>
                            </p:stCondLst>
                            <p:childTnLst>
                              <p:par>
                                <p:cTn id="4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850"/>
                            </p:stCondLst>
                            <p:childTnLst>
                              <p:par>
                                <p:cTn id="6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25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650"/>
                            </p:stCondLst>
                            <p:childTnLst>
                              <p:par>
                                <p:cTn id="84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400"/>
                            </p:stCondLst>
                            <p:childTnLst>
                              <p:par>
                                <p:cTn id="9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3"/>
          <p:cNvGrpSpPr>
            <a:grpSpLocks/>
          </p:cNvGrpSpPr>
          <p:nvPr/>
        </p:nvGrpSpPr>
        <p:grpSpPr bwMode="auto">
          <a:xfrm>
            <a:off x="7048500" y="2151608"/>
            <a:ext cx="1485900" cy="1217612"/>
            <a:chOff x="7647017" y="2699415"/>
            <a:chExt cx="2617944" cy="2145185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 flipV="1">
              <a:off x="7647017" y="4399449"/>
              <a:ext cx="2617944" cy="445151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zh-CN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Oval 19"/>
            <p:cNvSpPr>
              <a:spLocks noChangeArrowheads="1"/>
            </p:cNvSpPr>
            <p:nvPr/>
          </p:nvSpPr>
          <p:spPr bwMode="auto">
            <a:xfrm>
              <a:off x="8011516" y="2699415"/>
              <a:ext cx="1931237" cy="19316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51DC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zh-CN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51694" y="2295006"/>
            <a:ext cx="5916612" cy="809625"/>
          </a:xfrm>
          <a:prstGeom prst="homePlate">
            <a:avLst>
              <a:gd name="adj" fmla="val 40030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pPr marL="357188" indent="-357188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840288" y="2295005"/>
            <a:ext cx="503237" cy="828675"/>
          </a:xfrm>
          <a:prstGeom prst="chevron">
            <a:avLst>
              <a:gd name="adj" fmla="val 55472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zh-CN" altLang="en-US" sz="1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265132" y="2287876"/>
            <a:ext cx="501650" cy="828675"/>
          </a:xfrm>
          <a:prstGeom prst="chevron">
            <a:avLst>
              <a:gd name="adj" fmla="val 55472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zh-CN" altLang="en-US" sz="1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1679575" y="2295006"/>
            <a:ext cx="503238" cy="828675"/>
          </a:xfrm>
          <a:prstGeom prst="chevron">
            <a:avLst>
              <a:gd name="adj" fmla="val 55472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zh-CN" altLang="en-US" sz="1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410325" y="2295004"/>
            <a:ext cx="501650" cy="828675"/>
          </a:xfrm>
          <a:prstGeom prst="chevron">
            <a:avLst>
              <a:gd name="adj" fmla="val 55472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zh-CN" altLang="en-US" sz="1800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6847" y="2572295"/>
            <a:ext cx="7553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algn="l" fontAlgn="base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fontAlgn="base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fontAlgn="base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fontAlgn="base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fontAlgn="base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2013</a:t>
            </a:r>
            <a:endParaRPr lang="zh-CN" altLang="en-US" sz="1800" b="1" i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3638" y="2572295"/>
            <a:ext cx="7553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algn="l" fontAlgn="base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fontAlgn="base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fontAlgn="base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fontAlgn="base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fontAlgn="base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2014</a:t>
            </a:r>
            <a:endParaRPr lang="zh-CN" altLang="en-US" sz="1800" b="1" i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13200" y="2572295"/>
            <a:ext cx="7553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algn="l" fontAlgn="base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fontAlgn="base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fontAlgn="base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fontAlgn="base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fontAlgn="base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2015</a:t>
            </a:r>
            <a:endParaRPr lang="zh-CN" altLang="en-US" sz="1800" b="1" i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92763" y="2572295"/>
            <a:ext cx="7553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algn="l" fontAlgn="base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fontAlgn="base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fontAlgn="base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fontAlgn="base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fontAlgn="base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endParaRPr lang="zh-CN" altLang="en-US" sz="1800" b="1" i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3"/>
          <p:cNvGrpSpPr>
            <a:grpSpLocks/>
          </p:cNvGrpSpPr>
          <p:nvPr/>
        </p:nvGrpSpPr>
        <p:grpSpPr bwMode="auto">
          <a:xfrm>
            <a:off x="1085850" y="3005683"/>
            <a:ext cx="2419350" cy="1417637"/>
            <a:chOff x="941884" y="3983470"/>
            <a:chExt cx="1925931" cy="1602874"/>
          </a:xfrm>
        </p:grpSpPr>
        <p:cxnSp>
          <p:nvCxnSpPr>
            <p:cNvPr id="17" name="直接连接符 23"/>
            <p:cNvCxnSpPr>
              <a:cxnSpLocks noChangeShapeType="1"/>
            </p:cNvCxnSpPr>
            <p:nvPr/>
          </p:nvCxnSpPr>
          <p:spPr bwMode="auto">
            <a:xfrm>
              <a:off x="941884" y="3983470"/>
              <a:ext cx="0" cy="1358533"/>
            </a:xfrm>
            <a:prstGeom prst="line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Box 17"/>
            <p:cNvSpPr txBox="1"/>
            <p:nvPr/>
          </p:nvSpPr>
          <p:spPr>
            <a:xfrm>
              <a:off x="941884" y="4394509"/>
              <a:ext cx="1925931" cy="11918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8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此处添加标题</a:t>
              </a:r>
              <a:endParaRPr lang="en-US" altLang="zh-CN" sz="1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l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点击此处添加段落文本</a:t>
              </a:r>
            </a:p>
            <a:p>
              <a:pPr algn="l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点击此处添加段落文本</a:t>
              </a:r>
            </a:p>
          </p:txBody>
        </p:sp>
      </p:grpSp>
      <p:grpSp>
        <p:nvGrpSpPr>
          <p:cNvPr id="19" name="组合 14"/>
          <p:cNvGrpSpPr>
            <a:grpSpLocks/>
          </p:cNvGrpSpPr>
          <p:nvPr/>
        </p:nvGrpSpPr>
        <p:grpSpPr bwMode="auto">
          <a:xfrm>
            <a:off x="2667000" y="1176883"/>
            <a:ext cx="2286000" cy="1330325"/>
            <a:chOff x="2293144" y="1916832"/>
            <a:chExt cx="1925931" cy="1502549"/>
          </a:xfrm>
        </p:grpSpPr>
        <p:cxnSp>
          <p:nvCxnSpPr>
            <p:cNvPr id="20" name="直接连接符 21"/>
            <p:cNvCxnSpPr>
              <a:cxnSpLocks noChangeShapeType="1"/>
            </p:cNvCxnSpPr>
            <p:nvPr/>
          </p:nvCxnSpPr>
          <p:spPr bwMode="auto">
            <a:xfrm>
              <a:off x="2293144" y="2060848"/>
              <a:ext cx="0" cy="1358533"/>
            </a:xfrm>
            <a:prstGeom prst="line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extBox 20"/>
            <p:cNvSpPr txBox="1"/>
            <p:nvPr/>
          </p:nvSpPr>
          <p:spPr>
            <a:xfrm>
              <a:off x="2293144" y="1916832"/>
              <a:ext cx="1925931" cy="11905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8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此处添加标题</a:t>
              </a:r>
              <a:endParaRPr lang="en-US" altLang="zh-CN" sz="1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l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点击此处添加段落文本</a:t>
              </a:r>
            </a:p>
            <a:p>
              <a:pPr algn="l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点击此处添加段落文本</a:t>
              </a:r>
            </a:p>
          </p:txBody>
        </p:sp>
      </p:grpSp>
      <p:grpSp>
        <p:nvGrpSpPr>
          <p:cNvPr id="22" name="组合 15"/>
          <p:cNvGrpSpPr>
            <a:grpSpLocks/>
          </p:cNvGrpSpPr>
          <p:nvPr/>
        </p:nvGrpSpPr>
        <p:grpSpPr bwMode="auto">
          <a:xfrm>
            <a:off x="4214813" y="3024733"/>
            <a:ext cx="2109787" cy="1419225"/>
            <a:chOff x="3641104" y="3980384"/>
            <a:chExt cx="1925931" cy="1603059"/>
          </a:xfrm>
        </p:grpSpPr>
        <p:cxnSp>
          <p:nvCxnSpPr>
            <p:cNvPr id="23" name="直接连接符 19"/>
            <p:cNvCxnSpPr>
              <a:cxnSpLocks noChangeShapeType="1"/>
            </p:cNvCxnSpPr>
            <p:nvPr/>
          </p:nvCxnSpPr>
          <p:spPr bwMode="auto">
            <a:xfrm>
              <a:off x="3648596" y="3980384"/>
              <a:ext cx="0" cy="1358533"/>
            </a:xfrm>
            <a:prstGeom prst="line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TextBox 23"/>
            <p:cNvSpPr txBox="1"/>
            <p:nvPr/>
          </p:nvSpPr>
          <p:spPr>
            <a:xfrm>
              <a:off x="3641104" y="4392804"/>
              <a:ext cx="1925931" cy="11906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8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此处添加标题</a:t>
              </a:r>
              <a:endParaRPr lang="en-US" altLang="zh-CN" sz="1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l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点击此处添加段落文本</a:t>
              </a:r>
            </a:p>
            <a:p>
              <a:pPr algn="l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点击此处添加段落文本</a:t>
              </a:r>
            </a:p>
          </p:txBody>
        </p:sp>
      </p:grpSp>
      <p:grpSp>
        <p:nvGrpSpPr>
          <p:cNvPr id="25" name="组合 16"/>
          <p:cNvGrpSpPr>
            <a:grpSpLocks/>
          </p:cNvGrpSpPr>
          <p:nvPr/>
        </p:nvGrpSpPr>
        <p:grpSpPr bwMode="auto">
          <a:xfrm>
            <a:off x="5822950" y="1176883"/>
            <a:ext cx="2178050" cy="1330325"/>
            <a:chOff x="5044092" y="1916832"/>
            <a:chExt cx="1925931" cy="1502549"/>
          </a:xfrm>
        </p:grpSpPr>
        <p:cxnSp>
          <p:nvCxnSpPr>
            <p:cNvPr id="26" name="直接连接符 17"/>
            <p:cNvCxnSpPr>
              <a:cxnSpLocks noChangeShapeType="1"/>
            </p:cNvCxnSpPr>
            <p:nvPr/>
          </p:nvCxnSpPr>
          <p:spPr bwMode="auto">
            <a:xfrm>
              <a:off x="5044092" y="2060848"/>
              <a:ext cx="0" cy="1358533"/>
            </a:xfrm>
            <a:prstGeom prst="line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TextBox 26"/>
            <p:cNvSpPr txBox="1"/>
            <p:nvPr/>
          </p:nvSpPr>
          <p:spPr>
            <a:xfrm>
              <a:off x="5044092" y="1916832"/>
              <a:ext cx="1925931" cy="11905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8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此处添加标题</a:t>
              </a:r>
              <a:endParaRPr lang="en-US" altLang="zh-CN" sz="1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l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点击此处添加段落文本</a:t>
              </a:r>
            </a:p>
            <a:p>
              <a:pPr algn="l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点击此处添加段落文本</a:t>
              </a:r>
            </a:p>
          </p:txBody>
        </p:sp>
      </p:grpSp>
      <p:sp>
        <p:nvSpPr>
          <p:cNvPr id="28" name="Rectangle 162"/>
          <p:cNvSpPr>
            <a:spLocks noChangeArrowheads="1"/>
          </p:cNvSpPr>
          <p:nvPr/>
        </p:nvSpPr>
        <p:spPr bwMode="auto">
          <a:xfrm>
            <a:off x="7297543" y="2490081"/>
            <a:ext cx="10054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F6FC6"/>
                    </a:gs>
                    <a:gs pos="100000">
                      <a:srgbClr val="009DD9">
                        <a:alpha val="89998"/>
                      </a:srgb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90500" dir="54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eaLnBrk="1" fontAlgn="base" hangingPunct="1">
              <a:lnSpc>
                <a:spcPct val="150000"/>
              </a:lnSpc>
              <a:buClrTx/>
              <a:buSzTx/>
            </a:pP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720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394"/>
            <a:ext cx="9144000" cy="5146500"/>
          </a:xfrm>
          <a:prstGeom prst="rect">
            <a:avLst/>
          </a:prstGeom>
          <a:solidFill>
            <a:srgbClr val="056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8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42374" y="2343166"/>
            <a:ext cx="7572640" cy="5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174" b="1" dirty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工作完成情况</a:t>
            </a:r>
            <a:endParaRPr lang="en-US" altLang="zh-CN" sz="3174" b="1" dirty="0">
              <a:solidFill>
                <a:srgbClr val="EA4C4C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1290349" y="2800334"/>
            <a:ext cx="6676690" cy="32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200</a:t>
            </a:r>
            <a:r>
              <a:rPr lang="zh-CN" altLang="en-US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字以内，据统计每页幻灯片的最好控制在</a:t>
            </a:r>
            <a:r>
              <a:rPr lang="en-US" altLang="zh-CN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5</a:t>
            </a:r>
            <a:r>
              <a:rPr lang="zh-CN" altLang="en-US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分钟之内。 此处添加详细文本描述，建议与标题相关并符合整体语言风格</a:t>
            </a:r>
            <a:endParaRPr lang="en-US" sz="952" dirty="0">
              <a:solidFill>
                <a:srgbClr val="FFFFFF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4399883" y="1323388"/>
            <a:ext cx="457621" cy="724738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rgbClr val="FFFFFF"/>
              </a:solidFill>
            </a:endParaRPr>
          </a:p>
        </p:txBody>
      </p:sp>
      <p:pic>
        <p:nvPicPr>
          <p:cNvPr id="13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3809" y="2343166"/>
            <a:ext cx="2283989" cy="280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33570"/>
      </p:ext>
    </p:extLst>
  </p:cSld>
  <p:clrMapOvr>
    <a:masterClrMapping/>
  </p:clrMapOvr>
  <p:transition spd="slow" advTm="338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QUIZZES" val="0"/>
  <p:tag name="ISPRING_SCORM_PASSING_SCORE" val="100.0000000000"/>
  <p:tag name="ISPRING_RESOURCE_PATHS_HASH_2" val="906a2f4f5a8384b48e4935edf55cd9d55e395"/>
</p:tagLst>
</file>

<file path=ppt/theme/theme1.xml><?xml version="1.0" encoding="utf-8"?>
<a:theme xmlns:a="http://schemas.openxmlformats.org/drawingml/2006/main" name="第一PPT，www.1ppt.com​">
  <a:themeElements>
    <a:clrScheme name="自定义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0070C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3041</Words>
  <Application>Microsoft Office PowerPoint</Application>
  <PresentationFormat>全屏显示(16:9)</PresentationFormat>
  <Paragraphs>359</Paragraphs>
  <Slides>31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3" baseType="lpstr">
      <vt:lpstr>第一PPT，www.1ppt.com​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蓝色扁平化商务模板</dc:title>
  <dc:creator>第一PPT模板网：www.1ppt.com</dc:creator>
  <cp:keywords>第一PPT模板网：www.1ppt.com</cp:keywords>
  <cp:lastModifiedBy>android</cp:lastModifiedBy>
  <cp:revision>66</cp:revision>
  <dcterms:created xsi:type="dcterms:W3CDTF">2015-12-21T12:25:28Z</dcterms:created>
  <dcterms:modified xsi:type="dcterms:W3CDTF">2018-01-02T03:05:30Z</dcterms:modified>
</cp:coreProperties>
</file>