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</p:sldIdLst>
  <p:sldSz cx="24384000" cy="13716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858" y="-13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图片 35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37" name="图片 36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图片 74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76" name="图片 75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图片 112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114" name="图片 113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2"/>
          <p:cNvPicPr/>
          <p:nvPr/>
        </p:nvPicPr>
        <p:blipFill>
          <a:blip r:embed="rId14"/>
          <a:stretch/>
        </p:blipFill>
        <p:spPr>
          <a:xfrm>
            <a:off x="-1970640" y="-9665280"/>
            <a:ext cx="13675680" cy="14671800"/>
          </a:xfrm>
          <a:prstGeom prst="rect">
            <a:avLst/>
          </a:prstGeom>
          <a:ln>
            <a:noFill/>
          </a:ln>
        </p:spPr>
      </p:pic>
      <p:pic>
        <p:nvPicPr>
          <p:cNvPr id="5" name="圖片 5"/>
          <p:cNvPicPr/>
          <p:nvPr/>
        </p:nvPicPr>
        <p:blipFill>
          <a:blip r:embed="rId15"/>
          <a:stretch/>
        </p:blipFill>
        <p:spPr>
          <a:xfrm>
            <a:off x="20963160" y="12445920"/>
            <a:ext cx="2587680" cy="6534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5"/>
          <p:cNvPicPr/>
          <p:nvPr/>
        </p:nvPicPr>
        <p:blipFill>
          <a:blip r:embed="rId14"/>
          <a:stretch/>
        </p:blipFill>
        <p:spPr>
          <a:xfrm>
            <a:off x="20963160" y="12445920"/>
            <a:ext cx="2587680" cy="653400"/>
          </a:xfrm>
          <a:prstGeom prst="rect">
            <a:avLst/>
          </a:prstGeom>
          <a:ln>
            <a:noFill/>
          </a:ln>
        </p:spPr>
      </p:pic>
      <p:pic>
        <p:nvPicPr>
          <p:cNvPr id="39" name="圖片 2"/>
          <p:cNvPicPr/>
          <p:nvPr/>
        </p:nvPicPr>
        <p:blipFill>
          <a:blip r:embed="rId15"/>
          <a:stretch/>
        </p:blipFill>
        <p:spPr>
          <a:xfrm>
            <a:off x="-1969200" y="-9666000"/>
            <a:ext cx="13675680" cy="14671800"/>
          </a:xfrm>
          <a:prstGeom prst="rect">
            <a:avLst/>
          </a:prstGeom>
          <a:ln>
            <a:noFill/>
          </a:ln>
        </p:spPr>
      </p:pic>
      <p:pic>
        <p:nvPicPr>
          <p:cNvPr id="40" name="圖片 5"/>
          <p:cNvPicPr/>
          <p:nvPr/>
        </p:nvPicPr>
        <p:blipFill>
          <a:blip r:embed="rId16"/>
          <a:stretch/>
        </p:blipFill>
        <p:spPr>
          <a:xfrm>
            <a:off x="20963160" y="12447360"/>
            <a:ext cx="2587680" cy="6505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C3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圖片 2"/>
          <p:cNvPicPr/>
          <p:nvPr/>
        </p:nvPicPr>
        <p:blipFill>
          <a:blip r:embed="rId14"/>
          <a:stretch/>
        </p:blipFill>
        <p:spPr>
          <a:xfrm>
            <a:off x="-1970640" y="-9665280"/>
            <a:ext cx="13675680" cy="14671800"/>
          </a:xfrm>
          <a:prstGeom prst="rect">
            <a:avLst/>
          </a:prstGeom>
          <a:ln>
            <a:noFill/>
          </a:ln>
        </p:spPr>
      </p:pic>
      <p:pic>
        <p:nvPicPr>
          <p:cNvPr id="78" name="圖片 5"/>
          <p:cNvPicPr/>
          <p:nvPr/>
        </p:nvPicPr>
        <p:blipFill>
          <a:blip r:embed="rId15"/>
          <a:stretch/>
        </p:blipFill>
        <p:spPr>
          <a:xfrm>
            <a:off x="20963160" y="12445920"/>
            <a:ext cx="2587680" cy="65340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463800" y="4033080"/>
            <a:ext cx="16079760" cy="46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b"/>
          <a:lstStyle/>
          <a:p>
            <a:r>
              <a:rPr lang="en-US" sz="9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SCD2017届雏鹰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           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                           </a:t>
            </a:r>
            <a:r>
              <a:rPr lang="en-US" sz="8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--</a:t>
            </a:r>
            <a:r>
              <a:rPr lang="en-US" sz="8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转正答辩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ts val="211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8291960" y="9621360"/>
            <a:ext cx="425160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部门：SCD-SYS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姓名：李</a:t>
            </a: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  强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导师：潘</a:t>
            </a: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  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720000" y="720000"/>
            <a:ext cx="11232000" cy="212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添加设置默认launcher功能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48000" y="1960560"/>
            <a:ext cx="10584000" cy="9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项目名称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：A3AXL4G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11592000" y="1836000"/>
            <a:ext cx="10512000" cy="9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遇到的问题：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4"/>
          <p:cNvSpPr txBox="1"/>
          <p:nvPr/>
        </p:nvSpPr>
        <p:spPr>
          <a:xfrm>
            <a:off x="11592000" y="3358080"/>
            <a:ext cx="12024000" cy="5893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如何设置默认launcher？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如何让多用户适用？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如何让该功能只在第一次开机有效？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648000" y="4009320"/>
            <a:ext cx="10944000" cy="506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4G中有3个launcher，为了给用户更好的体验，在首次开机的时候设置一个默认的launcher，要保证用户可以正常修改launcher，同时要考虑多用户和重启的条件下，保证用户的launcher还是自己设置的launcher。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648000" y="2968560"/>
            <a:ext cx="9144000" cy="9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任务描述：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720000" y="792000"/>
            <a:ext cx="10512000" cy="212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添加设置默认launcher功能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48000" y="3398400"/>
            <a:ext cx="22968000" cy="5893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搜索文档和资料，寻求设置默认app有哪几种方式;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编写代码应用到我们的项目中，进行测试，刚开始没有考虑到多用户，所以实现的结果只能在ower用户有效;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进行修改，在创建用户的时候进行设置默认launcher;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648000" y="2160000"/>
            <a:ext cx="9144000" cy="9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解决思路：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4"/>
          <p:cNvSpPr txBox="1"/>
          <p:nvPr/>
        </p:nvSpPr>
        <p:spPr>
          <a:xfrm>
            <a:off x="576000" y="7632000"/>
            <a:ext cx="21528000" cy="9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问题解决方案：</a:t>
            </a:r>
            <a:endParaRPr lang="en-US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5"/>
          <p:cNvSpPr txBox="1"/>
          <p:nvPr/>
        </p:nvSpPr>
        <p:spPr>
          <a:xfrm>
            <a:off x="576000" y="9000000"/>
            <a:ext cx="22248000" cy="234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问题的解决基本思路还是在android的默认app的xml配置文件中去写入默认launcher，用户更改偏好的launcher也是修改这个xml，这就保证了用户可以自己修改，并且保证机器重启也是使用用户设置的偏好launcher。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720000" y="720000"/>
            <a:ext cx="9432000" cy="212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添加设置默认launcher功能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48000" y="3398400"/>
            <a:ext cx="22968000" cy="8381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在接到这个task之前，我是分析总结过init进程，有关zygote，systemserver，AMS，PMS，launcher启动，所以接到这个问题之后，感觉不那么茫然，使我更加坚信平时要多看代码，多总结;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设置默认launcher其实是一个在网上都搜索到很多资料的功能，但是应用到我们的项目上会出一些问题，并不能达到需求，所以要分析代码的实现逻辑，进行修改，适配我们的项目，这也是锻炼，这个过程中会出现各种问题，然后要去分析和解决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做完这个功能后，导师潘田问了我关于我添加的代码的问题，我才发现我还要多学习，还有很多要学习的地方，自己根本没有考虑那么深入;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基于添加该功能总结了相关的文档。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648000" y="2160000"/>
            <a:ext cx="9144000" cy="9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反思与总结：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39640" y="711720"/>
            <a:ext cx="7751880" cy="82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雏鹰期间重点工作回顾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792000" y="11473560"/>
            <a:ext cx="9423000" cy="191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重点讲述原因分析、改善计划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呈现形式不仅限于表格形式，可自行发，原则：阐明要求内容即可；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5" name="Table 3"/>
          <p:cNvGraphicFramePr/>
          <p:nvPr/>
        </p:nvGraphicFramePr>
        <p:xfrm>
          <a:off x="880560" y="2698200"/>
          <a:ext cx="22546440" cy="7174440"/>
        </p:xfrm>
        <a:graphic>
          <a:graphicData uri="http://schemas.openxmlformats.org/drawingml/2006/table">
            <a:tbl>
              <a:tblPr/>
              <a:tblGrid>
                <a:gridCol w="3313800"/>
                <a:gridCol w="3882960"/>
                <a:gridCol w="3474360"/>
                <a:gridCol w="3269880"/>
                <a:gridCol w="3882960"/>
                <a:gridCol w="4722480"/>
              </a:tblGrid>
              <a:tr h="1814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项目名称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内容描述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完成情况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遇到的问题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原因分析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改进计划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</a:tr>
              <a:tr h="117792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11793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14583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1544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2013200" y="3070800"/>
            <a:ext cx="10782360" cy="455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1、雏鹰期间重点工作回顾；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2、自身不足及待提升能力项；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1960" indent="-290880">
              <a:lnSpc>
                <a:spcPct val="100000"/>
              </a:lnSpc>
            </a:pPr>
            <a:r>
              <a:rPr lang="en-US" sz="54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3、你想分享的事；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152000" y="1224000"/>
            <a:ext cx="8424000" cy="99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自身的不足：</a:t>
            </a:r>
            <a:endParaRPr lang="en-US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440000" y="2880000"/>
            <a:ext cx="20808000" cy="550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android系统比较庞大，涉及模块，特性，功能很多，在系统组这个感受更加强烈，拿到一个task就有一些自己不知道的知识去学习。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自己总结文档，更多的是进行源码分析，希望在今后的能够输出一些系统性的文档总结和大家交流。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由于知识的不完备，解决问题，实现功能的时候会遇到各种问题，有时使得问题的解决会不够及时。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368000" y="1152000"/>
            <a:ext cx="8424000" cy="99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提升的办法：</a:t>
            </a:r>
            <a:endParaRPr lang="en-US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584000" y="2664000"/>
            <a:ext cx="21168000" cy="423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多和同事交流，了解一些自己不知道的模块，然后自己搜索资料进行学习。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多看大牛的bolg，加入技术交流群，google官网文档，微信公众号。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最重要的就是多读源码。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系统性的总结技术文档，并且在以后的学习过程中不断的进行完善。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坚持完成任务为先，逐渐提高自己的工作效率。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2013200" y="3070800"/>
            <a:ext cx="10782360" cy="455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1、雏鹰期间重点工作回顾；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2、自身不足及待提升能力项；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1960" indent="-290880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3、你想分享的事；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080000" y="1224000"/>
            <a:ext cx="10008000" cy="110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谈谈作为雏鹰这段时间的感受</a:t>
            </a:r>
            <a:endParaRPr lang="en-US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368000" y="2952000"/>
            <a:ext cx="21600000" cy="618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lang="en-US" sz="5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一个coder的职业技能：道</a:t>
            </a: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与 </a:t>
            </a:r>
            <a:r>
              <a:rPr lang="en-US" sz="5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术</a:t>
            </a:r>
            <a:r>
              <a:rPr lang="zh-CN" altLang="en-US" sz="5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5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lang="zh-CN" altLang="en-US" sz="5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在学习的过程中试错，降低工作中出现错误的几率；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5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</a:t>
            </a:r>
            <a:r>
              <a:rPr lang="en-US" sz="5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学习要学会总结，文档总结，分两种，一种是给自己看，一种是给别人看，</a:t>
            </a:r>
            <a:r>
              <a:rPr lang="en-US" sz="5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要给自己写</a:t>
            </a:r>
            <a:r>
              <a:rPr lang="zh-CN" altLang="en-US" sz="5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0247760" y="5940000"/>
            <a:ext cx="13147200" cy="738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US" sz="23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rkAvenue BT"/>
                <a:ea typeface="Raleway Light"/>
              </a:rPr>
              <a:t>Thank You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68440" y="675360"/>
            <a:ext cx="6651360" cy="9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本述职报告填写说明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20720" y="2453040"/>
            <a:ext cx="22422240" cy="823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just">
              <a:lnSpc>
                <a:spcPct val="13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1、请按照述职报告中规定的模块完成，对于单个具体的项目</a:t>
            </a:r>
            <a:r>
              <a:rPr lang="en-US" sz="4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可根据自身工作特质进行调整、补充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、完善。请尽量使用</a:t>
            </a:r>
            <a:r>
              <a:rPr lang="en-US" sz="4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形象化的展现方式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，以便更直观的进行工作展现；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3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2、述职报告中灰色字体是备注说明文字，请在正式的述职报告中将所有</a:t>
            </a:r>
            <a:r>
              <a:rPr lang="en-US" sz="4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灰色字体的文字删除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3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3、每人述职时间控制在</a:t>
            </a:r>
            <a:r>
              <a:rPr lang="en-US" sz="4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15分钟内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，因此请注意讲解时突出重点，声音放大、语速流畅；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3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4、本报告的内容我们将进行存档，因此虽然述职时间较短但</a:t>
            </a:r>
            <a:r>
              <a:rPr lang="en-US" sz="4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报告内容请尽可能详尽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3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5、本次述职结果将作为雏鹰档案长期存档。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166760" y="11550960"/>
            <a:ext cx="826020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0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正式汇报时，此页删除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941280" y="4695120"/>
            <a:ext cx="19611360" cy="46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b"/>
          <a:lstStyle/>
          <a:p>
            <a:r>
              <a:rPr lang="en-US" sz="9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SCD2017届雏鹰转正答辩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                                          --导师陈述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ts val="211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39640" y="711720"/>
            <a:ext cx="3260520" cy="82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导师陈述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39640" y="11640240"/>
            <a:ext cx="87292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导师可将已有计划或案例做详尽呈现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170440" y="3720600"/>
            <a:ext cx="14855040" cy="389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5800" indent="-684720">
              <a:lnSpc>
                <a:spcPct val="100000"/>
              </a:lnSpc>
              <a:buClr>
                <a:srgbClr val="C00000"/>
              </a:buClr>
              <a:buFont typeface="Wingdings" charset="2"/>
              <a:buChar char=""/>
            </a:pPr>
            <a:r>
              <a:rPr lang="en-US" sz="5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如何制定雏鹰培养计划？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4720">
              <a:lnSpc>
                <a:spcPct val="100000"/>
              </a:lnSpc>
              <a:buClr>
                <a:srgbClr val="C00000"/>
              </a:buClr>
              <a:buFont typeface="Wingdings" charset="2"/>
              <a:buChar char=""/>
            </a:pPr>
            <a:r>
              <a:rPr lang="en-US" sz="5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在培养过程中是否有调整培养计划？如何操作？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4720">
              <a:lnSpc>
                <a:spcPct val="100000"/>
              </a:lnSpc>
              <a:buClr>
                <a:srgbClr val="C00000"/>
              </a:buClr>
              <a:buFont typeface="Wingdings" charset="2"/>
              <a:buChar char=""/>
            </a:pPr>
            <a:r>
              <a:rPr lang="en-US" sz="5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在培养过程中如何把控雏鹰学习节奏？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4720">
              <a:lnSpc>
                <a:spcPct val="100000"/>
              </a:lnSpc>
              <a:buClr>
                <a:srgbClr val="C00000"/>
              </a:buClr>
              <a:buFont typeface="Wingdings" charset="2"/>
              <a:buChar char=""/>
            </a:pPr>
            <a:r>
              <a:rPr lang="en-US" sz="5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分配的工作任务完成情况是否符合你的预期？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4720">
              <a:lnSpc>
                <a:spcPct val="100000"/>
              </a:lnSpc>
              <a:buClr>
                <a:srgbClr val="C00000"/>
              </a:buClr>
              <a:buFont typeface="Wingdings" charset="2"/>
              <a:buChar char=""/>
            </a:pPr>
            <a:r>
              <a:rPr lang="en-US" sz="5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你对该雏鹰的评价。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2013200" y="3070800"/>
            <a:ext cx="10782360" cy="455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1、雏鹰期间重点工作回顾；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2、自身不足及待提升能力项；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1960" indent="-290880">
              <a:lnSpc>
                <a:spcPct val="100000"/>
              </a:lnSpc>
            </a:pPr>
            <a:r>
              <a:rPr lang="en-US" sz="54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3、你想分享的事；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080000" y="576000"/>
            <a:ext cx="7416000" cy="136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Rootcheck功能移植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080000" y="1944000"/>
            <a:ext cx="6192000" cy="9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项目名称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 A3AXL4G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1368000" y="3503160"/>
            <a:ext cx="10584000" cy="9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任务描述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4"/>
          <p:cNvSpPr txBox="1"/>
          <p:nvPr/>
        </p:nvSpPr>
        <p:spPr>
          <a:xfrm>
            <a:off x="13104000" y="3528000"/>
            <a:ext cx="10512000" cy="9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添加此功能的作用：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5"/>
          <p:cNvSpPr txBox="1"/>
          <p:nvPr/>
        </p:nvSpPr>
        <p:spPr>
          <a:xfrm>
            <a:off x="13248000" y="4766400"/>
            <a:ext cx="9432000" cy="340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被检测到root的机器，出现问题，公司可以考虑不给保修，保护利益;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被写入root标记的机器，不能进行fota升级。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6"/>
          <p:cNvSpPr txBox="1"/>
          <p:nvPr/>
        </p:nvSpPr>
        <p:spPr>
          <a:xfrm>
            <a:off x="1512000" y="4752000"/>
            <a:ext cx="10728000" cy="423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在user版本添加检测手机是否被root的功能。需要对dm-verity，su文件，SELinux，相关的系统属性进行检测。还要保证通过暗码功能进行root不被检测。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20000" y="720000"/>
            <a:ext cx="7416000" cy="136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Rootcheck功能移植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48000" y="1960560"/>
            <a:ext cx="10584000" cy="9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遇到的问题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11700000" y="1800000"/>
            <a:ext cx="10512000" cy="9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解决问题：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11592000" y="3034080"/>
            <a:ext cx="12024000" cy="75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参考A3AXL3G的rootcheck功能代码提交，进行移植;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出现的SELinux的策略文件不能通过;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解决方法：查看google的SELinux文档+询问导师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出现不能开机;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解决方法：排查定位-&gt;fstab文件配置参数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如何确定功能是否开机被拉起：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从检测源码原理入手+导师指导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5"/>
          <p:cNvSpPr txBox="1"/>
          <p:nvPr/>
        </p:nvSpPr>
        <p:spPr>
          <a:xfrm>
            <a:off x="576000" y="3034080"/>
            <a:ext cx="10944000" cy="340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不知道怎么去移植，不知道怎样就可以把检测root代码，不知道怎样让程序开机被拉起，不知道怎样配置SELinux策略文件，不知道怎样查看dm-verity是否打开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20000" y="720000"/>
            <a:ext cx="7416000" cy="136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Rootcheck功能移植</a:t>
            </a:r>
            <a:endParaRPr lang="en-US" sz="4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48000" y="1960560"/>
            <a:ext cx="10584000" cy="9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反思及总结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576000" y="3034080"/>
            <a:ext cx="22968000" cy="423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在移植该功能之前，先分析了检测的代码知道检测的原理，并且写了总结文档，本以为这是一个简单的任务，可是里面还是有很多坑，只有走过才知道;</a:t>
            </a: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该功能虽小，可是涉及的模块较多，在整个过程中学习到了不少东西;</a:t>
            </a: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里面涉及到的SELinux，dm-verity,init等内容，这些模块都是是我学习总结的方向，在完成该工作后对这些模块进行了学习和总结;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720000" y="720000"/>
            <a:ext cx="7416000" cy="136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sdcard不能填充满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48000" y="1960560"/>
            <a:ext cx="10584000" cy="9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项目名称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：A3AXL4G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11700000" y="1800000"/>
            <a:ext cx="10512000" cy="9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遇到的问题：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4"/>
          <p:cNvSpPr txBox="1"/>
          <p:nvPr/>
        </p:nvSpPr>
        <p:spPr>
          <a:xfrm>
            <a:off x="11592000" y="3034080"/>
            <a:ext cx="12024000" cy="5893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我们对sdcard的限制是150M，为什么这里却剩余这么多？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如何进行磁盘使用限制功能？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在什么地方对磁盘的使用还有限制？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是关闭还是降低对每个uid使用sdcard空间的限制？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5"/>
          <p:cNvSpPr txBox="1"/>
          <p:nvPr/>
        </p:nvSpPr>
        <p:spPr>
          <a:xfrm>
            <a:off x="648000" y="4009320"/>
            <a:ext cx="10944000" cy="257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测试的过程中发现，我们的内置sdcard不能填充满，剩余700多兆就不能填充。在3g的项目中并没有这个问题;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6"/>
          <p:cNvSpPr txBox="1"/>
          <p:nvPr/>
        </p:nvSpPr>
        <p:spPr>
          <a:xfrm>
            <a:off x="648000" y="2968560"/>
            <a:ext cx="9144000" cy="9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任务描述：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720000" y="720000"/>
            <a:ext cx="7416000" cy="136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sdcard不能填充满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48000" y="3398400"/>
            <a:ext cx="22968000" cy="5893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请教同事，指点一个分析方向，确定为磁盘限制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sdcard使用fuse文件系统，找到源码位置，打印log;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确定是由于qouta限制导致，学习Linux有关quota的磁盘和磁盘限制qouta的知识;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分析到android O新加的一个关于uid的使用sdcard的限制，而且adnroid O CTS要求必须开启qouta限制data的剩余，所以不能关闭data分区的剩余容量限制;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给出解决方案，询问TL采用哪个;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648000" y="2160000"/>
            <a:ext cx="9144000" cy="9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解决思路：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1008000" y="9144000"/>
            <a:ext cx="21528000" cy="9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问题解决方案：</a:t>
            </a:r>
            <a:endParaRPr lang="en-US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1080000" y="10440000"/>
            <a:ext cx="22248000" cy="84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先关闭android O新限制在每个uid上使用sdcard的限制。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720000" y="720000"/>
            <a:ext cx="7416000" cy="136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sdcard不能填充满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648000" y="3398400"/>
            <a:ext cx="22968000" cy="423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遇到一点方向都没有的问题，要寻求导师和同事寻求帮助，尽快定位方向;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给MTK提case的同时自己也要分析，这次分析就是MTK给方案的时候，我已经分析出问题所在点，并给出修改方案;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有关Linux的只是还是要多了解，刚接到这个问题还是一头雾水，如果对Linux的磁盘文件系统、磁盘限制、Linux信号有所了解，会让问题的解决会快不少，今后还是要多学习东西;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648000" y="2160000"/>
            <a:ext cx="9144000" cy="9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反思与总结：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5686</TotalTime>
  <Words>671</Words>
  <Application>Microsoft Office PowerPoint</Application>
  <PresentationFormat>自定义</PresentationFormat>
  <Paragraphs>132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MARON, Jon</dc:creator>
  <dc:description/>
  <cp:lastModifiedBy>android</cp:lastModifiedBy>
  <cp:revision>237</cp:revision>
  <dcterms:modified xsi:type="dcterms:W3CDTF">2018-01-02T03:06:46Z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