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433" r:id="rId3"/>
    <p:sldId id="439" r:id="rId4"/>
    <p:sldId id="440" r:id="rId5"/>
    <p:sldId id="44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34E46-8A98-4F08-84A0-84FC371FA8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25AFD-0C3E-4DC8-A35C-2BEC04651B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F10A-4702-442C-A066-94516089F7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E31E-9221-49F8-BAE0-F15FEB570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F10A-4702-442C-A066-94516089F7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E31E-9221-49F8-BAE0-F15FEB570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F10A-4702-442C-A066-94516089F7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E31E-9221-49F8-BAE0-F15FEB570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F10A-4702-442C-A066-94516089F7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E31E-9221-49F8-BAE0-F15FEB570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F10A-4702-442C-A066-94516089F7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E31E-9221-49F8-BAE0-F15FEB570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F10A-4702-442C-A066-94516089F7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E31E-9221-49F8-BAE0-F15FEB570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F10A-4702-442C-A066-94516089F7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E31E-9221-49F8-BAE0-F15FEB570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F10A-4702-442C-A066-94516089F7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E31E-9221-49F8-BAE0-F15FEB570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F10A-4702-442C-A066-94516089F7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E31E-9221-49F8-BAE0-F15FEB570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F10A-4702-442C-A066-94516089F7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E31E-9221-49F8-BAE0-F15FEB570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F10A-4702-442C-A066-94516089F7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E31E-9221-49F8-BAE0-F15FEB570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CF10A-4702-442C-A066-94516089F7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1E31E-9221-49F8-BAE0-F15FEB57084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2"/>
          <p:cNvSpPr/>
          <p:nvPr/>
        </p:nvSpPr>
        <p:spPr>
          <a:xfrm>
            <a:off x="1197769" y="2112963"/>
            <a:ext cx="106299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储运散件</a:t>
            </a:r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SKD)</a:t>
            </a:r>
            <a:r>
              <a:rPr 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出库防呆功能的方案介绍</a:t>
            </a:r>
            <a:endParaRPr lang="zh-CN" sz="4800" b="1" noProof="1"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170" name="文本框 9"/>
          <p:cNvSpPr>
            <a:spLocks noChangeArrowheads="1"/>
          </p:cNvSpPr>
          <p:nvPr/>
        </p:nvSpPr>
        <p:spPr bwMode="auto">
          <a:xfrm>
            <a:off x="4995378" y="5925463"/>
            <a:ext cx="2159635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20</a:t>
            </a:r>
            <a:r>
              <a:rPr lang="zh-CN" altLang="en-US" sz="2200" b="1" dirty="0">
                <a:solidFill>
                  <a:srgbClr val="000000"/>
                </a:solidFill>
                <a:sym typeface="微软雅黑" panose="020B0503020204020204" pitchFamily="34" charset="-122"/>
              </a:rPr>
              <a:t>1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9</a:t>
            </a:r>
            <a:r>
              <a:rPr lang="zh-CN" altLang="en-US" sz="2200" b="1" dirty="0">
                <a:solidFill>
                  <a:srgbClr val="000000"/>
                </a:solidFill>
                <a:sym typeface="微软雅黑" panose="020B0503020204020204" pitchFamily="34" charset="-122"/>
              </a:rPr>
              <a:t>年</a:t>
            </a:r>
            <a:r>
              <a:rPr lang="en-US" altLang="zh-CN" sz="2200" b="1" dirty="0">
                <a:solidFill>
                  <a:srgbClr val="000000"/>
                </a:solidFill>
                <a:sym typeface="微软雅黑" panose="020B0503020204020204" pitchFamily="34" charset="-122"/>
              </a:rPr>
              <a:t>7</a:t>
            </a:r>
            <a:r>
              <a:rPr lang="zh-CN" altLang="en-US" sz="2200" b="1" dirty="0">
                <a:solidFill>
                  <a:srgbClr val="000000"/>
                </a:solidFill>
                <a:sym typeface="微软雅黑" panose="020B0503020204020204" pitchFamily="34" charset="-122"/>
              </a:rPr>
              <a:t>月</a:t>
            </a:r>
            <a:r>
              <a:rPr lang="en-US" altLang="zh-CN" sz="2200" b="1" dirty="0">
                <a:solidFill>
                  <a:srgbClr val="000000"/>
                </a:solidFill>
                <a:sym typeface="微软雅黑" panose="020B0503020204020204" pitchFamily="34" charset="-122"/>
              </a:rPr>
              <a:t>22</a:t>
            </a:r>
            <a:r>
              <a:rPr lang="zh-CN" altLang="en-US" sz="2200" b="1" dirty="0">
                <a:solidFill>
                  <a:srgbClr val="000000"/>
                </a:solidFill>
                <a:sym typeface="微软雅黑" panose="020B0503020204020204" pitchFamily="34" charset="-122"/>
              </a:rPr>
              <a:t>日</a:t>
            </a:r>
            <a:endParaRPr lang="zh-CN" altLang="en-US" sz="2200" b="1" dirty="0">
              <a:solidFill>
                <a:srgbClr val="000000"/>
              </a:solidFill>
              <a:sym typeface="微软雅黑" panose="020B0503020204020204" pitchFamily="34" charset="-122"/>
            </a:endParaRPr>
          </a:p>
        </p:txBody>
      </p:sp>
      <p:sp>
        <p:nvSpPr>
          <p:cNvPr id="7171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D85A8403-6903-4621-A63E-550D67A31379}" type="datetime1">
              <a:rPr lang="zh-CN" altLang="en-US">
                <a:solidFill>
                  <a:srgbClr val="89898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endParaRPr lang="zh-CN" altLang="en-US">
              <a:solidFill>
                <a:srgbClr val="89898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172" name="页脚占位符 2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898989"/>
                </a:solidFill>
                <a:ea typeface="微软雅黑 Light" panose="020B0502040204020203" pitchFamily="34" charset="-122"/>
              </a:rPr>
              <a:t>智能设备部</a:t>
            </a:r>
            <a:r>
              <a:rPr lang="en-US" altLang="zh-CN" dirty="0">
                <a:solidFill>
                  <a:srgbClr val="898989"/>
                </a:solidFill>
                <a:ea typeface="微软雅黑 Light" panose="020B0502040204020203" pitchFamily="34" charset="-122"/>
              </a:rPr>
              <a:t>-</a:t>
            </a:r>
            <a:r>
              <a:rPr lang="zh-CN" altLang="en-US" dirty="0">
                <a:solidFill>
                  <a:srgbClr val="898989"/>
                </a:solidFill>
                <a:ea typeface="微软雅黑 Light" panose="020B0502040204020203" pitchFamily="34" charset="-122"/>
              </a:rPr>
              <a:t>智能制造科</a:t>
            </a:r>
            <a:r>
              <a:rPr lang="en-US" altLang="zh-CN" dirty="0">
                <a:solidFill>
                  <a:srgbClr val="898989"/>
                </a:solidFill>
                <a:ea typeface="微软雅黑 Light" panose="020B0502040204020203" pitchFamily="34" charset="-122"/>
              </a:rPr>
              <a:t>——</a:t>
            </a:r>
            <a:r>
              <a:rPr lang="zh-CN" altLang="en-US" dirty="0">
                <a:solidFill>
                  <a:srgbClr val="898989"/>
                </a:solidFill>
                <a:ea typeface="微软雅黑 Light" panose="020B0502040204020203" pitchFamily="34" charset="-122"/>
              </a:rPr>
              <a:t>刘强烈</a:t>
            </a:r>
            <a:endParaRPr lang="zh-CN" altLang="en-US" dirty="0">
              <a:solidFill>
                <a:srgbClr val="89898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173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1C5D36F0-A42D-4F0D-B954-C2EE82D973E1}" type="slidenum">
              <a:rPr lang="zh-CN" altLang="en-US">
                <a:solidFill>
                  <a:srgbClr val="89898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endParaRPr lang="zh-CN" altLang="en-US">
              <a:solidFill>
                <a:srgbClr val="89898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3315" name="图片 4" descr="SKYWORTH-中英文组合-20180312-black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342107"/>
            <a:ext cx="1945481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1C5D36F0-A42D-4F0D-B954-C2EE82D973E1}" type="slidenum">
              <a:rPr lang="zh-CN" altLang="en-US">
                <a:solidFill>
                  <a:srgbClr val="89898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endParaRPr lang="zh-CN" altLang="en-US">
              <a:solidFill>
                <a:srgbClr val="89898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3315" name="图片 4" descr="SKYWORTH-中英文组合-20180312-black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342107"/>
            <a:ext cx="1945481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144270" y="2100580"/>
            <a:ext cx="91065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2160"/>
              </a:lnSpc>
            </a:pPr>
            <a:endParaRPr lang="zh-CN" altLang="en-US"/>
          </a:p>
          <a:p>
            <a:pPr fontAlgn="auto">
              <a:lnSpc>
                <a:spcPts val="2160"/>
              </a:lnSpc>
            </a:pPr>
            <a:r>
              <a:rPr lang="en-US" altLang="zh-CN"/>
              <a:t>       1.</a:t>
            </a:r>
            <a:r>
              <a:rPr lang="zh-CN" altLang="en-US"/>
              <a:t>实现外销储运组出库单信息与实际出库散件的信息做对比，如装柜清单中的信息与实际货物的信息不匹配时，会有报错提示。</a:t>
            </a:r>
            <a:endParaRPr lang="zh-CN" altLang="en-US"/>
          </a:p>
          <a:p>
            <a:pPr fontAlgn="auto">
              <a:lnSpc>
                <a:spcPts val="2160"/>
              </a:lnSpc>
            </a:pPr>
            <a:r>
              <a:rPr lang="en-US" altLang="zh-CN"/>
              <a:t>       2.</a:t>
            </a:r>
            <a:r>
              <a:rPr lang="zh-CN" altLang="en-US"/>
              <a:t>同时可以看到出库单中实际货物的装柜数量和信息，当出库单中所有的散件信息全部装柜完毕，会有该出库单已经装满的提示。</a:t>
            </a:r>
            <a:endParaRPr lang="zh-CN" altLang="en-US"/>
          </a:p>
          <a:p>
            <a:pPr fontAlgn="auto">
              <a:lnSpc>
                <a:spcPts val="2160"/>
              </a:lnSpc>
            </a:pPr>
            <a:r>
              <a:rPr lang="en-US" altLang="zh-CN"/>
              <a:t>       3.</a:t>
            </a:r>
            <a:r>
              <a:rPr lang="zh-CN" altLang="en-US"/>
              <a:t>记录散件装柜的时间、数量、物料号等信息。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19425" y="1089025"/>
            <a:ext cx="63773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/>
              <a:t>  </a:t>
            </a:r>
            <a:r>
              <a:rPr lang="zh-CN" altLang="en-US" sz="2400" b="1"/>
              <a:t>目标</a:t>
            </a:r>
            <a:endParaRPr lang="zh-CN" altLang="en-US" sz="2400" b="1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1C5D36F0-A42D-4F0D-B954-C2EE82D973E1}" type="slidenum">
              <a:rPr lang="zh-CN" altLang="en-US">
                <a:solidFill>
                  <a:srgbClr val="89898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endParaRPr lang="zh-CN" altLang="en-US">
              <a:solidFill>
                <a:srgbClr val="89898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3315" name="图片 4" descr="SKYWORTH-中英文组合-20180312-black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342107"/>
            <a:ext cx="1945481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237615" y="1873250"/>
            <a:ext cx="94253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目前现状：</a:t>
            </a:r>
            <a:endParaRPr lang="zh-CN" altLang="en-US"/>
          </a:p>
          <a:p>
            <a:r>
              <a:rPr lang="zh-CN" altLang="en-US"/>
              <a:t>        首先在线下制作需要出库的（散件）产品表格，会将这一表格通过</a:t>
            </a:r>
            <a:r>
              <a:rPr lang="en-US" altLang="zh-CN"/>
              <a:t>Excel</a:t>
            </a:r>
            <a:r>
              <a:rPr lang="zh-CN" altLang="en-US"/>
              <a:t>导入到</a:t>
            </a:r>
            <a:r>
              <a:rPr lang="en-US" altLang="zh-CN"/>
              <a:t>SAP</a:t>
            </a:r>
            <a:r>
              <a:rPr lang="zh-CN" altLang="en-US"/>
              <a:t>，生成出库单。通过</a:t>
            </a:r>
            <a:r>
              <a:rPr lang="en-US" altLang="zh-CN"/>
              <a:t>SAP</a:t>
            </a:r>
            <a:r>
              <a:rPr lang="zh-CN" altLang="en-US"/>
              <a:t>系统</a:t>
            </a:r>
            <a:r>
              <a:rPr lang="zh-CN" altLang="en-US"/>
              <a:t>打印纸质出库单，出库人员拿着出库单去仓库实际清点货物，按照出库单信息将货物装柜。</a:t>
            </a:r>
            <a:endParaRPr lang="zh-CN" altLang="en-US"/>
          </a:p>
          <a:p>
            <a:r>
              <a:rPr lang="zh-CN" altLang="en-US"/>
              <a:t>              </a:t>
            </a:r>
            <a:endParaRPr lang="zh-CN" altLang="en-US"/>
          </a:p>
          <a:p>
            <a:r>
              <a:rPr lang="en-US" altLang="zh-CN"/>
              <a:t>          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019425" y="1089025"/>
            <a:ext cx="6377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  </a:t>
            </a:r>
            <a:r>
              <a:rPr lang="zh-CN" altLang="en-US" b="1"/>
              <a:t>目前现状及存在问题分析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1162050" y="4043045"/>
            <a:ext cx="95008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存在问题分析：</a:t>
            </a:r>
            <a:endParaRPr lang="zh-CN" altLang="en-US"/>
          </a:p>
          <a:p>
            <a:r>
              <a:rPr lang="zh-CN" altLang="en-US"/>
              <a:t>       </a:t>
            </a:r>
            <a:r>
              <a:rPr lang="en-US" altLang="zh-CN"/>
              <a:t>1.</a:t>
            </a:r>
            <a:r>
              <a:rPr lang="zh-CN" altLang="en-US"/>
              <a:t>在线下制作出库单信息，可能会有错误（这里暂不考虑）</a:t>
            </a:r>
            <a:endParaRPr lang="zh-CN" altLang="en-US"/>
          </a:p>
          <a:p>
            <a:r>
              <a:rPr lang="zh-CN" altLang="en-US"/>
              <a:t>       </a:t>
            </a:r>
            <a:r>
              <a:rPr lang="en-US" altLang="zh-CN"/>
              <a:t>2.</a:t>
            </a:r>
            <a:r>
              <a:rPr lang="zh-CN" altLang="en-US"/>
              <a:t>出库人员拿出库单去仓库出库时，由于是人为的去识别货物信息装柜，存在装错柜，出错料和数量不对的问题。       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1C5D36F0-A42D-4F0D-B954-C2EE82D973E1}" type="slidenum">
              <a:rPr lang="zh-CN" altLang="en-US">
                <a:solidFill>
                  <a:srgbClr val="89898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endParaRPr lang="zh-CN" altLang="en-US">
              <a:solidFill>
                <a:srgbClr val="89898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3315" name="图片 4" descr="SKYWORTH-中英文组合-20180312-black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342107"/>
            <a:ext cx="1945481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818640" y="1659890"/>
            <a:ext cx="91065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方案背景：</a:t>
            </a:r>
            <a:endParaRPr lang="zh-CN" altLang="en-US"/>
          </a:p>
          <a:p>
            <a:r>
              <a:rPr lang="zh-CN" altLang="en-US"/>
              <a:t>               为了解决上面散件出库时出错料、数量不对等问题。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00375" y="723900"/>
            <a:ext cx="6377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  </a:t>
            </a:r>
            <a:r>
              <a:rPr lang="zh-CN" altLang="en-US" b="1"/>
              <a:t>解决方案及困难点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1818640" y="2581910"/>
            <a:ext cx="891032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解决方案：</a:t>
            </a:r>
            <a:endParaRPr lang="zh-CN" altLang="en-US"/>
          </a:p>
          <a:p>
            <a:r>
              <a:rPr lang="zh-CN" altLang="en-US"/>
              <a:t>        方案设计流程：在现有流程的基础上增加防呆功能</a:t>
            </a:r>
            <a:endParaRPr lang="zh-CN" altLang="en-US"/>
          </a:p>
          <a:p>
            <a:r>
              <a:rPr lang="zh-CN" altLang="en-US"/>
              <a:t>具体实现如下：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>
                <a:latin typeface="Arial" panose="020B0604020202020204" pitchFamily="34" charset="0"/>
              </a:rPr>
              <a:t>●</a:t>
            </a:r>
            <a:r>
              <a:rPr lang="zh-CN" altLang="en-US"/>
              <a:t>设计一款软件，提前将出库单的信息导入到软件中，当出库时，扫描散件箱上面的条码，软件自动匹配入库单的信息清单。</a:t>
            </a:r>
            <a:endParaRPr lang="zh-CN" altLang="en-US"/>
          </a:p>
          <a:p>
            <a:r>
              <a:rPr lang="zh-CN" altLang="en-US"/>
              <a:t>   </a:t>
            </a:r>
            <a:r>
              <a:rPr lang="en-US" altLang="zh-CN">
                <a:latin typeface="Arial" panose="020B0604020202020204" pitchFamily="34" charset="0"/>
              </a:rPr>
              <a:t>●</a:t>
            </a:r>
            <a:r>
              <a:rPr lang="zh-CN" altLang="en-US"/>
              <a:t>如发现信息不符，作出货物出错提示，并且信息不会录到装柜清单中，如果货物信息符合，信息就会录到装柜清单中，并且显示该散件已经装柜数量及相关信息。</a:t>
            </a:r>
            <a:endParaRPr lang="zh-CN" altLang="en-US"/>
          </a:p>
          <a:p>
            <a:r>
              <a:rPr lang="en-US" altLang="zh-CN"/>
              <a:t>  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●</a:t>
            </a:r>
            <a:r>
              <a:rPr lang="zh-CN" altLang="en-US"/>
              <a:t>当出库单中的货物全部已经完成装柜，会有一个出库单完成的提示。出库单满了之后，不能刷入其他散件箱信息到软件中，一刷条码就会报出库单信息已完成。</a:t>
            </a:r>
            <a:endParaRPr lang="zh-CN" altLang="en-US"/>
          </a:p>
          <a:p>
            <a:r>
              <a:rPr lang="zh-CN" altLang="en-US"/>
              <a:t>                  </a:t>
            </a:r>
            <a:endParaRPr lang="zh-CN" altLang="en-US"/>
          </a:p>
          <a:p>
            <a:r>
              <a:rPr lang="zh-CN" altLang="en-US"/>
              <a:t>           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18640" y="5284470"/>
            <a:ext cx="91814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困难点：目前外销散件是海外厂加工后，会贴上自己的箱标签。入库到外销储运组。</a:t>
            </a:r>
            <a:endParaRPr lang="zh-CN" altLang="en-US"/>
          </a:p>
          <a:p>
            <a:r>
              <a:rPr lang="zh-CN" altLang="en-US"/>
              <a:t>加工后的散件箱条码信息没有统一，部分散件缺少箱条码。后续若使用防呆功能必须通过扫条码的方式去识别散件信息，如果格式不一致，解析数据就会出现问题。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907</Words>
  <Application>WPS 演示</Application>
  <PresentationFormat>宽屏</PresentationFormat>
  <Paragraphs>55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微软雅黑 Light</vt:lpstr>
      <vt:lpstr>Arial Unicode MS</vt:lpstr>
      <vt:lpstr>等线 Light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强烈 刘</dc:creator>
  <cp:lastModifiedBy>强烈</cp:lastModifiedBy>
  <cp:revision>58</cp:revision>
  <dcterms:created xsi:type="dcterms:W3CDTF">2019-06-12T00:41:00Z</dcterms:created>
  <dcterms:modified xsi:type="dcterms:W3CDTF">2019-07-26T02:03:36Z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2052-11.1.0.8663</vt:lpwstr>
  </property>
</Properties>
</file>