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ql5083\Documents\My Box Files\work data\201405\matlab code study orientation torque\general case ep large than em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6"/>
            <a:ext cx="430616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lql5083\Documents\My Box Files\work data\201405\matlab code study orientation torque\general case ep smaller than em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418" y="55418"/>
            <a:ext cx="430616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25759" y="304800"/>
            <a:ext cx="160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8634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0158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3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5918" y="8704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7900" y="6972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6336" y="101593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pic>
        <p:nvPicPr>
          <p:cNvPr id="14" name="Picture 2" descr="C:\Users\lql5083\Documents\My Box Files\work data\201405\matlab code study orientation torque\Torque book study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584"/>
            <a:ext cx="4306164" cy="322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ql5083\Documents\My Box Files\work data\201405\matlab code study orientation torque\aSi_orientation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7" y="3628377"/>
            <a:ext cx="4306164" cy="322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391" y="2526268"/>
            <a:ext cx="10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a&gt;b&gt;c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867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example for TiO2, a:b:c=4:2:1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05195" y="59068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a-Si in EG, a:b:c=2.5:2.49:1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304800"/>
            <a:ext cx="1019609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05195" y="1676400"/>
            <a:ext cx="586005" cy="2209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34406" y="1641764"/>
            <a:ext cx="1699994" cy="224443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0391" y="2683409"/>
            <a:ext cx="10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a&gt;b&gt;c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23126" y="2903913"/>
                <a:ext cx="213045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𝑝𝑎𝑟𝑡𝑖𝑐𝑙𝑒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𝑠𝑜𝑙𝑢𝑡𝑖𝑜𝑛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6" y="2903913"/>
                <a:ext cx="2130455" cy="390748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498197" y="2913636"/>
                <a:ext cx="213045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𝑝𝑎𝑟𝑡𝑖𝑐𝑙𝑒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𝑠𝑜𝑙𝑢𝑡𝑖𝑜𝑛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197" y="2913636"/>
                <a:ext cx="2130455" cy="390748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2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LIN</dc:creator>
  <cp:lastModifiedBy>LAN LIN</cp:lastModifiedBy>
  <cp:revision>3</cp:revision>
  <dcterms:created xsi:type="dcterms:W3CDTF">2006-08-16T00:00:00Z</dcterms:created>
  <dcterms:modified xsi:type="dcterms:W3CDTF">2014-05-05T01:17:41Z</dcterms:modified>
</cp:coreProperties>
</file>