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86" d="100"/>
          <a:sy n="86" d="100"/>
        </p:scale>
        <p:origin x="120" y="2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1034" y="219204"/>
            <a:ext cx="1422225" cy="388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/>
              <a:t>[</a:t>
            </a:r>
            <a:r>
              <a:rPr lang="ko-KR" altLang="en-US" sz="2000" b="1"/>
              <a:t>고객센터</a:t>
            </a:r>
            <a:r>
              <a:rPr lang="en-US" altLang="ko-KR" sz="2000" b="1"/>
              <a:t>]</a:t>
            </a:r>
          </a:p>
        </p:txBody>
      </p:sp>
      <p:sp>
        <p:nvSpPr>
          <p:cNvPr id="10" name="순서도: 수행의 시작/종료 9"/>
          <p:cNvSpPr/>
          <p:nvPr/>
        </p:nvSpPr>
        <p:spPr>
          <a:xfrm>
            <a:off x="570194" y="682407"/>
            <a:ext cx="1304792" cy="822020"/>
          </a:xfrm>
          <a:prstGeom prst="flowChartTerminator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570194" y="1726608"/>
            <a:ext cx="1304792" cy="795925"/>
          </a:xfrm>
          <a:prstGeom prst="flowChartTerminator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FAQ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570194" y="3286425"/>
            <a:ext cx="1304792" cy="835068"/>
          </a:xfrm>
          <a:prstGeom prst="flowChartTerminator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1:1</a:t>
            </a:r>
            <a:r>
              <a:rPr lang="ko-KR" altLang="en-US" b="1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15" name="순서도: 데이터 14"/>
          <p:cNvSpPr/>
          <p:nvPr/>
        </p:nvSpPr>
        <p:spPr>
          <a:xfrm>
            <a:off x="3106454" y="1137911"/>
            <a:ext cx="1591849" cy="733033"/>
          </a:xfrm>
          <a:prstGeom prst="flowChartInputOutpu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제목클릭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5561034" y="1137911"/>
            <a:ext cx="1487465" cy="733033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서버요청</a:t>
            </a:r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8014046" y="1137911"/>
            <a:ext cx="1304794" cy="733033"/>
          </a:xfrm>
          <a:prstGeom prst="flowChartTerminator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내용열림</a:t>
            </a:r>
          </a:p>
        </p:txBody>
      </p:sp>
      <p:cxnSp>
        <p:nvCxnSpPr>
          <p:cNvPr id="24" name="직선 화살표 연결선 23"/>
          <p:cNvCxnSpPr>
            <a:stCxn id="10" idx="3"/>
            <a:endCxn id="15" idx="2"/>
          </p:cNvCxnSpPr>
          <p:nvPr/>
        </p:nvCxnSpPr>
        <p:spPr>
          <a:xfrm>
            <a:off x="1874987" y="1093418"/>
            <a:ext cx="1390652" cy="411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3"/>
            <a:endCxn id="15" idx="2"/>
          </p:cNvCxnSpPr>
          <p:nvPr/>
        </p:nvCxnSpPr>
        <p:spPr>
          <a:xfrm flipV="1">
            <a:off x="1874987" y="1504428"/>
            <a:ext cx="1390652" cy="620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5"/>
            <a:endCxn id="16" idx="1"/>
          </p:cNvCxnSpPr>
          <p:nvPr/>
        </p:nvCxnSpPr>
        <p:spPr>
          <a:xfrm>
            <a:off x="4539118" y="1504428"/>
            <a:ext cx="10219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6" idx="3"/>
            <a:endCxn id="17" idx="1"/>
          </p:cNvCxnSpPr>
          <p:nvPr/>
        </p:nvCxnSpPr>
        <p:spPr>
          <a:xfrm>
            <a:off x="7048499" y="1504428"/>
            <a:ext cx="9655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64169" y="1949402"/>
            <a:ext cx="2481196" cy="330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backoffice </a:t>
            </a:r>
            <a:r>
              <a:rPr lang="ko-KR" altLang="en-US" sz="1500"/>
              <a:t>데이터 불러오기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29234" y="1969183"/>
            <a:ext cx="1474418" cy="310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아코디언 형식</a:t>
            </a:r>
          </a:p>
        </p:txBody>
      </p:sp>
      <p:sp>
        <p:nvSpPr>
          <p:cNvPr id="30" name="순서도: 판단 29"/>
          <p:cNvSpPr/>
          <p:nvPr/>
        </p:nvSpPr>
        <p:spPr>
          <a:xfrm>
            <a:off x="2264143" y="3429000"/>
            <a:ext cx="1593024" cy="634652"/>
          </a:xfrm>
          <a:prstGeom prst="flowChartDecision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1" name="순서도: 수행의 시작/종료 30"/>
          <p:cNvSpPr/>
          <p:nvPr/>
        </p:nvSpPr>
        <p:spPr>
          <a:xfrm>
            <a:off x="4247105" y="2906560"/>
            <a:ext cx="1605940" cy="522439"/>
          </a:xfrm>
          <a:prstGeom prst="flowChartTerminator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“</a:t>
            </a:r>
            <a:r>
              <a:rPr lang="ko-KR" altLang="en-US" sz="1500">
                <a:solidFill>
                  <a:schemeClr val="tx1"/>
                </a:solidFill>
              </a:rPr>
              <a:t>로그인이 필요합니다</a:t>
            </a:r>
            <a:r>
              <a:rPr lang="en-US" altLang="ko-KR" sz="15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2" name="순서도: 데이터 31"/>
          <p:cNvSpPr/>
          <p:nvPr/>
        </p:nvSpPr>
        <p:spPr>
          <a:xfrm>
            <a:off x="5853046" y="3703960"/>
            <a:ext cx="1604899" cy="573848"/>
          </a:xfrm>
          <a:prstGeom prst="flowChartInputOutpu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문의글 작성</a:t>
            </a:r>
          </a:p>
        </p:txBody>
      </p:sp>
      <p:sp>
        <p:nvSpPr>
          <p:cNvPr id="33" name="순서도: 연결자 32"/>
          <p:cNvSpPr/>
          <p:nvPr/>
        </p:nvSpPr>
        <p:spPr>
          <a:xfrm>
            <a:off x="4247105" y="3802039"/>
            <a:ext cx="1241121" cy="733034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글 목록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6472" y="4306422"/>
            <a:ext cx="1918046" cy="29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첨부파일 등록 가능</a:t>
            </a:r>
          </a:p>
        </p:txBody>
      </p:sp>
      <p:sp>
        <p:nvSpPr>
          <p:cNvPr id="35" name="순서도: 처리 34"/>
          <p:cNvSpPr/>
          <p:nvPr/>
        </p:nvSpPr>
        <p:spPr>
          <a:xfrm>
            <a:off x="8014046" y="3703960"/>
            <a:ext cx="1431101" cy="497127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서버로 제출</a:t>
            </a:r>
          </a:p>
        </p:txBody>
      </p:sp>
      <p:sp>
        <p:nvSpPr>
          <p:cNvPr id="36" name="순서도: 수행의 시작/종료 35"/>
          <p:cNvSpPr/>
          <p:nvPr/>
        </p:nvSpPr>
        <p:spPr>
          <a:xfrm>
            <a:off x="9901824" y="3653856"/>
            <a:ext cx="1148218" cy="597336"/>
          </a:xfrm>
          <a:prstGeom prst="flowChartTerminator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글 목록</a:t>
            </a:r>
          </a:p>
        </p:txBody>
      </p:sp>
      <p:sp>
        <p:nvSpPr>
          <p:cNvPr id="37" name="순서도: 데이터 36"/>
          <p:cNvSpPr/>
          <p:nvPr/>
        </p:nvSpPr>
        <p:spPr>
          <a:xfrm>
            <a:off x="4787421" y="4788464"/>
            <a:ext cx="1604899" cy="573848"/>
          </a:xfrm>
          <a:prstGeom prst="flowChartInputOutpu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문의글 보기</a:t>
            </a:r>
          </a:p>
        </p:txBody>
      </p:sp>
      <p:sp>
        <p:nvSpPr>
          <p:cNvPr id="38" name="순서도: 데이터 37"/>
          <p:cNvSpPr/>
          <p:nvPr/>
        </p:nvSpPr>
        <p:spPr>
          <a:xfrm>
            <a:off x="6820159" y="4645067"/>
            <a:ext cx="1096027" cy="430321"/>
          </a:xfrm>
          <a:prstGeom prst="flowChartInputOutpu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1" name="순서도: 데이터 40"/>
          <p:cNvSpPr/>
          <p:nvPr/>
        </p:nvSpPr>
        <p:spPr>
          <a:xfrm>
            <a:off x="6408889" y="5203911"/>
            <a:ext cx="1096027" cy="430321"/>
          </a:xfrm>
          <a:prstGeom prst="flowChartInputOutpu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42" name="순서도: 데이터 41"/>
          <p:cNvSpPr/>
          <p:nvPr/>
        </p:nvSpPr>
        <p:spPr>
          <a:xfrm>
            <a:off x="6096000" y="5765234"/>
            <a:ext cx="1096027" cy="430321"/>
          </a:xfrm>
          <a:prstGeom prst="flowChartInputOutpu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9064402" y="4650026"/>
            <a:ext cx="1274526" cy="425363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문의 </a:t>
            </a: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삭제요청</a:t>
            </a:r>
          </a:p>
        </p:txBody>
      </p:sp>
      <p:sp>
        <p:nvSpPr>
          <p:cNvPr id="44" name="순서도: 처리 43"/>
          <p:cNvSpPr/>
          <p:nvPr/>
        </p:nvSpPr>
        <p:spPr>
          <a:xfrm>
            <a:off x="9036222" y="5208869"/>
            <a:ext cx="1274526" cy="425363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문의 목록</a:t>
            </a: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10893468" y="5074866"/>
            <a:ext cx="1135171" cy="533139"/>
          </a:xfrm>
          <a:prstGeom prst="flowChartTerminator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글 목록</a:t>
            </a:r>
          </a:p>
        </p:txBody>
      </p:sp>
      <p:sp>
        <p:nvSpPr>
          <p:cNvPr id="46" name="순서도: 연결자 45"/>
          <p:cNvSpPr/>
          <p:nvPr/>
        </p:nvSpPr>
        <p:spPr>
          <a:xfrm>
            <a:off x="7659665" y="5694645"/>
            <a:ext cx="1006777" cy="576458"/>
          </a:xfrm>
          <a:prstGeom prst="flowChartConnector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수정폼</a:t>
            </a:r>
          </a:p>
        </p:txBody>
      </p:sp>
      <p:sp>
        <p:nvSpPr>
          <p:cNvPr id="47" name="순서도: 처리 46"/>
          <p:cNvSpPr/>
          <p:nvPr/>
        </p:nvSpPr>
        <p:spPr>
          <a:xfrm>
            <a:off x="9064405" y="5770192"/>
            <a:ext cx="1274526" cy="425363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서버로 </a:t>
            </a: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수정요청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564698" y="3167780"/>
            <a:ext cx="548014" cy="261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3" idx="2"/>
          </p:cNvCxnSpPr>
          <p:nvPr/>
        </p:nvCxnSpPr>
        <p:spPr>
          <a:xfrm>
            <a:off x="3564698" y="3990884"/>
            <a:ext cx="682407" cy="177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5407460" y="3990883"/>
            <a:ext cx="5253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6200000" flipH="1">
            <a:off x="4672860" y="4743970"/>
            <a:ext cx="389612" cy="160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7229" y="2939780"/>
            <a:ext cx="573066" cy="358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67229" y="4036772"/>
            <a:ext cx="779876" cy="37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YES</a:t>
            </a:r>
          </a:p>
        </p:txBody>
      </p:sp>
      <p:cxnSp>
        <p:nvCxnSpPr>
          <p:cNvPr id="59" name="직선 화살표 연결선 58"/>
          <p:cNvCxnSpPr>
            <a:stCxn id="37" idx="5"/>
            <a:endCxn id="38" idx="2"/>
          </p:cNvCxnSpPr>
          <p:nvPr/>
        </p:nvCxnSpPr>
        <p:spPr>
          <a:xfrm flipV="1">
            <a:off x="6231830" y="4860228"/>
            <a:ext cx="697932" cy="215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7" idx="5"/>
            <a:endCxn id="41" idx="2"/>
          </p:cNvCxnSpPr>
          <p:nvPr/>
        </p:nvCxnSpPr>
        <p:spPr>
          <a:xfrm rot="16200000" flipH="1">
            <a:off x="6203320" y="5103899"/>
            <a:ext cx="343682" cy="2866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7" idx="5"/>
            <a:endCxn id="42" idx="2"/>
          </p:cNvCxnSpPr>
          <p:nvPr/>
        </p:nvCxnSpPr>
        <p:spPr>
          <a:xfrm rot="5400000">
            <a:off x="5766213" y="5514778"/>
            <a:ext cx="905006" cy="26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35" idx="1"/>
          </p:cNvCxnSpPr>
          <p:nvPr/>
        </p:nvCxnSpPr>
        <p:spPr>
          <a:xfrm flipV="1">
            <a:off x="7368173" y="3952524"/>
            <a:ext cx="6458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5" idx="3"/>
            <a:endCxn id="36" idx="1"/>
          </p:cNvCxnSpPr>
          <p:nvPr/>
        </p:nvCxnSpPr>
        <p:spPr>
          <a:xfrm>
            <a:off x="9445146" y="3952524"/>
            <a:ext cx="4566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8" idx="5"/>
          </p:cNvCxnSpPr>
          <p:nvPr/>
        </p:nvCxnSpPr>
        <p:spPr>
          <a:xfrm>
            <a:off x="7806584" y="4860228"/>
            <a:ext cx="1257820" cy="2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1" idx="5"/>
            <a:endCxn id="44" idx="1"/>
          </p:cNvCxnSpPr>
          <p:nvPr/>
        </p:nvCxnSpPr>
        <p:spPr>
          <a:xfrm>
            <a:off x="7395314" y="5419072"/>
            <a:ext cx="1640908" cy="2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2" idx="5"/>
            <a:endCxn id="46" idx="2"/>
          </p:cNvCxnSpPr>
          <p:nvPr/>
        </p:nvCxnSpPr>
        <p:spPr>
          <a:xfrm>
            <a:off x="7082424" y="5980395"/>
            <a:ext cx="577241" cy="2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6" idx="6"/>
            <a:endCxn id="47" idx="1"/>
          </p:cNvCxnSpPr>
          <p:nvPr/>
        </p:nvCxnSpPr>
        <p:spPr>
          <a:xfrm>
            <a:off x="8666442" y="5982874"/>
            <a:ext cx="3979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3" idx="3"/>
            <a:endCxn id="45" idx="1"/>
          </p:cNvCxnSpPr>
          <p:nvPr/>
        </p:nvCxnSpPr>
        <p:spPr>
          <a:xfrm>
            <a:off x="10338928" y="4862707"/>
            <a:ext cx="554540" cy="478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4" idx="3"/>
            <a:endCxn id="45" idx="1"/>
          </p:cNvCxnSpPr>
          <p:nvPr/>
        </p:nvCxnSpPr>
        <p:spPr>
          <a:xfrm flipV="1">
            <a:off x="10310748" y="5341436"/>
            <a:ext cx="582720" cy="80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7" idx="3"/>
            <a:endCxn id="45" idx="1"/>
          </p:cNvCxnSpPr>
          <p:nvPr/>
        </p:nvCxnSpPr>
        <p:spPr>
          <a:xfrm rot="5400000" flipH="1" flipV="1">
            <a:off x="10295481" y="5384886"/>
            <a:ext cx="641438" cy="554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874987" y="3653856"/>
            <a:ext cx="389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Office PowerPoint</Application>
  <PresentationFormat>와이드스크린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한컴오피스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이커머스 7차</cp:lastModifiedBy>
  <cp:revision>8</cp:revision>
  <dcterms:created xsi:type="dcterms:W3CDTF">2024-10-13T09:57:22Z</dcterms:created>
  <dcterms:modified xsi:type="dcterms:W3CDTF">2024-10-14T00:50:49Z</dcterms:modified>
  <cp:version>1100.0100.01</cp:version>
</cp:coreProperties>
</file>