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8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6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9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0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6A15-77FC-47CD-AF61-7FF0CC861C6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ECB3-1508-463A-AC1C-A966C6F9F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41"/>
          <p:cNvSpPr/>
          <p:nvPr/>
        </p:nvSpPr>
        <p:spPr>
          <a:xfrm>
            <a:off x="170814" y="2855659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백오피스 고객센터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184"/>
          <p:cNvCxnSpPr>
            <a:stCxn id="2" idx="0"/>
            <a:endCxn id="43" idx="2"/>
          </p:cNvCxnSpPr>
          <p:nvPr/>
        </p:nvCxnSpPr>
        <p:spPr>
          <a:xfrm flipV="1">
            <a:off x="1070814" y="2377938"/>
            <a:ext cx="8036" cy="47772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84"/>
          <p:cNvCxnSpPr>
            <a:stCxn id="75" idx="4"/>
            <a:endCxn id="113" idx="1"/>
          </p:cNvCxnSpPr>
          <p:nvPr/>
        </p:nvCxnSpPr>
        <p:spPr>
          <a:xfrm flipV="1">
            <a:off x="4043419" y="579580"/>
            <a:ext cx="1473416" cy="28395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184"/>
          <p:cNvCxnSpPr>
            <a:stCxn id="75" idx="4"/>
            <a:endCxn id="115" idx="1"/>
          </p:cNvCxnSpPr>
          <p:nvPr/>
        </p:nvCxnSpPr>
        <p:spPr>
          <a:xfrm>
            <a:off x="4043419" y="863536"/>
            <a:ext cx="1473416" cy="4139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화면 표시 4"/>
          <p:cNvSpPr/>
          <p:nvPr/>
        </p:nvSpPr>
        <p:spPr>
          <a:xfrm>
            <a:off x="470841" y="1634968"/>
            <a:ext cx="1216017" cy="74297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자주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찾는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질문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(FAQ)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순서도: 화면 표시 4"/>
          <p:cNvSpPr/>
          <p:nvPr/>
        </p:nvSpPr>
        <p:spPr>
          <a:xfrm>
            <a:off x="2521010" y="2754174"/>
            <a:ext cx="1216017" cy="74297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공지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사항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순서도: 화면 표시 4"/>
          <p:cNvSpPr/>
          <p:nvPr/>
        </p:nvSpPr>
        <p:spPr>
          <a:xfrm>
            <a:off x="462804" y="3873380"/>
            <a:ext cx="1216017" cy="74297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대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2" name="직선 화살표 연결선 184"/>
          <p:cNvCxnSpPr>
            <a:stCxn id="2" idx="2"/>
            <a:endCxn id="47" idx="0"/>
          </p:cNvCxnSpPr>
          <p:nvPr/>
        </p:nvCxnSpPr>
        <p:spPr>
          <a:xfrm flipH="1">
            <a:off x="1070813" y="3395659"/>
            <a:ext cx="1" cy="47772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184"/>
          <p:cNvCxnSpPr>
            <a:stCxn id="2" idx="3"/>
            <a:endCxn id="44" idx="1"/>
          </p:cNvCxnSpPr>
          <p:nvPr/>
        </p:nvCxnSpPr>
        <p:spPr>
          <a:xfrm>
            <a:off x="1970814" y="3125659"/>
            <a:ext cx="55019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수동 입력 28"/>
          <p:cNvSpPr/>
          <p:nvPr/>
        </p:nvSpPr>
        <p:spPr>
          <a:xfrm>
            <a:off x="4550373" y="2855659"/>
            <a:ext cx="1248171" cy="540000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순서도: 수동 입력 28"/>
          <p:cNvSpPr/>
          <p:nvPr/>
        </p:nvSpPr>
        <p:spPr>
          <a:xfrm>
            <a:off x="462804" y="5094071"/>
            <a:ext cx="1248171" cy="540000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답변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순서도: 수동 입력 28"/>
          <p:cNvSpPr/>
          <p:nvPr/>
        </p:nvSpPr>
        <p:spPr>
          <a:xfrm>
            <a:off x="454765" y="617247"/>
            <a:ext cx="1248171" cy="540000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등록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직선 화살표 연결선 184"/>
          <p:cNvCxnSpPr>
            <a:stCxn id="43" idx="0"/>
            <a:endCxn id="61" idx="2"/>
          </p:cNvCxnSpPr>
          <p:nvPr/>
        </p:nvCxnSpPr>
        <p:spPr>
          <a:xfrm flipV="1">
            <a:off x="1078850" y="1157247"/>
            <a:ext cx="1" cy="47772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184"/>
          <p:cNvCxnSpPr>
            <a:stCxn id="47" idx="2"/>
            <a:endCxn id="60" idx="0"/>
          </p:cNvCxnSpPr>
          <p:nvPr/>
        </p:nvCxnSpPr>
        <p:spPr>
          <a:xfrm>
            <a:off x="1070813" y="4616350"/>
            <a:ext cx="16077" cy="53172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84"/>
          <p:cNvCxnSpPr>
            <a:stCxn id="44" idx="3"/>
            <a:endCxn id="59" idx="1"/>
          </p:cNvCxnSpPr>
          <p:nvPr/>
        </p:nvCxnSpPr>
        <p:spPr>
          <a:xfrm>
            <a:off x="3737027" y="3125659"/>
            <a:ext cx="81334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통 148"/>
          <p:cNvSpPr/>
          <p:nvPr/>
        </p:nvSpPr>
        <p:spPr>
          <a:xfrm>
            <a:off x="6611890" y="2717433"/>
            <a:ext cx="914400" cy="816452"/>
          </a:xfrm>
          <a:prstGeom prst="ca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4" name="원통 148"/>
          <p:cNvSpPr/>
          <p:nvPr/>
        </p:nvSpPr>
        <p:spPr>
          <a:xfrm>
            <a:off x="3168140" y="4882210"/>
            <a:ext cx="914400" cy="816452"/>
          </a:xfrm>
          <a:prstGeom prst="ca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DB</a:t>
            </a:r>
            <a:r>
              <a:rPr lang="ko-KR" altLang="en-US" sz="1200">
                <a:solidFill>
                  <a:schemeClr val="tx1"/>
                </a:solidFill>
              </a:rPr>
              <a:t>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원통 148"/>
          <p:cNvSpPr/>
          <p:nvPr/>
        </p:nvSpPr>
        <p:spPr>
          <a:xfrm>
            <a:off x="3129019" y="455310"/>
            <a:ext cx="914400" cy="816452"/>
          </a:xfrm>
          <a:prstGeom prst="ca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76" name="직선 화살표 연결선 184"/>
          <p:cNvCxnSpPr>
            <a:stCxn id="61" idx="3"/>
            <a:endCxn id="75" idx="2"/>
          </p:cNvCxnSpPr>
          <p:nvPr/>
        </p:nvCxnSpPr>
        <p:spPr>
          <a:xfrm flipV="1">
            <a:off x="1702936" y="863536"/>
            <a:ext cx="1426083" cy="2371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184"/>
          <p:cNvCxnSpPr>
            <a:stCxn id="60" idx="3"/>
            <a:endCxn id="74" idx="2"/>
          </p:cNvCxnSpPr>
          <p:nvPr/>
        </p:nvCxnSpPr>
        <p:spPr>
          <a:xfrm flipV="1">
            <a:off x="1710975" y="5290436"/>
            <a:ext cx="1457165" cy="7363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184"/>
          <p:cNvCxnSpPr>
            <a:stCxn id="59" idx="3"/>
            <a:endCxn id="73" idx="2"/>
          </p:cNvCxnSpPr>
          <p:nvPr/>
        </p:nvCxnSpPr>
        <p:spPr>
          <a:xfrm>
            <a:off x="5798544" y="3125659"/>
            <a:ext cx="81334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화면 표시 4"/>
          <p:cNvSpPr/>
          <p:nvPr/>
        </p:nvSpPr>
        <p:spPr>
          <a:xfrm>
            <a:off x="8874922" y="492051"/>
            <a:ext cx="1216017" cy="74297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프론트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(FAQ)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순서도: 화면 표시 4"/>
          <p:cNvSpPr/>
          <p:nvPr/>
        </p:nvSpPr>
        <p:spPr>
          <a:xfrm>
            <a:off x="8874923" y="2754174"/>
            <a:ext cx="1216017" cy="74297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프론트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5" name="직선 화살표 연결선 184"/>
          <p:cNvCxnSpPr>
            <a:stCxn id="73" idx="4"/>
            <a:endCxn id="104" idx="1"/>
          </p:cNvCxnSpPr>
          <p:nvPr/>
        </p:nvCxnSpPr>
        <p:spPr>
          <a:xfrm>
            <a:off x="7526290" y="3125659"/>
            <a:ext cx="1348633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화면 표시 4"/>
          <p:cNvSpPr/>
          <p:nvPr/>
        </p:nvSpPr>
        <p:spPr>
          <a:xfrm>
            <a:off x="8874921" y="4918951"/>
            <a:ext cx="1216017" cy="742970"/>
          </a:xfrm>
          <a:prstGeom prst="flowChartDisplay">
            <a:avLst/>
          </a:prstGeom>
          <a:solidFill>
            <a:srgbClr val="00B0F0"/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프로트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답변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순서도: 처리 85"/>
          <p:cNvSpPr/>
          <p:nvPr/>
        </p:nvSpPr>
        <p:spPr>
          <a:xfrm>
            <a:off x="5516835" y="309580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5" name="순서도: 처리 85"/>
          <p:cNvSpPr/>
          <p:nvPr/>
        </p:nvSpPr>
        <p:spPr>
          <a:xfrm>
            <a:off x="5516835" y="1007485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순서도: 처리 85"/>
          <p:cNvSpPr/>
          <p:nvPr/>
        </p:nvSpPr>
        <p:spPr>
          <a:xfrm>
            <a:off x="5500932" y="4608071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2" name="순서도: 처리 85"/>
          <p:cNvSpPr/>
          <p:nvPr/>
        </p:nvSpPr>
        <p:spPr>
          <a:xfrm>
            <a:off x="5516835" y="5309339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84"/>
          <p:cNvCxnSpPr>
            <a:stCxn id="74" idx="4"/>
            <a:endCxn id="152" idx="1"/>
          </p:cNvCxnSpPr>
          <p:nvPr/>
        </p:nvCxnSpPr>
        <p:spPr>
          <a:xfrm>
            <a:off x="4082540" y="5290436"/>
            <a:ext cx="1434295" cy="28890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84"/>
          <p:cNvCxnSpPr>
            <a:stCxn id="74" idx="4"/>
            <a:endCxn id="151" idx="1"/>
          </p:cNvCxnSpPr>
          <p:nvPr/>
        </p:nvCxnSpPr>
        <p:spPr>
          <a:xfrm flipV="1">
            <a:off x="4082540" y="4878071"/>
            <a:ext cx="1418392" cy="41236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84"/>
          <p:cNvCxnSpPr>
            <a:stCxn id="113" idx="3"/>
            <a:endCxn id="86" idx="1"/>
          </p:cNvCxnSpPr>
          <p:nvPr/>
        </p:nvCxnSpPr>
        <p:spPr>
          <a:xfrm>
            <a:off x="6596835" y="579580"/>
            <a:ext cx="2278087" cy="28395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84"/>
          <p:cNvCxnSpPr>
            <a:stCxn id="115" idx="3"/>
            <a:endCxn id="86" idx="1"/>
          </p:cNvCxnSpPr>
          <p:nvPr/>
        </p:nvCxnSpPr>
        <p:spPr>
          <a:xfrm flipV="1">
            <a:off x="6596835" y="863536"/>
            <a:ext cx="2278087" cy="4139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84"/>
          <p:cNvCxnSpPr>
            <a:stCxn id="151" idx="3"/>
            <a:endCxn id="109" idx="1"/>
          </p:cNvCxnSpPr>
          <p:nvPr/>
        </p:nvCxnSpPr>
        <p:spPr>
          <a:xfrm>
            <a:off x="6580932" y="4878071"/>
            <a:ext cx="2293989" cy="41236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84"/>
          <p:cNvCxnSpPr>
            <a:stCxn id="152" idx="3"/>
            <a:endCxn id="109" idx="1"/>
          </p:cNvCxnSpPr>
          <p:nvPr/>
        </p:nvCxnSpPr>
        <p:spPr>
          <a:xfrm flipV="1">
            <a:off x="6596835" y="5290436"/>
            <a:ext cx="2278086" cy="28890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맑은 고딕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</cp:revision>
  <dcterms:created xsi:type="dcterms:W3CDTF">2024-10-14T12:42:24Z</dcterms:created>
  <dcterms:modified xsi:type="dcterms:W3CDTF">2024-10-14T12:42:47Z</dcterms:modified>
</cp:coreProperties>
</file>