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100"/>
    <a:srgbClr val="01FF74"/>
    <a:srgbClr val="FFFFFF"/>
    <a:srgbClr val="FFC5C5"/>
    <a:srgbClr val="FF2F2F"/>
    <a:srgbClr val="C80000"/>
    <a:srgbClr val="3F6B93"/>
    <a:srgbClr val="CE4646"/>
    <a:srgbClr val="7DA5C9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0"/>
  </p:normalViewPr>
  <p:slideViewPr>
    <p:cSldViewPr snapToGrid="0">
      <p:cViewPr>
        <p:scale>
          <a:sx n="75" d="100"/>
          <a:sy n="75" d="100"/>
        </p:scale>
        <p:origin x="1181" y="1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B4604-8BBE-4F96-BD4B-E69A39686356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867F-49A1-4641-B836-6556B25CA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867F-49A1-4641-B836-6556B25CAA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7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9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6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8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9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4E7D-25E4-4F2C-ABCD-577AFC99E5EC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BB94-E650-4AA8-881A-D6EBAB7F3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51F19F3-EFDF-05A7-7A87-63EAD8BA86AD}"/>
              </a:ext>
            </a:extLst>
          </p:cNvPr>
          <p:cNvSpPr/>
          <p:nvPr/>
        </p:nvSpPr>
        <p:spPr>
          <a:xfrm>
            <a:off x="133349" y="3419474"/>
            <a:ext cx="1171575" cy="109537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E1CF6CEA-17A6-9B44-1144-8CD25FA9790E}"/>
              </a:ext>
            </a:extLst>
          </p:cNvPr>
          <p:cNvSpPr/>
          <p:nvPr/>
        </p:nvSpPr>
        <p:spPr>
          <a:xfrm>
            <a:off x="1671637" y="3335462"/>
            <a:ext cx="1476376" cy="1255587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핸드폰 확인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571B2440-09E3-79B7-84D3-7421EC3A7109}"/>
              </a:ext>
            </a:extLst>
          </p:cNvPr>
          <p:cNvSpPr/>
          <p:nvPr/>
        </p:nvSpPr>
        <p:spPr>
          <a:xfrm>
            <a:off x="3419475" y="5076824"/>
            <a:ext cx="1571625" cy="952501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일치하는 회원 정보가 없습니다</a:t>
            </a:r>
            <a:r>
              <a:rPr lang="en-US" altLang="ko-KR" sz="1200" dirty="0">
                <a:solidFill>
                  <a:schemeClr val="tx1"/>
                </a:solidFill>
              </a:rPr>
              <a:t>!”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2C67975-67FB-9400-FD6C-FA627AA9CCE1}"/>
              </a:ext>
            </a:extLst>
          </p:cNvPr>
          <p:cNvSpPr/>
          <p:nvPr/>
        </p:nvSpPr>
        <p:spPr>
          <a:xfrm>
            <a:off x="3438525" y="2124074"/>
            <a:ext cx="1552575" cy="971551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등록된 이메일로 비밀번호 변경 링크 전송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BEF45BA7-FB01-98C2-F5D4-C5FE78E22D0B}"/>
              </a:ext>
            </a:extLst>
          </p:cNvPr>
          <p:cNvSpPr/>
          <p:nvPr/>
        </p:nvSpPr>
        <p:spPr>
          <a:xfrm>
            <a:off x="5334000" y="2133599"/>
            <a:ext cx="1571625" cy="952501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재설정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페이지로 이동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F40FEB31-FC4B-D2FE-10C7-A8BA6EDA367F}"/>
              </a:ext>
            </a:extLst>
          </p:cNvPr>
          <p:cNvSpPr/>
          <p:nvPr/>
        </p:nvSpPr>
        <p:spPr>
          <a:xfrm>
            <a:off x="7196137" y="1954337"/>
            <a:ext cx="1671638" cy="1322263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비밀번호 변경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FA78EE2-9A45-45EF-78E3-EA502ABF2975}"/>
              </a:ext>
            </a:extLst>
          </p:cNvPr>
          <p:cNvSpPr/>
          <p:nvPr/>
        </p:nvSpPr>
        <p:spPr>
          <a:xfrm>
            <a:off x="9191625" y="1076324"/>
            <a:ext cx="1571625" cy="952501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비밀번호 변경이 완료 되었습니다</a:t>
            </a:r>
            <a:r>
              <a:rPr lang="en-US" altLang="ko-KR" sz="1200" dirty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D08D6176-3D80-E33E-FC80-C94A86A3445A}"/>
              </a:ext>
            </a:extLst>
          </p:cNvPr>
          <p:cNvSpPr/>
          <p:nvPr/>
        </p:nvSpPr>
        <p:spPr>
          <a:xfrm>
            <a:off x="9191625" y="2859211"/>
            <a:ext cx="1571625" cy="952501"/>
          </a:xfrm>
          <a:prstGeom prst="flowChartProcess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비밀번호 변경에 실패했습니다</a:t>
            </a:r>
            <a:r>
              <a:rPr lang="en-US" altLang="ko-KR" sz="1200" dirty="0">
                <a:solidFill>
                  <a:schemeClr val="tx1"/>
                </a:solidFill>
              </a:rPr>
              <a:t>!”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02098AF-6811-A959-4C41-1DCC0EEDF1F5}"/>
              </a:ext>
            </a:extLst>
          </p:cNvPr>
          <p:cNvSpPr/>
          <p:nvPr/>
        </p:nvSpPr>
        <p:spPr>
          <a:xfrm>
            <a:off x="10953749" y="1009665"/>
            <a:ext cx="1171575" cy="109537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페이지로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2B8B72-6B8D-DAD2-673C-194CD862AD8E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1304924" y="3963256"/>
            <a:ext cx="366713" cy="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D4D207F-CD91-3036-FCFE-99643E1B2AA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148013" y="2609850"/>
            <a:ext cx="290512" cy="1353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A2DDB9C-8C60-7A2D-79CB-2D00E5A8D28E}"/>
              </a:ext>
            </a:extLst>
          </p:cNvPr>
          <p:cNvCxnSpPr>
            <a:cxnSpLocks/>
          </p:cNvCxnSpPr>
          <p:nvPr/>
        </p:nvCxnSpPr>
        <p:spPr>
          <a:xfrm>
            <a:off x="3157538" y="3963256"/>
            <a:ext cx="271462" cy="1589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42EC74D-A3D1-ADEC-FED6-CEBDC4A1549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91100" y="2609850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2CFF10-B979-3D9C-A560-87B4F737CCA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5625" y="2609850"/>
            <a:ext cx="290512" cy="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A72D991-859B-4AE2-C158-B8096DEEBAF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8867775" y="1552575"/>
            <a:ext cx="323850" cy="10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36887B4-42EB-969F-6FEC-370BDF82AE4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8867775" y="2615469"/>
            <a:ext cx="323850" cy="719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52D6ABE1-ADC5-D00C-6BD9-FAA54DB6596A}"/>
              </a:ext>
            </a:extLst>
          </p:cNvPr>
          <p:cNvSpPr txBox="1"/>
          <p:nvPr/>
        </p:nvSpPr>
        <p:spPr>
          <a:xfrm>
            <a:off x="2712075" y="4504202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id="{91C06869-C172-F1C7-6AFE-37526D48DC9D}"/>
              </a:ext>
            </a:extLst>
          </p:cNvPr>
          <p:cNvSpPr txBox="1"/>
          <p:nvPr/>
        </p:nvSpPr>
        <p:spPr>
          <a:xfrm>
            <a:off x="2649057" y="2780604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297936C8-5143-80C3-D843-9AC7937907C6}"/>
              </a:ext>
            </a:extLst>
          </p:cNvPr>
          <p:cNvSpPr txBox="1"/>
          <p:nvPr/>
        </p:nvSpPr>
        <p:spPr>
          <a:xfrm>
            <a:off x="8514075" y="1764267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7F2111FD-C5A1-99F4-8969-B723C052B2ED}"/>
              </a:ext>
            </a:extLst>
          </p:cNvPr>
          <p:cNvSpPr txBox="1"/>
          <p:nvPr/>
        </p:nvSpPr>
        <p:spPr>
          <a:xfrm>
            <a:off x="8484225" y="2901434"/>
            <a:ext cx="7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828C1DD-21BC-CF0A-392B-F47C4BA42F2A}"/>
              </a:ext>
            </a:extLst>
          </p:cNvPr>
          <p:cNvSpPr/>
          <p:nvPr/>
        </p:nvSpPr>
        <p:spPr>
          <a:xfrm>
            <a:off x="5510212" y="4977240"/>
            <a:ext cx="1243013" cy="114733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페이지로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F3D782-8575-0331-9732-0CA7FB9476CA}"/>
              </a:ext>
            </a:extLst>
          </p:cNvPr>
          <p:cNvCxnSpPr>
            <a:cxnSpLocks/>
            <a:stCxn id="5" idx="3"/>
            <a:endCxn id="38" idx="2"/>
          </p:cNvCxnSpPr>
          <p:nvPr/>
        </p:nvCxnSpPr>
        <p:spPr>
          <a:xfrm flipV="1">
            <a:off x="4991100" y="5550908"/>
            <a:ext cx="519112" cy="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제목 1">
            <a:extLst>
              <a:ext uri="{FF2B5EF4-FFF2-40B4-BE49-F238E27FC236}">
                <a16:creationId xmlns:a16="http://schemas.microsoft.com/office/drawing/2014/main" id="{D38894EC-1822-9C70-9483-F70AE7F511A5}"/>
              </a:ext>
            </a:extLst>
          </p:cNvPr>
          <p:cNvSpPr txBox="1">
            <a:spLocks/>
          </p:cNvSpPr>
          <p:nvPr/>
        </p:nvSpPr>
        <p:spPr>
          <a:xfrm>
            <a:off x="281852" y="272417"/>
            <a:ext cx="9418495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endParaRPr lang="ko-KR" altLang="en-US" sz="16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E622BC0-9BDB-8653-D477-B18C6A52F9B4}"/>
              </a:ext>
            </a:extLst>
          </p:cNvPr>
          <p:cNvCxnSpPr/>
          <p:nvPr/>
        </p:nvCxnSpPr>
        <p:spPr>
          <a:xfrm>
            <a:off x="304800" y="801269"/>
            <a:ext cx="11506200" cy="96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830D6A4D-6809-EB0E-EBCE-3C48EFE03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0708">
            <a:off x="11125054" y="6328639"/>
            <a:ext cx="560680" cy="479320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C123941-03A6-5EE9-39DF-787F91FCD4FB}"/>
              </a:ext>
            </a:extLst>
          </p:cNvPr>
          <p:cNvCxnSpPr/>
          <p:nvPr/>
        </p:nvCxnSpPr>
        <p:spPr>
          <a:xfrm>
            <a:off x="281852" y="6297436"/>
            <a:ext cx="11506200" cy="96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CA31E1-A44D-CA9A-D538-93F7A843D55D}"/>
              </a:ext>
            </a:extLst>
          </p:cNvPr>
          <p:cNvSpPr txBox="1"/>
          <p:nvPr/>
        </p:nvSpPr>
        <p:spPr>
          <a:xfrm>
            <a:off x="243278" y="6388316"/>
            <a:ext cx="101481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Copyright 2024 Ecommerce7th-Saturn All Rights Reserved</a:t>
            </a:r>
            <a:endParaRPr lang="ko-KR" altLang="en-US" sz="105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39E4CA-8B1F-9EA4-DDF2-550E1F593F18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10763250" y="1552575"/>
            <a:ext cx="190499" cy="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31E3B3DA-3093-B191-E0E1-4E1CDCF0121F}"/>
              </a:ext>
            </a:extLst>
          </p:cNvPr>
          <p:cNvSpPr/>
          <p:nvPr/>
        </p:nvSpPr>
        <p:spPr>
          <a:xfrm>
            <a:off x="10953748" y="2787989"/>
            <a:ext cx="1171575" cy="109537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재설정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페이지로 이동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2E50687-E634-F219-A07B-229C01AAFD5B}"/>
              </a:ext>
            </a:extLst>
          </p:cNvPr>
          <p:cNvCxnSpPr>
            <a:stCxn id="11" idx="3"/>
            <a:endCxn id="56" idx="2"/>
          </p:cNvCxnSpPr>
          <p:nvPr/>
        </p:nvCxnSpPr>
        <p:spPr>
          <a:xfrm>
            <a:off x="10763250" y="3335462"/>
            <a:ext cx="190498" cy="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9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63</Words>
  <Application>Microsoft Office PowerPoint</Application>
  <PresentationFormat>와이드스크린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jisoo</cp:lastModifiedBy>
  <cp:revision>188</cp:revision>
  <dcterms:created xsi:type="dcterms:W3CDTF">2023-10-18T00:36:52Z</dcterms:created>
  <dcterms:modified xsi:type="dcterms:W3CDTF">2024-10-13T06:23:33Z</dcterms:modified>
</cp:coreProperties>
</file>