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5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BFF1-82A1-4CAF-AE97-799FA31EDE6E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213338" y="70338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3877" y="7033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처리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950515" y="2536664"/>
            <a:ext cx="535937" cy="43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135208" y="808892"/>
            <a:ext cx="1037492" cy="80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기능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>
            <a:off x="1072662" y="2154115"/>
            <a:ext cx="1205952" cy="84406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사용자입력</a:t>
            </a:r>
            <a:endParaRPr lang="ko-KR" altLang="en-US" sz="1600" dirty="0"/>
          </a:p>
        </p:txBody>
      </p:sp>
      <p:sp>
        <p:nvSpPr>
          <p:cNvPr id="17" name="정오각형 16"/>
          <p:cNvSpPr/>
          <p:nvPr/>
        </p:nvSpPr>
        <p:spPr>
          <a:xfrm>
            <a:off x="2838157" y="2083777"/>
            <a:ext cx="960120" cy="914400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시스템입력과출력</a:t>
            </a:r>
            <a:endParaRPr lang="ko-KR" altLang="en-US" sz="1050" dirty="0"/>
          </a:p>
        </p:txBody>
      </p:sp>
      <p:sp>
        <p:nvSpPr>
          <p:cNvPr id="18" name="다이아몬드 17"/>
          <p:cNvSpPr/>
          <p:nvPr/>
        </p:nvSpPr>
        <p:spPr>
          <a:xfrm>
            <a:off x="7218484" y="70338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</a:t>
            </a:r>
            <a:endParaRPr lang="ko-KR" altLang="en-US" sz="1050" dirty="0"/>
          </a:p>
        </p:txBody>
      </p:sp>
      <p:sp>
        <p:nvSpPr>
          <p:cNvPr id="19" name="사다리꼴 18"/>
          <p:cNvSpPr/>
          <p:nvPr/>
        </p:nvSpPr>
        <p:spPr>
          <a:xfrm>
            <a:off x="4554416" y="738553"/>
            <a:ext cx="1160584" cy="879231"/>
          </a:xfrm>
          <a:prstGeom prst="trapezoid">
            <a:avLst/>
          </a:prstGeom>
          <a:solidFill>
            <a:srgbClr val="CC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끝</a:t>
            </a:r>
            <a:endParaRPr lang="ko-KR" altLang="en-US" sz="1200" dirty="0"/>
          </a:p>
        </p:txBody>
      </p:sp>
      <p:sp>
        <p:nvSpPr>
          <p:cNvPr id="10" name="정오각형 9"/>
          <p:cNvSpPr/>
          <p:nvPr/>
        </p:nvSpPr>
        <p:spPr>
          <a:xfrm>
            <a:off x="4554416" y="2083777"/>
            <a:ext cx="960120" cy="914400"/>
          </a:xfrm>
          <a:prstGeom prst="pentagon">
            <a:avLst/>
          </a:prstGeom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기능 없음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91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474783" y="2883875"/>
            <a:ext cx="1019909" cy="659425"/>
          </a:xfrm>
          <a:prstGeom prst="trapezoid">
            <a:avLst/>
          </a:prstGeom>
          <a:solidFill>
            <a:srgbClr val="CC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24354" y="3204961"/>
            <a:ext cx="535937" cy="43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960290" y="281353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9" idx="1"/>
            <a:endCxn id="13" idx="5"/>
          </p:cNvCxnSpPr>
          <p:nvPr/>
        </p:nvCxnSpPr>
        <p:spPr>
          <a:xfrm flipH="1" flipV="1">
            <a:off x="1729131" y="2334675"/>
            <a:ext cx="357402" cy="59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60289" y="3969809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993333" y="1644242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latin typeface="+mj-lt"/>
            </a:endParaRPr>
          </a:p>
          <a:p>
            <a:pPr algn="ctr"/>
            <a:r>
              <a:rPr lang="ko-KR" altLang="en-US" sz="1000" dirty="0" err="1" smtClean="0">
                <a:latin typeface="+mj-lt"/>
              </a:rPr>
              <a:t>아이디찾기</a:t>
            </a:r>
            <a:endParaRPr lang="ko-KR" altLang="en-US" sz="1000" dirty="0" smtClean="0">
              <a:latin typeface="+mj-lt"/>
            </a:endParaRPr>
          </a:p>
          <a:p>
            <a:pPr algn="ctr"/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2903998" y="1644241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비밀번호 찾기</a:t>
            </a:r>
            <a:endParaRPr lang="ko-KR" altLang="en-US" sz="800" dirty="0"/>
          </a:p>
        </p:txBody>
      </p:sp>
      <p:cxnSp>
        <p:nvCxnSpPr>
          <p:cNvPr id="18" name="직선 화살표 연결선 17"/>
          <p:cNvCxnSpPr>
            <a:stCxn id="9" idx="7"/>
            <a:endCxn id="14" idx="3"/>
          </p:cNvCxnSpPr>
          <p:nvPr/>
        </p:nvCxnSpPr>
        <p:spPr>
          <a:xfrm flipV="1">
            <a:off x="2696088" y="2334674"/>
            <a:ext cx="334153" cy="59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38560" y="684868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30708" y="680000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아이디 찾기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3" idx="0"/>
            <a:endCxn id="22" idx="2"/>
          </p:cNvCxnSpPr>
          <p:nvPr/>
        </p:nvCxnSpPr>
        <p:spPr>
          <a:xfrm flipV="1">
            <a:off x="1424354" y="1358730"/>
            <a:ext cx="121145" cy="28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0"/>
            <a:endCxn id="21" idx="2"/>
          </p:cNvCxnSpPr>
          <p:nvPr/>
        </p:nvCxnSpPr>
        <p:spPr>
          <a:xfrm flipH="1" flipV="1">
            <a:off x="3253351" y="1363598"/>
            <a:ext cx="81668" cy="28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4"/>
            <a:endCxn id="12" idx="0"/>
          </p:cNvCxnSpPr>
          <p:nvPr/>
        </p:nvCxnSpPr>
        <p:spPr>
          <a:xfrm flipH="1">
            <a:off x="2391310" y="3622430"/>
            <a:ext cx="1" cy="34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76518" y="5126081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회원가입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2" idx="4"/>
            <a:endCxn id="31" idx="0"/>
          </p:cNvCxnSpPr>
          <p:nvPr/>
        </p:nvCxnSpPr>
        <p:spPr>
          <a:xfrm flipH="1">
            <a:off x="2391309" y="4778702"/>
            <a:ext cx="1" cy="34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179169" y="356834"/>
            <a:ext cx="2595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n-ea"/>
              </a:rPr>
              <a:t>[</a:t>
            </a:r>
            <a:r>
              <a:rPr lang="ko-KR" altLang="en-US" sz="3600" b="1" dirty="0" smtClean="0">
                <a:latin typeface="+mn-ea"/>
              </a:rPr>
              <a:t>로그인</a:t>
            </a:r>
            <a:r>
              <a:rPr lang="en-US" altLang="ko-KR" sz="3600" b="1" dirty="0" smtClean="0">
                <a:latin typeface="+mn-ea"/>
              </a:rPr>
              <a:t>]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326138" y="2951934"/>
            <a:ext cx="1431025" cy="134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메인화면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9" idx="6"/>
          </p:cNvCxnSpPr>
          <p:nvPr/>
        </p:nvCxnSpPr>
        <p:spPr>
          <a:xfrm flipV="1">
            <a:off x="2822331" y="3213587"/>
            <a:ext cx="1308795" cy="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정오각형 50"/>
          <p:cNvSpPr/>
          <p:nvPr/>
        </p:nvSpPr>
        <p:spPr>
          <a:xfrm>
            <a:off x="4099943" y="1538734"/>
            <a:ext cx="960120" cy="914400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API</a:t>
            </a:r>
            <a:endParaRPr lang="ko-KR" altLang="en-US" sz="1050" dirty="0"/>
          </a:p>
        </p:txBody>
      </p:sp>
      <p:sp>
        <p:nvSpPr>
          <p:cNvPr id="67" name="다이아몬드 66"/>
          <p:cNvSpPr/>
          <p:nvPr/>
        </p:nvSpPr>
        <p:spPr>
          <a:xfrm>
            <a:off x="4117139" y="2747761"/>
            <a:ext cx="925731" cy="9144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계정연동</a:t>
            </a:r>
            <a:endParaRPr lang="ko-KR" altLang="en-US" sz="1050" dirty="0"/>
          </a:p>
        </p:txBody>
      </p:sp>
      <p:cxnSp>
        <p:nvCxnSpPr>
          <p:cNvPr id="69" name="직선 화살표 연결선 68"/>
          <p:cNvCxnSpPr>
            <a:stCxn id="67" idx="0"/>
            <a:endCxn id="51" idx="3"/>
          </p:cNvCxnSpPr>
          <p:nvPr/>
        </p:nvCxnSpPr>
        <p:spPr>
          <a:xfrm flipH="1" flipV="1">
            <a:off x="4580003" y="2453134"/>
            <a:ext cx="2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평행 사변형 69"/>
          <p:cNvSpPr/>
          <p:nvPr/>
        </p:nvSpPr>
        <p:spPr>
          <a:xfrm>
            <a:off x="3992964" y="3956788"/>
            <a:ext cx="1174079" cy="7822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비밀번호 입력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>
            <a:stCxn id="67" idx="2"/>
            <a:endCxn id="70" idx="0"/>
          </p:cNvCxnSpPr>
          <p:nvPr/>
        </p:nvCxnSpPr>
        <p:spPr>
          <a:xfrm flipH="1">
            <a:off x="4580004" y="3662161"/>
            <a:ext cx="1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다이아몬드 77"/>
          <p:cNvSpPr/>
          <p:nvPr/>
        </p:nvSpPr>
        <p:spPr>
          <a:xfrm>
            <a:off x="5697391" y="142027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회원</a:t>
            </a:r>
            <a:endParaRPr lang="ko-KR" altLang="en-US" sz="1050" dirty="0"/>
          </a:p>
        </p:txBody>
      </p:sp>
      <p:sp>
        <p:nvSpPr>
          <p:cNvPr id="79" name="다이아몬드 78"/>
          <p:cNvSpPr/>
          <p:nvPr/>
        </p:nvSpPr>
        <p:spPr>
          <a:xfrm>
            <a:off x="4009867" y="5033616"/>
            <a:ext cx="1140272" cy="10465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유효성</a:t>
            </a:r>
            <a:endParaRPr lang="ko-KR" altLang="en-US" sz="1000" dirty="0"/>
          </a:p>
        </p:txBody>
      </p:sp>
      <p:cxnSp>
        <p:nvCxnSpPr>
          <p:cNvPr id="81" name="직선 화살표 연결선 80"/>
          <p:cNvCxnSpPr>
            <a:stCxn id="51" idx="5"/>
            <a:endCxn id="78" idx="1"/>
          </p:cNvCxnSpPr>
          <p:nvPr/>
        </p:nvCxnSpPr>
        <p:spPr>
          <a:xfrm flipV="1">
            <a:off x="5060062" y="1877474"/>
            <a:ext cx="637329" cy="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464097" y="147302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78" idx="3"/>
            <a:endCxn id="83" idx="2"/>
          </p:cNvCxnSpPr>
          <p:nvPr/>
        </p:nvCxnSpPr>
        <p:spPr>
          <a:xfrm>
            <a:off x="6611791" y="1877474"/>
            <a:ext cx="85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14237" y="164020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3570" y="218335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cxnSp>
        <p:nvCxnSpPr>
          <p:cNvPr id="90" name="직선 화살표 연결선 89"/>
          <p:cNvCxnSpPr>
            <a:stCxn id="78" idx="0"/>
            <a:endCxn id="88" idx="4"/>
          </p:cNvCxnSpPr>
          <p:nvPr/>
        </p:nvCxnSpPr>
        <p:spPr>
          <a:xfrm flipV="1">
            <a:off x="6154591" y="1027228"/>
            <a:ext cx="0" cy="39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0" idx="4"/>
            <a:endCxn id="79" idx="0"/>
          </p:cNvCxnSpPr>
          <p:nvPr/>
        </p:nvCxnSpPr>
        <p:spPr>
          <a:xfrm flipH="1">
            <a:off x="4580003" y="4738989"/>
            <a:ext cx="1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9" idx="1"/>
            <a:endCxn id="70" idx="5"/>
          </p:cNvCxnSpPr>
          <p:nvPr/>
        </p:nvCxnSpPr>
        <p:spPr>
          <a:xfrm rot="10800000" flipH="1">
            <a:off x="4009867" y="4347890"/>
            <a:ext cx="80872" cy="1209027"/>
          </a:xfrm>
          <a:prstGeom prst="bentConnector3">
            <a:avLst>
              <a:gd name="adj1" fmla="val -303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66530" y="4952391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79" idx="3"/>
            <a:endCxn id="114" idx="1"/>
          </p:cNvCxnSpPr>
          <p:nvPr/>
        </p:nvCxnSpPr>
        <p:spPr>
          <a:xfrm flipV="1">
            <a:off x="5150139" y="5556914"/>
            <a:ext cx="5327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4" idx="0"/>
            <a:endCxn id="70" idx="2"/>
          </p:cNvCxnSpPr>
          <p:nvPr/>
        </p:nvCxnSpPr>
        <p:spPr>
          <a:xfrm rot="16200000" flipV="1">
            <a:off x="5228790" y="4188368"/>
            <a:ext cx="751825" cy="10708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723570" y="4070889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94506" y="5291366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17048" y="52799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4" name="다이아몬드 113"/>
          <p:cNvSpPr/>
          <p:nvPr/>
        </p:nvSpPr>
        <p:spPr>
          <a:xfrm>
            <a:off x="5682935" y="509971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회원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>
            <a:off x="5775551" y="1206557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464096" y="515246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122" name="직선 화살표 연결선 121"/>
          <p:cNvCxnSpPr>
            <a:stCxn id="114" idx="3"/>
            <a:endCxn id="120" idx="2"/>
          </p:cNvCxnSpPr>
          <p:nvPr/>
        </p:nvCxnSpPr>
        <p:spPr>
          <a:xfrm>
            <a:off x="6597335" y="5556914"/>
            <a:ext cx="86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83" idx="5"/>
            <a:endCxn id="38" idx="1"/>
          </p:cNvCxnSpPr>
          <p:nvPr/>
        </p:nvCxnSpPr>
        <p:spPr>
          <a:xfrm>
            <a:off x="8199895" y="2163460"/>
            <a:ext cx="335812" cy="98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0" idx="7"/>
            <a:endCxn id="38" idx="3"/>
          </p:cNvCxnSpPr>
          <p:nvPr/>
        </p:nvCxnSpPr>
        <p:spPr>
          <a:xfrm flipV="1">
            <a:off x="8199894" y="4096542"/>
            <a:ext cx="335813" cy="117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62438" y="127959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기능구현</a:t>
            </a:r>
            <a:r>
              <a:rPr lang="ko-KR" altLang="en-US" sz="1200" dirty="0" smtClean="0">
                <a:latin typeface="+mn-ea"/>
              </a:rPr>
              <a:t> 필요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34082" y="306428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기능구현</a:t>
            </a:r>
            <a:r>
              <a:rPr lang="ko-KR" altLang="en-US" sz="1200" dirty="0" smtClean="0">
                <a:latin typeface="+mn-ea"/>
              </a:rPr>
              <a:t> 필요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7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3" y="597395"/>
            <a:ext cx="10058400" cy="6260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388" y="376518"/>
            <a:ext cx="25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5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15</cp:revision>
  <dcterms:created xsi:type="dcterms:W3CDTF">2024-09-25T06:55:59Z</dcterms:created>
  <dcterms:modified xsi:type="dcterms:W3CDTF">2024-10-11T08:37:30Z</dcterms:modified>
</cp:coreProperties>
</file>