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A0FB-25CC-45B7-8A1C-1FCE41FB3E22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249D-23F4-4F14-ADE3-C2EF0871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7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A0FB-25CC-45B7-8A1C-1FCE41FB3E22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249D-23F4-4F14-ADE3-C2EF0871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2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A0FB-25CC-45B7-8A1C-1FCE41FB3E22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249D-23F4-4F14-ADE3-C2EF0871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8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A0FB-25CC-45B7-8A1C-1FCE41FB3E22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249D-23F4-4F14-ADE3-C2EF0871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7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A0FB-25CC-45B7-8A1C-1FCE41FB3E22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249D-23F4-4F14-ADE3-C2EF0871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4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A0FB-25CC-45B7-8A1C-1FCE41FB3E22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249D-23F4-4F14-ADE3-C2EF0871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0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A0FB-25CC-45B7-8A1C-1FCE41FB3E22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249D-23F4-4F14-ADE3-C2EF0871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9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A0FB-25CC-45B7-8A1C-1FCE41FB3E22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249D-23F4-4F14-ADE3-C2EF0871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27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A0FB-25CC-45B7-8A1C-1FCE41FB3E22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249D-23F4-4F14-ADE3-C2EF0871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52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A0FB-25CC-45B7-8A1C-1FCE41FB3E22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249D-23F4-4F14-ADE3-C2EF0871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9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A0FB-25CC-45B7-8A1C-1FCE41FB3E22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249D-23F4-4F14-ADE3-C2EF0871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3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BA0FB-25CC-45B7-8A1C-1FCE41FB3E22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7249D-23F4-4F14-ADE3-C2EF0871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7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26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25.jpe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5.png"/><Relationship Id="rId15" Type="http://schemas.openxmlformats.org/officeDocument/2006/relationships/image" Target="../media/image19.jpeg"/><Relationship Id="rId23" Type="http://schemas.openxmlformats.org/officeDocument/2006/relationships/image" Target="../media/image27.gif"/><Relationship Id="rId10" Type="http://schemas.openxmlformats.org/officeDocument/2006/relationships/image" Target="../media/image11.png"/><Relationship Id="rId19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94008" y="4959270"/>
            <a:ext cx="2032774" cy="12428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2" name="직사각형 41"/>
          <p:cNvSpPr/>
          <p:nvPr/>
        </p:nvSpPr>
        <p:spPr>
          <a:xfrm>
            <a:off x="2706957" y="4959270"/>
            <a:ext cx="2718109" cy="12428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1" name="직사각형 40"/>
          <p:cNvSpPr/>
          <p:nvPr/>
        </p:nvSpPr>
        <p:spPr>
          <a:xfrm>
            <a:off x="5852066" y="4934644"/>
            <a:ext cx="2032774" cy="12428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0" name="직사각형 39"/>
          <p:cNvSpPr/>
          <p:nvPr/>
        </p:nvSpPr>
        <p:spPr>
          <a:xfrm>
            <a:off x="8432180" y="4923030"/>
            <a:ext cx="2718109" cy="12428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384323" y="2888862"/>
            <a:ext cx="2718109" cy="138228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8" name="직사각형 37"/>
          <p:cNvSpPr/>
          <p:nvPr/>
        </p:nvSpPr>
        <p:spPr>
          <a:xfrm>
            <a:off x="4667250" y="2923710"/>
            <a:ext cx="3264054" cy="133582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7" name="직사각형 36"/>
          <p:cNvSpPr/>
          <p:nvPr/>
        </p:nvSpPr>
        <p:spPr>
          <a:xfrm>
            <a:off x="485543" y="2929517"/>
            <a:ext cx="3775152" cy="1335823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6" name="순서도: 처리 35"/>
          <p:cNvSpPr/>
          <p:nvPr/>
        </p:nvSpPr>
        <p:spPr>
          <a:xfrm>
            <a:off x="6096000" y="1018710"/>
            <a:ext cx="4565031" cy="1417134"/>
          </a:xfrm>
          <a:prstGeom prst="flowChartProcess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5" name="순서도: 처리 34"/>
          <p:cNvSpPr/>
          <p:nvPr/>
        </p:nvSpPr>
        <p:spPr>
          <a:xfrm>
            <a:off x="636548" y="1041941"/>
            <a:ext cx="4890274" cy="1417134"/>
          </a:xfrm>
          <a:prstGeom prst="flowChartProcess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169405" y="261481"/>
            <a:ext cx="4987962" cy="454105"/>
          </a:xfrm>
        </p:spPr>
        <p:txBody>
          <a:bodyPr vert="horz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2800" b="1">
                <a:solidFill>
                  <a:schemeClr val="dk1"/>
                </a:solidFill>
                <a:latin typeface="KBIZ한마음고딕 R"/>
                <a:ea typeface="KBIZ한마음고딕 R"/>
              </a:rPr>
              <a:t>개발 환경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1539" y="1210504"/>
            <a:ext cx="989388" cy="1072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3072" y="623771"/>
            <a:ext cx="1742378" cy="36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Front-End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9634" y="1259372"/>
            <a:ext cx="750119" cy="9964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21216" y="1399350"/>
            <a:ext cx="834414" cy="8300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45634" y="1484324"/>
            <a:ext cx="1897288" cy="6083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63287" y="2517155"/>
            <a:ext cx="1045426" cy="36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IDE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94091" y="3282627"/>
            <a:ext cx="2249942" cy="6110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41811" y="3184427"/>
            <a:ext cx="935621" cy="88408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6000" y="4549929"/>
            <a:ext cx="1661067" cy="35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Language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442556" y="4974023"/>
            <a:ext cx="849875" cy="114604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15847" y="4573162"/>
            <a:ext cx="1893384" cy="3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RPA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96156" y="5258801"/>
            <a:ext cx="1390844" cy="63826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35967" y="4584777"/>
            <a:ext cx="1219664" cy="362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DB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029414" y="5105537"/>
            <a:ext cx="2041012" cy="97946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861610" y="647002"/>
            <a:ext cx="1010579" cy="36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CI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8449057" y="1458664"/>
            <a:ext cx="1856845" cy="50585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456091" y="1370928"/>
            <a:ext cx="1804993" cy="69267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256547" y="2528770"/>
            <a:ext cx="2973660" cy="36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virtualization software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248010" y="3063494"/>
            <a:ext cx="990738" cy="10097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574323" y="2482307"/>
            <a:ext cx="1115122" cy="363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31" name="TextBox 30"/>
          <p:cNvSpPr txBox="1"/>
          <p:nvPr/>
        </p:nvSpPr>
        <p:spPr>
          <a:xfrm>
            <a:off x="5677830" y="2540387"/>
            <a:ext cx="1115122" cy="367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WAS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4707536" y="3134998"/>
            <a:ext cx="3113780" cy="84355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418136" y="4561545"/>
            <a:ext cx="592408" cy="36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OS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8597544" y="5137296"/>
            <a:ext cx="2314898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494135" y="4947610"/>
            <a:ext cx="1620413" cy="12428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2" name="직사각형 41"/>
          <p:cNvSpPr/>
          <p:nvPr/>
        </p:nvSpPr>
        <p:spPr>
          <a:xfrm>
            <a:off x="2345887" y="4955601"/>
            <a:ext cx="2773969" cy="12428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1" name="직사각형 40"/>
          <p:cNvSpPr/>
          <p:nvPr/>
        </p:nvSpPr>
        <p:spPr>
          <a:xfrm>
            <a:off x="5303709" y="4955801"/>
            <a:ext cx="1537903" cy="12428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0" name="직사각형 39"/>
          <p:cNvSpPr/>
          <p:nvPr/>
        </p:nvSpPr>
        <p:spPr>
          <a:xfrm>
            <a:off x="8923085" y="4934644"/>
            <a:ext cx="2728755" cy="12428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169705" y="2971102"/>
            <a:ext cx="1643821" cy="133001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8" name="직사각형 37"/>
          <p:cNvSpPr/>
          <p:nvPr/>
        </p:nvSpPr>
        <p:spPr>
          <a:xfrm>
            <a:off x="3429562" y="2963054"/>
            <a:ext cx="1881768" cy="133001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7" name="직사각형 36"/>
          <p:cNvSpPr/>
          <p:nvPr/>
        </p:nvSpPr>
        <p:spPr>
          <a:xfrm>
            <a:off x="492471" y="2968199"/>
            <a:ext cx="2709921" cy="1335823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6" name="순서도: 처리 35"/>
          <p:cNvSpPr/>
          <p:nvPr/>
        </p:nvSpPr>
        <p:spPr>
          <a:xfrm>
            <a:off x="2870443" y="1016703"/>
            <a:ext cx="2739675" cy="1440888"/>
          </a:xfrm>
          <a:prstGeom prst="flowChartProcess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5" name="순서도: 처리 34"/>
          <p:cNvSpPr/>
          <p:nvPr/>
        </p:nvSpPr>
        <p:spPr>
          <a:xfrm>
            <a:off x="491817" y="1020501"/>
            <a:ext cx="2172165" cy="1441486"/>
          </a:xfrm>
          <a:prstGeom prst="flowChartProcess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597698" y="116656"/>
            <a:ext cx="4987962" cy="454105"/>
          </a:xfrm>
        </p:spPr>
        <p:txBody>
          <a:bodyPr vert="horz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2800" b="1" dirty="0">
                <a:solidFill>
                  <a:schemeClr val="dk1"/>
                </a:solidFill>
                <a:latin typeface="KBIZ한마음고딕 R"/>
                <a:ea typeface="KBIZ한마음고딕 R"/>
              </a:rPr>
              <a:t>개발 환경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7055" y="1195782"/>
            <a:ext cx="707759" cy="7672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0594" y="682241"/>
            <a:ext cx="1742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solidFill>
                  <a:schemeClr val="dk1"/>
                </a:solidFill>
              </a:rPr>
              <a:t>Front-End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223" y="1220479"/>
            <a:ext cx="540424" cy="7178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91835" y="1953709"/>
            <a:ext cx="1537342" cy="4929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2408" y="2636296"/>
            <a:ext cx="1045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solidFill>
                  <a:schemeClr val="dk1"/>
                </a:solidFill>
              </a:rPr>
              <a:t>IDE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97755" y="3441830"/>
            <a:ext cx="1371549" cy="3724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25694" y="4620042"/>
            <a:ext cx="16610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/>
              <a:t>Language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673914" y="5015990"/>
            <a:ext cx="796153" cy="1073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4375" y="4574675"/>
            <a:ext cx="1893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/>
              <a:t>RPA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61573" y="5284030"/>
            <a:ext cx="1278988" cy="58693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117647" y="4594760"/>
            <a:ext cx="1219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/>
              <a:t>DB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466523" y="5331187"/>
            <a:ext cx="1116922" cy="53600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688895" y="687913"/>
            <a:ext cx="1010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/>
              <a:t>CI/CD</a:t>
            </a:r>
            <a:endParaRPr lang="en-US" altLang="ko-KR" sz="1600" dirty="0">
              <a:solidFill>
                <a:schemeClr val="dk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961338" y="1868188"/>
            <a:ext cx="1455942" cy="39663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966313" y="1254298"/>
            <a:ext cx="1167333" cy="44796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54038" y="2623232"/>
            <a:ext cx="2613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/>
              <a:t>virtualization software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4323" y="2482307"/>
            <a:ext cx="1115122" cy="363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31" name="TextBox 30"/>
          <p:cNvSpPr txBox="1"/>
          <p:nvPr/>
        </p:nvSpPr>
        <p:spPr>
          <a:xfrm>
            <a:off x="3859719" y="2623232"/>
            <a:ext cx="11151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/>
              <a:t>WAS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935250" y="4582712"/>
            <a:ext cx="5924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/>
              <a:t>OS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602" y="5344080"/>
            <a:ext cx="1480600" cy="319338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582" y="3262772"/>
            <a:ext cx="1196489" cy="804764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719" y="5183288"/>
            <a:ext cx="890369" cy="73900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689445" y="678187"/>
            <a:ext cx="15971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/>
              <a:t>SSH Client</a:t>
            </a:r>
            <a:endParaRPr lang="en-US" altLang="ko-KR" sz="1600" dirty="0">
              <a:solidFill>
                <a:schemeClr val="dk1"/>
              </a:solidFill>
            </a:endParaRPr>
          </a:p>
        </p:txBody>
      </p:sp>
      <p:sp>
        <p:nvSpPr>
          <p:cNvPr id="48" name="순서도: 처리 47"/>
          <p:cNvSpPr/>
          <p:nvPr/>
        </p:nvSpPr>
        <p:spPr>
          <a:xfrm>
            <a:off x="5828490" y="1022117"/>
            <a:ext cx="1375634" cy="1447409"/>
          </a:xfrm>
          <a:prstGeom prst="flowChartProcess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47589" y="1408029"/>
            <a:ext cx="946660" cy="536626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00" y="1234248"/>
            <a:ext cx="699763" cy="690338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833" y="3213630"/>
            <a:ext cx="1101999" cy="78592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162609" y="2639656"/>
            <a:ext cx="1208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Framework</a:t>
            </a:r>
            <a:endParaRPr lang="ko-KR" altLang="en-US" sz="1600" dirty="0"/>
          </a:p>
        </p:txBody>
      </p:sp>
      <p:sp>
        <p:nvSpPr>
          <p:cNvPr id="52" name="직사각형 51"/>
          <p:cNvSpPr/>
          <p:nvPr/>
        </p:nvSpPr>
        <p:spPr>
          <a:xfrm>
            <a:off x="5503528" y="2971102"/>
            <a:ext cx="2473979" cy="133001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174" y="3146518"/>
            <a:ext cx="976978" cy="846714"/>
          </a:xfrm>
          <a:prstGeom prst="rect">
            <a:avLst/>
          </a:prstGeom>
        </p:spPr>
      </p:pic>
      <p:pic>
        <p:nvPicPr>
          <p:cNvPr id="54" name="Picture 2" descr="안드로이드 &amp; 아이폰개발 - 모든에듀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1" y="3274381"/>
            <a:ext cx="967606" cy="66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8" t="29057" r="10729" b="33584"/>
          <a:stretch/>
        </p:blipFill>
        <p:spPr>
          <a:xfrm>
            <a:off x="4212539" y="1217016"/>
            <a:ext cx="1305657" cy="45195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437" y="5344080"/>
            <a:ext cx="1423252" cy="58223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073468" y="682980"/>
            <a:ext cx="21089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 smtClean="0"/>
              <a:t>Payment </a:t>
            </a:r>
            <a:r>
              <a:rPr lang="en-US" altLang="ko-KR" sz="1600" dirty="0"/>
              <a:t>Services</a:t>
            </a:r>
            <a:endParaRPr lang="en-US" altLang="ko-KR" sz="1600" dirty="0">
              <a:solidFill>
                <a:schemeClr val="dk1"/>
              </a:solidFill>
            </a:endParaRPr>
          </a:p>
        </p:txBody>
      </p:sp>
      <p:sp>
        <p:nvSpPr>
          <p:cNvPr id="59" name="순서도: 처리 58"/>
          <p:cNvSpPr/>
          <p:nvPr/>
        </p:nvSpPr>
        <p:spPr>
          <a:xfrm>
            <a:off x="7440146" y="1018429"/>
            <a:ext cx="1375634" cy="1447409"/>
          </a:xfrm>
          <a:prstGeom prst="flowChartProcess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937" y="1310295"/>
            <a:ext cx="1179871" cy="936104"/>
          </a:xfrm>
          <a:prstGeom prst="rect">
            <a:avLst/>
          </a:prstGeom>
        </p:spPr>
      </p:pic>
      <p:sp>
        <p:nvSpPr>
          <p:cNvPr id="62" name="순서도: 처리 61"/>
          <p:cNvSpPr/>
          <p:nvPr/>
        </p:nvSpPr>
        <p:spPr>
          <a:xfrm>
            <a:off x="9105622" y="1027166"/>
            <a:ext cx="2546218" cy="1447409"/>
          </a:xfrm>
          <a:prstGeom prst="flowChartProcess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5" name="TextBox 64"/>
          <p:cNvSpPr txBox="1"/>
          <p:nvPr/>
        </p:nvSpPr>
        <p:spPr>
          <a:xfrm>
            <a:off x="9079267" y="677307"/>
            <a:ext cx="2546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/>
              <a:t>API Data Providers</a:t>
            </a:r>
            <a:endParaRPr lang="en-US" altLang="ko-KR" sz="1600" dirty="0">
              <a:solidFill>
                <a:schemeClr val="dk1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837" y="1112624"/>
            <a:ext cx="1857733" cy="61924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259" y="1640915"/>
            <a:ext cx="1159177" cy="808729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798" y="3379941"/>
            <a:ext cx="1246175" cy="313324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10005725" y="2977935"/>
            <a:ext cx="1617352" cy="133001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0" name="TextBox 69"/>
          <p:cNvSpPr txBox="1"/>
          <p:nvPr/>
        </p:nvSpPr>
        <p:spPr>
          <a:xfrm>
            <a:off x="10208533" y="2616489"/>
            <a:ext cx="1302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/>
              <a:t>File Transfer</a:t>
            </a:r>
            <a:endParaRPr lang="en-US" altLang="ko-KR" sz="1600" dirty="0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475198" y="3316206"/>
            <a:ext cx="678405" cy="737325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7037632" y="4955801"/>
            <a:ext cx="1705550" cy="123470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3" name="TextBox 72"/>
          <p:cNvSpPr txBox="1"/>
          <p:nvPr/>
        </p:nvSpPr>
        <p:spPr>
          <a:xfrm>
            <a:off x="6755688" y="4595815"/>
            <a:ext cx="21981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/>
              <a:t>Communication Tools</a:t>
            </a:r>
            <a:endParaRPr lang="en-US" altLang="ko-KR" sz="1600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230" y="5285949"/>
            <a:ext cx="1214353" cy="63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6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KBIZ한마음고딕 R</vt:lpstr>
      <vt:lpstr>맑은 고딕</vt:lpstr>
      <vt:lpstr>Arial</vt:lpstr>
      <vt:lpstr>Office 테마</vt:lpstr>
      <vt:lpstr>개발 환경 </vt:lpstr>
      <vt:lpstr>개발 환경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 환경 </dc:title>
  <dc:creator>이커머스 7차</dc:creator>
  <cp:lastModifiedBy>이커머스 7차</cp:lastModifiedBy>
  <cp:revision>2</cp:revision>
  <dcterms:created xsi:type="dcterms:W3CDTF">2024-10-14T00:46:16Z</dcterms:created>
  <dcterms:modified xsi:type="dcterms:W3CDTF">2024-11-07T03:36:52Z</dcterms:modified>
</cp:coreProperties>
</file>