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3"/>
  </p:notesMasterIdLst>
  <p:sldIdLst>
    <p:sldId id="317" r:id="rId2"/>
  </p:sldIdLst>
  <p:sldSz cx="9906000" cy="6858000" type="A4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FBFBF"/>
    <a:srgbClr val="FF8080"/>
    <a:srgbClr val="FF8181"/>
    <a:srgbClr val="CC0000"/>
    <a:srgbClr val="41719C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0655" autoAdjust="0"/>
  </p:normalViewPr>
  <p:slideViewPr>
    <p:cSldViewPr snapToGrid="0">
      <p:cViewPr varScale="1">
        <p:scale>
          <a:sx n="104" d="100"/>
          <a:sy n="104" d="100"/>
        </p:scale>
        <p:origin x="16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01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3508"/>
          </a:xfrm>
          <a:prstGeom prst="rect">
            <a:avLst/>
          </a:prstGeom>
        </p:spPr>
        <p:txBody>
          <a:bodyPr vert="horz" lIns="94714" tIns="47357" rIns="94714" bIns="4735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4714" tIns="47357" rIns="94714" bIns="47357" rtlCol="0"/>
          <a:lstStyle>
            <a:lvl1pPr algn="r">
              <a:defRPr sz="1200"/>
            </a:lvl1pPr>
          </a:lstStyle>
          <a:p>
            <a:fld id="{2C87CA79-1837-43F8-A6BB-4649CC8C27D7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8863" y="1279525"/>
            <a:ext cx="4987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14" tIns="47357" rIns="94714" bIns="4735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9"/>
            <a:ext cx="5683250" cy="4029879"/>
          </a:xfrm>
          <a:prstGeom prst="rect">
            <a:avLst/>
          </a:prstGeom>
        </p:spPr>
        <p:txBody>
          <a:bodyPr vert="horz" lIns="94714" tIns="47357" rIns="94714" bIns="47357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1108"/>
            <a:ext cx="3078427" cy="513507"/>
          </a:xfrm>
          <a:prstGeom prst="rect">
            <a:avLst/>
          </a:prstGeom>
        </p:spPr>
        <p:txBody>
          <a:bodyPr vert="horz" lIns="94714" tIns="47357" rIns="94714" bIns="4735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3" y="9721108"/>
            <a:ext cx="3078427" cy="513507"/>
          </a:xfrm>
          <a:prstGeom prst="rect">
            <a:avLst/>
          </a:prstGeom>
        </p:spPr>
        <p:txBody>
          <a:bodyPr vert="horz" lIns="94714" tIns="47357" rIns="94714" bIns="47357" rtlCol="0" anchor="b"/>
          <a:lstStyle>
            <a:lvl1pPr algn="r">
              <a:defRPr sz="1200"/>
            </a:lvl1pPr>
          </a:lstStyle>
          <a:p>
            <a:fld id="{AD8606E6-D64D-4987-9BD0-DC73045C5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566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ightSo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 userDrawn="1"/>
        </p:nvSpPr>
        <p:spPr bwMode="auto">
          <a:xfrm>
            <a:off x="128464" y="6606000"/>
            <a:ext cx="3051341" cy="15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Copyright 2024 Ecommerce5th-Mercury All Rights Reserved</a:t>
            </a:r>
            <a:endParaRPr lang="en-US" altLang="ko-KR" sz="800" b="0" i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Line 14"/>
          <p:cNvSpPr>
            <a:spLocks noChangeShapeType="1"/>
          </p:cNvSpPr>
          <p:nvPr userDrawn="1"/>
        </p:nvSpPr>
        <p:spPr bwMode="auto">
          <a:xfrm>
            <a:off x="233361" y="6519863"/>
            <a:ext cx="939685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4462294" y="6551322"/>
            <a:ext cx="722288" cy="21544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Page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</a:t>
            </a:r>
            <a:fld id="{E06F0456-26D2-4770-83EB-00F657BB81E7}" type="slidenum">
              <a:rPr kumimoji="0" lang="en-US" altLang="ko-KR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300038" y="720000"/>
            <a:ext cx="9261474" cy="0"/>
          </a:xfrm>
          <a:prstGeom prst="line">
            <a:avLst/>
          </a:prstGeom>
          <a:ln w="38100" cmpd="sng">
            <a:solidFill>
              <a:schemeClr val="tx1">
                <a:lumMod val="65000"/>
                <a:lumOff val="3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 userDrawn="1"/>
        </p:nvGrpSpPr>
        <p:grpSpPr>
          <a:xfrm>
            <a:off x="222404" y="797518"/>
            <a:ext cx="9459568" cy="5551524"/>
            <a:chOff x="170648" y="797518"/>
            <a:chExt cx="9459568" cy="5551524"/>
          </a:xfrm>
        </p:grpSpPr>
        <p:cxnSp>
          <p:nvCxnSpPr>
            <p:cNvPr id="3" name="직선 연결선 2"/>
            <p:cNvCxnSpPr/>
            <p:nvPr userDrawn="1"/>
          </p:nvCxnSpPr>
          <p:spPr>
            <a:xfrm>
              <a:off x="362316" y="797518"/>
              <a:ext cx="11403" cy="5551524"/>
            </a:xfrm>
            <a:prstGeom prst="line">
              <a:avLst/>
            </a:prstGeom>
            <a:ln>
              <a:solidFill>
                <a:srgbClr val="BFBFBF">
                  <a:alpha val="30000"/>
                </a:srgb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 flipV="1">
              <a:off x="170648" y="948906"/>
              <a:ext cx="9459568" cy="3072"/>
            </a:xfrm>
            <a:prstGeom prst="line">
              <a:avLst/>
            </a:prstGeom>
            <a:ln>
              <a:solidFill>
                <a:srgbClr val="BFBFBF">
                  <a:alpha val="30000"/>
                </a:srgb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>
              <a:off x="9420719" y="797518"/>
              <a:ext cx="11403" cy="5551524"/>
            </a:xfrm>
            <a:prstGeom prst="line">
              <a:avLst/>
            </a:prstGeom>
            <a:ln>
              <a:solidFill>
                <a:srgbClr val="BFBFBF">
                  <a:alpha val="30000"/>
                </a:srgb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 userDrawn="1"/>
          </p:nvCxnSpPr>
          <p:spPr>
            <a:xfrm flipV="1">
              <a:off x="170648" y="6261997"/>
              <a:ext cx="9459568" cy="13852"/>
            </a:xfrm>
            <a:prstGeom prst="line">
              <a:avLst/>
            </a:prstGeom>
            <a:ln>
              <a:solidFill>
                <a:srgbClr val="BFBFBF">
                  <a:alpha val="30000"/>
                </a:srgb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510" y="6554883"/>
            <a:ext cx="1080000" cy="23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604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utoZ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4"/>
          <p:cNvSpPr>
            <a:spLocks noChangeShapeType="1"/>
          </p:cNvSpPr>
          <p:nvPr userDrawn="1"/>
        </p:nvSpPr>
        <p:spPr bwMode="auto">
          <a:xfrm>
            <a:off x="233361" y="6519863"/>
            <a:ext cx="939685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4462294" y="6551322"/>
            <a:ext cx="722288" cy="21544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Page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</a:t>
            </a:r>
            <a:fld id="{E06F0456-26D2-4770-83EB-00F657BB81E7}" type="slidenum">
              <a:rPr kumimoji="0" lang="en-US" altLang="ko-KR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300038" y="720000"/>
            <a:ext cx="9261474" cy="0"/>
          </a:xfrm>
          <a:prstGeom prst="line">
            <a:avLst/>
          </a:prstGeom>
          <a:ln w="38100" cmpd="sng">
            <a:solidFill>
              <a:schemeClr val="tx1">
                <a:lumMod val="65000"/>
                <a:lumOff val="3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 userDrawn="1"/>
        </p:nvGrpSpPr>
        <p:grpSpPr>
          <a:xfrm>
            <a:off x="222404" y="797518"/>
            <a:ext cx="9459568" cy="5551524"/>
            <a:chOff x="170648" y="797518"/>
            <a:chExt cx="9459568" cy="5551524"/>
          </a:xfrm>
        </p:grpSpPr>
        <p:cxnSp>
          <p:nvCxnSpPr>
            <p:cNvPr id="3" name="직선 연결선 2"/>
            <p:cNvCxnSpPr/>
            <p:nvPr userDrawn="1"/>
          </p:nvCxnSpPr>
          <p:spPr>
            <a:xfrm>
              <a:off x="362316" y="797518"/>
              <a:ext cx="11403" cy="5551524"/>
            </a:xfrm>
            <a:prstGeom prst="line">
              <a:avLst/>
            </a:prstGeom>
            <a:ln>
              <a:solidFill>
                <a:srgbClr val="BFBFBF">
                  <a:alpha val="20000"/>
                </a:srgb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 flipV="1">
              <a:off x="170648" y="948906"/>
              <a:ext cx="9459568" cy="3072"/>
            </a:xfrm>
            <a:prstGeom prst="line">
              <a:avLst/>
            </a:prstGeom>
            <a:ln>
              <a:solidFill>
                <a:srgbClr val="BFBFBF">
                  <a:alpha val="20000"/>
                </a:srgb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>
              <a:off x="9420719" y="797518"/>
              <a:ext cx="11403" cy="5551524"/>
            </a:xfrm>
            <a:prstGeom prst="line">
              <a:avLst/>
            </a:prstGeom>
            <a:ln>
              <a:solidFill>
                <a:srgbClr val="BFBFBF">
                  <a:alpha val="20000"/>
                </a:srgb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 userDrawn="1"/>
          </p:nvCxnSpPr>
          <p:spPr>
            <a:xfrm flipV="1">
              <a:off x="170648" y="6261997"/>
              <a:ext cx="9459568" cy="13852"/>
            </a:xfrm>
            <a:prstGeom prst="line">
              <a:avLst/>
            </a:prstGeom>
            <a:ln>
              <a:solidFill>
                <a:srgbClr val="BFBFBF">
                  <a:alpha val="20000"/>
                </a:srgb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510" y="6554883"/>
            <a:ext cx="1080000" cy="230036"/>
          </a:xfrm>
          <a:prstGeom prst="rect">
            <a:avLst/>
          </a:prstGeom>
        </p:spPr>
      </p:pic>
      <p:sp>
        <p:nvSpPr>
          <p:cNvPr id="18" name="Rectangle 9"/>
          <p:cNvSpPr>
            <a:spLocks noChangeArrowheads="1"/>
          </p:cNvSpPr>
          <p:nvPr userDrawn="1"/>
        </p:nvSpPr>
        <p:spPr bwMode="auto">
          <a:xfrm>
            <a:off x="128464" y="6606000"/>
            <a:ext cx="3051341" cy="15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Copyright 2024 Ecommerce5th-Mercury All Rights Reserved</a:t>
            </a:r>
            <a:endParaRPr lang="en-US" altLang="ko-KR" sz="800" b="0" i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8722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하이미디어 성남캠퍼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4"/>
          <p:cNvSpPr>
            <a:spLocks noChangeShapeType="1"/>
          </p:cNvSpPr>
          <p:nvPr userDrawn="1"/>
        </p:nvSpPr>
        <p:spPr bwMode="auto">
          <a:xfrm>
            <a:off x="233361" y="6519863"/>
            <a:ext cx="939685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4462294" y="6551322"/>
            <a:ext cx="722288" cy="21544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Page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</a:t>
            </a:r>
            <a:fld id="{E06F0456-26D2-4770-83EB-00F657BB81E7}" type="slidenum">
              <a:rPr kumimoji="0" lang="en-US" altLang="ko-KR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300038" y="720000"/>
            <a:ext cx="9261474" cy="0"/>
          </a:xfrm>
          <a:prstGeom prst="line">
            <a:avLst/>
          </a:prstGeom>
          <a:ln w="38100" cmpd="sng">
            <a:solidFill>
              <a:schemeClr val="tx1">
                <a:lumMod val="65000"/>
                <a:lumOff val="3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 userDrawn="1"/>
        </p:nvGrpSpPr>
        <p:grpSpPr>
          <a:xfrm>
            <a:off x="222404" y="797518"/>
            <a:ext cx="9459568" cy="5551524"/>
            <a:chOff x="170648" y="797518"/>
            <a:chExt cx="9459568" cy="5551524"/>
          </a:xfrm>
        </p:grpSpPr>
        <p:cxnSp>
          <p:nvCxnSpPr>
            <p:cNvPr id="3" name="직선 연결선 2"/>
            <p:cNvCxnSpPr/>
            <p:nvPr userDrawn="1"/>
          </p:nvCxnSpPr>
          <p:spPr>
            <a:xfrm>
              <a:off x="362316" y="797518"/>
              <a:ext cx="11403" cy="5551524"/>
            </a:xfrm>
            <a:prstGeom prst="line">
              <a:avLst/>
            </a:prstGeom>
            <a:ln>
              <a:solidFill>
                <a:srgbClr val="BFBFBF">
                  <a:alpha val="20000"/>
                </a:srgb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 flipV="1">
              <a:off x="170648" y="948906"/>
              <a:ext cx="9459568" cy="3072"/>
            </a:xfrm>
            <a:prstGeom prst="line">
              <a:avLst/>
            </a:prstGeom>
            <a:ln>
              <a:solidFill>
                <a:srgbClr val="BFBFBF">
                  <a:alpha val="20000"/>
                </a:srgb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>
              <a:off x="9420719" y="797518"/>
              <a:ext cx="11403" cy="5551524"/>
            </a:xfrm>
            <a:prstGeom prst="line">
              <a:avLst/>
            </a:prstGeom>
            <a:ln>
              <a:solidFill>
                <a:srgbClr val="BFBFBF">
                  <a:alpha val="20000"/>
                </a:srgb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 userDrawn="1"/>
          </p:nvCxnSpPr>
          <p:spPr>
            <a:xfrm flipV="1">
              <a:off x="170648" y="6261997"/>
              <a:ext cx="9459568" cy="13852"/>
            </a:xfrm>
            <a:prstGeom prst="line">
              <a:avLst/>
            </a:prstGeom>
            <a:ln>
              <a:solidFill>
                <a:srgbClr val="BFBFBF">
                  <a:alpha val="20000"/>
                </a:srgb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510" y="6554883"/>
            <a:ext cx="1080000" cy="230036"/>
          </a:xfrm>
          <a:prstGeom prst="rect">
            <a:avLst/>
          </a:prstGeom>
        </p:spPr>
      </p:pic>
      <p:sp>
        <p:nvSpPr>
          <p:cNvPr id="16" name="Rectangle 9"/>
          <p:cNvSpPr>
            <a:spLocks noChangeArrowheads="1"/>
          </p:cNvSpPr>
          <p:nvPr userDrawn="1"/>
        </p:nvSpPr>
        <p:spPr bwMode="auto">
          <a:xfrm>
            <a:off x="128464" y="6606000"/>
            <a:ext cx="3051341" cy="15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Copyright 2024 Ecommerce5th-Mercury All Rights Reserved</a:t>
            </a:r>
            <a:endParaRPr lang="en-US" altLang="ko-KR" sz="800" b="0" i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5681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2705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3" r:id="rId2"/>
    <p:sldLayoutId id="2147483672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jpeg"/><Relationship Id="rId18" Type="http://schemas.openxmlformats.org/officeDocument/2006/relationships/image" Target="../media/image1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jp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jpe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215032" y="332656"/>
            <a:ext cx="9418495" cy="36004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 환경</a:t>
            </a:r>
            <a:endParaRPr lang="ko-KR" altLang="en-US" sz="16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AutoShape 4" descr="HTML5 로고"/>
          <p:cNvSpPr>
            <a:spLocks noChangeAspect="1" noChangeArrowheads="1"/>
          </p:cNvSpPr>
          <p:nvPr/>
        </p:nvSpPr>
        <p:spPr bwMode="auto">
          <a:xfrm>
            <a:off x="-1075179" y="69269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45" name="그룹 44"/>
          <p:cNvGrpSpPr/>
          <p:nvPr/>
        </p:nvGrpSpPr>
        <p:grpSpPr>
          <a:xfrm>
            <a:off x="-95067" y="932227"/>
            <a:ext cx="5897301" cy="1626246"/>
            <a:chOff x="-95067" y="932227"/>
            <a:chExt cx="5897301" cy="1626246"/>
          </a:xfrm>
        </p:grpSpPr>
        <p:sp>
          <p:nvSpPr>
            <p:cNvPr id="35" name="직사각형 34"/>
            <p:cNvSpPr/>
            <p:nvPr/>
          </p:nvSpPr>
          <p:spPr>
            <a:xfrm>
              <a:off x="452583" y="932227"/>
              <a:ext cx="5331002" cy="16262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7593" y="1127542"/>
              <a:ext cx="1354726" cy="1284925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5299" y="1130705"/>
              <a:ext cx="1082293" cy="1098003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3556" y="1127542"/>
              <a:ext cx="1101166" cy="1101166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5067" y="997497"/>
              <a:ext cx="2722512" cy="1361256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4497874" y="958385"/>
              <a:ext cx="13043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/>
                <a:t>Front-End</a:t>
              </a:r>
              <a:endParaRPr lang="ko-KR" altLang="en-US" sz="1600" dirty="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5049448" y="3841739"/>
            <a:ext cx="2053461" cy="1109628"/>
            <a:chOff x="5858631" y="2638018"/>
            <a:chExt cx="3276089" cy="1146445"/>
          </a:xfrm>
        </p:grpSpPr>
        <p:sp>
          <p:nvSpPr>
            <p:cNvPr id="41" name="직사각형 40"/>
            <p:cNvSpPr/>
            <p:nvPr/>
          </p:nvSpPr>
          <p:spPr>
            <a:xfrm>
              <a:off x="5858631" y="2638018"/>
              <a:ext cx="3255660" cy="11464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70379" y="2830543"/>
              <a:ext cx="1455160" cy="765048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7203318" y="2699504"/>
              <a:ext cx="1931402" cy="349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600" dirty="0" smtClean="0"/>
                <a:t>사용 언어</a:t>
              </a:r>
              <a:endParaRPr lang="ko-KR" altLang="en-US" sz="1600" dirty="0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7179105" y="3833511"/>
            <a:ext cx="1679790" cy="1125286"/>
            <a:chOff x="6173195" y="1162421"/>
            <a:chExt cx="1589781" cy="1146445"/>
          </a:xfrm>
        </p:grpSpPr>
        <p:sp>
          <p:nvSpPr>
            <p:cNvPr id="57" name="직사각형 56"/>
            <p:cNvSpPr/>
            <p:nvPr/>
          </p:nvSpPr>
          <p:spPr>
            <a:xfrm>
              <a:off x="6173195" y="1162421"/>
              <a:ext cx="1551552" cy="11464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84991" y="1487199"/>
              <a:ext cx="1312383" cy="621488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6458616" y="1162421"/>
              <a:ext cx="13043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600" smtClean="0"/>
                <a:t>형상 관리</a:t>
              </a:r>
              <a:endParaRPr lang="ko-KR" altLang="en-US" sz="1600" dirty="0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452582" y="2606753"/>
            <a:ext cx="8365919" cy="1166602"/>
            <a:chOff x="452582" y="2606753"/>
            <a:chExt cx="8365919" cy="1166602"/>
          </a:xfrm>
        </p:grpSpPr>
        <p:sp>
          <p:nvSpPr>
            <p:cNvPr id="36" name="직사각형 35"/>
            <p:cNvSpPr/>
            <p:nvPr/>
          </p:nvSpPr>
          <p:spPr>
            <a:xfrm>
              <a:off x="452582" y="2626910"/>
              <a:ext cx="8365919" cy="11464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21912" y="2764169"/>
              <a:ext cx="1561355" cy="831422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891362" y="2817608"/>
              <a:ext cx="1702876" cy="765048"/>
            </a:xfrm>
            <a:prstGeom prst="rect">
              <a:avLst/>
            </a:prstGeom>
          </p:spPr>
        </p:pic>
        <p:pic>
          <p:nvPicPr>
            <p:cNvPr id="29" name="Picture 2" descr="안드로이드 &amp; 아이폰개발 - 모든에듀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4956" y="2744815"/>
              <a:ext cx="1505921" cy="8858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TextBox 42"/>
            <p:cNvSpPr txBox="1"/>
            <p:nvPr/>
          </p:nvSpPr>
          <p:spPr>
            <a:xfrm>
              <a:off x="7489557" y="2606753"/>
              <a:ext cx="13043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600" dirty="0" smtClean="0"/>
                <a:t>개발 도구</a:t>
              </a:r>
              <a:endParaRPr lang="ko-KR" altLang="en-US" sz="1600" dirty="0"/>
            </a:p>
          </p:txBody>
        </p:sp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9677" y="2789769"/>
              <a:ext cx="1198856" cy="916905"/>
            </a:xfrm>
            <a:prstGeom prst="rect">
              <a:avLst/>
            </a:prstGeom>
          </p:spPr>
        </p:pic>
      </p:grpSp>
      <p:grpSp>
        <p:nvGrpSpPr>
          <p:cNvPr id="64" name="그룹 63"/>
          <p:cNvGrpSpPr/>
          <p:nvPr/>
        </p:nvGrpSpPr>
        <p:grpSpPr>
          <a:xfrm>
            <a:off x="452581" y="3833511"/>
            <a:ext cx="4414337" cy="1146445"/>
            <a:chOff x="452581" y="3833511"/>
            <a:chExt cx="4414337" cy="1146445"/>
          </a:xfrm>
        </p:grpSpPr>
        <p:sp>
          <p:nvSpPr>
            <p:cNvPr id="37" name="직사각형 36"/>
            <p:cNvSpPr/>
            <p:nvPr/>
          </p:nvSpPr>
          <p:spPr>
            <a:xfrm>
              <a:off x="452581" y="3833511"/>
              <a:ext cx="4414337" cy="11464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843390" y="3905432"/>
              <a:ext cx="1119738" cy="974645"/>
            </a:xfrm>
            <a:prstGeom prst="rect">
              <a:avLst/>
            </a:prstGeom>
          </p:spPr>
        </p:pic>
        <p:pic>
          <p:nvPicPr>
            <p:cNvPr id="28" name="Picture 2" descr="오라클, AI 순풍 타고 매출 17조원 달성 &lt; 뉴스위드AI &lt; AI·엔터프라이즈 &lt; 기사본문 - 디지털투데이 (DigitalToday)"/>
            <p:cNvPicPr>
              <a:picLocks noChangeAspect="1" noChangeArrowheads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154" b="30583"/>
            <a:stretch/>
          </p:blipFill>
          <p:spPr bwMode="auto">
            <a:xfrm>
              <a:off x="632905" y="4002498"/>
              <a:ext cx="1969177" cy="5735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48"/>
            <p:cNvSpPr txBox="1"/>
            <p:nvPr/>
          </p:nvSpPr>
          <p:spPr>
            <a:xfrm>
              <a:off x="3742800" y="3856459"/>
              <a:ext cx="10800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/>
                <a:t>DB</a:t>
              </a:r>
              <a:endParaRPr lang="ko-KR" altLang="en-US" sz="1600" dirty="0"/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6108980" y="958385"/>
            <a:ext cx="2738674" cy="1556087"/>
            <a:chOff x="5860632" y="3844953"/>
            <a:chExt cx="3255660" cy="1146445"/>
          </a:xfrm>
        </p:grpSpPr>
        <p:sp>
          <p:nvSpPr>
            <p:cNvPr id="38" name="직사각형 37"/>
            <p:cNvSpPr/>
            <p:nvPr/>
          </p:nvSpPr>
          <p:spPr>
            <a:xfrm>
              <a:off x="5860632" y="3844953"/>
              <a:ext cx="3255660" cy="11464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0002" y="3992147"/>
              <a:ext cx="1304690" cy="868212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2966" y="4061612"/>
              <a:ext cx="1607652" cy="571420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7724747" y="3872279"/>
              <a:ext cx="13043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/>
                <a:t>RPA</a:t>
              </a:r>
              <a:endParaRPr lang="ko-KR" altLang="en-US" sz="1600" dirty="0"/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6120221" y="5070595"/>
            <a:ext cx="2738673" cy="1146445"/>
            <a:chOff x="6750975" y="5077018"/>
            <a:chExt cx="2508482" cy="1146445"/>
          </a:xfrm>
        </p:grpSpPr>
        <p:sp>
          <p:nvSpPr>
            <p:cNvPr id="40" name="직사각형 39"/>
            <p:cNvSpPr/>
            <p:nvPr/>
          </p:nvSpPr>
          <p:spPr>
            <a:xfrm>
              <a:off x="6750975" y="5077018"/>
              <a:ext cx="2508482" cy="11464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802539" y="5268998"/>
              <a:ext cx="2332181" cy="801665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7898457" y="5138592"/>
              <a:ext cx="13043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/>
                <a:t>OS</a:t>
              </a:r>
              <a:endParaRPr lang="ko-KR" altLang="en-US" sz="1600" dirty="0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450549" y="5077018"/>
            <a:ext cx="1832718" cy="1146445"/>
            <a:chOff x="450549" y="5077018"/>
            <a:chExt cx="1509139" cy="1146445"/>
          </a:xfrm>
        </p:grpSpPr>
        <p:sp>
          <p:nvSpPr>
            <p:cNvPr id="39" name="직사각형 38"/>
            <p:cNvSpPr/>
            <p:nvPr/>
          </p:nvSpPr>
          <p:spPr>
            <a:xfrm>
              <a:off x="450549" y="5077018"/>
              <a:ext cx="1480819" cy="11464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496395" y="5383095"/>
              <a:ext cx="898750" cy="748557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655328" y="5078836"/>
              <a:ext cx="13043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/>
                <a:t>WAS</a:t>
              </a:r>
              <a:endParaRPr lang="ko-KR" altLang="en-US" sz="1600" dirty="0"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2661680" y="5070596"/>
            <a:ext cx="3159428" cy="1152868"/>
            <a:chOff x="3493225" y="5108549"/>
            <a:chExt cx="3159428" cy="1146445"/>
          </a:xfrm>
        </p:grpSpPr>
        <p:sp>
          <p:nvSpPr>
            <p:cNvPr id="56" name="직사각형 55"/>
            <p:cNvSpPr/>
            <p:nvPr/>
          </p:nvSpPr>
          <p:spPr>
            <a:xfrm>
              <a:off x="3493225" y="5108549"/>
              <a:ext cx="3133013" cy="11464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3648076" y="5230170"/>
              <a:ext cx="793310" cy="863416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5929267" y="5401828"/>
              <a:ext cx="495934" cy="536003"/>
            </a:xfrm>
            <a:prstGeom prst="rect">
              <a:avLst/>
            </a:prstGeom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4747020" y="5383095"/>
              <a:ext cx="947819" cy="534290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5348293" y="5112397"/>
              <a:ext cx="13043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600" dirty="0" smtClean="0"/>
                <a:t>배포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9783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9997</TotalTime>
  <Words>14</Words>
  <Application>Microsoft Office PowerPoint</Application>
  <PresentationFormat>A4 용지(210x297mm)</PresentationFormat>
  <Paragraphs>10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나눔고딕</vt:lpstr>
      <vt:lpstr>맑은 고딕</vt:lpstr>
      <vt:lpstr>Arial</vt:lpstr>
      <vt:lpstr>Calibri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.</dc:creator>
  <cp:lastModifiedBy>USER</cp:lastModifiedBy>
  <cp:revision>1076</cp:revision>
  <cp:lastPrinted>2023-07-17T07:59:14Z</cp:lastPrinted>
  <dcterms:created xsi:type="dcterms:W3CDTF">2017-07-03T04:44:06Z</dcterms:created>
  <dcterms:modified xsi:type="dcterms:W3CDTF">2024-02-20T05:29:12Z</dcterms:modified>
</cp:coreProperties>
</file>