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커머스 7차" initials="이7" lastIdx="1" clrIdx="0">
    <p:extLst>
      <p:ext uri="{19B8F6BF-5375-455C-9EA6-DF929625EA0E}">
        <p15:presenceInfo xmlns:p15="http://schemas.microsoft.com/office/powerpoint/2012/main" userId="이커머스 7차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7T14:37:38.8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5C10-365A-4AA4-8B3D-B07EFB559878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6427-B688-472B-B305-AA844ECFF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5C10-365A-4AA4-8B3D-B07EFB559878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6427-B688-472B-B305-AA844ECFF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2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5C10-365A-4AA4-8B3D-B07EFB559878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6427-B688-472B-B305-AA844ECFF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9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5C10-365A-4AA4-8B3D-B07EFB559878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6427-B688-472B-B305-AA844ECFF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50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5C10-365A-4AA4-8B3D-B07EFB559878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6427-B688-472B-B305-AA844ECFF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50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5C10-365A-4AA4-8B3D-B07EFB559878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6427-B688-472B-B305-AA844ECFF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5C10-365A-4AA4-8B3D-B07EFB559878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6427-B688-472B-B305-AA844ECFF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5C10-365A-4AA4-8B3D-B07EFB559878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6427-B688-472B-B305-AA844ECFF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93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5C10-365A-4AA4-8B3D-B07EFB559878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6427-B688-472B-B305-AA844ECFF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4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5C10-365A-4AA4-8B3D-B07EFB559878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6427-B688-472B-B305-AA844ECFF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9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5C10-365A-4AA4-8B3D-B07EFB559878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6427-B688-472B-B305-AA844ECFF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5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25C10-365A-4AA4-8B3D-B07EFB559878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6427-B688-472B-B305-AA844ECFF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comments" Target="../comments/comment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24583" cy="2286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5" y="228632"/>
            <a:ext cx="4591691" cy="10478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906" y="0"/>
            <a:ext cx="4753638" cy="127652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416" y="0"/>
            <a:ext cx="2610214" cy="3810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46061"/>
            <a:ext cx="751627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6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39746" cy="49536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851" y="0"/>
            <a:ext cx="3982006" cy="18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77568" y="28359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화면에서 검정색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851" y="641894"/>
            <a:ext cx="3496163" cy="2000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854" y="278077"/>
            <a:ext cx="2829320" cy="1333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4854" y="925489"/>
            <a:ext cx="2667372" cy="2857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75570" y="866209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왼쪽에서 숨겨서 나타내기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3851" y="1161006"/>
            <a:ext cx="3629532" cy="2191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43851" y="13887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닫기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3851" y="1705193"/>
            <a:ext cx="2838846" cy="1714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851" y="1885319"/>
            <a:ext cx="828791" cy="2286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0982" y="2138661"/>
            <a:ext cx="4701841" cy="55178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9851" y="2698447"/>
            <a:ext cx="695422" cy="28579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9100" y="3134627"/>
            <a:ext cx="2886478" cy="3143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95578" y="2804049"/>
            <a:ext cx="1390844" cy="152421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09100" y="3963810"/>
            <a:ext cx="2819794" cy="85737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17274" y="4328262"/>
            <a:ext cx="1019317" cy="27626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4918577"/>
            <a:ext cx="342948" cy="33342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2948" y="4953691"/>
            <a:ext cx="2610214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9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이커머스 7차</dc:creator>
  <cp:lastModifiedBy>이커머스 7차</cp:lastModifiedBy>
  <cp:revision>5</cp:revision>
  <dcterms:created xsi:type="dcterms:W3CDTF">2024-10-07T05:31:16Z</dcterms:created>
  <dcterms:modified xsi:type="dcterms:W3CDTF">2024-10-08T08:41:41Z</dcterms:modified>
</cp:coreProperties>
</file>