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D8B-427E-4D31-92BF-DD7B4CC7411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66C0-D6DC-4669-AC06-DCF9287B0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3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D8B-427E-4D31-92BF-DD7B4CC7411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66C0-D6DC-4669-AC06-DCF9287B0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2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D8B-427E-4D31-92BF-DD7B4CC7411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66C0-D6DC-4669-AC06-DCF9287B0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0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D8B-427E-4D31-92BF-DD7B4CC7411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66C0-D6DC-4669-AC06-DCF9287B0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2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D8B-427E-4D31-92BF-DD7B4CC7411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66C0-D6DC-4669-AC06-DCF9287B0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3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D8B-427E-4D31-92BF-DD7B4CC7411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66C0-D6DC-4669-AC06-DCF9287B0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9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D8B-427E-4D31-92BF-DD7B4CC7411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66C0-D6DC-4669-AC06-DCF9287B0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0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D8B-427E-4D31-92BF-DD7B4CC7411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66C0-D6DC-4669-AC06-DCF9287B0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D8B-427E-4D31-92BF-DD7B4CC7411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66C0-D6DC-4669-AC06-DCF9287B0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D8B-427E-4D31-92BF-DD7B4CC7411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66C0-D6DC-4669-AC06-DCF9287B0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D8B-427E-4D31-92BF-DD7B4CC7411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66C0-D6DC-4669-AC06-DCF9287B0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3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C2D8B-427E-4D31-92BF-DD7B4CC7411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66C0-D6DC-4669-AC06-DCF9287B0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0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3220" cy="1857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219" y="0"/>
            <a:ext cx="33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첫번째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style.css</a:t>
            </a:r>
            <a:r>
              <a:rPr lang="ko-KR" altLang="en-US" dirty="0" smtClean="0"/>
              <a:t>에서 찾고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50638" y="1406040"/>
            <a:ext cx="33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xl,lg,md</a:t>
            </a:r>
            <a:r>
              <a:rPr lang="en-US" altLang="ko-KR" dirty="0" err="1"/>
              <a:t>,</a:t>
            </a:r>
            <a:r>
              <a:rPr lang="en-US" altLang="ko-KR" dirty="0" err="1" smtClean="0"/>
              <a:t>sm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화면크기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3626"/>
            <a:ext cx="3992398" cy="22923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963" y="2206430"/>
            <a:ext cx="5562566" cy="2526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203" y="4633545"/>
            <a:ext cx="33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이건 </a:t>
            </a:r>
            <a:r>
              <a:rPr lang="en-US" altLang="ko-KR" dirty="0" smtClean="0"/>
              <a:t>col-lg-12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6518" y="5778015"/>
            <a:ext cx="498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sz="3600" dirty="0" smtClean="0">
                <a:solidFill>
                  <a:srgbClr val="FF0000"/>
                </a:solidFill>
              </a:rPr>
              <a:t>col-</a:t>
            </a:r>
            <a:r>
              <a:rPr lang="en-US" altLang="ko-KR" sz="3600" dirty="0" err="1" smtClean="0">
                <a:solidFill>
                  <a:srgbClr val="FF0000"/>
                </a:solidFill>
              </a:rPr>
              <a:t>lg</a:t>
            </a:r>
            <a:r>
              <a:rPr lang="en-US" altLang="ko-KR" sz="3600" dirty="0" smtClean="0">
                <a:solidFill>
                  <a:srgbClr val="FF0000"/>
                </a:solidFill>
              </a:rPr>
              <a:t>-</a:t>
            </a:r>
            <a:r>
              <a:rPr lang="ko-KR" altLang="en-US" sz="3600" dirty="0" smtClean="0">
                <a:solidFill>
                  <a:srgbClr val="FF0000"/>
                </a:solidFill>
              </a:rPr>
              <a:t>는 </a:t>
            </a:r>
            <a:r>
              <a:rPr lang="ko-KR" altLang="en-US" sz="3600" dirty="0" err="1" smtClean="0">
                <a:solidFill>
                  <a:srgbClr val="FF0000"/>
                </a:solidFill>
              </a:rPr>
              <a:t>박스크기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3219" y="605651"/>
            <a:ext cx="336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col-</a:t>
            </a:r>
            <a:r>
              <a:rPr lang="en-US" altLang="ko-KR" dirty="0" err="1" smtClean="0"/>
              <a:t>lg</a:t>
            </a:r>
            <a:r>
              <a:rPr lang="en-US" altLang="ko-KR" dirty="0" smtClean="0"/>
              <a:t>-(1-12)</a:t>
            </a:r>
            <a:r>
              <a:rPr lang="ko-KR" altLang="en-US" dirty="0" smtClean="0"/>
              <a:t>까지 있는데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화면크기의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1/12</a:t>
            </a:r>
            <a:r>
              <a:rPr lang="ko-KR" altLang="en-US" dirty="0" err="1" smtClean="0"/>
              <a:t>라는뜻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203" y="5506915"/>
            <a:ext cx="611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col-lg-12</a:t>
            </a:r>
            <a:r>
              <a:rPr lang="ko-KR" altLang="en-US" dirty="0" smtClean="0"/>
              <a:t>는 전체화면박스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그중의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는 입력 박스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7803" y="4785945"/>
            <a:ext cx="33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이건 </a:t>
            </a:r>
            <a:r>
              <a:rPr lang="en-US" altLang="ko-KR" dirty="0" smtClean="0"/>
              <a:t>col-lg-8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361050" y="0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Checkout.html</a:t>
            </a:r>
          </a:p>
        </p:txBody>
      </p:sp>
    </p:spTree>
    <p:extLst>
      <p:ext uri="{BB962C8B-B14F-4D97-AF65-F5344CB8AC3E}">
        <p14:creationId xmlns:p14="http://schemas.microsoft.com/office/powerpoint/2010/main" val="361561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2" y="273590"/>
            <a:ext cx="11279174" cy="1000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52" y="1273855"/>
            <a:ext cx="9135750" cy="1686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84" y="2960015"/>
            <a:ext cx="1714739" cy="2191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2451" y="33293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50A14F"/>
                </a:solidFill>
                <a:effectLst/>
                <a:latin typeface="Fira Code"/>
              </a:rPr>
              <a:t>.row</a:t>
            </a:r>
            <a:r>
              <a:rPr lang="en-US" altLang="ko-KR" b="0" i="0" dirty="0" smtClean="0">
                <a:solidFill>
                  <a:srgbClr val="383A42"/>
                </a:solidFill>
                <a:effectLst/>
                <a:latin typeface="Fira Code"/>
              </a:rPr>
              <a:t>{</a:t>
            </a:r>
            <a:r>
              <a:rPr lang="en-US" altLang="ko-KR" b="0" i="0" dirty="0" smtClean="0">
                <a:solidFill>
                  <a:srgbClr val="E45649"/>
                </a:solidFill>
                <a:effectLst/>
                <a:latin typeface="Fira Code"/>
              </a:rPr>
              <a:t>display</a:t>
            </a:r>
            <a:r>
              <a:rPr lang="en-US" altLang="ko-KR" b="0" i="0" dirty="0" smtClean="0">
                <a:solidFill>
                  <a:srgbClr val="383A42"/>
                </a:solidFill>
                <a:effectLst/>
                <a:latin typeface="Fira Code"/>
              </a:rPr>
              <a:t>:-</a:t>
            </a:r>
            <a:r>
              <a:rPr lang="en-US" altLang="ko-KR" b="0" i="0" dirty="0" err="1" smtClean="0">
                <a:solidFill>
                  <a:srgbClr val="383A42"/>
                </a:solidFill>
                <a:effectLst/>
                <a:latin typeface="Fira Code"/>
              </a:rPr>
              <a:t>ms-flexbox;</a:t>
            </a:r>
            <a:r>
              <a:rPr lang="en-US" altLang="ko-KR" b="0" i="0" dirty="0" err="1" smtClean="0">
                <a:solidFill>
                  <a:srgbClr val="E45649"/>
                </a:solidFill>
                <a:effectLst/>
                <a:latin typeface="Fira Code"/>
              </a:rPr>
              <a:t>display</a:t>
            </a:r>
            <a:r>
              <a:rPr lang="en-US" altLang="ko-KR" b="0" i="0" dirty="0" err="1" smtClean="0">
                <a:solidFill>
                  <a:srgbClr val="383A42"/>
                </a:solidFill>
                <a:effectLst/>
                <a:latin typeface="Fira Code"/>
              </a:rPr>
              <a:t>:flex</a:t>
            </a:r>
            <a:r>
              <a:rPr lang="en-US" altLang="ko-KR" b="0" i="0" dirty="0" smtClean="0">
                <a:solidFill>
                  <a:srgbClr val="383A42"/>
                </a:solidFill>
                <a:effectLst/>
                <a:latin typeface="Fira Code"/>
              </a:rPr>
              <a:t>;</a:t>
            </a:r>
            <a:r>
              <a:rPr lang="en-US" altLang="ko-KR" b="0" i="0" dirty="0" smtClean="0">
                <a:solidFill>
                  <a:srgbClr val="E45649"/>
                </a:solidFill>
                <a:effectLst/>
                <a:latin typeface="Fira Code"/>
              </a:rPr>
              <a:t>-</a:t>
            </a:r>
            <a:r>
              <a:rPr lang="en-US" altLang="ko-KR" b="0" i="0" dirty="0" err="1" smtClean="0">
                <a:solidFill>
                  <a:srgbClr val="E45649"/>
                </a:solidFill>
                <a:effectLst/>
                <a:latin typeface="Fira Code"/>
              </a:rPr>
              <a:t>ms-flex-wrap</a:t>
            </a:r>
            <a:r>
              <a:rPr lang="en-US" altLang="ko-KR" b="0" i="0" dirty="0" err="1" smtClean="0">
                <a:solidFill>
                  <a:srgbClr val="383A42"/>
                </a:solidFill>
                <a:effectLst/>
                <a:latin typeface="Fira Code"/>
              </a:rPr>
              <a:t>:wrap;</a:t>
            </a:r>
            <a:r>
              <a:rPr lang="en-US" altLang="ko-KR" b="0" i="0" dirty="0" err="1" smtClean="0">
                <a:solidFill>
                  <a:srgbClr val="E45649"/>
                </a:solidFill>
                <a:effectLst/>
                <a:latin typeface="Fira Code"/>
              </a:rPr>
              <a:t>flex-wrap</a:t>
            </a:r>
            <a:r>
              <a:rPr lang="en-US" altLang="ko-KR" b="0" i="0" dirty="0" err="1" smtClean="0">
                <a:solidFill>
                  <a:srgbClr val="383A42"/>
                </a:solidFill>
                <a:effectLst/>
                <a:latin typeface="Fira Code"/>
              </a:rPr>
              <a:t>:wrap;</a:t>
            </a:r>
            <a:r>
              <a:rPr lang="en-US" altLang="ko-KR" b="0" i="0" dirty="0" err="1" smtClean="0">
                <a:solidFill>
                  <a:srgbClr val="E45649"/>
                </a:solidFill>
                <a:effectLst/>
                <a:latin typeface="Fira Code"/>
              </a:rPr>
              <a:t>margin-right</a:t>
            </a:r>
            <a:r>
              <a:rPr lang="en-US" altLang="ko-KR" b="0" i="0" dirty="0" smtClean="0">
                <a:solidFill>
                  <a:srgbClr val="383A42"/>
                </a:solidFill>
                <a:effectLst/>
                <a:latin typeface="Fira Code"/>
              </a:rPr>
              <a:t>:</a:t>
            </a:r>
            <a:r>
              <a:rPr lang="en-US" altLang="ko-KR" b="0" i="0" dirty="0" smtClean="0">
                <a:solidFill>
                  <a:srgbClr val="B76B01"/>
                </a:solidFill>
                <a:effectLst/>
                <a:latin typeface="Fira Code"/>
              </a:rPr>
              <a:t>-15</a:t>
            </a:r>
            <a:r>
              <a:rPr lang="en-US" altLang="ko-KR" b="0" i="0" dirty="0" smtClean="0">
                <a:solidFill>
                  <a:srgbClr val="383A42"/>
                </a:solidFill>
                <a:effectLst/>
                <a:latin typeface="Fira Code"/>
              </a:rPr>
              <a:t>px;</a:t>
            </a:r>
            <a:r>
              <a:rPr lang="en-US" altLang="ko-KR" b="0" i="0" dirty="0" smtClean="0">
                <a:solidFill>
                  <a:srgbClr val="E45649"/>
                </a:solidFill>
                <a:effectLst/>
                <a:latin typeface="Fira Code"/>
              </a:rPr>
              <a:t>margin-left</a:t>
            </a:r>
            <a:r>
              <a:rPr lang="en-US" altLang="ko-KR" b="0" i="0" dirty="0" smtClean="0">
                <a:solidFill>
                  <a:srgbClr val="383A42"/>
                </a:solidFill>
                <a:effectLst/>
                <a:latin typeface="Fira Code"/>
              </a:rPr>
              <a:t>:</a:t>
            </a:r>
            <a:r>
              <a:rPr lang="en-US" altLang="ko-KR" b="0" i="0" dirty="0" smtClean="0">
                <a:solidFill>
                  <a:srgbClr val="B76B01"/>
                </a:solidFill>
                <a:effectLst/>
                <a:latin typeface="Fira Code"/>
              </a:rPr>
              <a:t>-15</a:t>
            </a:r>
            <a:r>
              <a:rPr lang="en-US" altLang="ko-KR" b="0" i="0" dirty="0" smtClean="0">
                <a:solidFill>
                  <a:srgbClr val="383A42"/>
                </a:solidFill>
                <a:effectLst/>
                <a:latin typeface="Fira Code"/>
              </a:rPr>
              <a:t>px}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68115" y="2929944"/>
            <a:ext cx="2784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Bootstrap</a:t>
            </a:r>
            <a:r>
              <a:rPr lang="ko-KR" altLang="en-US" dirty="0" smtClean="0"/>
              <a:t>의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에서 .</a:t>
            </a:r>
            <a:r>
              <a:rPr lang="ko-KR" altLang="en-US" dirty="0" err="1" smtClean="0"/>
              <a:t>row</a:t>
            </a:r>
            <a:r>
              <a:rPr lang="ko-KR" altLang="en-US" dirty="0" smtClean="0"/>
              <a:t>{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08451" y="3422732"/>
            <a:ext cx="4121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앞에거</a:t>
            </a:r>
            <a:r>
              <a:rPr lang="ko-KR" altLang="en-US" dirty="0" smtClean="0"/>
              <a:t> 무시하고 단순하게 화면에서 박스의 왼쪽 오른쪽 여백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2451" y="4526727"/>
            <a:ext cx="4121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Row</a:t>
            </a:r>
            <a:r>
              <a:rPr lang="ko-KR" altLang="en-US" sz="4000" dirty="0" smtClean="0">
                <a:solidFill>
                  <a:srgbClr val="FF0000"/>
                </a:solidFill>
              </a:rPr>
              <a:t>는 화면 여백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7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36"/>
            <a:ext cx="5458587" cy="190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5750" cy="16861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381263"/>
            <a:ext cx="4121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coupon_link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먹히고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2885839"/>
            <a:ext cx="4121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이런 </a:t>
            </a:r>
            <a:r>
              <a:rPr lang="en-US" altLang="ko-KR" dirty="0" smtClean="0"/>
              <a:t>&lt;span class&gt;</a:t>
            </a:r>
            <a:r>
              <a:rPr lang="ko-KR" altLang="en-US" dirty="0" smtClean="0"/>
              <a:t>는 그냥 가져와서 쓰는 아이콘</a:t>
            </a:r>
            <a:r>
              <a:rPr lang="en-US" altLang="ko-KR" dirty="0" smtClean="0"/>
              <a:t>,</a:t>
            </a:r>
            <a:r>
              <a:rPr lang="ko-KR" altLang="en-US" dirty="0" smtClean="0"/>
              <a:t>폴더에 이미지 없음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5" y="3532170"/>
            <a:ext cx="2021029" cy="25518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985" y="4984803"/>
            <a:ext cx="3467584" cy="3697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7985" y="4603334"/>
            <a:ext cx="3467584" cy="32577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07985" y="4234002"/>
            <a:ext cx="4121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smtClean="0"/>
              <a:t>17 ,</a:t>
            </a:r>
            <a:r>
              <a:rPr lang="ko-KR" altLang="en-US" dirty="0" smtClean="0"/>
              <a:t>하나는 </a:t>
            </a:r>
            <a:r>
              <a:rPr lang="en-US" altLang="ko-KR" dirty="0" smtClean="0"/>
              <a:t>19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597" y="1884819"/>
            <a:ext cx="633441" cy="8023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597" y="2743785"/>
            <a:ext cx="4801270" cy="72400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957038" y="1962832"/>
            <a:ext cx="4121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찜 개수 만들어 졌음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0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361050" y="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blog.html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" y="0"/>
            <a:ext cx="9211961" cy="32198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2" y="3548047"/>
            <a:ext cx="2286319" cy="2191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59678" y="3397821"/>
            <a:ext cx="4121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이미지 간격</a:t>
            </a:r>
            <a:r>
              <a:rPr lang="en-US" altLang="ko-KR" dirty="0"/>
              <a:t>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8" y="4302313"/>
            <a:ext cx="762106" cy="2762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307" y="4302313"/>
            <a:ext cx="3162741" cy="111458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141048" y="4302313"/>
            <a:ext cx="4121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화면 축소 </a:t>
            </a:r>
            <a:r>
              <a:rPr lang="ko-KR" altLang="en-US" dirty="0" err="1" smtClean="0"/>
              <a:t>될때에도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짤리지</a:t>
            </a:r>
            <a:r>
              <a:rPr lang="ko-KR" altLang="en-US" dirty="0" smtClean="0"/>
              <a:t> 않게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6" y="3767153"/>
            <a:ext cx="3639058" cy="21910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65394" y="3755059"/>
            <a:ext cx="4121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이미지 크기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36" y="3986259"/>
            <a:ext cx="1038370" cy="2762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97852" y="3979515"/>
            <a:ext cx="4121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이미지 경로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1429" cy="215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429" y="96716"/>
            <a:ext cx="2257740" cy="2191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01429" y="315822"/>
            <a:ext cx="4121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화면 최대 패이지 사이즈 느낌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59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116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Fira Code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이커머스 7차</dc:creator>
  <cp:lastModifiedBy>이커머스 7차</cp:lastModifiedBy>
  <cp:revision>13</cp:revision>
  <dcterms:created xsi:type="dcterms:W3CDTF">2024-09-30T02:50:32Z</dcterms:created>
  <dcterms:modified xsi:type="dcterms:W3CDTF">2024-09-30T09:13:18Z</dcterms:modified>
</cp:coreProperties>
</file>