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67" r:id="rId2"/>
    <p:sldId id="372" r:id="rId3"/>
    <p:sldId id="373" r:id="rId4"/>
    <p:sldId id="368" r:id="rId5"/>
    <p:sldId id="369" r:id="rId6"/>
    <p:sldId id="371" r:id="rId7"/>
    <p:sldId id="370" r:id="rId8"/>
  </p:sldIdLst>
  <p:sldSz cx="18288000" cy="10287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AFF"/>
    <a:srgbClr val="E5ED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5172" autoAdjust="0"/>
  </p:normalViewPr>
  <p:slideViewPr>
    <p:cSldViewPr>
      <p:cViewPr varScale="1">
        <p:scale>
          <a:sx n="74" d="100"/>
          <a:sy n="74" d="100"/>
        </p:scale>
        <p:origin x="7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84D1DB-5D84-41C0-BF60-446ADE5D76CA}" type="datetimeFigureOut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2E20431-9D19-4268-8A94-B4B7200B6D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9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7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9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86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93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8236-7270-739F-EB5F-65EEA50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8575D-9E5C-E3D2-2619-570DCED1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F257-635C-3F19-5B18-670E89E5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98D4-BA64-B92D-F2C0-913FB3A46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73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0D11A-05CA-E172-36BA-E9521F64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4F4F6D3D-0DE1-B5B9-7240-DB97B4076DDC}"/>
              </a:ext>
            </a:extLst>
          </p:cNvPr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CEE83CA-E3F1-3CEA-F209-BE682178B76B}"/>
                </a:ext>
              </a:extLst>
            </p:cNvPr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B23FAA2C-48E5-92C0-B6AD-118942A55D40}"/>
                </a:ext>
              </a:extLst>
            </p:cNvPr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DB910E2-71B2-EA25-2896-7966F284C657}"/>
              </a:ext>
            </a:extLst>
          </p:cNvPr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0B768D6-C736-8FB2-6434-4884BC20538B}"/>
              </a:ext>
            </a:extLst>
          </p:cNvPr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190D3606-C913-B71A-B0AF-6B4B05182A27}"/>
              </a:ext>
            </a:extLst>
          </p:cNvPr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9DFBDB3-8D73-F82D-61DC-F9A5A6CEB265}"/>
              </a:ext>
            </a:extLst>
          </p:cNvPr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2620850A-D46C-A673-79B3-D843E87A945C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612434C-7D6E-E579-DFBE-90ACA7C8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>
            <a:extLst>
              <a:ext uri="{FF2B5EF4-FFF2-40B4-BE49-F238E27FC236}">
                <a16:creationId xmlns:a16="http://schemas.microsoft.com/office/drawing/2014/main" id="{FF85FBB3-DEAB-C7B1-56C3-DB61871A2737}"/>
              </a:ext>
            </a:extLst>
          </p:cNvPr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3FF9F2-BB22-5E85-8BB5-C6BFD3483B5D}"/>
              </a:ext>
            </a:extLst>
          </p:cNvPr>
          <p:cNvSpPr/>
          <p:nvPr/>
        </p:nvSpPr>
        <p:spPr>
          <a:xfrm>
            <a:off x="7467600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D01DD5B2-B0EC-DA46-069C-DF3A53723E09}"/>
              </a:ext>
            </a:extLst>
          </p:cNvPr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8C4EC67-E9FF-1BED-794B-1A1AF7206065}"/>
              </a:ext>
            </a:extLst>
          </p:cNvPr>
          <p:cNvSpPr/>
          <p:nvPr/>
        </p:nvSpPr>
        <p:spPr>
          <a:xfrm>
            <a:off x="6256134" y="6830351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04-3</a:t>
            </a:r>
            <a:endParaRPr lang="en-US" altLang="ko-KR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553DF2B-2C0E-8921-0A2F-61E7C0782C86}"/>
              </a:ext>
            </a:extLst>
          </p:cNvPr>
          <p:cNvSpPr txBox="1"/>
          <p:nvPr/>
        </p:nvSpPr>
        <p:spPr>
          <a:xfrm>
            <a:off x="7467600" y="6858677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ko-KR" sz="3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API </a:t>
            </a:r>
            <a:r>
              <a:rPr lang="ko-KR" altLang="en-US" sz="3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규격서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4707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8677561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4-3-1-1.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식품의약품안전처 건강기능식품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품목제조신고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승인요청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43" y="2117903"/>
            <a:ext cx="9485714" cy="405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143" y="6175046"/>
            <a:ext cx="9495238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8677561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4-3-1-1.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식품의약품안전처 건강기능식품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품목제조신고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승인요청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17903"/>
            <a:ext cx="9504762" cy="8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4-3-2-1.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페이업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카드결제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규격서 승인요청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17903"/>
            <a:ext cx="6468378" cy="70590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17903"/>
            <a:ext cx="6466667" cy="7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4-3-2-1.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페이업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카드결제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규격서 승인요청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11" y="2117903"/>
            <a:ext cx="646837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4-3-2-2.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페이업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카드결제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규격서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취소요청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17903"/>
            <a:ext cx="6466667" cy="667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17903"/>
            <a:ext cx="6466667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8C85-2F30-AA04-CE18-1AEE033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443FE9-7137-239A-A648-0BE3EEB2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E485838-B048-8DEB-EF8B-982D8A6F68E8}"/>
              </a:ext>
            </a:extLst>
          </p:cNvPr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66B94ED-DE8D-76EF-E08D-35A8F090AF47}"/>
                </a:ext>
              </a:extLst>
            </p:cNvPr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C790D-8F21-D48F-AD7C-8B8D1F5C1844}"/>
                </a:ext>
              </a:extLst>
            </p:cNvPr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50F16DC6-9051-49E3-36A6-B485FA8DA77E}"/>
              </a:ext>
            </a:extLst>
          </p:cNvPr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10FDFA05-E046-BF2E-BA62-02521327DFA8}"/>
              </a:ext>
            </a:extLst>
          </p:cNvPr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4-3-2-3.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페이업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카드결제 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API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규격서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응답코드</a:t>
            </a: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E5ABEC-3DAC-44F1-C38C-F7B43B688713}"/>
              </a:ext>
            </a:extLst>
          </p:cNvPr>
          <p:cNvSpPr/>
          <p:nvPr/>
        </p:nvSpPr>
        <p:spPr>
          <a:xfrm>
            <a:off x="8982429" y="1989776"/>
            <a:ext cx="152400" cy="128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2AF18-8F43-5907-FDA3-9428D64FD315}"/>
              </a:ext>
            </a:extLst>
          </p:cNvPr>
          <p:cNvSpPr txBox="1"/>
          <p:nvPr/>
        </p:nvSpPr>
        <p:spPr>
          <a:xfrm>
            <a:off x="522209" y="5723288"/>
            <a:ext cx="4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66" y="2117903"/>
            <a:ext cx="6466667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115</Words>
  <Application>Microsoft Office PowerPoint</Application>
  <PresentationFormat>사용자 지정</PresentationFormat>
  <Paragraphs>36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Montserrat Bold</vt:lpstr>
      <vt:lpstr>Arial</vt:lpstr>
      <vt:lpstr>Noto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143</cp:revision>
  <dcterms:created xsi:type="dcterms:W3CDTF">2006-08-16T00:00:00Z</dcterms:created>
  <dcterms:modified xsi:type="dcterms:W3CDTF">2024-11-11T04:59:42Z</dcterms:modified>
  <dc:identifier>DAGVqzAQSq4</dc:identifier>
</cp:coreProperties>
</file>