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1712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5"/>
  </p:normalViewPr>
  <p:slideViewPr>
    <p:cSldViewPr snapToGrid="0">
      <p:cViewPr>
        <p:scale>
          <a:sx n="79" d="100"/>
          <a:sy n="79" d="100"/>
        </p:scale>
        <p:origin x="1080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0F41-C862-B9B0-E706-62A8BB656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29836-E921-511D-863F-1CBCF725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72BA-4597-5C4D-1704-737BB253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59A6-401A-6819-4F06-9857BA1F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3C60-8EEA-C518-7415-42259E34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8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1D7C-DC4E-2B14-3B72-47230435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F0CBD-5E22-F28E-E307-678DE25AC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5BAA-ECB5-3388-53DD-D2735B65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8945-4D25-5C70-7BD4-15737138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B90D-9DD9-5C2E-65D0-F72049D6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04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A7390-B2C4-4C17-0321-A33665AD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BB55-C010-766E-AB39-B03BB7B92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1585-D0AE-67E7-628A-04527E51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B49F-3C90-20AF-12B2-03008403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8EAE-F02E-5450-4790-8128AF29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696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EC48-82A9-E031-60E0-BC1C487D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5B60-2EED-CA26-C12B-B7BC142C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3B14-1BEA-CA7E-6932-7DDA7BF9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CFFA-FE57-93FD-39D4-E0D7DFE9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80B4-44B5-9E12-40FF-C144481A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422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F599-9C6B-AE52-EDF6-1D933143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6A354-B8E1-A147-5F45-3398E9B0D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8555-0033-6A26-92F2-6A30932A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2E899-AA1D-A702-4C7E-D70A912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2DB54-2EF3-B5C4-2473-DCDCFA30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580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A49A-D558-3C6D-0CB4-8108335A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1EAA-5C1F-EC09-DD49-70DFD8DAA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8A2C6-C972-5072-09B2-931C00C7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1DD7-B74E-5653-CD02-16C52657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AA912-5634-122C-FEEC-D9E47F46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6BA13-E063-AE2B-8326-CC02A639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668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16F4-9A4F-E7CC-7C50-13C220DE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6365D-11E3-93B6-578E-4865EEDA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D5FAB-6BE7-C9C2-1ACC-7A75DB84C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B0BCD-8F6E-CB1F-201E-DDBF85C11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4DBDF-1B78-BE11-DEBE-33C23531A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198BC-8E8E-41CC-B9A4-C830680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1AB99-47D0-B6CF-C5A4-A6D40EA7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F72CA-BA82-C905-5322-F06B74B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15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0072-5928-106C-7863-47E335FA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AE8D5-91AD-A2FD-EAEA-C09B128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B1407-BC1C-2407-B1B4-DBDD9EBE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1CDB3-0B2F-6C85-5C65-60C65669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655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FA810-F857-8330-295C-61E47932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90BC9-1C15-5A3D-05B0-3E9F75EF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4DECE-B8B8-C3D9-8D13-7067F4F4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5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695B-33C1-2832-A452-F9511B90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03F-E4AC-54ED-C326-CE7EEB72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D9C7E-9A3D-0228-472C-2599825B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DFF4A-6877-7896-A725-B6240156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3FCD6-748F-303A-2643-AC923BE8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0F83B-19EF-7162-F4BB-3F29DB9D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8510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41CE-8B3E-E178-35AF-E486FF9E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AE33C-EEE7-05E1-68DE-99CB2BACE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EC9C-02FE-C162-7A49-1D257F55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4EE6-36D6-4819-2D28-0D973DAD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E907-1FF4-8FCA-D7D9-6708A369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0076B-74A7-78D5-E8B2-E73D3D14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79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827D3-DBF2-FFF1-A616-ED9A91AE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038FA-EBAA-4FE0-1E6B-FCC77FC6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6097-D444-384E-7894-2E022E650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310F-A083-964C-9863-CD93B233FB0D}" type="datetimeFigureOut">
              <a:rPr lang="en-VN" smtClean="0"/>
              <a:t>11/01/2024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693C-B17C-80B3-06CC-F9FCF62C7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CC11C-ECD8-7CB3-DB9D-0E02D15FA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C8CC-B9B0-4246-BC5E-21DD9307264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45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8732-485C-7A29-CB9B-89B6472F1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0E41B-265F-7D0C-40B1-D11B6BCA7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1026" name="Picture 2" descr="Cách nướng làm bánh pizza tại nhà thơm ngon như nhà hàng">
            <a:extLst>
              <a:ext uri="{FF2B5EF4-FFF2-40B4-BE49-F238E27FC236}">
                <a16:creationId xmlns:a16="http://schemas.microsoft.com/office/drawing/2014/main" id="{E2777A2F-902B-4B4C-5E63-85CA08B3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A6E3661A-63EC-202A-D2C7-CFFFB2AE9295}"/>
              </a:ext>
            </a:extLst>
          </p:cNvPr>
          <p:cNvSpPr/>
          <p:nvPr/>
        </p:nvSpPr>
        <p:spPr>
          <a:xfrm>
            <a:off x="99393" y="106019"/>
            <a:ext cx="11993217" cy="6652591"/>
          </a:xfrm>
          <a:custGeom>
            <a:avLst/>
            <a:gdLst>
              <a:gd name="connsiteX0" fmla="*/ 8882810 w 11993217"/>
              <a:gd name="connsiteY0" fmla="*/ 4059230 h 6652591"/>
              <a:gd name="connsiteX1" fmla="*/ 11993217 w 11993217"/>
              <a:gd name="connsiteY1" fmla="*/ 4059230 h 6652591"/>
              <a:gd name="connsiteX2" fmla="*/ 11993217 w 11993217"/>
              <a:gd name="connsiteY2" fmla="*/ 6652591 h 6652591"/>
              <a:gd name="connsiteX3" fmla="*/ 8882810 w 11993217"/>
              <a:gd name="connsiteY3" fmla="*/ 6652591 h 6652591"/>
              <a:gd name="connsiteX4" fmla="*/ 5390309 w 11993217"/>
              <a:gd name="connsiteY4" fmla="*/ 4059230 h 6652591"/>
              <a:gd name="connsiteX5" fmla="*/ 8800006 w 11993217"/>
              <a:gd name="connsiteY5" fmla="*/ 4059230 h 6652591"/>
              <a:gd name="connsiteX6" fmla="*/ 8800006 w 11993217"/>
              <a:gd name="connsiteY6" fmla="*/ 6652591 h 6652591"/>
              <a:gd name="connsiteX7" fmla="*/ 5390309 w 11993217"/>
              <a:gd name="connsiteY7" fmla="*/ 6652591 h 6652591"/>
              <a:gd name="connsiteX8" fmla="*/ 1969247 w 11993217"/>
              <a:gd name="connsiteY8" fmla="*/ 4059230 h 6652591"/>
              <a:gd name="connsiteX9" fmla="*/ 5307506 w 11993217"/>
              <a:gd name="connsiteY9" fmla="*/ 4059230 h 6652591"/>
              <a:gd name="connsiteX10" fmla="*/ 5307506 w 11993217"/>
              <a:gd name="connsiteY10" fmla="*/ 6652591 h 6652591"/>
              <a:gd name="connsiteX11" fmla="*/ 1969247 w 11993217"/>
              <a:gd name="connsiteY11" fmla="*/ 6652591 h 6652591"/>
              <a:gd name="connsiteX12" fmla="*/ 0 w 11993217"/>
              <a:gd name="connsiteY12" fmla="*/ 4059230 h 6652591"/>
              <a:gd name="connsiteX13" fmla="*/ 1886444 w 11993217"/>
              <a:gd name="connsiteY13" fmla="*/ 4059230 h 6652591"/>
              <a:gd name="connsiteX14" fmla="*/ 1886444 w 11993217"/>
              <a:gd name="connsiteY14" fmla="*/ 6652591 h 6652591"/>
              <a:gd name="connsiteX15" fmla="*/ 0 w 11993217"/>
              <a:gd name="connsiteY15" fmla="*/ 6652591 h 6652591"/>
              <a:gd name="connsiteX16" fmla="*/ 6981231 w 11993217"/>
              <a:gd name="connsiteY16" fmla="*/ 1635596 h 6652591"/>
              <a:gd name="connsiteX17" fmla="*/ 11993217 w 11993217"/>
              <a:gd name="connsiteY17" fmla="*/ 1635596 h 6652591"/>
              <a:gd name="connsiteX18" fmla="*/ 11993217 w 11993217"/>
              <a:gd name="connsiteY18" fmla="*/ 3976430 h 6652591"/>
              <a:gd name="connsiteX19" fmla="*/ 8882810 w 11993217"/>
              <a:gd name="connsiteY19" fmla="*/ 3976430 h 6652591"/>
              <a:gd name="connsiteX20" fmla="*/ 8882810 w 11993217"/>
              <a:gd name="connsiteY20" fmla="*/ 3976429 h 6652591"/>
              <a:gd name="connsiteX21" fmla="*/ 8800006 w 11993217"/>
              <a:gd name="connsiteY21" fmla="*/ 3976429 h 6652591"/>
              <a:gd name="connsiteX22" fmla="*/ 8800006 w 11993217"/>
              <a:gd name="connsiteY22" fmla="*/ 3976430 h 6652591"/>
              <a:gd name="connsiteX23" fmla="*/ 6981231 w 11993217"/>
              <a:gd name="connsiteY23" fmla="*/ 3976430 h 6652591"/>
              <a:gd name="connsiteX24" fmla="*/ 1969247 w 11993217"/>
              <a:gd name="connsiteY24" fmla="*/ 1635596 h 6652591"/>
              <a:gd name="connsiteX25" fmla="*/ 6898430 w 11993217"/>
              <a:gd name="connsiteY25" fmla="*/ 1635596 h 6652591"/>
              <a:gd name="connsiteX26" fmla="*/ 6898430 w 11993217"/>
              <a:gd name="connsiteY26" fmla="*/ 3976430 h 6652591"/>
              <a:gd name="connsiteX27" fmla="*/ 1969247 w 11993217"/>
              <a:gd name="connsiteY27" fmla="*/ 3976430 h 6652591"/>
              <a:gd name="connsiteX28" fmla="*/ 0 w 11993217"/>
              <a:gd name="connsiteY28" fmla="*/ 1635596 h 6652591"/>
              <a:gd name="connsiteX29" fmla="*/ 1886444 w 11993217"/>
              <a:gd name="connsiteY29" fmla="*/ 1635596 h 6652591"/>
              <a:gd name="connsiteX30" fmla="*/ 1886444 w 11993217"/>
              <a:gd name="connsiteY30" fmla="*/ 3976430 h 6652591"/>
              <a:gd name="connsiteX31" fmla="*/ 0 w 11993217"/>
              <a:gd name="connsiteY31" fmla="*/ 3976430 h 6652591"/>
              <a:gd name="connsiteX32" fmla="*/ 1969247 w 11993217"/>
              <a:gd name="connsiteY32" fmla="*/ 519583 h 6652591"/>
              <a:gd name="connsiteX33" fmla="*/ 11993217 w 11993217"/>
              <a:gd name="connsiteY33" fmla="*/ 519583 h 6652591"/>
              <a:gd name="connsiteX34" fmla="*/ 11993217 w 11993217"/>
              <a:gd name="connsiteY34" fmla="*/ 1552796 h 6652591"/>
              <a:gd name="connsiteX35" fmla="*/ 6981231 w 11993217"/>
              <a:gd name="connsiteY35" fmla="*/ 1552796 h 6652591"/>
              <a:gd name="connsiteX36" fmla="*/ 6981231 w 11993217"/>
              <a:gd name="connsiteY36" fmla="*/ 1552795 h 6652591"/>
              <a:gd name="connsiteX37" fmla="*/ 6898430 w 11993217"/>
              <a:gd name="connsiteY37" fmla="*/ 1552795 h 6652591"/>
              <a:gd name="connsiteX38" fmla="*/ 6898430 w 11993217"/>
              <a:gd name="connsiteY38" fmla="*/ 1552796 h 6652591"/>
              <a:gd name="connsiteX39" fmla="*/ 1969247 w 11993217"/>
              <a:gd name="connsiteY39" fmla="*/ 1552796 h 6652591"/>
              <a:gd name="connsiteX40" fmla="*/ 0 w 11993217"/>
              <a:gd name="connsiteY40" fmla="*/ 519583 h 6652591"/>
              <a:gd name="connsiteX41" fmla="*/ 1886444 w 11993217"/>
              <a:gd name="connsiteY41" fmla="*/ 519583 h 6652591"/>
              <a:gd name="connsiteX42" fmla="*/ 1886444 w 11993217"/>
              <a:gd name="connsiteY42" fmla="*/ 1552796 h 6652591"/>
              <a:gd name="connsiteX43" fmla="*/ 0 w 11993217"/>
              <a:gd name="connsiteY43" fmla="*/ 1552796 h 6652591"/>
              <a:gd name="connsiteX44" fmla="*/ 0 w 11993217"/>
              <a:gd name="connsiteY44" fmla="*/ 0 h 6652591"/>
              <a:gd name="connsiteX45" fmla="*/ 11993217 w 11993217"/>
              <a:gd name="connsiteY45" fmla="*/ 0 h 6652591"/>
              <a:gd name="connsiteX46" fmla="*/ 11993217 w 11993217"/>
              <a:gd name="connsiteY46" fmla="*/ 436783 h 6652591"/>
              <a:gd name="connsiteX47" fmla="*/ 1969247 w 11993217"/>
              <a:gd name="connsiteY47" fmla="*/ 436783 h 6652591"/>
              <a:gd name="connsiteX48" fmla="*/ 1969247 w 11993217"/>
              <a:gd name="connsiteY48" fmla="*/ 436783 h 6652591"/>
              <a:gd name="connsiteX49" fmla="*/ 1886444 w 11993217"/>
              <a:gd name="connsiteY49" fmla="*/ 436783 h 6652591"/>
              <a:gd name="connsiteX50" fmla="*/ 1886444 w 11993217"/>
              <a:gd name="connsiteY50" fmla="*/ 436783 h 6652591"/>
              <a:gd name="connsiteX51" fmla="*/ 0 w 11993217"/>
              <a:gd name="connsiteY51" fmla="*/ 436783 h 665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93217" h="6652591">
                <a:moveTo>
                  <a:pt x="8882810" y="4059230"/>
                </a:moveTo>
                <a:lnTo>
                  <a:pt x="11993217" y="4059230"/>
                </a:lnTo>
                <a:lnTo>
                  <a:pt x="11993217" y="6652591"/>
                </a:lnTo>
                <a:lnTo>
                  <a:pt x="8882810" y="6652591"/>
                </a:lnTo>
                <a:close/>
                <a:moveTo>
                  <a:pt x="5390309" y="4059230"/>
                </a:moveTo>
                <a:lnTo>
                  <a:pt x="8800006" y="4059230"/>
                </a:lnTo>
                <a:lnTo>
                  <a:pt x="8800006" y="6652591"/>
                </a:lnTo>
                <a:lnTo>
                  <a:pt x="5390309" y="6652591"/>
                </a:lnTo>
                <a:close/>
                <a:moveTo>
                  <a:pt x="1969247" y="4059230"/>
                </a:moveTo>
                <a:lnTo>
                  <a:pt x="5307506" y="4059230"/>
                </a:lnTo>
                <a:lnTo>
                  <a:pt x="5307506" y="6652591"/>
                </a:lnTo>
                <a:lnTo>
                  <a:pt x="1969247" y="6652591"/>
                </a:lnTo>
                <a:close/>
                <a:moveTo>
                  <a:pt x="0" y="4059230"/>
                </a:moveTo>
                <a:lnTo>
                  <a:pt x="1886444" y="4059230"/>
                </a:lnTo>
                <a:lnTo>
                  <a:pt x="1886444" y="6652591"/>
                </a:lnTo>
                <a:lnTo>
                  <a:pt x="0" y="6652591"/>
                </a:lnTo>
                <a:close/>
                <a:moveTo>
                  <a:pt x="6981231" y="1635596"/>
                </a:moveTo>
                <a:lnTo>
                  <a:pt x="11993217" y="1635596"/>
                </a:lnTo>
                <a:lnTo>
                  <a:pt x="11993217" y="3976430"/>
                </a:lnTo>
                <a:lnTo>
                  <a:pt x="8882810" y="3976430"/>
                </a:lnTo>
                <a:lnTo>
                  <a:pt x="8882810" y="3976429"/>
                </a:lnTo>
                <a:lnTo>
                  <a:pt x="8800006" y="3976429"/>
                </a:lnTo>
                <a:lnTo>
                  <a:pt x="8800006" y="3976430"/>
                </a:lnTo>
                <a:lnTo>
                  <a:pt x="6981231" y="3976430"/>
                </a:lnTo>
                <a:close/>
                <a:moveTo>
                  <a:pt x="1969247" y="1635596"/>
                </a:moveTo>
                <a:lnTo>
                  <a:pt x="6898430" y="1635596"/>
                </a:lnTo>
                <a:lnTo>
                  <a:pt x="6898430" y="3976430"/>
                </a:lnTo>
                <a:lnTo>
                  <a:pt x="1969247" y="3976430"/>
                </a:lnTo>
                <a:close/>
                <a:moveTo>
                  <a:pt x="0" y="1635596"/>
                </a:moveTo>
                <a:lnTo>
                  <a:pt x="1886444" y="1635596"/>
                </a:lnTo>
                <a:lnTo>
                  <a:pt x="1886444" y="3976430"/>
                </a:lnTo>
                <a:lnTo>
                  <a:pt x="0" y="3976430"/>
                </a:lnTo>
                <a:close/>
                <a:moveTo>
                  <a:pt x="1969247" y="519583"/>
                </a:moveTo>
                <a:lnTo>
                  <a:pt x="11993217" y="519583"/>
                </a:lnTo>
                <a:lnTo>
                  <a:pt x="11993217" y="1552796"/>
                </a:lnTo>
                <a:lnTo>
                  <a:pt x="6981231" y="1552796"/>
                </a:lnTo>
                <a:lnTo>
                  <a:pt x="6981231" y="1552795"/>
                </a:lnTo>
                <a:lnTo>
                  <a:pt x="6898430" y="1552795"/>
                </a:lnTo>
                <a:lnTo>
                  <a:pt x="6898430" y="1552796"/>
                </a:lnTo>
                <a:lnTo>
                  <a:pt x="1969247" y="1552796"/>
                </a:lnTo>
                <a:close/>
                <a:moveTo>
                  <a:pt x="0" y="519583"/>
                </a:moveTo>
                <a:lnTo>
                  <a:pt x="1886444" y="519583"/>
                </a:lnTo>
                <a:lnTo>
                  <a:pt x="1886444" y="1552796"/>
                </a:lnTo>
                <a:lnTo>
                  <a:pt x="0" y="1552796"/>
                </a:lnTo>
                <a:close/>
                <a:moveTo>
                  <a:pt x="0" y="0"/>
                </a:moveTo>
                <a:lnTo>
                  <a:pt x="11993217" y="0"/>
                </a:lnTo>
                <a:lnTo>
                  <a:pt x="11993217" y="436783"/>
                </a:lnTo>
                <a:lnTo>
                  <a:pt x="1969247" y="436783"/>
                </a:lnTo>
                <a:lnTo>
                  <a:pt x="1969247" y="436783"/>
                </a:lnTo>
                <a:lnTo>
                  <a:pt x="1886444" y="436783"/>
                </a:lnTo>
                <a:lnTo>
                  <a:pt x="1886444" y="436783"/>
                </a:lnTo>
                <a:lnTo>
                  <a:pt x="0" y="436783"/>
                </a:lnTo>
                <a:close/>
              </a:path>
            </a:pathLst>
          </a:custGeom>
          <a:gradFill flip="none" rotWithShape="1">
            <a:gsLst>
              <a:gs pos="0">
                <a:srgbClr val="261712">
                  <a:alpha val="70000"/>
                </a:srgbClr>
              </a:gs>
              <a:gs pos="100000">
                <a:schemeClr val="accent6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871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8732-485C-7A29-CB9B-89B6472F1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0E41B-265F-7D0C-40B1-D11B6BCA7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1026" name="Picture 2" descr="Cách nướng làm bánh pizza tại nhà thơm ngon như nhà hàng">
            <a:extLst>
              <a:ext uri="{FF2B5EF4-FFF2-40B4-BE49-F238E27FC236}">
                <a16:creationId xmlns:a16="http://schemas.microsoft.com/office/drawing/2014/main" id="{E2777A2F-902B-4B4C-5E63-85CA08B3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53CFC17-BDBD-81B4-0772-71A68A2908BA}"/>
              </a:ext>
            </a:extLst>
          </p:cNvPr>
          <p:cNvSpPr/>
          <p:nvPr/>
        </p:nvSpPr>
        <p:spPr>
          <a:xfrm>
            <a:off x="99393" y="102706"/>
            <a:ext cx="11993216" cy="6652591"/>
          </a:xfrm>
          <a:custGeom>
            <a:avLst/>
            <a:gdLst>
              <a:gd name="connsiteX0" fmla="*/ 8882809 w 11993216"/>
              <a:gd name="connsiteY0" fmla="*/ 4062543 h 6652591"/>
              <a:gd name="connsiteX1" fmla="*/ 11993216 w 11993216"/>
              <a:gd name="connsiteY1" fmla="*/ 4062543 h 6652591"/>
              <a:gd name="connsiteX2" fmla="*/ 11993216 w 11993216"/>
              <a:gd name="connsiteY2" fmla="*/ 6652591 h 6652591"/>
              <a:gd name="connsiteX3" fmla="*/ 8882809 w 11993216"/>
              <a:gd name="connsiteY3" fmla="*/ 6652591 h 6652591"/>
              <a:gd name="connsiteX4" fmla="*/ 5390308 w 11993216"/>
              <a:gd name="connsiteY4" fmla="*/ 4062543 h 6652591"/>
              <a:gd name="connsiteX5" fmla="*/ 8800001 w 11993216"/>
              <a:gd name="connsiteY5" fmla="*/ 4062543 h 6652591"/>
              <a:gd name="connsiteX6" fmla="*/ 8800001 w 11993216"/>
              <a:gd name="connsiteY6" fmla="*/ 4062544 h 6652591"/>
              <a:gd name="connsiteX7" fmla="*/ 8800005 w 11993216"/>
              <a:gd name="connsiteY7" fmla="*/ 4062544 h 6652591"/>
              <a:gd name="connsiteX8" fmla="*/ 8800005 w 11993216"/>
              <a:gd name="connsiteY8" fmla="*/ 6652591 h 6652591"/>
              <a:gd name="connsiteX9" fmla="*/ 5390308 w 11993216"/>
              <a:gd name="connsiteY9" fmla="*/ 6652591 h 6652591"/>
              <a:gd name="connsiteX10" fmla="*/ 1969246 w 11993216"/>
              <a:gd name="connsiteY10" fmla="*/ 4062543 h 6652591"/>
              <a:gd name="connsiteX11" fmla="*/ 5307505 w 11993216"/>
              <a:gd name="connsiteY11" fmla="*/ 4062543 h 6652591"/>
              <a:gd name="connsiteX12" fmla="*/ 5307505 w 11993216"/>
              <a:gd name="connsiteY12" fmla="*/ 6652591 h 6652591"/>
              <a:gd name="connsiteX13" fmla="*/ 1969246 w 11993216"/>
              <a:gd name="connsiteY13" fmla="*/ 6652591 h 6652591"/>
              <a:gd name="connsiteX14" fmla="*/ 0 w 11993216"/>
              <a:gd name="connsiteY14" fmla="*/ 4062543 h 6652591"/>
              <a:gd name="connsiteX15" fmla="*/ 1886443 w 11993216"/>
              <a:gd name="connsiteY15" fmla="*/ 4062543 h 6652591"/>
              <a:gd name="connsiteX16" fmla="*/ 1886443 w 11993216"/>
              <a:gd name="connsiteY16" fmla="*/ 6652591 h 6652591"/>
              <a:gd name="connsiteX17" fmla="*/ 0 w 11993216"/>
              <a:gd name="connsiteY17" fmla="*/ 6652591 h 6652591"/>
              <a:gd name="connsiteX18" fmla="*/ 8882801 w 11993216"/>
              <a:gd name="connsiteY18" fmla="*/ 1638909 h 6652591"/>
              <a:gd name="connsiteX19" fmla="*/ 11993216 w 11993216"/>
              <a:gd name="connsiteY19" fmla="*/ 1638909 h 6652591"/>
              <a:gd name="connsiteX20" fmla="*/ 11993216 w 11993216"/>
              <a:gd name="connsiteY20" fmla="*/ 3979743 h 6652591"/>
              <a:gd name="connsiteX21" fmla="*/ 8882809 w 11993216"/>
              <a:gd name="connsiteY21" fmla="*/ 3979743 h 6652591"/>
              <a:gd name="connsiteX22" fmla="*/ 8882809 w 11993216"/>
              <a:gd name="connsiteY22" fmla="*/ 3979742 h 6652591"/>
              <a:gd name="connsiteX23" fmla="*/ 8882801 w 11993216"/>
              <a:gd name="connsiteY23" fmla="*/ 3979742 h 6652591"/>
              <a:gd name="connsiteX24" fmla="*/ 5390305 w 11993216"/>
              <a:gd name="connsiteY24" fmla="*/ 1638909 h 6652591"/>
              <a:gd name="connsiteX25" fmla="*/ 8800001 w 11993216"/>
              <a:gd name="connsiteY25" fmla="*/ 1638909 h 6652591"/>
              <a:gd name="connsiteX26" fmla="*/ 8800001 w 11993216"/>
              <a:gd name="connsiteY26" fmla="*/ 3979743 h 6652591"/>
              <a:gd name="connsiteX27" fmla="*/ 5390305 w 11993216"/>
              <a:gd name="connsiteY27" fmla="*/ 3979743 h 6652591"/>
              <a:gd name="connsiteX28" fmla="*/ 1969246 w 11993216"/>
              <a:gd name="connsiteY28" fmla="*/ 1638909 h 6652591"/>
              <a:gd name="connsiteX29" fmla="*/ 5307504 w 11993216"/>
              <a:gd name="connsiteY29" fmla="*/ 1638909 h 6652591"/>
              <a:gd name="connsiteX30" fmla="*/ 5307504 w 11993216"/>
              <a:gd name="connsiteY30" fmla="*/ 3979743 h 6652591"/>
              <a:gd name="connsiteX31" fmla="*/ 1969246 w 11993216"/>
              <a:gd name="connsiteY31" fmla="*/ 3979743 h 6652591"/>
              <a:gd name="connsiteX32" fmla="*/ 0 w 11993216"/>
              <a:gd name="connsiteY32" fmla="*/ 1638909 h 6652591"/>
              <a:gd name="connsiteX33" fmla="*/ 1886443 w 11993216"/>
              <a:gd name="connsiteY33" fmla="*/ 1638909 h 6652591"/>
              <a:gd name="connsiteX34" fmla="*/ 1886443 w 11993216"/>
              <a:gd name="connsiteY34" fmla="*/ 3979743 h 6652591"/>
              <a:gd name="connsiteX35" fmla="*/ 0 w 11993216"/>
              <a:gd name="connsiteY35" fmla="*/ 3979743 h 6652591"/>
              <a:gd name="connsiteX36" fmla="*/ 1969246 w 11993216"/>
              <a:gd name="connsiteY36" fmla="*/ 522896 h 6652591"/>
              <a:gd name="connsiteX37" fmla="*/ 11993216 w 11993216"/>
              <a:gd name="connsiteY37" fmla="*/ 522896 h 6652591"/>
              <a:gd name="connsiteX38" fmla="*/ 11993216 w 11993216"/>
              <a:gd name="connsiteY38" fmla="*/ 1556109 h 6652591"/>
              <a:gd name="connsiteX39" fmla="*/ 1969246 w 11993216"/>
              <a:gd name="connsiteY39" fmla="*/ 1556109 h 6652591"/>
              <a:gd name="connsiteX40" fmla="*/ 0 w 11993216"/>
              <a:gd name="connsiteY40" fmla="*/ 522896 h 6652591"/>
              <a:gd name="connsiteX41" fmla="*/ 1886443 w 11993216"/>
              <a:gd name="connsiteY41" fmla="*/ 522896 h 6652591"/>
              <a:gd name="connsiteX42" fmla="*/ 1886443 w 11993216"/>
              <a:gd name="connsiteY42" fmla="*/ 1556109 h 6652591"/>
              <a:gd name="connsiteX43" fmla="*/ 0 w 11993216"/>
              <a:gd name="connsiteY43" fmla="*/ 1556109 h 6652591"/>
              <a:gd name="connsiteX44" fmla="*/ 0 w 11993216"/>
              <a:gd name="connsiteY44" fmla="*/ 0 h 6652591"/>
              <a:gd name="connsiteX45" fmla="*/ 11993216 w 11993216"/>
              <a:gd name="connsiteY45" fmla="*/ 0 h 6652591"/>
              <a:gd name="connsiteX46" fmla="*/ 11993216 w 11993216"/>
              <a:gd name="connsiteY46" fmla="*/ 440096 h 6652591"/>
              <a:gd name="connsiteX47" fmla="*/ 1969246 w 11993216"/>
              <a:gd name="connsiteY47" fmla="*/ 440096 h 6652591"/>
              <a:gd name="connsiteX48" fmla="*/ 1969246 w 11993216"/>
              <a:gd name="connsiteY48" fmla="*/ 440096 h 6652591"/>
              <a:gd name="connsiteX49" fmla="*/ 1886443 w 11993216"/>
              <a:gd name="connsiteY49" fmla="*/ 440096 h 6652591"/>
              <a:gd name="connsiteX50" fmla="*/ 1886443 w 11993216"/>
              <a:gd name="connsiteY50" fmla="*/ 440096 h 6652591"/>
              <a:gd name="connsiteX51" fmla="*/ 0 w 11993216"/>
              <a:gd name="connsiteY51" fmla="*/ 440096 h 665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1993216" h="6652591">
                <a:moveTo>
                  <a:pt x="8882809" y="4062543"/>
                </a:moveTo>
                <a:lnTo>
                  <a:pt x="11993216" y="4062543"/>
                </a:lnTo>
                <a:lnTo>
                  <a:pt x="11993216" y="6652591"/>
                </a:lnTo>
                <a:lnTo>
                  <a:pt x="8882809" y="6652591"/>
                </a:lnTo>
                <a:close/>
                <a:moveTo>
                  <a:pt x="5390308" y="4062543"/>
                </a:moveTo>
                <a:lnTo>
                  <a:pt x="8800001" y="4062543"/>
                </a:lnTo>
                <a:lnTo>
                  <a:pt x="8800001" y="4062544"/>
                </a:lnTo>
                <a:lnTo>
                  <a:pt x="8800005" y="4062544"/>
                </a:lnTo>
                <a:lnTo>
                  <a:pt x="8800005" y="6652591"/>
                </a:lnTo>
                <a:lnTo>
                  <a:pt x="5390308" y="6652591"/>
                </a:lnTo>
                <a:close/>
                <a:moveTo>
                  <a:pt x="1969246" y="4062543"/>
                </a:moveTo>
                <a:lnTo>
                  <a:pt x="5307505" y="4062543"/>
                </a:lnTo>
                <a:lnTo>
                  <a:pt x="5307505" y="6652591"/>
                </a:lnTo>
                <a:lnTo>
                  <a:pt x="1969246" y="6652591"/>
                </a:lnTo>
                <a:close/>
                <a:moveTo>
                  <a:pt x="0" y="4062543"/>
                </a:moveTo>
                <a:lnTo>
                  <a:pt x="1886443" y="4062543"/>
                </a:lnTo>
                <a:lnTo>
                  <a:pt x="1886443" y="6652591"/>
                </a:lnTo>
                <a:lnTo>
                  <a:pt x="0" y="6652591"/>
                </a:lnTo>
                <a:close/>
                <a:moveTo>
                  <a:pt x="8882801" y="1638909"/>
                </a:moveTo>
                <a:lnTo>
                  <a:pt x="11993216" y="1638909"/>
                </a:lnTo>
                <a:lnTo>
                  <a:pt x="11993216" y="3979743"/>
                </a:lnTo>
                <a:lnTo>
                  <a:pt x="8882809" y="3979743"/>
                </a:lnTo>
                <a:lnTo>
                  <a:pt x="8882809" y="3979742"/>
                </a:lnTo>
                <a:lnTo>
                  <a:pt x="8882801" y="3979742"/>
                </a:lnTo>
                <a:close/>
                <a:moveTo>
                  <a:pt x="5390305" y="1638909"/>
                </a:moveTo>
                <a:lnTo>
                  <a:pt x="8800001" y="1638909"/>
                </a:lnTo>
                <a:lnTo>
                  <a:pt x="8800001" y="3979743"/>
                </a:lnTo>
                <a:lnTo>
                  <a:pt x="5390305" y="3979743"/>
                </a:lnTo>
                <a:close/>
                <a:moveTo>
                  <a:pt x="1969246" y="1638909"/>
                </a:moveTo>
                <a:lnTo>
                  <a:pt x="5307504" y="1638909"/>
                </a:lnTo>
                <a:lnTo>
                  <a:pt x="5307504" y="3979743"/>
                </a:lnTo>
                <a:lnTo>
                  <a:pt x="1969246" y="3979743"/>
                </a:lnTo>
                <a:close/>
                <a:moveTo>
                  <a:pt x="0" y="1638909"/>
                </a:moveTo>
                <a:lnTo>
                  <a:pt x="1886443" y="1638909"/>
                </a:lnTo>
                <a:lnTo>
                  <a:pt x="1886443" y="3979743"/>
                </a:lnTo>
                <a:lnTo>
                  <a:pt x="0" y="3979743"/>
                </a:lnTo>
                <a:close/>
                <a:moveTo>
                  <a:pt x="1969246" y="522896"/>
                </a:moveTo>
                <a:lnTo>
                  <a:pt x="11993216" y="522896"/>
                </a:lnTo>
                <a:lnTo>
                  <a:pt x="11993216" y="1556109"/>
                </a:lnTo>
                <a:lnTo>
                  <a:pt x="1969246" y="1556109"/>
                </a:lnTo>
                <a:close/>
                <a:moveTo>
                  <a:pt x="0" y="522896"/>
                </a:moveTo>
                <a:lnTo>
                  <a:pt x="1886443" y="522896"/>
                </a:lnTo>
                <a:lnTo>
                  <a:pt x="1886443" y="1556109"/>
                </a:lnTo>
                <a:lnTo>
                  <a:pt x="0" y="1556109"/>
                </a:lnTo>
                <a:close/>
                <a:moveTo>
                  <a:pt x="0" y="0"/>
                </a:moveTo>
                <a:lnTo>
                  <a:pt x="11993216" y="0"/>
                </a:lnTo>
                <a:lnTo>
                  <a:pt x="11993216" y="440096"/>
                </a:lnTo>
                <a:lnTo>
                  <a:pt x="1969246" y="440096"/>
                </a:lnTo>
                <a:lnTo>
                  <a:pt x="1969246" y="440096"/>
                </a:lnTo>
                <a:lnTo>
                  <a:pt x="1886443" y="440096"/>
                </a:lnTo>
                <a:lnTo>
                  <a:pt x="1886443" y="440096"/>
                </a:lnTo>
                <a:lnTo>
                  <a:pt x="0" y="440096"/>
                </a:lnTo>
                <a:close/>
              </a:path>
            </a:pathLst>
          </a:custGeom>
          <a:gradFill>
            <a:gsLst>
              <a:gs pos="0">
                <a:srgbClr val="261712">
                  <a:alpha val="70000"/>
                </a:srgbClr>
              </a:gs>
              <a:gs pos="10000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8810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Minh Quang Le</dc:creator>
  <cp:lastModifiedBy>Minh Quang Le</cp:lastModifiedBy>
  <cp:revision>1</cp:revision>
  <dcterms:created xsi:type="dcterms:W3CDTF">2024-01-11T08:45:01Z</dcterms:created>
  <dcterms:modified xsi:type="dcterms:W3CDTF">2024-01-11T09:19:50Z</dcterms:modified>
</cp:coreProperties>
</file>