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8ED5D-DDE4-1948-9323-EA0A0530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4CF97-7537-0B4F-B1D0-AFB44D908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9FB28-1EBE-C04E-B5E7-E67E21DD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6673-D284-3145-BE16-AE149D780869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CF0AF-ED04-0F45-ABAB-3AD8FCC4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12CF2-27E2-8747-8D0A-18732710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4F52-D8EC-9E40-9482-F2CE3BFDF2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97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FBCC6-F908-B546-8D62-06D3AD56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F75932-A2D7-6341-866D-015CB5CA8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4845F-12DC-C248-A1B2-4BD0E12B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6673-D284-3145-BE16-AE149D780869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D2FD5-8D44-904B-97F2-9C310BC9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3F990-FAC5-344E-A051-57CE21F7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4F52-D8EC-9E40-9482-F2CE3BFDF2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02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6901AE-4DF8-A840-B5B5-6B0BEEDAA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7C2F62-C506-074E-BFE7-AB2F1A358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5EB68-8247-DA4D-906C-0D958A9B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6673-D284-3145-BE16-AE149D780869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AF8F0-501D-BF44-B732-1C971410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6D7FF-D464-BF4F-9F43-E51186C9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4F52-D8EC-9E40-9482-F2CE3BFDF2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52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0CD1A-DA50-E147-A6A7-844C1580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387D6-E53A-2242-B6EF-E3860ECA7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F2F83-4B0E-7042-8249-5D845998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6673-D284-3145-BE16-AE149D780869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0BA32-0E20-4949-93BB-943A643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5A3DB-BFDA-D24E-ACD7-D0449679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4F52-D8EC-9E40-9482-F2CE3BFDF2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622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46ABA-C9C9-D942-A9F9-DACE4BEF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3E989-7309-5C42-92B1-7EB1E052B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F44EC-ADE1-2E4D-9C47-E2CB4ACD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6673-D284-3145-BE16-AE149D780869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6726-D785-D14E-AE96-C06EAB1D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83483-51A0-544E-A3B2-9E39F452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4F52-D8EC-9E40-9482-F2CE3BFDF2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86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29E65-CB4F-6B4C-ADF9-27051747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8A7EC-5B68-734D-8DF1-0BF15C47D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9B1012-73C8-7B46-8A9D-0F3C8CA2C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4099CB-FFFA-0C46-BB4B-6923AE63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6673-D284-3145-BE16-AE149D780869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D3D599-397F-8F40-837C-22E3D629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D8F3B6-9D86-7D43-A438-9A62F8DD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4F52-D8EC-9E40-9482-F2CE3BFDF2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10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170E7-8445-1145-B417-51CF8DD9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AC06F-6F89-094F-A7EE-3C032C48E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62315E-B047-6741-BB73-63E7747EF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8599EB-C583-4C49-914B-13AE4E6A6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FF05EE-4060-2747-B376-1DEE3B1AC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762ADA-5F84-5F4A-800C-2498AE1D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6673-D284-3145-BE16-AE149D780869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003C0A-240E-974B-A5AC-5D7A923B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8889D0-D1F3-F04F-87DA-C9C0E03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4F52-D8EC-9E40-9482-F2CE3BFDF2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62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9CC6A-CAC0-3649-9BBB-15E057AF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F80D66-8161-534B-9CEA-30330605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6673-D284-3145-BE16-AE149D780869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E08470-3E42-254B-9664-75FA4D89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7A0E7-A4B4-7245-8601-48E1ED7A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4F52-D8EC-9E40-9482-F2CE3BFDF2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65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D811C2-9959-E94B-BF2B-C1E3B40C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6673-D284-3145-BE16-AE149D780869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8859DD-3CC6-E044-90C8-C9F18FF0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55A7EE-E9E7-304B-833D-CFCCC20C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4F52-D8EC-9E40-9482-F2CE3BFDF2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2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DF540-3BAE-8C42-9D53-BD17D3B4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FD9D1-3788-3043-90C0-7D1031994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977ADA-3F73-A94B-BC96-CFE67DCBE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7DF7A8-7E3D-7745-B035-8F06A8A9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6673-D284-3145-BE16-AE149D780869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F4D93-C903-A348-B1E2-7072546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2BCF9-80F0-2440-A510-E0C76AD1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4F52-D8EC-9E40-9482-F2CE3BFDF2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54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59BBD-FC2B-2E44-A1A6-AC87779A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0DF51-FF51-E54B-A018-EA447310B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E761B-AFD0-1040-88D8-EC9BBFE9A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7FDA6D-0874-5741-8AD9-6C31F73D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6673-D284-3145-BE16-AE149D780869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FA7E0-02F5-3443-94FC-2CA7173B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2BB47-6A8D-6440-BA2C-639BDD4D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4F52-D8EC-9E40-9482-F2CE3BFDF2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21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434D81-2F21-7F46-9C26-D8624FDF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06504-0940-C443-BB0A-2DFE37BCD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9D097-F553-1547-ABAA-01480F7B0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6673-D284-3145-BE16-AE149D780869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F55F2-A5C8-274E-9145-201DEDBC7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AD9B3-FC02-F641-93AF-68C873316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34F52-D8EC-9E40-9482-F2CE3BFDF2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82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4C4DCAF5-E22E-C644-977D-3A28EB84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191672" y="2875247"/>
            <a:ext cx="3066630" cy="161075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3DC50B4-D9DC-6741-BF64-994D7E71A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29" y="3504799"/>
            <a:ext cx="1911375" cy="1368698"/>
          </a:xfrm>
          <a:prstGeom prst="rect">
            <a:avLst/>
          </a:prstGeom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6E3BFCD6-5F8C-964E-9B3B-9FC97879DE72}"/>
              </a:ext>
            </a:extLst>
          </p:cNvPr>
          <p:cNvGrpSpPr/>
          <p:nvPr/>
        </p:nvGrpSpPr>
        <p:grpSpPr>
          <a:xfrm>
            <a:off x="6805849" y="2818704"/>
            <a:ext cx="1911375" cy="762836"/>
            <a:chOff x="6645208" y="2494097"/>
            <a:chExt cx="1911375" cy="762836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ADFA57F8-B370-8148-AE57-94D1F7A8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5208" y="2504306"/>
              <a:ext cx="1911375" cy="752627"/>
            </a:xfrm>
            <a:prstGeom prst="rect">
              <a:avLst/>
            </a:prstGeom>
          </p:spPr>
        </p:pic>
        <p:sp>
          <p:nvSpPr>
            <p:cNvPr id="77" name="圆角矩形 76">
              <a:extLst>
                <a:ext uri="{FF2B5EF4-FFF2-40B4-BE49-F238E27FC236}">
                  <a16:creationId xmlns:a16="http://schemas.microsoft.com/office/drawing/2014/main" id="{163AAB0B-765E-984B-AEE3-B5C954579E12}"/>
                </a:ext>
              </a:extLst>
            </p:cNvPr>
            <p:cNvSpPr/>
            <p:nvPr/>
          </p:nvSpPr>
          <p:spPr>
            <a:xfrm>
              <a:off x="7008761" y="2494097"/>
              <a:ext cx="1206161" cy="70391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7CE23CAA-C397-C346-9CC5-2F45017074E9}"/>
              </a:ext>
            </a:extLst>
          </p:cNvPr>
          <p:cNvGrpSpPr/>
          <p:nvPr/>
        </p:nvGrpSpPr>
        <p:grpSpPr>
          <a:xfrm>
            <a:off x="3724844" y="4363856"/>
            <a:ext cx="4392136" cy="1318456"/>
            <a:chOff x="4325088" y="4026892"/>
            <a:chExt cx="4392136" cy="131845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3840A6C-0513-6441-BFE9-3A5947800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5088" y="4026892"/>
              <a:ext cx="3624278" cy="1283995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826AC13-A93C-DE4C-B75C-72C781964167}"/>
                </a:ext>
              </a:extLst>
            </p:cNvPr>
            <p:cNvSpPr/>
            <p:nvPr/>
          </p:nvSpPr>
          <p:spPr>
            <a:xfrm>
              <a:off x="6704618" y="4927113"/>
              <a:ext cx="2012606" cy="418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95D56847-E578-C545-98DA-BBA73FBD3FD7}"/>
              </a:ext>
            </a:extLst>
          </p:cNvPr>
          <p:cNvSpPr/>
          <p:nvPr/>
        </p:nvSpPr>
        <p:spPr>
          <a:xfrm rot="5400000">
            <a:off x="7221806" y="3231454"/>
            <a:ext cx="3479084" cy="90412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FDE092B-1DF6-5147-9112-AAE372934F34}"/>
              </a:ext>
            </a:extLst>
          </p:cNvPr>
          <p:cNvGrpSpPr/>
          <p:nvPr/>
        </p:nvGrpSpPr>
        <p:grpSpPr>
          <a:xfrm>
            <a:off x="6704618" y="3662331"/>
            <a:ext cx="1670945" cy="703919"/>
            <a:chOff x="4794221" y="3319507"/>
            <a:chExt cx="1670945" cy="703919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83FA57F-84CF-644C-BCF1-83D613628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4961" y="3340115"/>
              <a:ext cx="1189465" cy="662703"/>
            </a:xfrm>
            <a:prstGeom prst="rect">
              <a:avLst/>
            </a:prstGeom>
          </p:spPr>
        </p:pic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D91E426D-75FF-8F41-A44D-66A982529D42}"/>
                </a:ext>
              </a:extLst>
            </p:cNvPr>
            <p:cNvSpPr/>
            <p:nvPr/>
          </p:nvSpPr>
          <p:spPr>
            <a:xfrm>
              <a:off x="4794221" y="3319507"/>
              <a:ext cx="1670945" cy="70391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CEAA220F-A73C-CD49-913D-B02B05418115}"/>
              </a:ext>
            </a:extLst>
          </p:cNvPr>
          <p:cNvGrpSpPr/>
          <p:nvPr/>
        </p:nvGrpSpPr>
        <p:grpSpPr>
          <a:xfrm>
            <a:off x="2669059" y="2749881"/>
            <a:ext cx="1764136" cy="834645"/>
            <a:chOff x="2669059" y="2400560"/>
            <a:chExt cx="1764136" cy="834645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45DFE009-8798-B042-9B37-063E8538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69059" y="2400560"/>
              <a:ext cx="1764136" cy="834645"/>
            </a:xfrm>
            <a:prstGeom prst="rect">
              <a:avLst/>
            </a:prstGeom>
          </p:spPr>
        </p:pic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7B842924-C0AF-524C-B978-D246C1B02FD9}"/>
                </a:ext>
              </a:extLst>
            </p:cNvPr>
            <p:cNvSpPr/>
            <p:nvPr/>
          </p:nvSpPr>
          <p:spPr>
            <a:xfrm>
              <a:off x="2948047" y="2465923"/>
              <a:ext cx="1206161" cy="70391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FC9BBA5-83AC-7140-A4BC-CA9288735FBD}"/>
              </a:ext>
            </a:extLst>
          </p:cNvPr>
          <p:cNvGrpSpPr/>
          <p:nvPr/>
        </p:nvGrpSpPr>
        <p:grpSpPr>
          <a:xfrm>
            <a:off x="4821673" y="3659862"/>
            <a:ext cx="1670945" cy="703919"/>
            <a:chOff x="1679676" y="1048691"/>
            <a:chExt cx="1670945" cy="703919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EFC5917F-B537-9240-A6DC-EB03EC228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88050" y="1079262"/>
              <a:ext cx="1254197" cy="642776"/>
            </a:xfrm>
            <a:prstGeom prst="rect">
              <a:avLst/>
            </a:prstGeom>
          </p:spPr>
        </p:pic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BB38BAD9-7A45-A84C-BDCE-D255A50D4B1A}"/>
                </a:ext>
              </a:extLst>
            </p:cNvPr>
            <p:cNvSpPr/>
            <p:nvPr/>
          </p:nvSpPr>
          <p:spPr>
            <a:xfrm>
              <a:off x="1679676" y="1048691"/>
              <a:ext cx="1670945" cy="70391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F5148972-76F1-B14D-99E9-70C8EA2020B7}"/>
              </a:ext>
            </a:extLst>
          </p:cNvPr>
          <p:cNvSpPr/>
          <p:nvPr/>
        </p:nvSpPr>
        <p:spPr>
          <a:xfrm>
            <a:off x="2962757" y="1947571"/>
            <a:ext cx="5412806" cy="70391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E2BCA100-7B63-5B40-8E6D-BF4882C679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9160" y="2001080"/>
            <a:ext cx="2540000" cy="59690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2D04C2DA-22F2-B941-AAAC-405F0C4BAF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8988995" y="2683347"/>
            <a:ext cx="2145245" cy="745740"/>
          </a:xfrm>
          <a:prstGeom prst="rect">
            <a:avLst/>
          </a:prstGeom>
        </p:spPr>
      </p:pic>
      <p:sp>
        <p:nvSpPr>
          <p:cNvPr id="71" name="圆角矩形 70">
            <a:extLst>
              <a:ext uri="{FF2B5EF4-FFF2-40B4-BE49-F238E27FC236}">
                <a16:creationId xmlns:a16="http://schemas.microsoft.com/office/drawing/2014/main" id="{A65051FF-A8B0-0A4D-AFC0-4EE57B420F4A}"/>
              </a:ext>
            </a:extLst>
          </p:cNvPr>
          <p:cNvSpPr/>
          <p:nvPr/>
        </p:nvSpPr>
        <p:spPr>
          <a:xfrm rot="16200000">
            <a:off x="84275" y="3737087"/>
            <a:ext cx="4490347" cy="9041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FE6D28FA-4526-714C-A1E7-FE3DFF38E0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70152" y="4873497"/>
            <a:ext cx="916891" cy="916891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5C442B02-842B-5B47-9F5D-A6A787092A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51665" y="1159502"/>
            <a:ext cx="1854200" cy="571500"/>
          </a:xfrm>
          <a:prstGeom prst="rect">
            <a:avLst/>
          </a:prstGeom>
        </p:spPr>
      </p:pic>
      <p:grpSp>
        <p:nvGrpSpPr>
          <p:cNvPr id="89" name="组合 88">
            <a:extLst>
              <a:ext uri="{FF2B5EF4-FFF2-40B4-BE49-F238E27FC236}">
                <a16:creationId xmlns:a16="http://schemas.microsoft.com/office/drawing/2014/main" id="{CE4983F8-CD37-C044-985C-9A7457870B93}"/>
              </a:ext>
            </a:extLst>
          </p:cNvPr>
          <p:cNvGrpSpPr/>
          <p:nvPr/>
        </p:nvGrpSpPr>
        <p:grpSpPr>
          <a:xfrm>
            <a:off x="1879488" y="1025683"/>
            <a:ext cx="4216512" cy="863462"/>
            <a:chOff x="1879488" y="676362"/>
            <a:chExt cx="4216512" cy="863462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077230C0-0DFD-CC42-8E0C-22271F053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48641" y="676362"/>
              <a:ext cx="2878206" cy="863462"/>
            </a:xfrm>
            <a:prstGeom prst="rect">
              <a:avLst/>
            </a:prstGeom>
          </p:spPr>
        </p:pic>
        <p:sp>
          <p:nvSpPr>
            <p:cNvPr id="74" name="圆角矩形 73">
              <a:extLst>
                <a:ext uri="{FF2B5EF4-FFF2-40B4-BE49-F238E27FC236}">
                  <a16:creationId xmlns:a16="http://schemas.microsoft.com/office/drawing/2014/main" id="{CE2E22AE-FFD0-9845-B89F-58E50D74DF9A}"/>
                </a:ext>
              </a:extLst>
            </p:cNvPr>
            <p:cNvSpPr/>
            <p:nvPr/>
          </p:nvSpPr>
          <p:spPr>
            <a:xfrm>
              <a:off x="1879488" y="756134"/>
              <a:ext cx="4216512" cy="70391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64A9D3D3-A42D-B744-A8E9-D4B9ED6CD9C4}"/>
              </a:ext>
            </a:extLst>
          </p:cNvPr>
          <p:cNvGrpSpPr/>
          <p:nvPr/>
        </p:nvGrpSpPr>
        <p:grpSpPr>
          <a:xfrm>
            <a:off x="4353111" y="2769506"/>
            <a:ext cx="1206161" cy="817428"/>
            <a:chOff x="4291995" y="2406964"/>
            <a:chExt cx="1206161" cy="817428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4E74B3AC-4B7B-F144-8EFF-0F9A11FB9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4608068" y="2406964"/>
              <a:ext cx="574015" cy="817428"/>
            </a:xfrm>
            <a:prstGeom prst="rect">
              <a:avLst/>
            </a:prstGeom>
          </p:spPr>
        </p:pic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58D2B074-298B-0F4D-B5C9-B77A00EF26D3}"/>
                </a:ext>
              </a:extLst>
            </p:cNvPr>
            <p:cNvSpPr/>
            <p:nvPr/>
          </p:nvSpPr>
          <p:spPr>
            <a:xfrm>
              <a:off x="4291995" y="2463719"/>
              <a:ext cx="1206161" cy="70391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0B120235-50D6-F049-AD7E-EDEF9D10454F}"/>
              </a:ext>
            </a:extLst>
          </p:cNvPr>
          <p:cNvGrpSpPr/>
          <p:nvPr/>
        </p:nvGrpSpPr>
        <p:grpSpPr>
          <a:xfrm>
            <a:off x="5768001" y="2823593"/>
            <a:ext cx="1206161" cy="703919"/>
            <a:chOff x="5608494" y="2479592"/>
            <a:chExt cx="1206161" cy="703919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9A5791F9-A16A-714F-88ED-6477FEC83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37940" y="2661764"/>
              <a:ext cx="1147268" cy="339574"/>
            </a:xfrm>
            <a:prstGeom prst="rect">
              <a:avLst/>
            </a:prstGeom>
          </p:spPr>
        </p:pic>
        <p:sp>
          <p:nvSpPr>
            <p:cNvPr id="76" name="圆角矩形 75">
              <a:extLst>
                <a:ext uri="{FF2B5EF4-FFF2-40B4-BE49-F238E27FC236}">
                  <a16:creationId xmlns:a16="http://schemas.microsoft.com/office/drawing/2014/main" id="{75C1C1D5-1890-0E40-8680-D5D5D46FCA99}"/>
                </a:ext>
              </a:extLst>
            </p:cNvPr>
            <p:cNvSpPr/>
            <p:nvPr/>
          </p:nvSpPr>
          <p:spPr>
            <a:xfrm>
              <a:off x="5608494" y="2479592"/>
              <a:ext cx="1206161" cy="70391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ABD4553-099A-1941-B496-44ADA2B0C8C5}"/>
              </a:ext>
            </a:extLst>
          </p:cNvPr>
          <p:cNvGrpSpPr/>
          <p:nvPr/>
        </p:nvGrpSpPr>
        <p:grpSpPr>
          <a:xfrm>
            <a:off x="2948047" y="3660932"/>
            <a:ext cx="1670945" cy="703919"/>
            <a:chOff x="2975196" y="3311611"/>
            <a:chExt cx="1670945" cy="70391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DFD4445-31FC-ED4B-8674-10D0C8235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63290" y="3434686"/>
              <a:ext cx="1494756" cy="457769"/>
            </a:xfrm>
            <a:prstGeom prst="rect">
              <a:avLst/>
            </a:prstGeom>
          </p:spPr>
        </p:pic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EB09FC95-252A-A44A-97A3-5C5B4FD5DE34}"/>
                </a:ext>
              </a:extLst>
            </p:cNvPr>
            <p:cNvSpPr/>
            <p:nvPr/>
          </p:nvSpPr>
          <p:spPr>
            <a:xfrm>
              <a:off x="2975196" y="3311611"/>
              <a:ext cx="1670945" cy="70391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圆角矩形 9">
            <a:extLst>
              <a:ext uri="{FF2B5EF4-FFF2-40B4-BE49-F238E27FC236}">
                <a16:creationId xmlns:a16="http://schemas.microsoft.com/office/drawing/2014/main" id="{40D6304B-CC9B-2947-AA52-5F48C66ED1A4}"/>
              </a:ext>
            </a:extLst>
          </p:cNvPr>
          <p:cNvSpPr/>
          <p:nvPr/>
        </p:nvSpPr>
        <p:spPr>
          <a:xfrm>
            <a:off x="2958957" y="4518932"/>
            <a:ext cx="5416606" cy="90412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9FD33BB-2D92-D74B-A576-438752F8E07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96698" y="5565893"/>
            <a:ext cx="2778973" cy="868429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E2B4F8C9-09E8-E347-A6DB-C047CCA12C1B}"/>
              </a:ext>
            </a:extLst>
          </p:cNvPr>
          <p:cNvSpPr/>
          <p:nvPr/>
        </p:nvSpPr>
        <p:spPr>
          <a:xfrm>
            <a:off x="2958957" y="5548045"/>
            <a:ext cx="6454454" cy="90412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4D09554A-80BA-4540-8477-4ED95F5F352C}"/>
              </a:ext>
            </a:extLst>
          </p:cNvPr>
          <p:cNvSpPr/>
          <p:nvPr/>
        </p:nvSpPr>
        <p:spPr>
          <a:xfrm rot="16200000">
            <a:off x="8948575" y="4913724"/>
            <a:ext cx="2172768" cy="9041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7482F665-BE56-A94C-9C75-0744332CCC40}"/>
              </a:ext>
            </a:extLst>
          </p:cNvPr>
          <p:cNvSpPr/>
          <p:nvPr/>
        </p:nvSpPr>
        <p:spPr>
          <a:xfrm rot="16200000">
            <a:off x="8948575" y="2578296"/>
            <a:ext cx="2172768" cy="9041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圆角矩形 87">
            <a:extLst>
              <a:ext uri="{FF2B5EF4-FFF2-40B4-BE49-F238E27FC236}">
                <a16:creationId xmlns:a16="http://schemas.microsoft.com/office/drawing/2014/main" id="{56D77D51-392A-F942-BAFF-1A1040A7044C}"/>
              </a:ext>
            </a:extLst>
          </p:cNvPr>
          <p:cNvSpPr/>
          <p:nvPr/>
        </p:nvSpPr>
        <p:spPr>
          <a:xfrm>
            <a:off x="6270509" y="1093293"/>
            <a:ext cx="4216512" cy="70391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0C6ECCC-3BF4-DE46-934F-75F3645E3B52}"/>
              </a:ext>
            </a:extLst>
          </p:cNvPr>
          <p:cNvGrpSpPr/>
          <p:nvPr/>
        </p:nvGrpSpPr>
        <p:grpSpPr>
          <a:xfrm>
            <a:off x="1877386" y="296471"/>
            <a:ext cx="8609635" cy="703919"/>
            <a:chOff x="1877386" y="266060"/>
            <a:chExt cx="8609635" cy="70391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14ABAD9-4048-A94A-8FE1-FB6B2B0B8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077970" y="274812"/>
              <a:ext cx="2208466" cy="686415"/>
            </a:xfrm>
            <a:prstGeom prst="rect">
              <a:avLst/>
            </a:prstGeom>
          </p:spPr>
        </p:pic>
        <p:sp>
          <p:nvSpPr>
            <p:cNvPr id="45" name="圆角矩形 44">
              <a:extLst>
                <a:ext uri="{FF2B5EF4-FFF2-40B4-BE49-F238E27FC236}">
                  <a16:creationId xmlns:a16="http://schemas.microsoft.com/office/drawing/2014/main" id="{3E180CB8-A25B-9748-90D9-1F8BC9FA1A96}"/>
                </a:ext>
              </a:extLst>
            </p:cNvPr>
            <p:cNvSpPr/>
            <p:nvPr/>
          </p:nvSpPr>
          <p:spPr>
            <a:xfrm>
              <a:off x="1877386" y="266060"/>
              <a:ext cx="8609635" cy="70391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606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鲁 清清</dc:creator>
  <cp:lastModifiedBy>鲁 清清</cp:lastModifiedBy>
  <cp:revision>9</cp:revision>
  <dcterms:created xsi:type="dcterms:W3CDTF">2021-03-03T04:21:41Z</dcterms:created>
  <dcterms:modified xsi:type="dcterms:W3CDTF">2021-03-03T06:24:57Z</dcterms:modified>
</cp:coreProperties>
</file>