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9/25/19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F3932-F633-4CCE-AD8D-5BD7080D9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E1271-8747-BB49-9708-27ACABBC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kumimoji="1" lang="ko-KR" altLang="en-US" sz="600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더존</a:t>
            </a:r>
            <a:endParaRPr kumimoji="1" lang="ko-KR" altLang="en-US" sz="6000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0948-3412-9841-A196-FE0DEEF6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asdfasdf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5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F"/>
      </a:dk2>
      <a:lt2>
        <a:srgbClr val="E2E2E8"/>
      </a:lt2>
      <a:accent1>
        <a:srgbClr val="C7985A"/>
      </a:accent1>
      <a:accent2>
        <a:srgbClr val="A4A356"/>
      </a:accent2>
      <a:accent3>
        <a:srgbClr val="8EA869"/>
      </a:accent3>
      <a:accent4>
        <a:srgbClr val="AB6BCD"/>
      </a:accent4>
      <a:accent5>
        <a:srgbClr val="D684D1"/>
      </a:accent5>
      <a:accent6>
        <a:srgbClr val="CD6B9E"/>
      </a:accent6>
      <a:hlink>
        <a:srgbClr val="7273B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Apple SD Gothic Neo Medium</vt:lpstr>
      <vt:lpstr>Garamond</vt:lpstr>
      <vt:lpstr>SavonVTI</vt:lpstr>
      <vt:lpstr>더존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정일영</dc:creator>
  <cp:lastModifiedBy>정일영</cp:lastModifiedBy>
  <cp:revision>2</cp:revision>
  <dcterms:created xsi:type="dcterms:W3CDTF">2019-09-24T08:53:54Z</dcterms:created>
  <dcterms:modified xsi:type="dcterms:W3CDTF">2019-09-25T07:28:44Z</dcterms:modified>
</cp:coreProperties>
</file>