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4" r:id="rId3"/>
    <p:sldId id="257" r:id="rId4"/>
    <p:sldId id="260" r:id="rId5"/>
    <p:sldId id="261" r:id="rId6"/>
    <p:sldId id="262" r:id="rId7"/>
    <p:sldId id="275" r:id="rId8"/>
    <p:sldId id="283" r:id="rId9"/>
    <p:sldId id="263" r:id="rId10"/>
    <p:sldId id="286" r:id="rId11"/>
    <p:sldId id="264" r:id="rId12"/>
    <p:sldId id="285" r:id="rId13"/>
    <p:sldId id="289" r:id="rId14"/>
    <p:sldId id="265" r:id="rId15"/>
    <p:sldId id="266" r:id="rId16"/>
    <p:sldId id="268" r:id="rId17"/>
    <p:sldId id="269" r:id="rId18"/>
    <p:sldId id="284" r:id="rId19"/>
    <p:sldId id="270" r:id="rId20"/>
    <p:sldId id="282" r:id="rId21"/>
    <p:sldId id="276" r:id="rId22"/>
    <p:sldId id="271" r:id="rId23"/>
    <p:sldId id="272" r:id="rId24"/>
    <p:sldId id="273" r:id="rId25"/>
    <p:sldId id="290" r:id="rId26"/>
    <p:sldId id="287" r:id="rId27"/>
    <p:sldId id="288" r:id="rId28"/>
    <p:sldId id="281" r:id="rId29"/>
    <p:sldId id="277" r:id="rId30"/>
    <p:sldId id="291" r:id="rId31"/>
    <p:sldId id="279" r:id="rId32"/>
    <p:sldId id="278" r:id="rId33"/>
    <p:sldId id="28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12" autoAdjust="0"/>
  </p:normalViewPr>
  <p:slideViewPr>
    <p:cSldViewPr snapToGrid="0">
      <p:cViewPr varScale="1">
        <p:scale>
          <a:sx n="97" d="100"/>
          <a:sy n="97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63140-56E8-4DF7-B27A-6E5450810057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97406-A18E-4C2C-8C91-623B597BA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가성비를 중요하게 여겨서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38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 </a:t>
            </a:r>
            <a:r>
              <a:rPr lang="en-US" altLang="ko-KR" dirty="0"/>
              <a:t>1</a:t>
            </a:r>
            <a:r>
              <a:rPr lang="ko-KR" altLang="en-US" dirty="0"/>
              <a:t>장만 읽고 </a:t>
            </a:r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점을 줌</a:t>
            </a:r>
            <a:r>
              <a:rPr lang="en-US" altLang="ko-KR" dirty="0"/>
              <a:t>. </a:t>
            </a:r>
            <a:r>
              <a:rPr lang="ko-KR" altLang="en-US" dirty="0"/>
              <a:t>한 줄 한 줄 완벽하게 이해해야 </a:t>
            </a:r>
            <a:r>
              <a:rPr lang="ko-KR" altLang="en-US" dirty="0" err="1"/>
              <a:t>넘어간다나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8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서버쪽이라면</a:t>
            </a:r>
            <a:r>
              <a:rPr lang="ko-KR" altLang="en-US" dirty="0"/>
              <a:t> 부하 테스트 한 번 돌려보면 얻는 게 많음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4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회사 이런 게 아니라 개인인 경우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프로덕트에</a:t>
            </a:r>
            <a:r>
              <a:rPr lang="ko-KR" altLang="en-US" dirty="0"/>
              <a:t> 대한 아이디어도 없는 경우</a:t>
            </a:r>
            <a:endParaRPr lang="en-US" altLang="ko-KR" dirty="0"/>
          </a:p>
          <a:p>
            <a:r>
              <a:rPr lang="ko-KR" altLang="en-US" dirty="0"/>
              <a:t> 블로그만큼 좋은 게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1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스터디를 결성하면 동기적인 측면에서도 도움이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10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… </a:t>
            </a:r>
            <a:r>
              <a:rPr lang="ko-KR" altLang="en-US" dirty="0"/>
              <a:t>이걸로 </a:t>
            </a:r>
            <a:r>
              <a:rPr lang="ko-KR" altLang="en-US" dirty="0" err="1"/>
              <a:t>뭘해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81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스터디를 결성하면 동기적인 측면에서도 도움이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5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스터디를 결성하면 동기적인 측면에서도 도움이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88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스터디를 결성하면 동기적인 측면에서도 도움이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35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자바하다가</a:t>
            </a:r>
            <a:r>
              <a:rPr lang="ko-KR" altLang="en-US" dirty="0"/>
              <a:t> 자바스크립트 하시는 분은 꼭 자바처럼 코딩을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어쩔 수 없음</a:t>
            </a:r>
            <a:r>
              <a:rPr lang="en-US" altLang="ko-KR" dirty="0"/>
              <a:t>, </a:t>
            </a:r>
            <a:r>
              <a:rPr lang="ko-KR" altLang="en-US" dirty="0"/>
              <a:t>각각의 프레임워크에 적합한 코딩 스타일을 다르게 취하긴 어려움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7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, </a:t>
            </a:r>
            <a:r>
              <a:rPr lang="ko-KR" altLang="en-US" dirty="0" err="1"/>
              <a:t>리덕스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 err="1"/>
              <a:t>그래프큐엘</a:t>
            </a:r>
            <a:r>
              <a:rPr lang="en-US" altLang="ko-KR" dirty="0"/>
              <a:t>, </a:t>
            </a:r>
            <a:r>
              <a:rPr lang="ko-KR" altLang="en-US" dirty="0" err="1"/>
              <a:t>몹엑스</a:t>
            </a:r>
            <a:r>
              <a:rPr lang="en-US" altLang="ko-KR" dirty="0"/>
              <a:t>, RX, </a:t>
            </a:r>
            <a:r>
              <a:rPr lang="ko-KR" altLang="en-US" dirty="0"/>
              <a:t>노드</a:t>
            </a:r>
            <a:r>
              <a:rPr lang="en-US" altLang="ko-KR" dirty="0"/>
              <a:t>, </a:t>
            </a:r>
            <a:r>
              <a:rPr lang="ko-KR" altLang="en-US" dirty="0" err="1"/>
              <a:t>파이어베이스</a:t>
            </a:r>
            <a:r>
              <a:rPr lang="en-US" altLang="ko-KR" dirty="0"/>
              <a:t>, </a:t>
            </a:r>
            <a:r>
              <a:rPr lang="ko-KR" altLang="en-US" dirty="0" err="1"/>
              <a:t>웹팩</a:t>
            </a:r>
            <a:endParaRPr lang="en-US" altLang="ko-KR" dirty="0"/>
          </a:p>
          <a:p>
            <a:r>
              <a:rPr lang="ko-KR" altLang="en-US" dirty="0" err="1"/>
              <a:t>앵귤러</a:t>
            </a:r>
            <a:r>
              <a:rPr lang="en-US" altLang="ko-KR" dirty="0"/>
              <a:t>…</a:t>
            </a:r>
            <a:r>
              <a:rPr lang="ko-KR" altLang="en-US" dirty="0"/>
              <a:t>는 못해요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</a:t>
            </a:r>
            <a:r>
              <a:rPr lang="ko-KR" altLang="en-US" dirty="0" err="1"/>
              <a:t>다른거</a:t>
            </a:r>
            <a:r>
              <a:rPr lang="ko-KR" altLang="en-US" dirty="0"/>
              <a:t> 배우기엔 벅차고</a:t>
            </a:r>
            <a:r>
              <a:rPr lang="en-US" altLang="ko-KR" dirty="0"/>
              <a:t>, </a:t>
            </a:r>
            <a:r>
              <a:rPr lang="ko-KR" altLang="en-US" dirty="0"/>
              <a:t>하나를 잊어야 다른 걸 배울 수 있을 것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5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노드도 까먹어서 가끔씩 제 책을 다시 봐요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할 줄 안다는 것의 정의가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mapStateToProps</a:t>
            </a:r>
            <a:r>
              <a:rPr lang="en-US" altLang="ko-KR" dirty="0"/>
              <a:t>, </a:t>
            </a:r>
            <a:r>
              <a:rPr lang="en-US" altLang="ko-KR" dirty="0" err="1"/>
              <a:t>mapDispatchToProps</a:t>
            </a:r>
            <a:r>
              <a:rPr lang="en-US" altLang="ko-KR" dirty="0"/>
              <a:t> -&gt; </a:t>
            </a:r>
            <a:r>
              <a:rPr lang="en-US" altLang="ko-KR" dirty="0" err="1"/>
              <a:t>useSelector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자주 하는 방식이 먼저 선언하는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9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잘못된 방법만 하지 않아도 시간 절약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제목에 빠르게 </a:t>
            </a:r>
            <a:r>
              <a:rPr lang="en-US" altLang="ko-KR" dirty="0"/>
              <a:t>= </a:t>
            </a:r>
            <a:r>
              <a:rPr lang="ko-KR" altLang="en-US" dirty="0"/>
              <a:t>시간 절약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8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좋은 스승님은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7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공식문서를 안 읽는 분들이 많아요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책이나 강좌를 먼저 보시는 분들</a:t>
            </a:r>
            <a:r>
              <a:rPr lang="en-US" altLang="ko-KR" dirty="0"/>
              <a:t>. </a:t>
            </a:r>
            <a:r>
              <a:rPr lang="ko-KR" altLang="en-US" dirty="0"/>
              <a:t>책이나 강좌는 최신 변화를 담지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그냥 무작정 공식문서를 읽고</a:t>
            </a:r>
            <a:r>
              <a:rPr lang="en-US" altLang="ko-KR" dirty="0"/>
              <a:t>, </a:t>
            </a:r>
            <a:r>
              <a:rPr lang="ko-KR" altLang="en-US" dirty="0"/>
              <a:t>여러 번 읽는 분들이 많아요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만들 것에 어떤 식으로 적용하면 좋을지 상상하면서 읽어야 효과가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만 달달 외우는 분들을 많이 봤어요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제이쿼리</a:t>
            </a:r>
            <a:r>
              <a:rPr lang="ko-KR" altLang="en-US" dirty="0"/>
              <a:t> 시절</a:t>
            </a:r>
            <a:r>
              <a:rPr lang="en-US" altLang="ko-KR" dirty="0"/>
              <a:t>. </a:t>
            </a:r>
            <a:r>
              <a:rPr lang="ko-KR" altLang="en-US" dirty="0" err="1"/>
              <a:t>제이쿼리</a:t>
            </a:r>
            <a:r>
              <a:rPr lang="ko-KR" altLang="en-US" dirty="0"/>
              <a:t> 플러그인같은 것 직접 만들 줄 모름</a:t>
            </a:r>
            <a:r>
              <a:rPr lang="en-US" altLang="ko-KR" dirty="0"/>
              <a:t>(</a:t>
            </a:r>
            <a:r>
              <a:rPr lang="ko-KR" altLang="en-US" dirty="0"/>
              <a:t>프로토타입만 알아도 </a:t>
            </a:r>
            <a:r>
              <a:rPr lang="ko-KR" altLang="en-US" dirty="0" err="1"/>
              <a:t>되는것을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97406-A18E-4C2C-8C91-623B597BAB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4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2F512-06C7-4CFD-98A1-5134243E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E957C-27BF-4E37-8173-32DB329F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FE2FF-5852-4CA1-A305-13FD7F85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D11A-4FAF-44F2-910F-AEF4849F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43CAB-CC4F-4229-B732-A4EA2196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6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DA3F-C9FA-43B1-8104-546C3FDE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0B2E1-9667-42B9-9556-BC79FA2F9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C4FE2-752B-418B-B32C-C31825ED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2A1D4-EDDB-4D0B-9F24-9754CE16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79E9D-7150-494E-BDED-7A076DF0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3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E9A31-764F-43A5-84F8-8B72A359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819548-E88A-4CB1-AA46-11128F0F3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D81A7-5B68-4AC9-B19C-0FC24F56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2599F-9F8A-4F4A-9B73-BD4FDE77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2CA28-6F84-4E17-803D-B1E46B0C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5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9BEAF-B19A-46AB-A0E4-CBDD1857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5CF85-D6D4-4642-A0FA-913FC4B4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81E70-EBF0-4870-B453-5CF348D8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46892-E32F-4550-8C2A-6EC51B1D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B24B0-0E41-4F60-81F3-0C2E999B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5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5926F-A19F-4BA4-ACBA-56CC2FC2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C90D8-E84D-4BD2-A582-A7885E98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E21D8-CEF4-48AD-8C69-DFA340C8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F0DB0-BC4B-49A6-8A64-8177691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E25B4-0E67-4937-8E85-4315F96A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AA0AA-5EA1-4DD5-9251-019BEEEA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A42B9-F3FA-443C-8784-82DABF760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2E15-31B4-47A8-B239-C6EAE235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2C321-5739-4463-86AF-26149F95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7A13E-B084-4CF6-A1B4-0B35AFB6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CF41E-53D9-4D8A-8FC6-145553BB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6EA03-6E01-4A9E-AF39-9C25F86B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F3DF4-2714-4B4D-ACC6-7968AF17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96E85-60F9-4AFC-BD70-5C5D6330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BB136-D392-41F0-A379-555B38D91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06D5D-341D-4E58-8347-FD8F0629F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89FE2-66ED-4DF1-B0FE-67541A6D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FE7995-F321-4539-855A-61DE19C2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19D185-EC3D-4183-8348-71AA0BB4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31CC2-231A-49F5-9EE2-B93C4AEE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A18E42-165D-4A04-BA6A-89556ABF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0D7DDC-07DF-498B-9296-15C7BACB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BCA77B-DD3E-487C-AC7C-F954A6BA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1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0AC82B-5C88-4166-9350-8FD081A7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EFD72-01A4-42FC-9492-CDE065E2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A714D5-584E-451E-AFAB-CABAB827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1C322-7C5E-43CE-B884-BB31B16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B9609-D6A1-4911-A05D-9ABE0796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9C611-0186-4FB4-8E85-DE0B3BB2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7AB50-FBE4-4195-AA47-20D0DF46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E8F34-5A41-4B43-966A-E86917E6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8B700-9914-43CE-9ECA-09A08AC4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2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4922C-95A8-4BB9-B539-A3527E2C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AE286-49D2-4F0A-8BC9-AD60D0F36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5E585-EE0A-4018-ABD2-F5EF72AFB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82B93-26C7-40A4-854C-7D224F36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8372E-53BF-4BAA-8234-D0901B37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0FF42-A38C-4E62-B70D-0D4CD357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CB1FBE-539E-4F30-A525-BC2D78A0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7A1A8-984B-4D4B-994A-62118D2A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68D1-4C18-4FE5-90C3-BAF63F46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1FF-3CB7-4547-80B6-063431B92F3C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9D26D-EB80-4A0F-8C87-DEF692FB9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EC7A5-E79A-48EE-BE71-6AB350F84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80F9-F3E3-4D49-8E6A-8A9168EF1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78B5B-9155-465B-92AE-49E22CA6A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37059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격변하는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프론트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환경에서</a:t>
            </a:r>
            <a:b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빠르게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새로운 것 익히기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D7786-526B-41E1-BD1D-85951FED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3" b="37401"/>
          <a:stretch/>
        </p:blipFill>
        <p:spPr>
          <a:xfrm>
            <a:off x="1524000" y="857250"/>
            <a:ext cx="9144000" cy="2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0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어떻게 해야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효과적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으로 배울 수 있을까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올바른 공부 방법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아무리 노력해도 이상한 방법으로 하면 효과 없음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스스로 터득하는 경우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잘못하면 자신만의 세계에 </a:t>
            </a:r>
            <a:r>
              <a:rPr lang="ko-KR" altLang="en-US" sz="21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갖힘</a:t>
            </a:r>
            <a:endParaRPr lang="en-US" altLang="ko-KR" sz="21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실제로 쓸 수 있는 코드를 작성해야 함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좋은 스승님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92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공부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바보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유형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176008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안 읽음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공식문서부터 안 보고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책이나 강의를 먼저 보려고 함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공식문서를 어떻게 내 프로젝트에 적용할 지 생각하면서 읽어야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API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만 달달 외움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뭐가 중요하고 뭐가 안 중요한지 모른다는 것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하다 보면 저절로 외워지는 것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5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원리</a:t>
            </a: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이해하는 게 중요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100" name="Picture 4" descr="ð±">
            <a:extLst>
              <a:ext uri="{FF2B5EF4-FFF2-40B4-BE49-F238E27FC236}">
                <a16:creationId xmlns:a16="http://schemas.microsoft.com/office/drawing/2014/main" id="{DA1C52AE-C7EB-4892-A279-36B8D123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83" y="53594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공부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바보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유형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1760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튜토리얼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만 따라함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다른 프로젝트에 적용해보아야 함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마주했을 때 대처 방법을 공부하지 않음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에러가 나면 </a:t>
            </a:r>
            <a:r>
              <a:rPr lang="ko-KR" altLang="en-US" sz="2900" dirty="0" err="1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구글링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대신 주변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사람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한테 물어봄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메시지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못 읽음</a:t>
            </a:r>
          </a:p>
          <a:p>
            <a:pPr lvl="2">
              <a:lnSpc>
                <a:spcPct val="16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 </a:t>
            </a:r>
            <a:r>
              <a:rPr lang="ko-KR" altLang="en-US" sz="25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해결</a:t>
            </a: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방법을 공부해야 함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122" name="Picture 2" descr="ð±">
            <a:extLst>
              <a:ext uri="{FF2B5EF4-FFF2-40B4-BE49-F238E27FC236}">
                <a16:creationId xmlns:a16="http://schemas.microsoft.com/office/drawing/2014/main" id="{46AE92BF-B670-4375-9C56-F52DBAC3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84" y="535949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 공부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바보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유형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72"/>
            <a:ext cx="10515600" cy="51760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사소한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것에 집착함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뭐가 중요하고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 중요한지 모르는 유형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원리를 이해하는 것은 좋으나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뜯어볼 필요는 없음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추상화하는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능력 필요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나중에 여유로울 때 뜯어보세요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  <p:pic>
        <p:nvPicPr>
          <p:cNvPr id="6146" name="Picture 2" descr="ð±">
            <a:extLst>
              <a:ext uri="{FF2B5EF4-FFF2-40B4-BE49-F238E27FC236}">
                <a16:creationId xmlns:a16="http://schemas.microsoft.com/office/drawing/2014/main" id="{752C5E1B-438D-415C-A25C-83A4D0FD2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85" y="53349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 React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공부하려는 사람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이번 달 목표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2900" dirty="0" err="1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리액트</a:t>
            </a: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배우고 싶다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18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리액트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공부 순서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 문서를 읽는다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튜토리얼을 따라해본다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여기서 끝내면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최악</a:t>
            </a:r>
            <a:endParaRPr lang="en-US" altLang="ko-KR" sz="29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자신만의 프로젝트를 해본다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근데 튜토리얼 수준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보통 여기서 끝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응용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 안 됨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1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튜토리얼 수준을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벗어나려면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실제 서비스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 가능한 수준의 </a:t>
            </a:r>
            <a:r>
              <a:rPr lang="ko-KR" altLang="en-US" sz="33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프로덕트를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만들어야 함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그래야 </a:t>
            </a:r>
            <a:r>
              <a:rPr lang="ko-KR" altLang="en-US" sz="28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튜토리얼에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없는 에러들과 그 에러의 해결 방법을 알게 됨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쉽지 않음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시간적 여유 부족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피드백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받아야 함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피드백을 해줄 사람이 없음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우물 안 개구리 문제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</a:t>
            </a:r>
            <a:r>
              <a:rPr lang="ko-KR" altLang="en-US" sz="3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많이 넣어야 함</a:t>
            </a:r>
            <a:endParaRPr lang="en-US" altLang="ko-KR" sz="21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2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실제 서비스로 가능한 수준의 </a:t>
            </a:r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프로덕트를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만들어야 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80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어려운 문제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결심은 쉬움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실천이 어려움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완성은 더더욱 어려움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조금씩 발전시켜 나가기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애자일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60000"/>
              </a:lnSpc>
            </a:pP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동기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 필요함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없으면 어렵다고 생각함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개인적 이유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사회적 이유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9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endParaRPr lang="en-US" altLang="ko-KR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 직접 제작해보기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글 쓰고 나면 방문자들이 찾아옴</a:t>
            </a:r>
            <a:r>
              <a:rPr lang="en-US" altLang="ko-KR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실사용자 확보</a:t>
            </a:r>
            <a:r>
              <a:rPr lang="en-US" altLang="ko-KR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프론트부터 서버까지 </a:t>
            </a:r>
            <a:r>
              <a:rPr lang="ko-KR" altLang="en-US" sz="21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풀스택으로</a:t>
            </a:r>
            <a:r>
              <a:rPr lang="ko-KR" altLang="en-US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공부 가능</a:t>
            </a:r>
            <a:endParaRPr lang="en-US" altLang="ko-KR" sz="21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1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블로그는 다양한 방법으로 활용 가능</a:t>
            </a:r>
            <a:endParaRPr lang="en-US" altLang="ko-KR" sz="21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1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피드백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을 받아야 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62500" lnSpcReduction="20000"/>
          </a:bodyPr>
          <a:lstStyle/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피드백을 해줄 사람이 없음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같이 스터디를 결성해서 하기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60000"/>
              </a:lnSpc>
            </a:pPr>
            <a:endParaRPr lang="en-US" altLang="ko-KR" sz="37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우물 안 개구리 문제 발생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스터디원들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수준이 고만고만해서 발전이 없음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오픈소스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활용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 err="1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보일러플레이트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소스 분석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보일러플레이트에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900" dirty="0" err="1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컨트리뷰트</a:t>
            </a: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하기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6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F05BA-8F8E-4F18-AA09-DC24A6A7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조현영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ZeroCho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EC6D3-E403-4124-B394-815656AE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287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나도 내가 뭐 하는 사람인지 모르겠음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공부 방법에 관심이 많음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A6F075-308F-46AD-8BF4-D816B01ED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9" t="18593" r="31805" b="37401"/>
          <a:stretch/>
        </p:blipFill>
        <p:spPr>
          <a:xfrm>
            <a:off x="8128153" y="558960"/>
            <a:ext cx="3225647" cy="2263455"/>
          </a:xfrm>
          <a:prstGeom prst="rect">
            <a:avLst/>
          </a:prstGeom>
        </p:spPr>
      </p:pic>
      <p:pic>
        <p:nvPicPr>
          <p:cNvPr id="1026" name="Picture 2" descr="pareto curveì ëí ì´ë¯¸ì§ ê²ìê²°ê³¼">
            <a:extLst>
              <a:ext uri="{FF2B5EF4-FFF2-40B4-BE49-F238E27FC236}">
                <a16:creationId xmlns:a16="http://schemas.microsoft.com/office/drawing/2014/main" id="{EBF6F28E-22CD-4224-9078-1C6D3EDA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3044670"/>
            <a:ext cx="5107090" cy="340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스승님의 역할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 해결해주는 역할이 아님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에러는 스스로 해결 방법을 찾아야 함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마스터일 필요도 없음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 코드를 </a:t>
            </a:r>
            <a:r>
              <a:rPr lang="ko-KR" altLang="en-US" sz="15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피드백</a:t>
            </a: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해줄 수 있는 정도면 됨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누구나 스승님이 될 수 있음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나보다 못해도 스승님이 될 수 있음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많으면 많을수록 좋음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 강좌 수강생 여러분도 제 코드 피드백 좀 해주세요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그대로 받아들이지 마시고</a:t>
            </a:r>
            <a:endParaRPr lang="en-US" altLang="ko-KR" sz="1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4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보일러플레이트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실무에서 쓰일 만한 구조로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더 구체적으로 만들어 둔 코드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여기서 바로 코딩을 시작해도 될 정도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보통 프레임워크 </a:t>
            </a: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튜토리얼에서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기본적인 폴더 구조를 제시함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실제로 사용하기엔 턱없이 빈약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여러가지 라이브러리들을 직접 추가해야 함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보일러플레이트가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그 문제의 해결책을 제시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덤으로 다른 사람의 코드나 폴더 구조를 볼 수 있어 좋음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/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ReactGo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56446B5-0B14-438B-96BB-E89F14A03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583" y="1539692"/>
            <a:ext cx="9648825" cy="1819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B9AEB5-E880-4A6F-B6D0-64FC947A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83" y="2940756"/>
            <a:ext cx="2162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ReactGo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58FBC-DE54-4534-9B4B-CBE2535D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82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처음에 </a:t>
            </a:r>
            <a:r>
              <a:rPr lang="ko-KR" altLang="en-US" sz="33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보일러플레이트를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검색하다 발견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파일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/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폴더 구조와 그렇게 한 이유를 이것 저것 물어봄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용기를 내서 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Pull Request(PR) 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시도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간단한 문서 작업부터 기능 추가까지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다양한 사람들이 피드백을 </a:t>
            </a:r>
            <a:r>
              <a:rPr lang="ko-KR" altLang="en-US" sz="33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해줌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맨날 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 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날리니까 관리자 </a:t>
            </a:r>
            <a:r>
              <a:rPr lang="ko-KR" altLang="en-US" sz="33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시켜줌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ko-KR" altLang="en-US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4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 </a:t>
            </a:r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ReactGo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58FBC-DE54-4534-9B4B-CBE2535D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82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폴더 구조 배움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디자인 패턴 배움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공짜 피드백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개이득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endParaRPr lang="ko-KR" altLang="en-US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데이터를 많이 넣어봐야 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프론트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서버로부터 많은 데이터를 불러오기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렌더링 이슈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lvl="2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더미 데이터 많이 넣기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접속자가 많은 상황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 터지는 이슈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lvl="2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로드 테스트 돌려보기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9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남의 코드를 많이 봐야 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같은 프레임워크도 다양한 방식으로 코딩 가능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endParaRPr lang="en-US" altLang="ko-KR" sz="37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공식문서만으로는 부족한 부분을 채울 수 있음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오픈소스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활용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 err="1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보일러플레이트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퀄리티가 높음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074" name="Picture 2" descr="ð§">
            <a:extLst>
              <a:ext uri="{FF2B5EF4-FFF2-40B4-BE49-F238E27FC236}">
                <a16:creationId xmlns:a16="http://schemas.microsoft.com/office/drawing/2014/main" id="{E82B95BA-393D-4CCF-BCCC-86D229C05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584" y="685006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61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 해결 방법을 알아야 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에러만 빠르게 잘 해결해도 시간을 대폭 절약할 수 있음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각 프레임워크별로 어떤 부분에서 에러가 잘 나는지 파악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프로덕트 만들다 보면 알아서 파악됨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2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 해결 순서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일단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많이 읽어 두자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오타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조심하자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깃허브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이슈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먼저 검색하자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스택오버플로우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</a:t>
            </a: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구글링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최후의 수단으로 커뮤니티 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주변 사람에게 질문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소스 직접 수정하기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F42B2CD-3C51-442A-8F18-2392EDFF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</p:spPr>
        <p:txBody>
          <a:bodyPr>
            <a:norm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다양한 프레임워크 동시에 익히기</a:t>
            </a:r>
          </a:p>
        </p:txBody>
      </p:sp>
    </p:spTree>
    <p:extLst>
      <p:ext uri="{BB962C8B-B14F-4D97-AF65-F5344CB8AC3E}">
        <p14:creationId xmlns:p14="http://schemas.microsoft.com/office/powerpoint/2010/main" val="24253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858FA-600B-44F0-9ABC-63D3680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할 줄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아는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것들</a:t>
            </a:r>
          </a:p>
        </p:txBody>
      </p:sp>
      <p:pic>
        <p:nvPicPr>
          <p:cNvPr id="1026" name="Picture 2" descr="reactì ëí ì´ë¯¸ì§ ê²ìê²°ê³¼">
            <a:extLst>
              <a:ext uri="{FF2B5EF4-FFF2-40B4-BE49-F238E27FC236}">
                <a16:creationId xmlns:a16="http://schemas.microsoft.com/office/drawing/2014/main" id="{B4196C52-7E34-4E4E-B300-1EE16B674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694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ì ëí ì´ë¯¸ì§ ê²ìê²°ê³¼">
            <a:extLst>
              <a:ext uri="{FF2B5EF4-FFF2-40B4-BE49-F238E27FC236}">
                <a16:creationId xmlns:a16="http://schemas.microsoft.com/office/drawing/2014/main" id="{2FB8829B-EB41-4B2D-A4FC-DF90029B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98" y="2208358"/>
            <a:ext cx="1597404" cy="159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uxì ëí ì´ë¯¸ì§ ê²ìê²°ê³¼">
            <a:extLst>
              <a:ext uri="{FF2B5EF4-FFF2-40B4-BE49-F238E27FC236}">
                <a16:creationId xmlns:a16="http://schemas.microsoft.com/office/drawing/2014/main" id="{4BDD22FC-8312-4DDC-8312-85251E1E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51" y="2208358"/>
            <a:ext cx="1597404" cy="159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phqlì ëí ì´ë¯¸ì§ ê²ìê²°ê³¼">
            <a:extLst>
              <a:ext uri="{FF2B5EF4-FFF2-40B4-BE49-F238E27FC236}">
                <a16:creationId xmlns:a16="http://schemas.microsoft.com/office/drawing/2014/main" id="{60618579-6980-457E-8AED-AB5BCBB3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199" y="2208252"/>
            <a:ext cx="1410354" cy="15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bxì ëí ì´ë¯¸ì§ ê²ìê²°ê³¼">
            <a:extLst>
              <a:ext uri="{FF2B5EF4-FFF2-40B4-BE49-F238E27FC236}">
                <a16:creationId xmlns:a16="http://schemas.microsoft.com/office/drawing/2014/main" id="{665891EB-BC6B-4D7E-A0DF-DE60EAC1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674" y="2193144"/>
            <a:ext cx="1627726" cy="162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ê´ë ¨ ì´ë¯¸ì§">
            <a:extLst>
              <a:ext uri="{FF2B5EF4-FFF2-40B4-BE49-F238E27FC236}">
                <a16:creationId xmlns:a16="http://schemas.microsoft.com/office/drawing/2014/main" id="{D354C144-FDF6-4268-A6A3-1D903F9A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43" y="4299491"/>
            <a:ext cx="1606360" cy="16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odeì ëí ì´ë¯¸ì§ ê²ìê²°ê³¼">
            <a:extLst>
              <a:ext uri="{FF2B5EF4-FFF2-40B4-BE49-F238E27FC236}">
                <a16:creationId xmlns:a16="http://schemas.microsoft.com/office/drawing/2014/main" id="{909BB2D4-49B6-46F6-A19F-3733906F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02" y="4036670"/>
            <a:ext cx="1865502" cy="21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rebaseì ëí ì´ë¯¸ì§ ê²ìê²°ê³¼">
            <a:extLst>
              <a:ext uri="{FF2B5EF4-FFF2-40B4-BE49-F238E27FC236}">
                <a16:creationId xmlns:a16="http://schemas.microsoft.com/office/drawing/2014/main" id="{B935CC1D-B26A-424B-B601-552A6C20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4202558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ebpackì ëí ì´ë¯¸ì§ ê²ìê²°ê³¼">
            <a:extLst>
              <a:ext uri="{FF2B5EF4-FFF2-40B4-BE49-F238E27FC236}">
                <a16:creationId xmlns:a16="http://schemas.microsoft.com/office/drawing/2014/main" id="{1E7498E2-1FD0-4D2E-BC4C-08E68728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63" y="4202557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ê´ë ¨ ì´ë¯¸ì§">
            <a:extLst>
              <a:ext uri="{FF2B5EF4-FFF2-40B4-BE49-F238E27FC236}">
                <a16:creationId xmlns:a16="http://schemas.microsoft.com/office/drawing/2014/main" id="{AEA2E3B9-ECBA-41B9-9C02-74849C5E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424" y="4146218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x symbolì ëí ì´ë¯¸ì§ ê²ìê²°ê³¼">
            <a:extLst>
              <a:ext uri="{FF2B5EF4-FFF2-40B4-BE49-F238E27FC236}">
                <a16:creationId xmlns:a16="http://schemas.microsoft.com/office/drawing/2014/main" id="{5CF1000F-1409-4593-A201-0E277370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702" y="4167835"/>
            <a:ext cx="1869667" cy="18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다른 프레임워크는 어떻게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58FBC-DE54-4534-9B4B-CBE2535D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82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기존 프레임워크 프로젝트를 </a:t>
            </a: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포팅</a:t>
            </a:r>
            <a:endParaRPr lang="en-US" altLang="ko-KR" sz="33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기존 방식대로 만들면 충돌 발생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차이점 이해하기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자신만의 </a:t>
            </a:r>
            <a:r>
              <a:rPr lang="ko-KR" altLang="en-US" sz="33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시그니처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프로젝트를 만들어보는 것도 좋음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 </a:t>
            </a:r>
            <a:r>
              <a:rPr lang="en-US" altLang="ko-KR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NodeBird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en-US" altLang="ko-KR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RealWorld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ko-KR" altLang="en-US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1026" name="Picture 2" descr="ð¤">
            <a:extLst>
              <a:ext uri="{FF2B5EF4-FFF2-40B4-BE49-F238E27FC236}">
                <a16:creationId xmlns:a16="http://schemas.microsoft.com/office/drawing/2014/main" id="{59BF7E86-6F3C-44FD-AF77-6C63B19D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52" y="62338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동시에 어떻게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58FBC-DE54-4534-9B4B-CBE2535D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82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자나깨나 </a:t>
            </a: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</a:t>
            </a:r>
            <a:endParaRPr lang="en-US" altLang="ko-KR" sz="33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주기적으로 업데이트 데이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(Update Day)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가지기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잊어버리는 것은 어쩔 수 없음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추상적인 원리 이해 중요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8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결론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58FBC-DE54-4534-9B4B-CBE2535D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82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배워야 하는 이유를 찾자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동기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나의 환경에서 적절한 공부 방법을 찾자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공식문서를 주기적으로 읽고 업데이트 하자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indent="0">
              <a:buNone/>
            </a:pPr>
            <a:endParaRPr lang="ko-KR" altLang="en-US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8194" name="Picture 2" descr="ð²">
            <a:extLst>
              <a:ext uri="{FF2B5EF4-FFF2-40B4-BE49-F238E27FC236}">
                <a16:creationId xmlns:a16="http://schemas.microsoft.com/office/drawing/2014/main" id="{FD5A14B8-B2E3-4DD1-889F-3A781C11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29" y="60837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Q&amp;A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E58FBC-DE54-4534-9B4B-CBE2535D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82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유튜브에서 </a:t>
            </a:r>
            <a:r>
              <a:rPr lang="ko-KR" altLang="en-US" sz="3300" dirty="0" err="1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제로초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검색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강의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 리뷰 컨텐츠 진행중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)!</a:t>
            </a:r>
          </a:p>
          <a:p>
            <a:pPr>
              <a:lnSpc>
                <a:spcPct val="150000"/>
              </a:lnSpc>
            </a:pPr>
            <a:r>
              <a:rPr lang="ko-KR" altLang="en-US" sz="33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인프런에서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조현영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강좌 검색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ko-KR" altLang="en-US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206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잘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하나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절대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아님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간신히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실무에서 쓸 정도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대부분 다 </a:t>
            </a: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까먹음</a:t>
            </a:r>
            <a:endParaRPr lang="en-US" altLang="ko-KR" sz="33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기억력 체크를 해봤더니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두 달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안에 다 까먹음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ko-KR" altLang="en-US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어느 정도면 할 줄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아는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것인가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원리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이해함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추상적 이해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잊었더라도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만 다시 한 번 보면 기억이 남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아는 것을 사용해서 원하는 것을 만들 수 있음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에러가 발생할 때 해결 방법을 알 수 있음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또는 에러를 해결하기 위한 방법을 알고 있음</a:t>
            </a:r>
          </a:p>
        </p:txBody>
      </p:sp>
    </p:spTree>
    <p:extLst>
      <p:ext uri="{BB962C8B-B14F-4D97-AF65-F5344CB8AC3E}">
        <p14:creationId xmlns:p14="http://schemas.microsoft.com/office/powerpoint/2010/main" val="422065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왜 새로운 것을 배워야 하지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이유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 없으면 안 배워도 됨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개인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적</a:t>
            </a:r>
            <a:r>
              <a:rPr lang="en-US" altLang="ko-KR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이유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 호기심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성장 욕구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사회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적 이유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주변의 감시 </a:t>
            </a: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선언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회사가 시켜서 </a:t>
            </a:r>
            <a:r>
              <a:rPr lang="ko-KR" altLang="en-US" sz="29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ㅠㅠ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endParaRPr lang="ko-KR" altLang="en-US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42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새로운 것을 어떻게 배워야 하지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원리</a:t>
            </a: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이해함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추상적 이해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잊었더라도 </a:t>
            </a: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공식문서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만 다시 한 번 보면 기억이 남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아는 것을 사용해서 원하는 것을 만들 수 있음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에러가 발생할 때 해결 방법을 알 수 있음</a:t>
            </a:r>
            <a:endParaRPr lang="en-US" altLang="ko-KR" sz="33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또는 에러를 해결할 방법을 알고 있음</a:t>
            </a:r>
          </a:p>
          <a:p>
            <a:endParaRPr lang="ko-KR" altLang="en-US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5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고백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9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빠르게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배우는 방법은 없음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아무리 빨라도 기본적인 시간이 필요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왕도는 아직 못 찾았음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잘못된 방법은 알려드릴 수 있음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050" name="Picture 2" descr="ð¤¥">
            <a:extLst>
              <a:ext uri="{FF2B5EF4-FFF2-40B4-BE49-F238E27FC236}">
                <a16:creationId xmlns:a16="http://schemas.microsoft.com/office/drawing/2014/main" id="{14F2BF9F-880A-43D2-93B3-500A0130D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58" y="62739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68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343B-DE5F-438A-BA30-310C2350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어떻게 해야 </a:t>
            </a:r>
            <a:r>
              <a:rPr lang="ko-KR" altLang="en-US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효과적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으로 배울 수 있을까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06FE8-A36F-4555-8B41-8ABD182C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9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적절한 동기부여가 필요</a:t>
            </a:r>
            <a:endParaRPr lang="en-US" altLang="ko-KR" sz="29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스스로에게 보상해주기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환경 만들기 또는 환경에 처하기</a:t>
            </a:r>
            <a:endParaRPr lang="en-US" altLang="ko-KR" sz="25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퀴즈</a:t>
            </a:r>
            <a:r>
              <a:rPr lang="en-US" altLang="ko-KR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25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제로초의</a:t>
            </a: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동기는 무엇일까</a:t>
            </a:r>
            <a:r>
              <a:rPr lang="en-US" altLang="ko-KR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 </a:t>
            </a: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상품 </a:t>
            </a:r>
            <a:r>
              <a:rPr lang="en-US" altLang="ko-KR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</a:t>
            </a:r>
            <a:r>
              <a:rPr lang="ko-KR" altLang="en-US" sz="25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노드 교과서</a:t>
            </a:r>
          </a:p>
        </p:txBody>
      </p:sp>
    </p:spTree>
    <p:extLst>
      <p:ext uri="{BB962C8B-B14F-4D97-AF65-F5344CB8AC3E}">
        <p14:creationId xmlns:p14="http://schemas.microsoft.com/office/powerpoint/2010/main" val="25609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1141</Words>
  <Application>Microsoft Office PowerPoint</Application>
  <PresentationFormat>와이드스크린</PresentationFormat>
  <Paragraphs>254</Paragraphs>
  <Slides>33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Tmon몬소리 Black</vt:lpstr>
      <vt:lpstr>맑은 고딕</vt:lpstr>
      <vt:lpstr>Arial</vt:lpstr>
      <vt:lpstr>Office 테마</vt:lpstr>
      <vt:lpstr>격변하는 프론트 환경에서 빠르게 새로운 것 익히기</vt:lpstr>
      <vt:lpstr>조현영(ZeroCho)</vt:lpstr>
      <vt:lpstr>할 줄 아는 것들</vt:lpstr>
      <vt:lpstr>다 잘하나?</vt:lpstr>
      <vt:lpstr>어느 정도면 할 줄 아는 것인가?</vt:lpstr>
      <vt:lpstr>왜 새로운 것을 배워야 하지?</vt:lpstr>
      <vt:lpstr>새로운 것을 어떻게 배워야 하지?</vt:lpstr>
      <vt:lpstr>고백</vt:lpstr>
      <vt:lpstr>어떻게 해야 효과적으로 배울 수 있을까?</vt:lpstr>
      <vt:lpstr>어떻게 해야 효과적으로 배울 수 있을까?</vt:lpstr>
      <vt:lpstr>개발 공부 바보 유형</vt:lpstr>
      <vt:lpstr>개발 공부 바보 유형</vt:lpstr>
      <vt:lpstr>개발 공부 바보 유형</vt:lpstr>
      <vt:lpstr>예시) React 공부하려는 사람</vt:lpstr>
      <vt:lpstr>예시) 리액트 공부 순서</vt:lpstr>
      <vt:lpstr>튜토리얼 수준을 벗어나려면?</vt:lpstr>
      <vt:lpstr>실제 서비스로 가능한 수준의 프로덕트를 만들어야 함</vt:lpstr>
      <vt:lpstr>추천: 블로그</vt:lpstr>
      <vt:lpstr>2. 코드 피드백을 받아야 함</vt:lpstr>
      <vt:lpstr>스승님의 역할</vt:lpstr>
      <vt:lpstr>보일러플레이트?</vt:lpstr>
      <vt:lpstr>예시) ReactGo</vt:lpstr>
      <vt:lpstr>예시) ReactGo</vt:lpstr>
      <vt:lpstr>예시) ReactGo</vt:lpstr>
      <vt:lpstr>3. 데이터를 많이 넣어봐야 함</vt:lpstr>
      <vt:lpstr>4. 남의 코드를 많이 봐야 함</vt:lpstr>
      <vt:lpstr>5. 에러 해결 방법을 알아야 함</vt:lpstr>
      <vt:lpstr>에러 해결 순서</vt:lpstr>
      <vt:lpstr>다양한 프레임워크 동시에 익히기</vt:lpstr>
      <vt:lpstr>다른 프레임워크는 어떻게?</vt:lpstr>
      <vt:lpstr>동시에 어떻게?</vt:lpstr>
      <vt:lpstr>결론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격변하는 프론트 환경에서 빠르게 새로운 것 익히기</dc:title>
  <dc:creator>조 현영</dc:creator>
  <cp:lastModifiedBy>조 현영</cp:lastModifiedBy>
  <cp:revision>50</cp:revision>
  <dcterms:created xsi:type="dcterms:W3CDTF">2019-06-16T12:08:59Z</dcterms:created>
  <dcterms:modified xsi:type="dcterms:W3CDTF">2019-06-19T05:00:36Z</dcterms:modified>
</cp:coreProperties>
</file>