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32"/>
  </p:notesMasterIdLst>
  <p:sldIdLst>
    <p:sldId id="256" r:id="rId2"/>
    <p:sldId id="257" r:id="rId3"/>
    <p:sldId id="259" r:id="rId4"/>
    <p:sldId id="260" r:id="rId5"/>
    <p:sldId id="261" r:id="rId6"/>
    <p:sldId id="258" r:id="rId7"/>
    <p:sldId id="262" r:id="rId8"/>
    <p:sldId id="266" r:id="rId9"/>
    <p:sldId id="263" r:id="rId10"/>
    <p:sldId id="264" r:id="rId11"/>
    <p:sldId id="265" r:id="rId12"/>
    <p:sldId id="267" r:id="rId13"/>
    <p:sldId id="269" r:id="rId14"/>
    <p:sldId id="313" r:id="rId15"/>
    <p:sldId id="314" r:id="rId16"/>
    <p:sldId id="315" r:id="rId17"/>
    <p:sldId id="316" r:id="rId18"/>
    <p:sldId id="317" r:id="rId19"/>
    <p:sldId id="318" r:id="rId20"/>
    <p:sldId id="320" r:id="rId21"/>
    <p:sldId id="321" r:id="rId22"/>
    <p:sldId id="331" r:id="rId23"/>
    <p:sldId id="322" r:id="rId24"/>
    <p:sldId id="323" r:id="rId25"/>
    <p:sldId id="324" r:id="rId26"/>
    <p:sldId id="325" r:id="rId27"/>
    <p:sldId id="272" r:id="rId28"/>
    <p:sldId id="274" r:id="rId29"/>
    <p:sldId id="285" r:id="rId30"/>
    <p:sldId id="330" r:id="rId31"/>
  </p:sldIdLst>
  <p:sldSz cx="9144000" cy="5143500" type="screen16x9"/>
  <p:notesSz cx="6858000" cy="9144000"/>
  <p:embeddedFontLst>
    <p:embeddedFont>
      <p:font typeface="Jua" panose="020B0604020202020204" charset="-127"/>
      <p:regular r:id="rId33"/>
    </p:embeddedFont>
    <p:embeddedFont>
      <p:font typeface="Calibri" panose="020F0502020204030204" pitchFamily="34" charset="0"/>
      <p:regular r:id="rId34"/>
      <p:bold r:id="rId35"/>
      <p:italic r:id="rId36"/>
      <p:boldItalic r:id="rId37"/>
    </p:embeddedFont>
    <p:embeddedFont>
      <p:font typeface="Overpass" panose="020B0604020202020204" charset="0"/>
      <p:regular r:id="rId38"/>
      <p:bold r:id="rId39"/>
      <p:italic r:id="rId40"/>
      <p:boldItalic r:id="rId41"/>
    </p:embeddedFont>
    <p:embeddedFont>
      <p:font typeface="Oxanium"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661F20-4D6C-4178-ADC1-698B017D6E7C}">
  <a:tblStyle styleId="{05661F20-4D6C-4178-ADC1-698B017D6E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21" d="100"/>
          <a:sy n="121" d="100"/>
        </p:scale>
        <p:origin x="63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f0710f2cc8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f0710f2cc8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f0710f2cc8_0_1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f0710f2cc8_0_1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e21fa792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e21fa79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650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052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435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722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759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0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0876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486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542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949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42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005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f08a788ee6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f08a788ee6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774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f08a788ee6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f08a788ee6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f0710f2cc8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f0710f2cc8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f08a788ee6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f08a788ee6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f0710f2cc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f0710f2cc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f08a788ee6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f08a788ee6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225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f0710f2cc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f0710f2cc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f08a788ee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f08a788ee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e21fa792a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e21fa792a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f08a788ee6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f08a788ee6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f0710f2cc8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f0710f2cc8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 Target="../slides/slide23.xml"/><Relationship Id="rId5" Type="http://schemas.openxmlformats.org/officeDocument/2006/relationships/slide" Target="../slides/slide8.xml"/><Relationship Id="rId4" Type="http://schemas.openxmlformats.org/officeDocument/2006/relationships/slide" Target="../slides/slide2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sp>
          <p:nvSpPr>
            <p:cNvPr id="10" name="Google Shape;10;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83525" y="-233775"/>
            <a:ext cx="9339050" cy="5417100"/>
            <a:chOff x="-83525" y="-233775"/>
            <a:chExt cx="9339050" cy="5417100"/>
          </a:xfrm>
        </p:grpSpPr>
        <p:cxnSp>
          <p:nvCxnSpPr>
            <p:cNvPr id="13" name="Google Shape;13;p2"/>
            <p:cNvCxnSpPr/>
            <p:nvPr/>
          </p:nvCxnSpPr>
          <p:spPr>
            <a:xfrm rot="10800000" flipH="1">
              <a:off x="-83525" y="4026525"/>
              <a:ext cx="4902900" cy="610500"/>
            </a:xfrm>
            <a:prstGeom prst="straightConnector1">
              <a:avLst/>
            </a:prstGeom>
            <a:noFill/>
            <a:ln w="9525" cap="rnd" cmpd="sng">
              <a:solidFill>
                <a:schemeClr val="accent4"/>
              </a:solidFill>
              <a:prstDash val="solid"/>
              <a:round/>
              <a:headEnd type="none" w="med" len="med"/>
              <a:tailEnd type="none" w="med" len="med"/>
            </a:ln>
          </p:spPr>
        </p:cxnSp>
        <p:cxnSp>
          <p:nvCxnSpPr>
            <p:cNvPr id="14" name="Google Shape;14;p2"/>
            <p:cNvCxnSpPr/>
            <p:nvPr/>
          </p:nvCxnSpPr>
          <p:spPr>
            <a:xfrm>
              <a:off x="3297225" y="4026550"/>
              <a:ext cx="1927800" cy="1105200"/>
            </a:xfrm>
            <a:prstGeom prst="straightConnector1">
              <a:avLst/>
            </a:prstGeom>
            <a:noFill/>
            <a:ln w="9525" cap="rnd" cmpd="sng">
              <a:solidFill>
                <a:schemeClr val="accent4"/>
              </a:solidFill>
              <a:prstDash val="solid"/>
              <a:round/>
              <a:headEnd type="none" w="med" len="med"/>
              <a:tailEnd type="none" w="med" len="med"/>
            </a:ln>
          </p:spPr>
        </p:cxnSp>
        <p:cxnSp>
          <p:nvCxnSpPr>
            <p:cNvPr id="15" name="Google Shape;15;p2"/>
            <p:cNvCxnSpPr/>
            <p:nvPr/>
          </p:nvCxnSpPr>
          <p:spPr>
            <a:xfrm>
              <a:off x="6053925" y="3975"/>
              <a:ext cx="2345400" cy="1240200"/>
            </a:xfrm>
            <a:prstGeom prst="straightConnector1">
              <a:avLst/>
            </a:prstGeom>
            <a:noFill/>
            <a:ln w="9525" cap="rnd" cmpd="sng">
              <a:solidFill>
                <a:schemeClr val="accent4"/>
              </a:solidFill>
              <a:prstDash val="solid"/>
              <a:round/>
              <a:headEnd type="none" w="med" len="med"/>
              <a:tailEnd type="none" w="med" len="med"/>
            </a:ln>
          </p:spPr>
        </p:cxnSp>
        <p:cxnSp>
          <p:nvCxnSpPr>
            <p:cNvPr id="16" name="Google Shape;16;p2"/>
            <p:cNvCxnSpPr/>
            <p:nvPr/>
          </p:nvCxnSpPr>
          <p:spPr>
            <a:xfrm>
              <a:off x="4338225" y="-28150"/>
              <a:ext cx="4917300" cy="931800"/>
            </a:xfrm>
            <a:prstGeom prst="straightConnector1">
              <a:avLst/>
            </a:prstGeom>
            <a:noFill/>
            <a:ln w="9525" cap="rnd" cmpd="sng">
              <a:solidFill>
                <a:schemeClr val="accent4"/>
              </a:solidFill>
              <a:prstDash val="solid"/>
              <a:round/>
              <a:headEnd type="none" w="med" len="med"/>
              <a:tailEnd type="none" w="med" len="med"/>
            </a:ln>
          </p:spPr>
        </p:cxnSp>
        <p:cxnSp>
          <p:nvCxnSpPr>
            <p:cNvPr id="17" name="Google Shape;17;p2"/>
            <p:cNvCxnSpPr/>
            <p:nvPr/>
          </p:nvCxnSpPr>
          <p:spPr>
            <a:xfrm flipH="1">
              <a:off x="173650" y="-233775"/>
              <a:ext cx="173400" cy="5417100"/>
            </a:xfrm>
            <a:prstGeom prst="straightConnector1">
              <a:avLst/>
            </a:prstGeom>
            <a:noFill/>
            <a:ln w="9525" cap="rnd" cmpd="sng">
              <a:solidFill>
                <a:schemeClr val="accent4"/>
              </a:solidFill>
              <a:prstDash val="solid"/>
              <a:round/>
              <a:headEnd type="none" w="med" len="med"/>
              <a:tailEnd type="none" w="med" len="med"/>
            </a:ln>
          </p:spPr>
        </p:cxnSp>
        <p:grpSp>
          <p:nvGrpSpPr>
            <p:cNvPr id="18" name="Google Shape;18;p2"/>
            <p:cNvGrpSpPr/>
            <p:nvPr/>
          </p:nvGrpSpPr>
          <p:grpSpPr>
            <a:xfrm>
              <a:off x="-83525" y="4333650"/>
              <a:ext cx="539700" cy="539700"/>
              <a:chOff x="-83525" y="4333650"/>
              <a:chExt cx="539700" cy="539700"/>
            </a:xfrm>
          </p:grpSpPr>
          <p:sp>
            <p:nvSpPr>
              <p:cNvPr id="19" name="Google Shape;19;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3297225" y="3935250"/>
              <a:ext cx="539700" cy="539700"/>
              <a:chOff x="-83525" y="4333650"/>
              <a:chExt cx="539700" cy="539700"/>
            </a:xfrm>
          </p:grpSpPr>
          <p:sp>
            <p:nvSpPr>
              <p:cNvPr id="22" name="Google Shape;22;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542926" y="112425"/>
              <a:ext cx="718341" cy="718341"/>
              <a:chOff x="-83525" y="4333650"/>
              <a:chExt cx="539700" cy="539700"/>
            </a:xfrm>
          </p:grpSpPr>
          <p:sp>
            <p:nvSpPr>
              <p:cNvPr id="25" name="Google Shape;25;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165201" y="112422"/>
              <a:ext cx="265640" cy="265640"/>
              <a:chOff x="-83525" y="4333650"/>
              <a:chExt cx="539700" cy="539700"/>
            </a:xfrm>
          </p:grpSpPr>
          <p:sp>
            <p:nvSpPr>
              <p:cNvPr id="28" name="Google Shape;28;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814201" y="1436147"/>
              <a:ext cx="265640" cy="265640"/>
              <a:chOff x="-83525" y="4333650"/>
              <a:chExt cx="539700" cy="539700"/>
            </a:xfrm>
          </p:grpSpPr>
          <p:sp>
            <p:nvSpPr>
              <p:cNvPr id="31" name="Google Shape;31;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2718476" y="4603497"/>
              <a:ext cx="265640" cy="265640"/>
              <a:chOff x="-83525" y="4333650"/>
              <a:chExt cx="539700" cy="539700"/>
            </a:xfrm>
          </p:grpSpPr>
          <p:sp>
            <p:nvSpPr>
              <p:cNvPr id="34" name="Google Shape;34;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546526" y="112422"/>
              <a:ext cx="265640" cy="265640"/>
              <a:chOff x="-83525" y="4333650"/>
              <a:chExt cx="539700" cy="539700"/>
            </a:xfrm>
          </p:grpSpPr>
          <p:sp>
            <p:nvSpPr>
              <p:cNvPr id="37" name="Google Shape;37;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308751" y="767847"/>
              <a:ext cx="265640" cy="265640"/>
              <a:chOff x="-83525" y="4333650"/>
              <a:chExt cx="539700" cy="539700"/>
            </a:xfrm>
          </p:grpSpPr>
          <p:sp>
            <p:nvSpPr>
              <p:cNvPr id="40" name="Google Shape;4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2"/>
          <p:cNvSpPr txBox="1">
            <a:spLocks noGrp="1"/>
          </p:cNvSpPr>
          <p:nvPr>
            <p:ph type="subTitle" idx="1"/>
          </p:nvPr>
        </p:nvSpPr>
        <p:spPr>
          <a:xfrm rot="-615">
            <a:off x="719999" y="2993858"/>
            <a:ext cx="33540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ctrTitle"/>
          </p:nvPr>
        </p:nvSpPr>
        <p:spPr>
          <a:xfrm>
            <a:off x="720000" y="540000"/>
            <a:ext cx="6378600" cy="2555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6000"/>
              <a:buNone/>
              <a:defRPr sz="52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a:hlinkClick r:id="rId2" action="ppaction://hlinksldjump"/>
          </p:cNvPr>
          <p:cNvSpPr txBox="1">
            <a:spLocks noGrp="1"/>
          </p:cNvSpPr>
          <p:nvPr>
            <p:ph type="title" hasCustomPrompt="1"/>
          </p:nvPr>
        </p:nvSpPr>
        <p:spPr>
          <a:xfrm rot="1973">
            <a:off x="4049400" y="752338"/>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1" name="Google Shape;301;p13">
            <a:hlinkClick r:id="rId2" action="ppaction://hlinksldjump"/>
          </p:cNvPr>
          <p:cNvSpPr txBox="1">
            <a:spLocks noGrp="1"/>
          </p:cNvSpPr>
          <p:nvPr>
            <p:ph type="title" idx="2"/>
          </p:nvPr>
        </p:nvSpPr>
        <p:spPr>
          <a:xfrm>
            <a:off x="720000" y="541425"/>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2" name="Google Shape;302;p13">
            <a:hlinkClick r:id="rId2" action="ppaction://hlinksldjump"/>
          </p:cNvPr>
          <p:cNvSpPr txBox="1">
            <a:spLocks noGrp="1"/>
          </p:cNvSpPr>
          <p:nvPr>
            <p:ph type="subTitle" idx="1"/>
          </p:nvPr>
        </p:nvSpPr>
        <p:spPr>
          <a:xfrm>
            <a:off x="720000" y="916741"/>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3" name="Google Shape;303;p13">
            <a:hlinkClick r:id="rId3" action="ppaction://hlinksldjump"/>
          </p:cNvPr>
          <p:cNvSpPr txBox="1">
            <a:spLocks noGrp="1"/>
          </p:cNvSpPr>
          <p:nvPr>
            <p:ph type="title" idx="3" hasCustomPrompt="1"/>
          </p:nvPr>
        </p:nvSpPr>
        <p:spPr>
          <a:xfrm rot="1973">
            <a:off x="4049400" y="383757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04" name="Google Shape;304;p13">
            <a:hlinkClick r:id="rId3" action="ppaction://hlinksldjump"/>
          </p:cNvPr>
          <p:cNvSpPr txBox="1">
            <a:spLocks noGrp="1"/>
          </p:cNvSpPr>
          <p:nvPr>
            <p:ph type="title" idx="4"/>
          </p:nvPr>
        </p:nvSpPr>
        <p:spPr>
          <a:xfrm>
            <a:off x="720000" y="3626663"/>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5" name="Google Shape;305;p13">
            <a:hlinkClick r:id="rId3" action="ppaction://hlinksldjump"/>
          </p:cNvPr>
          <p:cNvSpPr txBox="1">
            <a:spLocks noGrp="1"/>
          </p:cNvSpPr>
          <p:nvPr>
            <p:ph type="subTitle" idx="5"/>
          </p:nvPr>
        </p:nvSpPr>
        <p:spPr>
          <a:xfrm>
            <a:off x="720000" y="4001978"/>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6" name="Google Shape;306;p13"/>
          <p:cNvGrpSpPr/>
          <p:nvPr/>
        </p:nvGrpSpPr>
        <p:grpSpPr>
          <a:xfrm>
            <a:off x="-12825" y="-92425"/>
            <a:ext cx="9277475" cy="5348950"/>
            <a:chOff x="-12825" y="-92425"/>
            <a:chExt cx="9277475" cy="5348950"/>
          </a:xfrm>
        </p:grpSpPr>
        <p:cxnSp>
          <p:nvCxnSpPr>
            <p:cNvPr id="307" name="Google Shape;307;p13"/>
            <p:cNvCxnSpPr/>
            <p:nvPr/>
          </p:nvCxnSpPr>
          <p:spPr>
            <a:xfrm>
              <a:off x="8573550" y="-24325"/>
              <a:ext cx="588600" cy="3658800"/>
            </a:xfrm>
            <a:prstGeom prst="straightConnector1">
              <a:avLst/>
            </a:prstGeom>
            <a:noFill/>
            <a:ln w="9525" cap="rnd" cmpd="sng">
              <a:solidFill>
                <a:schemeClr val="accent4"/>
              </a:solidFill>
              <a:prstDash val="solid"/>
              <a:round/>
              <a:headEnd type="none" w="med" len="med"/>
              <a:tailEnd type="none" w="med" len="med"/>
            </a:ln>
          </p:spPr>
        </p:cxnSp>
        <p:cxnSp>
          <p:nvCxnSpPr>
            <p:cNvPr id="308" name="Google Shape;308;p13"/>
            <p:cNvCxnSpPr/>
            <p:nvPr/>
          </p:nvCxnSpPr>
          <p:spPr>
            <a:xfrm flipH="1">
              <a:off x="8705550" y="-53850"/>
              <a:ext cx="25800" cy="5289300"/>
            </a:xfrm>
            <a:prstGeom prst="straightConnector1">
              <a:avLst/>
            </a:prstGeom>
            <a:noFill/>
            <a:ln w="9525" cap="rnd" cmpd="sng">
              <a:solidFill>
                <a:schemeClr val="accent4"/>
              </a:solidFill>
              <a:prstDash val="solid"/>
              <a:round/>
              <a:headEnd type="none" w="med" len="med"/>
              <a:tailEnd type="none" w="med" len="med"/>
            </a:ln>
          </p:spPr>
        </p:cxnSp>
        <p:cxnSp>
          <p:nvCxnSpPr>
            <p:cNvPr id="309" name="Google Shape;309;p13"/>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310" name="Google Shape;310;p13"/>
            <p:cNvCxnSpPr/>
            <p:nvPr/>
          </p:nvCxnSpPr>
          <p:spPr>
            <a:xfrm>
              <a:off x="-12825" y="3075525"/>
              <a:ext cx="769500" cy="2181000"/>
            </a:xfrm>
            <a:prstGeom prst="straightConnector1">
              <a:avLst/>
            </a:prstGeom>
            <a:noFill/>
            <a:ln w="9525" cap="rnd" cmpd="sng">
              <a:solidFill>
                <a:schemeClr val="accent4"/>
              </a:solidFill>
              <a:prstDash val="solid"/>
              <a:round/>
              <a:headEnd type="none" w="med" len="med"/>
              <a:tailEnd type="none" w="med" len="med"/>
            </a:ln>
          </p:spPr>
        </p:cxnSp>
        <p:cxnSp>
          <p:nvCxnSpPr>
            <p:cNvPr id="311" name="Google Shape;311;p13"/>
            <p:cNvCxnSpPr/>
            <p:nvPr/>
          </p:nvCxnSpPr>
          <p:spPr>
            <a:xfrm rot="10800000" flipH="1">
              <a:off x="147875" y="3331600"/>
              <a:ext cx="358800" cy="1896600"/>
            </a:xfrm>
            <a:prstGeom prst="straightConnector1">
              <a:avLst/>
            </a:prstGeom>
            <a:noFill/>
            <a:ln w="9525" cap="rnd" cmpd="sng">
              <a:solidFill>
                <a:schemeClr val="accent4"/>
              </a:solidFill>
              <a:prstDash val="solid"/>
              <a:round/>
              <a:headEnd type="none" w="med" len="med"/>
              <a:tailEnd type="none" w="med" len="med"/>
            </a:ln>
          </p:spPr>
        </p:cxnSp>
        <p:cxnSp>
          <p:nvCxnSpPr>
            <p:cNvPr id="312" name="Google Shape;312;p13"/>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313" name="Google Shape;313;p13"/>
            <p:cNvGrpSpPr/>
            <p:nvPr/>
          </p:nvGrpSpPr>
          <p:grpSpPr>
            <a:xfrm>
              <a:off x="8376754" y="637025"/>
              <a:ext cx="718341" cy="718341"/>
              <a:chOff x="30975" y="3360397"/>
              <a:chExt cx="539700" cy="539700"/>
            </a:xfrm>
          </p:grpSpPr>
          <p:sp>
            <p:nvSpPr>
              <p:cNvPr id="314" name="Google Shape;314;p13"/>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3"/>
            <p:cNvGrpSpPr/>
            <p:nvPr/>
          </p:nvGrpSpPr>
          <p:grpSpPr>
            <a:xfrm>
              <a:off x="8425978" y="4416357"/>
              <a:ext cx="533979" cy="533979"/>
              <a:chOff x="147524" y="4333650"/>
              <a:chExt cx="539700" cy="539700"/>
            </a:xfrm>
          </p:grpSpPr>
          <p:sp>
            <p:nvSpPr>
              <p:cNvPr id="317" name="Google Shape;317;p13"/>
              <p:cNvSpPr/>
              <p:nvPr/>
            </p:nvSpPr>
            <p:spPr>
              <a:xfrm>
                <a:off x="147524"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256649"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12648" y="3015155"/>
              <a:ext cx="334182" cy="334182"/>
              <a:chOff x="-83525" y="4333650"/>
              <a:chExt cx="539700" cy="539700"/>
            </a:xfrm>
          </p:grpSpPr>
          <p:sp>
            <p:nvSpPr>
              <p:cNvPr id="320" name="Google Shape;320;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3"/>
            <p:cNvGrpSpPr/>
            <p:nvPr/>
          </p:nvGrpSpPr>
          <p:grpSpPr>
            <a:xfrm>
              <a:off x="705394" y="372755"/>
              <a:ext cx="334182" cy="334182"/>
              <a:chOff x="-83525" y="4333650"/>
              <a:chExt cx="539700" cy="539700"/>
            </a:xfrm>
          </p:grpSpPr>
          <p:sp>
            <p:nvSpPr>
              <p:cNvPr id="323" name="Google Shape;323;p1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5" name="Google Shape;325;p13">
            <a:hlinkClick r:id="rId4" action="ppaction://hlinksldjump"/>
          </p:cNvPr>
          <p:cNvSpPr txBox="1">
            <a:spLocks noGrp="1"/>
          </p:cNvSpPr>
          <p:nvPr>
            <p:ph type="title" idx="6" hasCustomPrompt="1"/>
          </p:nvPr>
        </p:nvSpPr>
        <p:spPr>
          <a:xfrm rot="1973">
            <a:off x="4049400" y="229495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6" name="Google Shape;326;p13">
            <a:hlinkClick r:id="rId4" action="ppaction://hlinksldjump"/>
          </p:cNvPr>
          <p:cNvSpPr txBox="1">
            <a:spLocks noGrp="1"/>
          </p:cNvSpPr>
          <p:nvPr>
            <p:ph type="title" idx="7"/>
          </p:nvPr>
        </p:nvSpPr>
        <p:spPr>
          <a:xfrm>
            <a:off x="720000" y="2064650"/>
            <a:ext cx="2336400" cy="527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7" name="Google Shape;327;p13">
            <a:hlinkClick r:id="rId4" action="ppaction://hlinksldjump"/>
          </p:cNvPr>
          <p:cNvSpPr txBox="1">
            <a:spLocks noGrp="1"/>
          </p:cNvSpPr>
          <p:nvPr>
            <p:ph type="subTitle" idx="8"/>
          </p:nvPr>
        </p:nvSpPr>
        <p:spPr>
          <a:xfrm>
            <a:off x="720000" y="2439966"/>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13">
            <a:hlinkClick r:id="rId5" action="ppaction://hlinksldjump"/>
          </p:cNvPr>
          <p:cNvSpPr txBox="1">
            <a:spLocks noGrp="1"/>
          </p:cNvSpPr>
          <p:nvPr>
            <p:ph type="title" idx="9" hasCustomPrompt="1"/>
          </p:nvPr>
        </p:nvSpPr>
        <p:spPr>
          <a:xfrm rot="-1973" flipH="1">
            <a:off x="4049400" y="1523647"/>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29" name="Google Shape;329;p13">
            <a:hlinkClick r:id="rId5" action="ppaction://hlinksldjump"/>
          </p:cNvPr>
          <p:cNvSpPr txBox="1">
            <a:spLocks noGrp="1"/>
          </p:cNvSpPr>
          <p:nvPr>
            <p:ph type="title" idx="13"/>
          </p:nvPr>
        </p:nvSpPr>
        <p:spPr>
          <a:xfrm flipH="1">
            <a:off x="6087600" y="1349513"/>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0" name="Google Shape;330;p13">
            <a:hlinkClick r:id="rId5" action="ppaction://hlinksldjump"/>
          </p:cNvPr>
          <p:cNvSpPr txBox="1">
            <a:spLocks noGrp="1"/>
          </p:cNvSpPr>
          <p:nvPr>
            <p:ph type="subTitle" idx="14"/>
          </p:nvPr>
        </p:nvSpPr>
        <p:spPr>
          <a:xfrm flipH="1">
            <a:off x="6087600" y="1724828"/>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1" name="Google Shape;331;p13">
            <a:hlinkClick r:id="rId6" action="ppaction://hlinksldjump"/>
          </p:cNvPr>
          <p:cNvSpPr txBox="1">
            <a:spLocks noGrp="1"/>
          </p:cNvSpPr>
          <p:nvPr>
            <p:ph type="title" idx="15" hasCustomPrompt="1"/>
          </p:nvPr>
        </p:nvSpPr>
        <p:spPr>
          <a:xfrm rot="-1973" flipH="1">
            <a:off x="4049400" y="3066266"/>
            <a:ext cx="1045200" cy="55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5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2" name="Google Shape;332;p13">
            <a:hlinkClick r:id="rId6" action="ppaction://hlinksldjump"/>
          </p:cNvPr>
          <p:cNvSpPr txBox="1">
            <a:spLocks noGrp="1"/>
          </p:cNvSpPr>
          <p:nvPr>
            <p:ph type="title" idx="16"/>
          </p:nvPr>
        </p:nvSpPr>
        <p:spPr>
          <a:xfrm flipH="1">
            <a:off x="6087600" y="2836161"/>
            <a:ext cx="2336400" cy="5277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2400"/>
              <a:buNone/>
              <a:defRPr sz="2000">
                <a:solidFill>
                  <a:schemeClr val="hlink"/>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33" name="Google Shape;333;p13">
            <a:hlinkClick r:id="rId6" action="ppaction://hlinksldjump"/>
          </p:cNvPr>
          <p:cNvSpPr txBox="1">
            <a:spLocks noGrp="1"/>
          </p:cNvSpPr>
          <p:nvPr>
            <p:ph type="subTitle" idx="17"/>
          </p:nvPr>
        </p:nvSpPr>
        <p:spPr>
          <a:xfrm flipH="1">
            <a:off x="6087600" y="3211476"/>
            <a:ext cx="2336400" cy="6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4"/>
        <p:cNvGrpSpPr/>
        <p:nvPr/>
      </p:nvGrpSpPr>
      <p:grpSpPr>
        <a:xfrm>
          <a:off x="0" y="0"/>
          <a:ext cx="0" cy="0"/>
          <a:chOff x="0" y="0"/>
          <a:chExt cx="0" cy="0"/>
        </a:xfrm>
      </p:grpSpPr>
      <p:sp>
        <p:nvSpPr>
          <p:cNvPr id="335" name="Google Shape;335;p14"/>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txBox="1">
            <a:spLocks noGrp="1"/>
          </p:cNvSpPr>
          <p:nvPr>
            <p:ph type="subTitle" idx="1"/>
          </p:nvPr>
        </p:nvSpPr>
        <p:spPr>
          <a:xfrm>
            <a:off x="720125" y="1409013"/>
            <a:ext cx="4563900" cy="15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37" name="Google Shape;337;p14"/>
          <p:cNvGrpSpPr/>
          <p:nvPr/>
        </p:nvGrpSpPr>
        <p:grpSpPr>
          <a:xfrm>
            <a:off x="-38475" y="-149400"/>
            <a:ext cx="9236700" cy="5454600"/>
            <a:chOff x="-38475" y="-149400"/>
            <a:chExt cx="9236700" cy="5454600"/>
          </a:xfrm>
        </p:grpSpPr>
        <p:cxnSp>
          <p:nvCxnSpPr>
            <p:cNvPr id="338" name="Google Shape;338;p14"/>
            <p:cNvCxnSpPr/>
            <p:nvPr/>
          </p:nvCxnSpPr>
          <p:spPr>
            <a:xfrm rot="10800000" flipH="1">
              <a:off x="8103025" y="935750"/>
              <a:ext cx="1073100" cy="4228200"/>
            </a:xfrm>
            <a:prstGeom prst="straightConnector1">
              <a:avLst/>
            </a:prstGeom>
            <a:noFill/>
            <a:ln w="9525" cap="rnd" cmpd="sng">
              <a:solidFill>
                <a:schemeClr val="accent4"/>
              </a:solidFill>
              <a:prstDash val="solid"/>
              <a:round/>
              <a:headEnd type="none" w="med" len="med"/>
              <a:tailEnd type="none" w="med" len="med"/>
            </a:ln>
          </p:spPr>
        </p:cxnSp>
        <p:cxnSp>
          <p:nvCxnSpPr>
            <p:cNvPr id="339" name="Google Shape;339;p14"/>
            <p:cNvCxnSpPr/>
            <p:nvPr/>
          </p:nvCxnSpPr>
          <p:spPr>
            <a:xfrm flipH="1">
              <a:off x="4433800" y="3088375"/>
              <a:ext cx="4750200" cy="2178600"/>
            </a:xfrm>
            <a:prstGeom prst="straightConnector1">
              <a:avLst/>
            </a:prstGeom>
            <a:noFill/>
            <a:ln w="9525" cap="rnd" cmpd="sng">
              <a:solidFill>
                <a:schemeClr val="accent4"/>
              </a:solidFill>
              <a:prstDash val="solid"/>
              <a:round/>
              <a:headEnd type="none" w="med" len="med"/>
              <a:tailEnd type="none" w="med" len="med"/>
            </a:ln>
          </p:spPr>
        </p:cxnSp>
        <p:cxnSp>
          <p:nvCxnSpPr>
            <p:cNvPr id="340" name="Google Shape;340;p14"/>
            <p:cNvCxnSpPr/>
            <p:nvPr/>
          </p:nvCxnSpPr>
          <p:spPr>
            <a:xfrm>
              <a:off x="5898975" y="4174350"/>
              <a:ext cx="2917200" cy="616800"/>
            </a:xfrm>
            <a:prstGeom prst="straightConnector1">
              <a:avLst/>
            </a:prstGeom>
            <a:noFill/>
            <a:ln w="9525" cap="rnd" cmpd="sng">
              <a:solidFill>
                <a:schemeClr val="accent4"/>
              </a:solidFill>
              <a:prstDash val="solid"/>
              <a:round/>
              <a:headEnd type="none" w="med" len="med"/>
              <a:tailEnd type="none" w="med" len="med"/>
            </a:ln>
          </p:spPr>
        </p:cxnSp>
        <p:cxnSp>
          <p:nvCxnSpPr>
            <p:cNvPr id="341" name="Google Shape;341;p14"/>
            <p:cNvCxnSpPr/>
            <p:nvPr/>
          </p:nvCxnSpPr>
          <p:spPr>
            <a:xfrm rot="10800000" flipH="1">
              <a:off x="-27775" y="-47550"/>
              <a:ext cx="3485100" cy="954300"/>
            </a:xfrm>
            <a:prstGeom prst="straightConnector1">
              <a:avLst/>
            </a:prstGeom>
            <a:noFill/>
            <a:ln w="9525" cap="rnd" cmpd="sng">
              <a:solidFill>
                <a:schemeClr val="accent4"/>
              </a:solidFill>
              <a:prstDash val="solid"/>
              <a:round/>
              <a:headEnd type="none" w="med" len="med"/>
              <a:tailEnd type="none" w="med" len="med"/>
            </a:ln>
          </p:spPr>
        </p:cxnSp>
        <p:cxnSp>
          <p:nvCxnSpPr>
            <p:cNvPr id="342" name="Google Shape;342;p14"/>
            <p:cNvCxnSpPr/>
            <p:nvPr/>
          </p:nvCxnSpPr>
          <p:spPr>
            <a:xfrm>
              <a:off x="-38475" y="158200"/>
              <a:ext cx="9236700" cy="308400"/>
            </a:xfrm>
            <a:prstGeom prst="straightConnector1">
              <a:avLst/>
            </a:prstGeom>
            <a:noFill/>
            <a:ln w="9525" cap="rnd" cmpd="sng">
              <a:solidFill>
                <a:schemeClr val="accent4"/>
              </a:solidFill>
              <a:prstDash val="solid"/>
              <a:round/>
              <a:headEnd type="none" w="med" len="med"/>
              <a:tailEnd type="none" w="med" len="med"/>
            </a:ln>
          </p:spPr>
        </p:cxnSp>
        <p:cxnSp>
          <p:nvCxnSpPr>
            <p:cNvPr id="343" name="Google Shape;343;p14"/>
            <p:cNvCxnSpPr/>
            <p:nvPr/>
          </p:nvCxnSpPr>
          <p:spPr>
            <a:xfrm>
              <a:off x="8015225" y="-73150"/>
              <a:ext cx="1176000" cy="3547200"/>
            </a:xfrm>
            <a:prstGeom prst="straightConnector1">
              <a:avLst/>
            </a:prstGeom>
            <a:noFill/>
            <a:ln w="9525" cap="rnd" cmpd="sng">
              <a:solidFill>
                <a:schemeClr val="accent4"/>
              </a:solidFill>
              <a:prstDash val="solid"/>
              <a:round/>
              <a:headEnd type="none" w="med" len="med"/>
              <a:tailEnd type="none" w="med" len="med"/>
            </a:ln>
          </p:spPr>
        </p:cxnSp>
        <p:grpSp>
          <p:nvGrpSpPr>
            <p:cNvPr id="344" name="Google Shape;344;p14"/>
            <p:cNvGrpSpPr/>
            <p:nvPr/>
          </p:nvGrpSpPr>
          <p:grpSpPr>
            <a:xfrm>
              <a:off x="7828101" y="93150"/>
              <a:ext cx="718341" cy="718341"/>
              <a:chOff x="-83525" y="4333650"/>
              <a:chExt cx="539700" cy="539700"/>
            </a:xfrm>
          </p:grpSpPr>
          <p:sp>
            <p:nvSpPr>
              <p:cNvPr id="345" name="Google Shape;345;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4"/>
            <p:cNvGrpSpPr/>
            <p:nvPr/>
          </p:nvGrpSpPr>
          <p:grpSpPr>
            <a:xfrm>
              <a:off x="8105174" y="2908534"/>
              <a:ext cx="909610" cy="909610"/>
              <a:chOff x="-83525" y="4333650"/>
              <a:chExt cx="539700" cy="539700"/>
            </a:xfrm>
          </p:grpSpPr>
          <p:sp>
            <p:nvSpPr>
              <p:cNvPr id="348" name="Google Shape;348;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14"/>
            <p:cNvGrpSpPr/>
            <p:nvPr/>
          </p:nvGrpSpPr>
          <p:grpSpPr>
            <a:xfrm>
              <a:off x="2518898" y="28099"/>
              <a:ext cx="438506" cy="438506"/>
              <a:chOff x="-83525" y="4333650"/>
              <a:chExt cx="539700" cy="539700"/>
            </a:xfrm>
          </p:grpSpPr>
          <p:sp>
            <p:nvSpPr>
              <p:cNvPr id="351" name="Google Shape;351;p1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3" name="Google Shape;353;p14"/>
            <p:cNvCxnSpPr/>
            <p:nvPr/>
          </p:nvCxnSpPr>
          <p:spPr>
            <a:xfrm>
              <a:off x="5311625" y="-72950"/>
              <a:ext cx="3863400" cy="2765400"/>
            </a:xfrm>
            <a:prstGeom prst="straightConnector1">
              <a:avLst/>
            </a:prstGeom>
            <a:noFill/>
            <a:ln w="9525" cap="rnd" cmpd="sng">
              <a:solidFill>
                <a:schemeClr val="accent4"/>
              </a:solidFill>
              <a:prstDash val="solid"/>
              <a:round/>
              <a:headEnd type="none" w="med" len="med"/>
              <a:tailEnd type="none" w="med" len="med"/>
            </a:ln>
          </p:spPr>
        </p:cxnSp>
        <p:cxnSp>
          <p:nvCxnSpPr>
            <p:cNvPr id="354" name="Google Shape;354;p14"/>
            <p:cNvCxnSpPr/>
            <p:nvPr/>
          </p:nvCxnSpPr>
          <p:spPr>
            <a:xfrm flipH="1">
              <a:off x="6374775" y="-149400"/>
              <a:ext cx="826800" cy="5454600"/>
            </a:xfrm>
            <a:prstGeom prst="straightConnector1">
              <a:avLst/>
            </a:prstGeom>
            <a:noFill/>
            <a:ln w="9525" cap="rnd" cmpd="sng">
              <a:solidFill>
                <a:schemeClr val="accent4"/>
              </a:solidFill>
              <a:prstDash val="solid"/>
              <a:round/>
              <a:headEnd type="none" w="med" len="med"/>
              <a:tailEnd type="none" w="med" len="med"/>
            </a:ln>
          </p:spPr>
        </p:cxnSp>
        <p:grpSp>
          <p:nvGrpSpPr>
            <p:cNvPr id="355" name="Google Shape;355;p14"/>
            <p:cNvGrpSpPr/>
            <p:nvPr/>
          </p:nvGrpSpPr>
          <p:grpSpPr>
            <a:xfrm>
              <a:off x="6278820" y="4063829"/>
              <a:ext cx="501219" cy="501219"/>
              <a:chOff x="-83525" y="4333650"/>
              <a:chExt cx="539700" cy="539700"/>
            </a:xfrm>
          </p:grpSpPr>
          <p:sp>
            <p:nvSpPr>
              <p:cNvPr id="356" name="Google Shape;356;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14"/>
            <p:cNvGrpSpPr/>
            <p:nvPr/>
          </p:nvGrpSpPr>
          <p:grpSpPr>
            <a:xfrm>
              <a:off x="6759200" y="899805"/>
              <a:ext cx="501219" cy="501219"/>
              <a:chOff x="-83525" y="4333650"/>
              <a:chExt cx="539700" cy="539700"/>
            </a:xfrm>
          </p:grpSpPr>
          <p:sp>
            <p:nvSpPr>
              <p:cNvPr id="359" name="Google Shape;359;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4"/>
            <p:cNvGrpSpPr/>
            <p:nvPr/>
          </p:nvGrpSpPr>
          <p:grpSpPr>
            <a:xfrm>
              <a:off x="5457861" y="-98116"/>
              <a:ext cx="909610" cy="909610"/>
              <a:chOff x="-83525" y="4333650"/>
              <a:chExt cx="539700" cy="539700"/>
            </a:xfrm>
          </p:grpSpPr>
          <p:sp>
            <p:nvSpPr>
              <p:cNvPr id="362" name="Google Shape;362;p1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14"/>
          <p:cNvSpPr txBox="1">
            <a:spLocks noGrp="1"/>
          </p:cNvSpPr>
          <p:nvPr>
            <p:ph type="title"/>
          </p:nvPr>
        </p:nvSpPr>
        <p:spPr>
          <a:xfrm rot="-594">
            <a:off x="720000" y="3175576"/>
            <a:ext cx="3472800" cy="5586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65"/>
        <p:cNvGrpSpPr/>
        <p:nvPr/>
      </p:nvGrpSpPr>
      <p:grpSpPr>
        <a:xfrm>
          <a:off x="0" y="0"/>
          <a:ext cx="0" cy="0"/>
          <a:chOff x="0" y="0"/>
          <a:chExt cx="0" cy="0"/>
        </a:xfrm>
      </p:grpSpPr>
      <p:sp>
        <p:nvSpPr>
          <p:cNvPr id="366" name="Google Shape;366;p1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5"/>
          <p:cNvGrpSpPr/>
          <p:nvPr/>
        </p:nvGrpSpPr>
        <p:grpSpPr>
          <a:xfrm>
            <a:off x="-24925" y="-70975"/>
            <a:ext cx="9226525" cy="5270525"/>
            <a:chOff x="-24925" y="-70975"/>
            <a:chExt cx="9226525" cy="5270525"/>
          </a:xfrm>
        </p:grpSpPr>
        <p:cxnSp>
          <p:nvCxnSpPr>
            <p:cNvPr id="368" name="Google Shape;368;p15"/>
            <p:cNvCxnSpPr/>
            <p:nvPr/>
          </p:nvCxnSpPr>
          <p:spPr>
            <a:xfrm>
              <a:off x="7622100" y="-52250"/>
              <a:ext cx="1529400" cy="3201900"/>
            </a:xfrm>
            <a:prstGeom prst="straightConnector1">
              <a:avLst/>
            </a:prstGeom>
            <a:noFill/>
            <a:ln w="9525" cap="rnd" cmpd="sng">
              <a:solidFill>
                <a:schemeClr val="accent4"/>
              </a:solidFill>
              <a:prstDash val="solid"/>
              <a:round/>
              <a:headEnd type="none" w="med" len="med"/>
              <a:tailEnd type="none" w="med" len="med"/>
            </a:ln>
          </p:spPr>
        </p:cxnSp>
        <p:cxnSp>
          <p:nvCxnSpPr>
            <p:cNvPr id="369" name="Google Shape;369;p15"/>
            <p:cNvCxnSpPr/>
            <p:nvPr/>
          </p:nvCxnSpPr>
          <p:spPr>
            <a:xfrm flipH="1">
              <a:off x="7715775" y="1949950"/>
              <a:ext cx="1453200" cy="3249600"/>
            </a:xfrm>
            <a:prstGeom prst="straightConnector1">
              <a:avLst/>
            </a:prstGeom>
            <a:noFill/>
            <a:ln w="9525" cap="rnd" cmpd="sng">
              <a:solidFill>
                <a:schemeClr val="accent4"/>
              </a:solidFill>
              <a:prstDash val="solid"/>
              <a:round/>
              <a:headEnd type="none" w="med" len="med"/>
              <a:tailEnd type="none" w="med" len="med"/>
            </a:ln>
          </p:spPr>
        </p:cxnSp>
        <p:cxnSp>
          <p:nvCxnSpPr>
            <p:cNvPr id="370" name="Google Shape;370;p15"/>
            <p:cNvCxnSpPr/>
            <p:nvPr/>
          </p:nvCxnSpPr>
          <p:spPr>
            <a:xfrm flipH="1">
              <a:off x="12450" y="-52250"/>
              <a:ext cx="1677900" cy="3274500"/>
            </a:xfrm>
            <a:prstGeom prst="straightConnector1">
              <a:avLst/>
            </a:prstGeom>
            <a:noFill/>
            <a:ln w="9525" cap="rnd" cmpd="sng">
              <a:solidFill>
                <a:schemeClr val="accent4"/>
              </a:solidFill>
              <a:prstDash val="solid"/>
              <a:round/>
              <a:headEnd type="none" w="med" len="med"/>
              <a:tailEnd type="none" w="med" len="med"/>
            </a:ln>
          </p:spPr>
        </p:cxnSp>
        <p:cxnSp>
          <p:nvCxnSpPr>
            <p:cNvPr id="371" name="Google Shape;371;p15"/>
            <p:cNvCxnSpPr/>
            <p:nvPr/>
          </p:nvCxnSpPr>
          <p:spPr>
            <a:xfrm>
              <a:off x="143475" y="-70975"/>
              <a:ext cx="1353600" cy="5233200"/>
            </a:xfrm>
            <a:prstGeom prst="straightConnector1">
              <a:avLst/>
            </a:prstGeom>
            <a:noFill/>
            <a:ln w="9525" cap="rnd" cmpd="sng">
              <a:solidFill>
                <a:schemeClr val="accent4"/>
              </a:solidFill>
              <a:prstDash val="solid"/>
              <a:round/>
              <a:headEnd type="none" w="med" len="med"/>
              <a:tailEnd type="none" w="med" len="med"/>
            </a:ln>
          </p:spPr>
        </p:cxnSp>
        <p:cxnSp>
          <p:nvCxnSpPr>
            <p:cNvPr id="372" name="Google Shape;372;p15"/>
            <p:cNvCxnSpPr/>
            <p:nvPr/>
          </p:nvCxnSpPr>
          <p:spPr>
            <a:xfrm>
              <a:off x="-24925" y="4432425"/>
              <a:ext cx="4983600" cy="761100"/>
            </a:xfrm>
            <a:prstGeom prst="straightConnector1">
              <a:avLst/>
            </a:prstGeom>
            <a:noFill/>
            <a:ln w="9525" cap="rnd" cmpd="sng">
              <a:solidFill>
                <a:schemeClr val="accent4"/>
              </a:solidFill>
              <a:prstDash val="solid"/>
              <a:round/>
              <a:headEnd type="none" w="med" len="med"/>
              <a:tailEnd type="none" w="med" len="med"/>
            </a:ln>
          </p:spPr>
        </p:cxnSp>
        <p:cxnSp>
          <p:nvCxnSpPr>
            <p:cNvPr id="373" name="Google Shape;373;p15"/>
            <p:cNvCxnSpPr/>
            <p:nvPr/>
          </p:nvCxnSpPr>
          <p:spPr>
            <a:xfrm>
              <a:off x="5159700" y="-33550"/>
              <a:ext cx="4041900" cy="960600"/>
            </a:xfrm>
            <a:prstGeom prst="straightConnector1">
              <a:avLst/>
            </a:prstGeom>
            <a:noFill/>
            <a:ln w="9525" cap="rnd" cmpd="sng">
              <a:solidFill>
                <a:schemeClr val="accent4"/>
              </a:solidFill>
              <a:prstDash val="solid"/>
              <a:round/>
              <a:headEnd type="none" w="med" len="med"/>
              <a:tailEnd type="none" w="med" len="med"/>
            </a:ln>
          </p:spPr>
        </p:cxnSp>
        <p:grpSp>
          <p:nvGrpSpPr>
            <p:cNvPr id="374" name="Google Shape;374;p15"/>
            <p:cNvGrpSpPr/>
            <p:nvPr/>
          </p:nvGrpSpPr>
          <p:grpSpPr>
            <a:xfrm>
              <a:off x="7715777" y="407698"/>
              <a:ext cx="482600" cy="482600"/>
              <a:chOff x="-83525" y="4333650"/>
              <a:chExt cx="539700" cy="539700"/>
            </a:xfrm>
          </p:grpSpPr>
          <p:sp>
            <p:nvSpPr>
              <p:cNvPr id="375" name="Google Shape;375;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5"/>
            <p:cNvGrpSpPr/>
            <p:nvPr/>
          </p:nvGrpSpPr>
          <p:grpSpPr>
            <a:xfrm>
              <a:off x="8718447" y="2450535"/>
              <a:ext cx="344976" cy="344976"/>
              <a:chOff x="-83525" y="4333650"/>
              <a:chExt cx="539700" cy="539700"/>
            </a:xfrm>
          </p:grpSpPr>
          <p:sp>
            <p:nvSpPr>
              <p:cNvPr id="378" name="Google Shape;378;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5"/>
            <p:cNvGrpSpPr/>
            <p:nvPr/>
          </p:nvGrpSpPr>
          <p:grpSpPr>
            <a:xfrm>
              <a:off x="491347" y="1770660"/>
              <a:ext cx="344976" cy="344976"/>
              <a:chOff x="-83525" y="4333650"/>
              <a:chExt cx="539700" cy="539700"/>
            </a:xfrm>
          </p:grpSpPr>
          <p:sp>
            <p:nvSpPr>
              <p:cNvPr id="381" name="Google Shape;381;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5"/>
            <p:cNvGrpSpPr/>
            <p:nvPr/>
          </p:nvGrpSpPr>
          <p:grpSpPr>
            <a:xfrm>
              <a:off x="304222" y="2768635"/>
              <a:ext cx="344976" cy="344976"/>
              <a:chOff x="-83525" y="4333650"/>
              <a:chExt cx="539700" cy="539700"/>
            </a:xfrm>
          </p:grpSpPr>
          <p:sp>
            <p:nvSpPr>
              <p:cNvPr id="384" name="Google Shape;384;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5"/>
            <p:cNvGrpSpPr/>
            <p:nvPr/>
          </p:nvGrpSpPr>
          <p:grpSpPr>
            <a:xfrm>
              <a:off x="1059438" y="4316076"/>
              <a:ext cx="630909" cy="630909"/>
              <a:chOff x="-83525" y="4333650"/>
              <a:chExt cx="539700" cy="539700"/>
            </a:xfrm>
          </p:grpSpPr>
          <p:sp>
            <p:nvSpPr>
              <p:cNvPr id="387" name="Google Shape;387;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1138677" y="298698"/>
              <a:ext cx="482600" cy="482600"/>
              <a:chOff x="-83525" y="4333650"/>
              <a:chExt cx="539700" cy="539700"/>
            </a:xfrm>
          </p:grpSpPr>
          <p:sp>
            <p:nvSpPr>
              <p:cNvPr id="390" name="Google Shape;390;p1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2" name="Google Shape;392;p15"/>
          <p:cNvSpPr txBox="1">
            <a:spLocks noGrp="1"/>
          </p:cNvSpPr>
          <p:nvPr>
            <p:ph type="title"/>
          </p:nvPr>
        </p:nvSpPr>
        <p:spPr>
          <a:xfrm>
            <a:off x="720000" y="2677350"/>
            <a:ext cx="4360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3" name="Google Shape;393;p15"/>
          <p:cNvSpPr txBox="1">
            <a:spLocks noGrp="1"/>
          </p:cNvSpPr>
          <p:nvPr>
            <p:ph type="title" idx="2" hasCustomPrompt="1"/>
          </p:nvPr>
        </p:nvSpPr>
        <p:spPr>
          <a:xfrm>
            <a:off x="21249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4" name="Google Shape;394;p15"/>
          <p:cNvSpPr txBox="1">
            <a:spLocks noGrp="1"/>
          </p:cNvSpPr>
          <p:nvPr>
            <p:ph type="subTitle" idx="1"/>
          </p:nvPr>
        </p:nvSpPr>
        <p:spPr>
          <a:xfrm rot="462">
            <a:off x="17835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430"/>
        <p:cNvGrpSpPr/>
        <p:nvPr/>
      </p:nvGrpSpPr>
      <p:grpSpPr>
        <a:xfrm>
          <a:off x="0" y="0"/>
          <a:ext cx="0" cy="0"/>
          <a:chOff x="0" y="0"/>
          <a:chExt cx="0" cy="0"/>
        </a:xfrm>
      </p:grpSpPr>
      <p:grpSp>
        <p:nvGrpSpPr>
          <p:cNvPr id="431" name="Google Shape;431;p17"/>
          <p:cNvGrpSpPr/>
          <p:nvPr/>
        </p:nvGrpSpPr>
        <p:grpSpPr>
          <a:xfrm>
            <a:off x="0" y="0"/>
            <a:ext cx="9144000" cy="5143500"/>
            <a:chOff x="0" y="0"/>
            <a:chExt cx="9144000" cy="5143500"/>
          </a:xfrm>
        </p:grpSpPr>
        <p:sp>
          <p:nvSpPr>
            <p:cNvPr id="432" name="Google Shape;432;p1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17"/>
          <p:cNvGrpSpPr/>
          <p:nvPr/>
        </p:nvGrpSpPr>
        <p:grpSpPr>
          <a:xfrm>
            <a:off x="-36725" y="-52250"/>
            <a:ext cx="9274275" cy="5264400"/>
            <a:chOff x="-36725" y="-52250"/>
            <a:chExt cx="9274275" cy="5264400"/>
          </a:xfrm>
        </p:grpSpPr>
        <p:cxnSp>
          <p:nvCxnSpPr>
            <p:cNvPr id="435" name="Google Shape;435;p17"/>
            <p:cNvCxnSpPr/>
            <p:nvPr/>
          </p:nvCxnSpPr>
          <p:spPr>
            <a:xfrm>
              <a:off x="6162550" y="-14825"/>
              <a:ext cx="3075000" cy="1453200"/>
            </a:xfrm>
            <a:prstGeom prst="straightConnector1">
              <a:avLst/>
            </a:prstGeom>
            <a:noFill/>
            <a:ln w="9525" cap="rnd" cmpd="sng">
              <a:solidFill>
                <a:schemeClr val="accent4"/>
              </a:solidFill>
              <a:prstDash val="solid"/>
              <a:round/>
              <a:headEnd type="none" w="med" len="med"/>
              <a:tailEnd type="none" w="med" len="med"/>
            </a:ln>
          </p:spPr>
        </p:cxnSp>
        <p:cxnSp>
          <p:nvCxnSpPr>
            <p:cNvPr id="436" name="Google Shape;436;p17"/>
            <p:cNvCxnSpPr/>
            <p:nvPr/>
          </p:nvCxnSpPr>
          <p:spPr>
            <a:xfrm rot="10800000" flipH="1">
              <a:off x="-24925" y="-45950"/>
              <a:ext cx="7759200" cy="1515600"/>
            </a:xfrm>
            <a:prstGeom prst="straightConnector1">
              <a:avLst/>
            </a:prstGeom>
            <a:noFill/>
            <a:ln w="9525" cap="rnd" cmpd="sng">
              <a:solidFill>
                <a:schemeClr val="accent4"/>
              </a:solidFill>
              <a:prstDash val="solid"/>
              <a:round/>
              <a:headEnd type="none" w="med" len="med"/>
              <a:tailEnd type="none" w="med" len="med"/>
            </a:ln>
          </p:spPr>
        </p:cxnSp>
        <p:cxnSp>
          <p:nvCxnSpPr>
            <p:cNvPr id="437" name="Google Shape;437;p17"/>
            <p:cNvCxnSpPr/>
            <p:nvPr/>
          </p:nvCxnSpPr>
          <p:spPr>
            <a:xfrm>
              <a:off x="288300" y="-52250"/>
              <a:ext cx="966900" cy="5264400"/>
            </a:xfrm>
            <a:prstGeom prst="straightConnector1">
              <a:avLst/>
            </a:prstGeom>
            <a:noFill/>
            <a:ln w="9525" cap="rnd" cmpd="sng">
              <a:solidFill>
                <a:schemeClr val="accent4"/>
              </a:solidFill>
              <a:prstDash val="solid"/>
              <a:round/>
              <a:headEnd type="none" w="med" len="med"/>
              <a:tailEnd type="none" w="med" len="med"/>
            </a:ln>
          </p:spPr>
        </p:cxnSp>
        <p:cxnSp>
          <p:nvCxnSpPr>
            <p:cNvPr id="438" name="Google Shape;438;p17"/>
            <p:cNvCxnSpPr/>
            <p:nvPr/>
          </p:nvCxnSpPr>
          <p:spPr>
            <a:xfrm>
              <a:off x="-36725" y="3696400"/>
              <a:ext cx="5233200" cy="1472100"/>
            </a:xfrm>
            <a:prstGeom prst="straightConnector1">
              <a:avLst/>
            </a:prstGeom>
            <a:noFill/>
            <a:ln w="9525" cap="rnd" cmpd="sng">
              <a:solidFill>
                <a:schemeClr val="accent4"/>
              </a:solidFill>
              <a:prstDash val="solid"/>
              <a:round/>
              <a:headEnd type="none" w="med" len="med"/>
              <a:tailEnd type="none" w="med" len="med"/>
            </a:ln>
          </p:spPr>
        </p:cxnSp>
        <p:cxnSp>
          <p:nvCxnSpPr>
            <p:cNvPr id="439" name="Google Shape;439;p17"/>
            <p:cNvCxnSpPr/>
            <p:nvPr/>
          </p:nvCxnSpPr>
          <p:spPr>
            <a:xfrm rot="10800000" flipH="1">
              <a:off x="7224300" y="3484225"/>
              <a:ext cx="1952400" cy="1715400"/>
            </a:xfrm>
            <a:prstGeom prst="straightConnector1">
              <a:avLst/>
            </a:prstGeom>
            <a:noFill/>
            <a:ln w="9525" cap="rnd" cmpd="sng">
              <a:solidFill>
                <a:schemeClr val="accent4"/>
              </a:solidFill>
              <a:prstDash val="solid"/>
              <a:round/>
              <a:headEnd type="none" w="med" len="med"/>
              <a:tailEnd type="none" w="med" len="med"/>
            </a:ln>
          </p:spPr>
        </p:cxnSp>
        <p:grpSp>
          <p:nvGrpSpPr>
            <p:cNvPr id="440" name="Google Shape;440;p17"/>
            <p:cNvGrpSpPr/>
            <p:nvPr/>
          </p:nvGrpSpPr>
          <p:grpSpPr>
            <a:xfrm>
              <a:off x="6335552" y="-45952"/>
              <a:ext cx="482600" cy="482600"/>
              <a:chOff x="-83525" y="4333650"/>
              <a:chExt cx="539700" cy="539700"/>
            </a:xfrm>
          </p:grpSpPr>
          <p:sp>
            <p:nvSpPr>
              <p:cNvPr id="441" name="Google Shape;441;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7"/>
            <p:cNvGrpSpPr/>
            <p:nvPr/>
          </p:nvGrpSpPr>
          <p:grpSpPr>
            <a:xfrm>
              <a:off x="8347110" y="3885135"/>
              <a:ext cx="344976" cy="344976"/>
              <a:chOff x="-83525" y="4333650"/>
              <a:chExt cx="539700" cy="539700"/>
            </a:xfrm>
          </p:grpSpPr>
          <p:sp>
            <p:nvSpPr>
              <p:cNvPr id="444" name="Google Shape;444;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7"/>
            <p:cNvGrpSpPr/>
            <p:nvPr/>
          </p:nvGrpSpPr>
          <p:grpSpPr>
            <a:xfrm>
              <a:off x="748661" y="3711952"/>
              <a:ext cx="566361" cy="566361"/>
              <a:chOff x="-83525" y="4333650"/>
              <a:chExt cx="539700" cy="539700"/>
            </a:xfrm>
          </p:grpSpPr>
          <p:sp>
            <p:nvSpPr>
              <p:cNvPr id="447" name="Google Shape;447;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17"/>
            <p:cNvGrpSpPr/>
            <p:nvPr/>
          </p:nvGrpSpPr>
          <p:grpSpPr>
            <a:xfrm>
              <a:off x="297778" y="1107973"/>
              <a:ext cx="482600" cy="482600"/>
              <a:chOff x="-83525" y="4333650"/>
              <a:chExt cx="539700" cy="539700"/>
            </a:xfrm>
          </p:grpSpPr>
          <p:sp>
            <p:nvSpPr>
              <p:cNvPr id="450" name="Google Shape;450;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7"/>
            <p:cNvGrpSpPr/>
            <p:nvPr/>
          </p:nvGrpSpPr>
          <p:grpSpPr>
            <a:xfrm>
              <a:off x="403685" y="3351435"/>
              <a:ext cx="344976" cy="344976"/>
              <a:chOff x="-83525" y="4333650"/>
              <a:chExt cx="539700" cy="539700"/>
            </a:xfrm>
          </p:grpSpPr>
          <p:sp>
            <p:nvSpPr>
              <p:cNvPr id="453" name="Google Shape;453;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7"/>
            <p:cNvGrpSpPr/>
            <p:nvPr/>
          </p:nvGrpSpPr>
          <p:grpSpPr>
            <a:xfrm>
              <a:off x="910235" y="669360"/>
              <a:ext cx="344976" cy="344976"/>
              <a:chOff x="-83525" y="4333650"/>
              <a:chExt cx="539700" cy="539700"/>
            </a:xfrm>
          </p:grpSpPr>
          <p:sp>
            <p:nvSpPr>
              <p:cNvPr id="456" name="Google Shape;456;p1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8" name="Google Shape;458;p17"/>
          <p:cNvSpPr txBox="1">
            <a:spLocks noGrp="1"/>
          </p:cNvSpPr>
          <p:nvPr>
            <p:ph type="title"/>
          </p:nvPr>
        </p:nvSpPr>
        <p:spPr>
          <a:xfrm>
            <a:off x="3221500" y="1872900"/>
            <a:ext cx="52689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3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59" name="Google Shape;459;p17"/>
          <p:cNvSpPr txBox="1">
            <a:spLocks noGrp="1"/>
          </p:cNvSpPr>
          <p:nvPr>
            <p:ph type="title" idx="2" hasCustomPrompt="1"/>
          </p:nvPr>
        </p:nvSpPr>
        <p:spPr>
          <a:xfrm>
            <a:off x="1172013" y="19215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60" name="Google Shape;460;p17"/>
          <p:cNvSpPr txBox="1">
            <a:spLocks noGrp="1"/>
          </p:cNvSpPr>
          <p:nvPr>
            <p:ph type="subTitle" idx="1"/>
          </p:nvPr>
        </p:nvSpPr>
        <p:spPr>
          <a:xfrm rot="462">
            <a:off x="3221487" y="2639862"/>
            <a:ext cx="2233200" cy="630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MAIN_POINT_1">
    <p:spTree>
      <p:nvGrpSpPr>
        <p:cNvPr id="1" name="Shape 642"/>
        <p:cNvGrpSpPr/>
        <p:nvPr/>
      </p:nvGrpSpPr>
      <p:grpSpPr>
        <a:xfrm>
          <a:off x="0" y="0"/>
          <a:ext cx="0" cy="0"/>
          <a:chOff x="0" y="0"/>
          <a:chExt cx="0" cy="0"/>
        </a:xfrm>
      </p:grpSpPr>
      <p:grpSp>
        <p:nvGrpSpPr>
          <p:cNvPr id="643" name="Google Shape;643;p24"/>
          <p:cNvGrpSpPr/>
          <p:nvPr/>
        </p:nvGrpSpPr>
        <p:grpSpPr>
          <a:xfrm>
            <a:off x="0" y="0"/>
            <a:ext cx="9144000" cy="5143500"/>
            <a:chOff x="0" y="0"/>
            <a:chExt cx="9144000" cy="5143500"/>
          </a:xfrm>
        </p:grpSpPr>
        <p:sp>
          <p:nvSpPr>
            <p:cNvPr id="644" name="Google Shape;644;p2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4"/>
          <p:cNvGrpSpPr/>
          <p:nvPr/>
        </p:nvGrpSpPr>
        <p:grpSpPr>
          <a:xfrm rot="10800000">
            <a:off x="-24925" y="-37705"/>
            <a:ext cx="9280375" cy="5214400"/>
            <a:chOff x="-24925" y="-58550"/>
            <a:chExt cx="9280375" cy="5214400"/>
          </a:xfrm>
        </p:grpSpPr>
        <p:cxnSp>
          <p:nvCxnSpPr>
            <p:cNvPr id="647" name="Google Shape;647;p24"/>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648" name="Google Shape;648;p24"/>
            <p:cNvGrpSpPr/>
            <p:nvPr/>
          </p:nvGrpSpPr>
          <p:grpSpPr>
            <a:xfrm>
              <a:off x="8355390" y="368163"/>
              <a:ext cx="718341" cy="718341"/>
              <a:chOff x="-83525" y="4333650"/>
              <a:chExt cx="539700" cy="539700"/>
            </a:xfrm>
          </p:grpSpPr>
          <p:sp>
            <p:nvSpPr>
              <p:cNvPr id="649" name="Google Shape;649;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a:off x="8100801" y="168547"/>
              <a:ext cx="265640" cy="265640"/>
              <a:chOff x="-83525" y="4333650"/>
              <a:chExt cx="539700" cy="539700"/>
            </a:xfrm>
          </p:grpSpPr>
          <p:sp>
            <p:nvSpPr>
              <p:cNvPr id="652" name="Google Shape;652;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4" name="Google Shape;654;p24"/>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655" name="Google Shape;655;p24"/>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656" name="Google Shape;656;p24"/>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657" name="Google Shape;657;p24"/>
            <p:cNvGrpSpPr/>
            <p:nvPr/>
          </p:nvGrpSpPr>
          <p:grpSpPr>
            <a:xfrm>
              <a:off x="952751" y="4809147"/>
              <a:ext cx="265640" cy="265640"/>
              <a:chOff x="-83525" y="4333650"/>
              <a:chExt cx="539700" cy="539700"/>
            </a:xfrm>
          </p:grpSpPr>
          <p:sp>
            <p:nvSpPr>
              <p:cNvPr id="658" name="Google Shape;658;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24"/>
            <p:cNvGrpSpPr/>
            <p:nvPr/>
          </p:nvGrpSpPr>
          <p:grpSpPr>
            <a:xfrm>
              <a:off x="216751" y="4572122"/>
              <a:ext cx="265640" cy="265640"/>
              <a:chOff x="-83525" y="4333650"/>
              <a:chExt cx="539700" cy="539700"/>
            </a:xfrm>
          </p:grpSpPr>
          <p:sp>
            <p:nvSpPr>
              <p:cNvPr id="661" name="Google Shape;661;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24"/>
            <p:cNvGrpSpPr/>
            <p:nvPr/>
          </p:nvGrpSpPr>
          <p:grpSpPr>
            <a:xfrm>
              <a:off x="3553751" y="4470672"/>
              <a:ext cx="265640" cy="265640"/>
              <a:chOff x="-83525" y="4333650"/>
              <a:chExt cx="539700" cy="539700"/>
            </a:xfrm>
          </p:grpSpPr>
          <p:sp>
            <p:nvSpPr>
              <p:cNvPr id="664" name="Google Shape;664;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24"/>
            <p:cNvGrpSpPr/>
            <p:nvPr/>
          </p:nvGrpSpPr>
          <p:grpSpPr>
            <a:xfrm>
              <a:off x="852951" y="168547"/>
              <a:ext cx="265640" cy="265640"/>
              <a:chOff x="-83525" y="4333650"/>
              <a:chExt cx="539700" cy="539700"/>
            </a:xfrm>
          </p:grpSpPr>
          <p:sp>
            <p:nvSpPr>
              <p:cNvPr id="667" name="Google Shape;667;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4"/>
            <p:cNvGrpSpPr/>
            <p:nvPr/>
          </p:nvGrpSpPr>
          <p:grpSpPr>
            <a:xfrm>
              <a:off x="185551" y="1478397"/>
              <a:ext cx="265640" cy="265640"/>
              <a:chOff x="-83525" y="4333650"/>
              <a:chExt cx="539700" cy="539700"/>
            </a:xfrm>
          </p:grpSpPr>
          <p:sp>
            <p:nvSpPr>
              <p:cNvPr id="670" name="Google Shape;670;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89588" y="456150"/>
              <a:ext cx="718341" cy="718341"/>
              <a:chOff x="-83525" y="4333650"/>
              <a:chExt cx="539700" cy="539700"/>
            </a:xfrm>
          </p:grpSpPr>
          <p:sp>
            <p:nvSpPr>
              <p:cNvPr id="673" name="Google Shape;673;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403375" y="4187471"/>
              <a:ext cx="477473" cy="477473"/>
              <a:chOff x="-83525" y="4333650"/>
              <a:chExt cx="539700" cy="539700"/>
            </a:xfrm>
          </p:grpSpPr>
          <p:sp>
            <p:nvSpPr>
              <p:cNvPr id="676" name="Google Shape;676;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8" name="Google Shape;678;p24"/>
          <p:cNvSpPr txBox="1">
            <a:spLocks noGrp="1"/>
          </p:cNvSpPr>
          <p:nvPr>
            <p:ph type="subTitle" idx="1"/>
          </p:nvPr>
        </p:nvSpPr>
        <p:spPr>
          <a:xfrm>
            <a:off x="2638550" y="3294450"/>
            <a:ext cx="38670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4"/>
          <p:cNvSpPr txBox="1">
            <a:spLocks noGrp="1"/>
          </p:cNvSpPr>
          <p:nvPr>
            <p:ph type="title"/>
          </p:nvPr>
        </p:nvSpPr>
        <p:spPr>
          <a:xfrm>
            <a:off x="1178850" y="1246350"/>
            <a:ext cx="6786300" cy="227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BLANK_1_1_1_2_1_1_1_2">
    <p:spTree>
      <p:nvGrpSpPr>
        <p:cNvPr id="1" name="Shape 680"/>
        <p:cNvGrpSpPr/>
        <p:nvPr/>
      </p:nvGrpSpPr>
      <p:grpSpPr>
        <a:xfrm>
          <a:off x="0" y="0"/>
          <a:ext cx="0" cy="0"/>
          <a:chOff x="0" y="0"/>
          <a:chExt cx="0" cy="0"/>
        </a:xfrm>
      </p:grpSpPr>
      <p:grpSp>
        <p:nvGrpSpPr>
          <p:cNvPr id="681" name="Google Shape;681;p25"/>
          <p:cNvGrpSpPr/>
          <p:nvPr/>
        </p:nvGrpSpPr>
        <p:grpSpPr>
          <a:xfrm rot="10800000" flipH="1">
            <a:off x="0" y="0"/>
            <a:ext cx="9144000" cy="5143500"/>
            <a:chOff x="0" y="0"/>
            <a:chExt cx="9144000" cy="5143500"/>
          </a:xfrm>
        </p:grpSpPr>
        <p:sp>
          <p:nvSpPr>
            <p:cNvPr id="682" name="Google Shape;682;p2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flipH="1">
            <a:off x="-162000" y="-104750"/>
            <a:ext cx="9456100" cy="5526550"/>
            <a:chOff x="-162000" y="-104750"/>
            <a:chExt cx="9456100" cy="5526550"/>
          </a:xfrm>
        </p:grpSpPr>
        <p:cxnSp>
          <p:nvCxnSpPr>
            <p:cNvPr id="685" name="Google Shape;685;p2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686" name="Google Shape;686;p25"/>
            <p:cNvGrpSpPr/>
            <p:nvPr/>
          </p:nvGrpSpPr>
          <p:grpSpPr>
            <a:xfrm>
              <a:off x="786069" y="205830"/>
              <a:ext cx="334182" cy="334182"/>
              <a:chOff x="-83525" y="4333650"/>
              <a:chExt cx="539700" cy="539700"/>
            </a:xfrm>
          </p:grpSpPr>
          <p:sp>
            <p:nvSpPr>
              <p:cNvPr id="687" name="Google Shape;687;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9" name="Google Shape;689;p2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690" name="Google Shape;690;p2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691" name="Google Shape;691;p2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692" name="Google Shape;692;p2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693" name="Google Shape;693;p2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694" name="Google Shape;694;p25"/>
            <p:cNvGrpSpPr/>
            <p:nvPr/>
          </p:nvGrpSpPr>
          <p:grpSpPr>
            <a:xfrm>
              <a:off x="7800479" y="4080050"/>
              <a:ext cx="718341" cy="718341"/>
              <a:chOff x="30975" y="3360397"/>
              <a:chExt cx="539700" cy="539700"/>
            </a:xfrm>
          </p:grpSpPr>
          <p:sp>
            <p:nvSpPr>
              <p:cNvPr id="695" name="Google Shape;695;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5"/>
            <p:cNvGrpSpPr/>
            <p:nvPr/>
          </p:nvGrpSpPr>
          <p:grpSpPr>
            <a:xfrm>
              <a:off x="242254" y="540000"/>
              <a:ext cx="718341" cy="718341"/>
              <a:chOff x="30975" y="3360397"/>
              <a:chExt cx="539700" cy="539700"/>
            </a:xfrm>
          </p:grpSpPr>
          <p:sp>
            <p:nvSpPr>
              <p:cNvPr id="698" name="Google Shape;698;p2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25"/>
            <p:cNvGrpSpPr/>
            <p:nvPr/>
          </p:nvGrpSpPr>
          <p:grpSpPr>
            <a:xfrm>
              <a:off x="434331" y="3745880"/>
              <a:ext cx="334182" cy="334182"/>
              <a:chOff x="-83525" y="4333650"/>
              <a:chExt cx="539700" cy="539700"/>
            </a:xfrm>
          </p:grpSpPr>
          <p:sp>
            <p:nvSpPr>
              <p:cNvPr id="701" name="Google Shape;701;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25"/>
            <p:cNvGrpSpPr/>
            <p:nvPr/>
          </p:nvGrpSpPr>
          <p:grpSpPr>
            <a:xfrm>
              <a:off x="100131" y="4568543"/>
              <a:ext cx="334182" cy="334182"/>
              <a:chOff x="-83525" y="4333650"/>
              <a:chExt cx="539700" cy="539700"/>
            </a:xfrm>
          </p:grpSpPr>
          <p:sp>
            <p:nvSpPr>
              <p:cNvPr id="704" name="Google Shape;704;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5"/>
            <p:cNvGrpSpPr/>
            <p:nvPr/>
          </p:nvGrpSpPr>
          <p:grpSpPr>
            <a:xfrm>
              <a:off x="7992556" y="924168"/>
              <a:ext cx="334182" cy="334182"/>
              <a:chOff x="-83525" y="4333650"/>
              <a:chExt cx="539700" cy="539700"/>
            </a:xfrm>
          </p:grpSpPr>
          <p:sp>
            <p:nvSpPr>
              <p:cNvPr id="707" name="Google Shape;707;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5"/>
            <p:cNvGrpSpPr/>
            <p:nvPr/>
          </p:nvGrpSpPr>
          <p:grpSpPr>
            <a:xfrm>
              <a:off x="8809806" y="1398218"/>
              <a:ext cx="334182" cy="334182"/>
              <a:chOff x="-83525" y="4333650"/>
              <a:chExt cx="539700" cy="539700"/>
            </a:xfrm>
          </p:grpSpPr>
          <p:sp>
            <p:nvSpPr>
              <p:cNvPr id="710" name="Google Shape;710;p2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2" name="Google Shape;712;p25"/>
          <p:cNvSpPr txBox="1">
            <a:spLocks noGrp="1"/>
          </p:cNvSpPr>
          <p:nvPr>
            <p:ph type="subTitle" idx="1"/>
          </p:nvPr>
        </p:nvSpPr>
        <p:spPr>
          <a:xfrm>
            <a:off x="2211600" y="1818425"/>
            <a:ext cx="4720800" cy="23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713" name="Google Shape;713;p2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92"/>
        <p:cNvGrpSpPr/>
        <p:nvPr/>
      </p:nvGrpSpPr>
      <p:grpSpPr>
        <a:xfrm>
          <a:off x="0" y="0"/>
          <a:ext cx="0" cy="0"/>
          <a:chOff x="0" y="0"/>
          <a:chExt cx="0" cy="0"/>
        </a:xfrm>
      </p:grpSpPr>
      <p:sp>
        <p:nvSpPr>
          <p:cNvPr id="993" name="Google Shape;993;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2_1_1_2">
    <p:spTree>
      <p:nvGrpSpPr>
        <p:cNvPr id="1" name="Shape 994"/>
        <p:cNvGrpSpPr/>
        <p:nvPr/>
      </p:nvGrpSpPr>
      <p:grpSpPr>
        <a:xfrm>
          <a:off x="0" y="0"/>
          <a:ext cx="0" cy="0"/>
          <a:chOff x="0" y="0"/>
          <a:chExt cx="0" cy="0"/>
        </a:xfrm>
      </p:grpSpPr>
      <p:grpSp>
        <p:nvGrpSpPr>
          <p:cNvPr id="995" name="Google Shape;995;p34"/>
          <p:cNvGrpSpPr/>
          <p:nvPr/>
        </p:nvGrpSpPr>
        <p:grpSpPr>
          <a:xfrm>
            <a:off x="0" y="0"/>
            <a:ext cx="9144000" cy="5143500"/>
            <a:chOff x="0" y="0"/>
            <a:chExt cx="9144000" cy="5143500"/>
          </a:xfrm>
        </p:grpSpPr>
        <p:sp>
          <p:nvSpPr>
            <p:cNvPr id="996" name="Google Shape;996;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4"/>
          <p:cNvGrpSpPr/>
          <p:nvPr/>
        </p:nvGrpSpPr>
        <p:grpSpPr>
          <a:xfrm>
            <a:off x="-211800" y="-216925"/>
            <a:ext cx="9518250" cy="5601275"/>
            <a:chOff x="-211800" y="-216925"/>
            <a:chExt cx="9518250" cy="5601275"/>
          </a:xfrm>
        </p:grpSpPr>
        <p:cxnSp>
          <p:nvCxnSpPr>
            <p:cNvPr id="999" name="Google Shape;999;p34"/>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1000" name="Google Shape;1000;p34"/>
            <p:cNvGrpSpPr/>
            <p:nvPr/>
          </p:nvGrpSpPr>
          <p:grpSpPr>
            <a:xfrm>
              <a:off x="263431" y="690168"/>
              <a:ext cx="334182" cy="334182"/>
              <a:chOff x="-83525" y="4333650"/>
              <a:chExt cx="539700" cy="539700"/>
            </a:xfrm>
          </p:grpSpPr>
          <p:sp>
            <p:nvSpPr>
              <p:cNvPr id="1001" name="Google Shape;1001;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3" name="Google Shape;1003;p34"/>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1004" name="Google Shape;1004;p34"/>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1005" name="Google Shape;1005;p34"/>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1006" name="Google Shape;1006;p34"/>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1007" name="Google Shape;1007;p34"/>
            <p:cNvGrpSpPr/>
            <p:nvPr/>
          </p:nvGrpSpPr>
          <p:grpSpPr>
            <a:xfrm>
              <a:off x="7774404" y="406675"/>
              <a:ext cx="718341" cy="718341"/>
              <a:chOff x="30975" y="3360397"/>
              <a:chExt cx="539700" cy="539700"/>
            </a:xfrm>
          </p:grpSpPr>
          <p:sp>
            <p:nvSpPr>
              <p:cNvPr id="1008" name="Google Shape;1008;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4"/>
            <p:cNvGrpSpPr/>
            <p:nvPr/>
          </p:nvGrpSpPr>
          <p:grpSpPr>
            <a:xfrm>
              <a:off x="360829" y="3949925"/>
              <a:ext cx="718341" cy="718341"/>
              <a:chOff x="30975" y="3360397"/>
              <a:chExt cx="539700" cy="539700"/>
            </a:xfrm>
          </p:grpSpPr>
          <p:sp>
            <p:nvSpPr>
              <p:cNvPr id="1011" name="Google Shape;1011;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4"/>
            <p:cNvGrpSpPr/>
            <p:nvPr/>
          </p:nvGrpSpPr>
          <p:grpSpPr>
            <a:xfrm>
              <a:off x="837256" y="1663218"/>
              <a:ext cx="334182" cy="334182"/>
              <a:chOff x="-83525" y="4333650"/>
              <a:chExt cx="539700" cy="539700"/>
            </a:xfrm>
          </p:grpSpPr>
          <p:sp>
            <p:nvSpPr>
              <p:cNvPr id="1014" name="Google Shape;1014;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4"/>
            <p:cNvGrpSpPr/>
            <p:nvPr/>
          </p:nvGrpSpPr>
          <p:grpSpPr>
            <a:xfrm>
              <a:off x="8158556" y="3680318"/>
              <a:ext cx="334182" cy="334182"/>
              <a:chOff x="-83525" y="4333650"/>
              <a:chExt cx="539700" cy="539700"/>
            </a:xfrm>
          </p:grpSpPr>
          <p:sp>
            <p:nvSpPr>
              <p:cNvPr id="1017" name="Google Shape;1017;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4"/>
            <p:cNvGrpSpPr/>
            <p:nvPr/>
          </p:nvGrpSpPr>
          <p:grpSpPr>
            <a:xfrm>
              <a:off x="7721931" y="2571743"/>
              <a:ext cx="334182" cy="334182"/>
              <a:chOff x="-83525" y="4333650"/>
              <a:chExt cx="539700" cy="539700"/>
            </a:xfrm>
          </p:grpSpPr>
          <p:sp>
            <p:nvSpPr>
              <p:cNvPr id="1020" name="Google Shape;1020;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LANK_1_1_1_2_1_1_1_1">
    <p:spTree>
      <p:nvGrpSpPr>
        <p:cNvPr id="1" name="Shape 1022"/>
        <p:cNvGrpSpPr/>
        <p:nvPr/>
      </p:nvGrpSpPr>
      <p:grpSpPr>
        <a:xfrm>
          <a:off x="0" y="0"/>
          <a:ext cx="0" cy="0"/>
          <a:chOff x="0" y="0"/>
          <a:chExt cx="0" cy="0"/>
        </a:xfrm>
      </p:grpSpPr>
      <p:grpSp>
        <p:nvGrpSpPr>
          <p:cNvPr id="1023" name="Google Shape;1023;p35"/>
          <p:cNvGrpSpPr/>
          <p:nvPr/>
        </p:nvGrpSpPr>
        <p:grpSpPr>
          <a:xfrm rot="10800000" flipH="1">
            <a:off x="0" y="0"/>
            <a:ext cx="9144000" cy="5143500"/>
            <a:chOff x="0" y="0"/>
            <a:chExt cx="9144000" cy="5143500"/>
          </a:xfrm>
        </p:grpSpPr>
        <p:sp>
          <p:nvSpPr>
            <p:cNvPr id="1024" name="Google Shape;1024;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5"/>
          <p:cNvGrpSpPr/>
          <p:nvPr/>
        </p:nvGrpSpPr>
        <p:grpSpPr>
          <a:xfrm>
            <a:off x="-162000" y="-104750"/>
            <a:ext cx="9456100" cy="5526550"/>
            <a:chOff x="-162000" y="-104750"/>
            <a:chExt cx="9456100" cy="5526550"/>
          </a:xfrm>
        </p:grpSpPr>
        <p:cxnSp>
          <p:nvCxnSpPr>
            <p:cNvPr id="1027" name="Google Shape;1027;p3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1028" name="Google Shape;1028;p35"/>
            <p:cNvGrpSpPr/>
            <p:nvPr/>
          </p:nvGrpSpPr>
          <p:grpSpPr>
            <a:xfrm>
              <a:off x="786069" y="205830"/>
              <a:ext cx="334182" cy="334182"/>
              <a:chOff x="-83525" y="4333650"/>
              <a:chExt cx="539700" cy="539700"/>
            </a:xfrm>
          </p:grpSpPr>
          <p:sp>
            <p:nvSpPr>
              <p:cNvPr id="1029" name="Google Shape;102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1" name="Google Shape;1031;p3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1032" name="Google Shape;1032;p3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1033" name="Google Shape;1033;p3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1034" name="Google Shape;1034;p3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1035" name="Google Shape;1035;p3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1036" name="Google Shape;1036;p35"/>
            <p:cNvGrpSpPr/>
            <p:nvPr/>
          </p:nvGrpSpPr>
          <p:grpSpPr>
            <a:xfrm>
              <a:off x="7800479" y="4080050"/>
              <a:ext cx="718341" cy="718341"/>
              <a:chOff x="30975" y="3360397"/>
              <a:chExt cx="539700" cy="539700"/>
            </a:xfrm>
          </p:grpSpPr>
          <p:sp>
            <p:nvSpPr>
              <p:cNvPr id="1037" name="Google Shape;1037;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5"/>
            <p:cNvGrpSpPr/>
            <p:nvPr/>
          </p:nvGrpSpPr>
          <p:grpSpPr>
            <a:xfrm>
              <a:off x="242254" y="540000"/>
              <a:ext cx="718341" cy="718341"/>
              <a:chOff x="30975" y="3360397"/>
              <a:chExt cx="539700" cy="539700"/>
            </a:xfrm>
          </p:grpSpPr>
          <p:sp>
            <p:nvSpPr>
              <p:cNvPr id="1040" name="Google Shape;104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5"/>
            <p:cNvGrpSpPr/>
            <p:nvPr/>
          </p:nvGrpSpPr>
          <p:grpSpPr>
            <a:xfrm>
              <a:off x="434331" y="3745880"/>
              <a:ext cx="334182" cy="334182"/>
              <a:chOff x="-83525" y="4333650"/>
              <a:chExt cx="539700" cy="539700"/>
            </a:xfrm>
          </p:grpSpPr>
          <p:sp>
            <p:nvSpPr>
              <p:cNvPr id="1043" name="Google Shape;1043;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5"/>
            <p:cNvGrpSpPr/>
            <p:nvPr/>
          </p:nvGrpSpPr>
          <p:grpSpPr>
            <a:xfrm>
              <a:off x="100131" y="4568543"/>
              <a:ext cx="334182" cy="334182"/>
              <a:chOff x="-83525" y="4333650"/>
              <a:chExt cx="539700" cy="539700"/>
            </a:xfrm>
          </p:grpSpPr>
          <p:sp>
            <p:nvSpPr>
              <p:cNvPr id="1046" name="Google Shape;104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5"/>
            <p:cNvGrpSpPr/>
            <p:nvPr/>
          </p:nvGrpSpPr>
          <p:grpSpPr>
            <a:xfrm>
              <a:off x="7992556" y="924168"/>
              <a:ext cx="334182" cy="334182"/>
              <a:chOff x="-83525" y="4333650"/>
              <a:chExt cx="539700" cy="539700"/>
            </a:xfrm>
          </p:grpSpPr>
          <p:sp>
            <p:nvSpPr>
              <p:cNvPr id="1049" name="Google Shape;104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5"/>
            <p:cNvGrpSpPr/>
            <p:nvPr/>
          </p:nvGrpSpPr>
          <p:grpSpPr>
            <a:xfrm>
              <a:off x="8809806" y="1398218"/>
              <a:ext cx="334182" cy="334182"/>
              <a:chOff x="-83525" y="4333650"/>
              <a:chExt cx="539700" cy="539700"/>
            </a:xfrm>
          </p:grpSpPr>
          <p:sp>
            <p:nvSpPr>
              <p:cNvPr id="1052" name="Google Shape;105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0" y="0"/>
            <a:ext cx="9144000" cy="5143500"/>
            <a:chOff x="0" y="0"/>
            <a:chExt cx="9144000" cy="5143500"/>
          </a:xfrm>
        </p:grpSpPr>
        <p:sp>
          <p:nvSpPr>
            <p:cNvPr id="46" name="Google Shape;46;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3"/>
          <p:cNvGrpSpPr/>
          <p:nvPr/>
        </p:nvGrpSpPr>
        <p:grpSpPr>
          <a:xfrm>
            <a:off x="-57340" y="-86000"/>
            <a:ext cx="9209740" cy="5293875"/>
            <a:chOff x="-57340" y="-86000"/>
            <a:chExt cx="9209740" cy="5293875"/>
          </a:xfrm>
        </p:grpSpPr>
        <p:cxnSp>
          <p:nvCxnSpPr>
            <p:cNvPr id="49" name="Google Shape;49;p3"/>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0" name="Google Shape;50;p3"/>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51" name="Google Shape;51;p3"/>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52" name="Google Shape;52;p3"/>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53" name="Google Shape;53;p3"/>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54" name="Google Shape;54;p3"/>
            <p:cNvGrpSpPr/>
            <p:nvPr/>
          </p:nvGrpSpPr>
          <p:grpSpPr>
            <a:xfrm>
              <a:off x="525404" y="45408"/>
              <a:ext cx="389178" cy="389178"/>
              <a:chOff x="-83525" y="4333650"/>
              <a:chExt cx="539700" cy="539700"/>
            </a:xfrm>
          </p:grpSpPr>
          <p:sp>
            <p:nvSpPr>
              <p:cNvPr id="55" name="Google Shape;5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7894902" y="126998"/>
              <a:ext cx="482600" cy="482600"/>
              <a:chOff x="-83525" y="4333650"/>
              <a:chExt cx="539700" cy="539700"/>
            </a:xfrm>
          </p:grpSpPr>
          <p:sp>
            <p:nvSpPr>
              <p:cNvPr id="58" name="Google Shape;5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a:off x="8668547" y="2101235"/>
              <a:ext cx="344976" cy="344976"/>
              <a:chOff x="-83525" y="4333650"/>
              <a:chExt cx="539700" cy="539700"/>
            </a:xfrm>
          </p:grpSpPr>
          <p:sp>
            <p:nvSpPr>
              <p:cNvPr id="61" name="Google Shape;61;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758689" y="4234211"/>
              <a:ext cx="482600" cy="482600"/>
              <a:chOff x="-83525" y="4333650"/>
              <a:chExt cx="539700" cy="539700"/>
            </a:xfrm>
          </p:grpSpPr>
          <p:sp>
            <p:nvSpPr>
              <p:cNvPr id="64" name="Google Shape;64;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57340" y="1926598"/>
              <a:ext cx="344976" cy="344976"/>
              <a:chOff x="-83525" y="4333650"/>
              <a:chExt cx="539700" cy="539700"/>
            </a:xfrm>
          </p:grpSpPr>
          <p:sp>
            <p:nvSpPr>
              <p:cNvPr id="67" name="Google Shape;67;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3"/>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4687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rot="462">
            <a:off x="51273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LANK_1_1_1_1_2">
    <p:spTree>
      <p:nvGrpSpPr>
        <p:cNvPr id="1" name="Shape 1054"/>
        <p:cNvGrpSpPr/>
        <p:nvPr/>
      </p:nvGrpSpPr>
      <p:grpSpPr>
        <a:xfrm>
          <a:off x="0" y="0"/>
          <a:ext cx="0" cy="0"/>
          <a:chOff x="0" y="0"/>
          <a:chExt cx="0" cy="0"/>
        </a:xfrm>
      </p:grpSpPr>
      <p:sp>
        <p:nvSpPr>
          <p:cNvPr id="1055" name="Google Shape;1055;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36"/>
          <p:cNvGrpSpPr/>
          <p:nvPr/>
        </p:nvGrpSpPr>
        <p:grpSpPr>
          <a:xfrm>
            <a:off x="-12825" y="-83450"/>
            <a:ext cx="9219398" cy="5308025"/>
            <a:chOff x="-12825" y="-83450"/>
            <a:chExt cx="9219398" cy="5308025"/>
          </a:xfrm>
        </p:grpSpPr>
        <p:cxnSp>
          <p:nvCxnSpPr>
            <p:cNvPr id="1057" name="Google Shape;1057;p36"/>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1058" name="Google Shape;1058;p36"/>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1059" name="Google Shape;1059;p36"/>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1060" name="Google Shape;1060;p36"/>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1061" name="Google Shape;1061;p36"/>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1062" name="Google Shape;1062;p36"/>
            <p:cNvGrpSpPr/>
            <p:nvPr/>
          </p:nvGrpSpPr>
          <p:grpSpPr>
            <a:xfrm>
              <a:off x="64804" y="834125"/>
              <a:ext cx="718341" cy="718341"/>
              <a:chOff x="-83525" y="4333650"/>
              <a:chExt cx="539700" cy="539700"/>
            </a:xfrm>
          </p:grpSpPr>
          <p:sp>
            <p:nvSpPr>
              <p:cNvPr id="1063" name="Google Shape;106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6"/>
            <p:cNvGrpSpPr/>
            <p:nvPr/>
          </p:nvGrpSpPr>
          <p:grpSpPr>
            <a:xfrm>
              <a:off x="8064829" y="180825"/>
              <a:ext cx="718341" cy="718341"/>
              <a:chOff x="-83525" y="4333650"/>
              <a:chExt cx="539700" cy="539700"/>
            </a:xfrm>
          </p:grpSpPr>
          <p:sp>
            <p:nvSpPr>
              <p:cNvPr id="1066" name="Google Shape;106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36"/>
            <p:cNvGrpSpPr/>
            <p:nvPr/>
          </p:nvGrpSpPr>
          <p:grpSpPr>
            <a:xfrm>
              <a:off x="108716" y="3627493"/>
              <a:ext cx="334182" cy="334182"/>
              <a:chOff x="-83525" y="4333650"/>
              <a:chExt cx="539700" cy="539700"/>
            </a:xfrm>
          </p:grpSpPr>
          <p:sp>
            <p:nvSpPr>
              <p:cNvPr id="1069" name="Google Shape;106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36"/>
            <p:cNvGrpSpPr/>
            <p:nvPr/>
          </p:nvGrpSpPr>
          <p:grpSpPr>
            <a:xfrm>
              <a:off x="8872390" y="3652442"/>
              <a:ext cx="334182" cy="334182"/>
              <a:chOff x="-83525" y="4333650"/>
              <a:chExt cx="539700" cy="539700"/>
            </a:xfrm>
          </p:grpSpPr>
          <p:sp>
            <p:nvSpPr>
              <p:cNvPr id="1072" name="Google Shape;107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36"/>
            <p:cNvGrpSpPr/>
            <p:nvPr/>
          </p:nvGrpSpPr>
          <p:grpSpPr>
            <a:xfrm>
              <a:off x="8538215" y="3184617"/>
              <a:ext cx="334182" cy="334182"/>
              <a:chOff x="-83525" y="4333650"/>
              <a:chExt cx="539700" cy="539700"/>
            </a:xfrm>
          </p:grpSpPr>
          <p:sp>
            <p:nvSpPr>
              <p:cNvPr id="1075" name="Google Shape;107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8725315" y="1218292"/>
              <a:ext cx="334182" cy="334182"/>
              <a:chOff x="-83525" y="4333650"/>
              <a:chExt cx="539700" cy="539700"/>
            </a:xfrm>
          </p:grpSpPr>
          <p:sp>
            <p:nvSpPr>
              <p:cNvPr id="1078" name="Google Shape;1078;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36"/>
            <p:cNvGrpSpPr/>
            <p:nvPr/>
          </p:nvGrpSpPr>
          <p:grpSpPr>
            <a:xfrm>
              <a:off x="828790" y="126742"/>
              <a:ext cx="334182" cy="334182"/>
              <a:chOff x="-83525" y="4333650"/>
              <a:chExt cx="539700" cy="539700"/>
            </a:xfrm>
          </p:grpSpPr>
          <p:sp>
            <p:nvSpPr>
              <p:cNvPr id="1081" name="Google Shape;1081;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4">
  <p:cSld name="TITLE_AND_TWO_COLUMNS_1_1">
    <p:spTree>
      <p:nvGrpSpPr>
        <p:cNvPr id="1" name="Shape 1083"/>
        <p:cNvGrpSpPr/>
        <p:nvPr/>
      </p:nvGrpSpPr>
      <p:grpSpPr>
        <a:xfrm>
          <a:off x="0" y="0"/>
          <a:ext cx="0" cy="0"/>
          <a:chOff x="0" y="0"/>
          <a:chExt cx="0" cy="0"/>
        </a:xfrm>
      </p:grpSpPr>
      <p:grpSp>
        <p:nvGrpSpPr>
          <p:cNvPr id="1084" name="Google Shape;1084;p37"/>
          <p:cNvGrpSpPr/>
          <p:nvPr/>
        </p:nvGrpSpPr>
        <p:grpSpPr>
          <a:xfrm>
            <a:off x="0" y="0"/>
            <a:ext cx="9144000" cy="5143500"/>
            <a:chOff x="0" y="0"/>
            <a:chExt cx="9144000" cy="5143500"/>
          </a:xfrm>
        </p:grpSpPr>
        <p:sp>
          <p:nvSpPr>
            <p:cNvPr id="1085" name="Google Shape;1085;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37"/>
          <p:cNvGrpSpPr/>
          <p:nvPr/>
        </p:nvGrpSpPr>
        <p:grpSpPr>
          <a:xfrm>
            <a:off x="-57340" y="-86000"/>
            <a:ext cx="9209740" cy="5293875"/>
            <a:chOff x="-57340" y="-86000"/>
            <a:chExt cx="9209740" cy="5293875"/>
          </a:xfrm>
        </p:grpSpPr>
        <p:cxnSp>
          <p:nvCxnSpPr>
            <p:cNvPr id="1088" name="Google Shape;1088;p37"/>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1089" name="Google Shape;1089;p37"/>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1090" name="Google Shape;1090;p37"/>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1091" name="Google Shape;1091;p37"/>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1092" name="Google Shape;1092;p37"/>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1093" name="Google Shape;1093;p37"/>
            <p:cNvGrpSpPr/>
            <p:nvPr/>
          </p:nvGrpSpPr>
          <p:grpSpPr>
            <a:xfrm>
              <a:off x="525404" y="45408"/>
              <a:ext cx="389178" cy="389178"/>
              <a:chOff x="-83525" y="4333650"/>
              <a:chExt cx="539700" cy="539700"/>
            </a:xfrm>
          </p:grpSpPr>
          <p:sp>
            <p:nvSpPr>
              <p:cNvPr id="1094" name="Google Shape;1094;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7"/>
            <p:cNvGrpSpPr/>
            <p:nvPr/>
          </p:nvGrpSpPr>
          <p:grpSpPr>
            <a:xfrm>
              <a:off x="7894902" y="126998"/>
              <a:ext cx="482600" cy="482600"/>
              <a:chOff x="-83525" y="4333650"/>
              <a:chExt cx="539700" cy="539700"/>
            </a:xfrm>
          </p:grpSpPr>
          <p:sp>
            <p:nvSpPr>
              <p:cNvPr id="1097" name="Google Shape;1097;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7"/>
            <p:cNvGrpSpPr/>
            <p:nvPr/>
          </p:nvGrpSpPr>
          <p:grpSpPr>
            <a:xfrm>
              <a:off x="8668547" y="2101235"/>
              <a:ext cx="344976" cy="344976"/>
              <a:chOff x="-83525" y="4333650"/>
              <a:chExt cx="539700" cy="539700"/>
            </a:xfrm>
          </p:grpSpPr>
          <p:sp>
            <p:nvSpPr>
              <p:cNvPr id="1100" name="Google Shape;1100;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7"/>
            <p:cNvGrpSpPr/>
            <p:nvPr/>
          </p:nvGrpSpPr>
          <p:grpSpPr>
            <a:xfrm>
              <a:off x="758689" y="4234211"/>
              <a:ext cx="482600" cy="482600"/>
              <a:chOff x="-83525" y="4333650"/>
              <a:chExt cx="539700" cy="539700"/>
            </a:xfrm>
          </p:grpSpPr>
          <p:sp>
            <p:nvSpPr>
              <p:cNvPr id="1103" name="Google Shape;1103;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7"/>
            <p:cNvGrpSpPr/>
            <p:nvPr/>
          </p:nvGrpSpPr>
          <p:grpSpPr>
            <a:xfrm>
              <a:off x="-57340" y="1926598"/>
              <a:ext cx="344976" cy="344976"/>
              <a:chOff x="-83525" y="4333650"/>
              <a:chExt cx="539700" cy="539700"/>
            </a:xfrm>
          </p:grpSpPr>
          <p:sp>
            <p:nvSpPr>
              <p:cNvPr id="1106" name="Google Shape;1106;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0" y="0"/>
            <a:ext cx="9144000" cy="5143500"/>
            <a:chOff x="0" y="0"/>
            <a:chExt cx="9144000" cy="5143500"/>
          </a:xfrm>
        </p:grpSpPr>
        <p:sp>
          <p:nvSpPr>
            <p:cNvPr id="74" name="Google Shape;74;p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4"/>
          <p:cNvGrpSpPr/>
          <p:nvPr/>
        </p:nvGrpSpPr>
        <p:grpSpPr>
          <a:xfrm>
            <a:off x="-38625" y="-124550"/>
            <a:ext cx="9277700" cy="5339850"/>
            <a:chOff x="-38625" y="-124550"/>
            <a:chExt cx="9277700" cy="5339850"/>
          </a:xfrm>
        </p:grpSpPr>
        <p:cxnSp>
          <p:nvCxnSpPr>
            <p:cNvPr id="77" name="Google Shape;77;p4"/>
            <p:cNvCxnSpPr/>
            <p:nvPr/>
          </p:nvCxnSpPr>
          <p:spPr>
            <a:xfrm>
              <a:off x="7441175" y="-66725"/>
              <a:ext cx="1733700" cy="2596200"/>
            </a:xfrm>
            <a:prstGeom prst="straightConnector1">
              <a:avLst/>
            </a:prstGeom>
            <a:noFill/>
            <a:ln w="9525" cap="rnd" cmpd="sng">
              <a:solidFill>
                <a:schemeClr val="accent4"/>
              </a:solidFill>
              <a:prstDash val="solid"/>
              <a:round/>
              <a:headEnd type="none" w="med" len="med"/>
              <a:tailEnd type="none" w="med" len="med"/>
            </a:ln>
          </p:spPr>
        </p:cxnSp>
        <p:cxnSp>
          <p:nvCxnSpPr>
            <p:cNvPr id="78" name="Google Shape;78;p4"/>
            <p:cNvCxnSpPr/>
            <p:nvPr/>
          </p:nvCxnSpPr>
          <p:spPr>
            <a:xfrm flipH="1">
              <a:off x="2350325" y="4547050"/>
              <a:ext cx="6824400" cy="610500"/>
            </a:xfrm>
            <a:prstGeom prst="straightConnector1">
              <a:avLst/>
            </a:prstGeom>
            <a:noFill/>
            <a:ln w="9525" cap="rnd" cmpd="sng">
              <a:solidFill>
                <a:schemeClr val="accent4"/>
              </a:solidFill>
              <a:prstDash val="solid"/>
              <a:round/>
              <a:headEnd type="none" w="med" len="med"/>
              <a:tailEnd type="none" w="med" len="med"/>
            </a:ln>
          </p:spPr>
        </p:cxnSp>
        <p:cxnSp>
          <p:nvCxnSpPr>
            <p:cNvPr id="79" name="Google Shape;79;p4"/>
            <p:cNvCxnSpPr/>
            <p:nvPr/>
          </p:nvCxnSpPr>
          <p:spPr>
            <a:xfrm>
              <a:off x="6533700" y="4694850"/>
              <a:ext cx="2255400" cy="462600"/>
            </a:xfrm>
            <a:prstGeom prst="straightConnector1">
              <a:avLst/>
            </a:prstGeom>
            <a:noFill/>
            <a:ln w="9525" cap="rnd" cmpd="sng">
              <a:solidFill>
                <a:schemeClr val="accent4"/>
              </a:solidFill>
              <a:prstDash val="solid"/>
              <a:round/>
              <a:headEnd type="none" w="med" len="med"/>
              <a:tailEnd type="none" w="med" len="med"/>
            </a:ln>
          </p:spPr>
        </p:cxnSp>
        <p:cxnSp>
          <p:nvCxnSpPr>
            <p:cNvPr id="80" name="Google Shape;80;p4"/>
            <p:cNvCxnSpPr/>
            <p:nvPr/>
          </p:nvCxnSpPr>
          <p:spPr>
            <a:xfrm flipH="1">
              <a:off x="8911300" y="-73150"/>
              <a:ext cx="32100" cy="1516500"/>
            </a:xfrm>
            <a:prstGeom prst="straightConnector1">
              <a:avLst/>
            </a:prstGeom>
            <a:noFill/>
            <a:ln w="9525" cap="rnd" cmpd="sng">
              <a:solidFill>
                <a:schemeClr val="accent4"/>
              </a:solidFill>
              <a:prstDash val="solid"/>
              <a:round/>
              <a:headEnd type="none" w="med" len="med"/>
              <a:tailEnd type="none" w="med" len="med"/>
            </a:ln>
          </p:spPr>
        </p:cxnSp>
        <p:cxnSp>
          <p:nvCxnSpPr>
            <p:cNvPr id="81" name="Google Shape;81;p4"/>
            <p:cNvCxnSpPr/>
            <p:nvPr/>
          </p:nvCxnSpPr>
          <p:spPr>
            <a:xfrm>
              <a:off x="7420475" y="241725"/>
              <a:ext cx="1818600" cy="533400"/>
            </a:xfrm>
            <a:prstGeom prst="straightConnector1">
              <a:avLst/>
            </a:prstGeom>
            <a:noFill/>
            <a:ln w="9525" cap="rnd" cmpd="sng">
              <a:solidFill>
                <a:schemeClr val="accent4"/>
              </a:solidFill>
              <a:prstDash val="solid"/>
              <a:round/>
              <a:headEnd type="none" w="med" len="med"/>
              <a:tailEnd type="none" w="med" len="med"/>
            </a:ln>
          </p:spPr>
        </p:cxnSp>
        <p:cxnSp>
          <p:nvCxnSpPr>
            <p:cNvPr id="82" name="Google Shape;82;p4"/>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83" name="Google Shape;83;p4"/>
            <p:cNvCxnSpPr/>
            <p:nvPr/>
          </p:nvCxnSpPr>
          <p:spPr>
            <a:xfrm>
              <a:off x="337800" y="-124550"/>
              <a:ext cx="289200" cy="5288400"/>
            </a:xfrm>
            <a:prstGeom prst="straightConnector1">
              <a:avLst/>
            </a:prstGeom>
            <a:noFill/>
            <a:ln w="9525" cap="rnd" cmpd="sng">
              <a:solidFill>
                <a:schemeClr val="accent4"/>
              </a:solidFill>
              <a:prstDash val="solid"/>
              <a:round/>
              <a:headEnd type="none" w="med" len="med"/>
              <a:tailEnd type="none" w="med" len="med"/>
            </a:ln>
          </p:spPr>
        </p:cxnSp>
        <p:cxnSp>
          <p:nvCxnSpPr>
            <p:cNvPr id="84" name="Google Shape;84;p4"/>
            <p:cNvCxnSpPr/>
            <p:nvPr/>
          </p:nvCxnSpPr>
          <p:spPr>
            <a:xfrm>
              <a:off x="-28475" y="4707700"/>
              <a:ext cx="1767000" cy="507600"/>
            </a:xfrm>
            <a:prstGeom prst="straightConnector1">
              <a:avLst/>
            </a:prstGeom>
            <a:noFill/>
            <a:ln w="9525" cap="rnd" cmpd="sng">
              <a:solidFill>
                <a:schemeClr val="accent4"/>
              </a:solidFill>
              <a:prstDash val="solid"/>
              <a:round/>
              <a:headEnd type="none" w="med" len="med"/>
              <a:tailEnd type="none" w="med" len="med"/>
            </a:ln>
          </p:spPr>
        </p:cxnSp>
        <p:grpSp>
          <p:nvGrpSpPr>
            <p:cNvPr id="85" name="Google Shape;85;p4"/>
            <p:cNvGrpSpPr/>
            <p:nvPr/>
          </p:nvGrpSpPr>
          <p:grpSpPr>
            <a:xfrm>
              <a:off x="8673562" y="431300"/>
              <a:ext cx="507588" cy="507588"/>
              <a:chOff x="-83525" y="4333650"/>
              <a:chExt cx="539700" cy="539700"/>
            </a:xfrm>
          </p:grpSpPr>
          <p:sp>
            <p:nvSpPr>
              <p:cNvPr id="86" name="Google Shape;86;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4"/>
            <p:cNvGrpSpPr/>
            <p:nvPr/>
          </p:nvGrpSpPr>
          <p:grpSpPr>
            <a:xfrm>
              <a:off x="7364046" y="-29918"/>
              <a:ext cx="723360" cy="723360"/>
              <a:chOff x="-83525" y="4333650"/>
              <a:chExt cx="539700" cy="539700"/>
            </a:xfrm>
          </p:grpSpPr>
          <p:sp>
            <p:nvSpPr>
              <p:cNvPr id="89" name="Google Shape;89;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4"/>
            <p:cNvGrpSpPr/>
            <p:nvPr/>
          </p:nvGrpSpPr>
          <p:grpSpPr>
            <a:xfrm>
              <a:off x="244196" y="4490620"/>
              <a:ext cx="723360" cy="723360"/>
              <a:chOff x="-83525" y="4333650"/>
              <a:chExt cx="539700" cy="539700"/>
            </a:xfrm>
          </p:grpSpPr>
          <p:sp>
            <p:nvSpPr>
              <p:cNvPr id="92" name="Google Shape;92;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4"/>
            <p:cNvGrpSpPr/>
            <p:nvPr/>
          </p:nvGrpSpPr>
          <p:grpSpPr>
            <a:xfrm>
              <a:off x="206291" y="1036783"/>
              <a:ext cx="389178" cy="389178"/>
              <a:chOff x="-83525" y="4333650"/>
              <a:chExt cx="539700" cy="539700"/>
            </a:xfrm>
          </p:grpSpPr>
          <p:sp>
            <p:nvSpPr>
              <p:cNvPr id="95" name="Google Shape;95;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4"/>
            <p:cNvGrpSpPr/>
            <p:nvPr/>
          </p:nvGrpSpPr>
          <p:grpSpPr>
            <a:xfrm>
              <a:off x="1009541" y="107783"/>
              <a:ext cx="389178" cy="389178"/>
              <a:chOff x="-83525" y="4333650"/>
              <a:chExt cx="539700" cy="539700"/>
            </a:xfrm>
          </p:grpSpPr>
          <p:sp>
            <p:nvSpPr>
              <p:cNvPr id="98" name="Google Shape;98;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a:off x="6501546" y="4420132"/>
              <a:ext cx="723360" cy="723360"/>
              <a:chOff x="-83525" y="4333650"/>
              <a:chExt cx="539700" cy="539700"/>
            </a:xfrm>
          </p:grpSpPr>
          <p:sp>
            <p:nvSpPr>
              <p:cNvPr id="101" name="Google Shape;101;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Google Shape;103;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04" name="Google Shape;104;p4"/>
          <p:cNvSpPr txBox="1">
            <a:spLocks noGrp="1"/>
          </p:cNvSpPr>
          <p:nvPr>
            <p:ph type="body" idx="1"/>
          </p:nvPr>
        </p:nvSpPr>
        <p:spPr>
          <a:xfrm>
            <a:off x="720000" y="1217550"/>
            <a:ext cx="7704000" cy="3385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5"/>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5"/>
          <p:cNvGrpSpPr/>
          <p:nvPr/>
        </p:nvGrpSpPr>
        <p:grpSpPr>
          <a:xfrm>
            <a:off x="-12825" y="-92425"/>
            <a:ext cx="9277475" cy="5339875"/>
            <a:chOff x="-12825" y="-92425"/>
            <a:chExt cx="9277475" cy="5339875"/>
          </a:xfrm>
        </p:grpSpPr>
        <p:cxnSp>
          <p:nvCxnSpPr>
            <p:cNvPr id="108" name="Google Shape;108;p5"/>
            <p:cNvCxnSpPr/>
            <p:nvPr/>
          </p:nvCxnSpPr>
          <p:spPr>
            <a:xfrm>
              <a:off x="7595400" y="-15300"/>
              <a:ext cx="1566600" cy="3649800"/>
            </a:xfrm>
            <a:prstGeom prst="straightConnector1">
              <a:avLst/>
            </a:prstGeom>
            <a:noFill/>
            <a:ln w="9525" cap="rnd" cmpd="sng">
              <a:solidFill>
                <a:schemeClr val="accent4"/>
              </a:solidFill>
              <a:prstDash val="solid"/>
              <a:round/>
              <a:headEnd type="none" w="med" len="med"/>
              <a:tailEnd type="none" w="med" len="med"/>
            </a:ln>
          </p:spPr>
        </p:cxnSp>
        <p:cxnSp>
          <p:nvCxnSpPr>
            <p:cNvPr id="109" name="Google Shape;109;p5"/>
            <p:cNvCxnSpPr/>
            <p:nvPr/>
          </p:nvCxnSpPr>
          <p:spPr>
            <a:xfrm flipH="1">
              <a:off x="8397150" y="-53850"/>
              <a:ext cx="334200" cy="5301300"/>
            </a:xfrm>
            <a:prstGeom prst="straightConnector1">
              <a:avLst/>
            </a:prstGeom>
            <a:noFill/>
            <a:ln w="9525" cap="rnd" cmpd="sng">
              <a:solidFill>
                <a:schemeClr val="accent4"/>
              </a:solidFill>
              <a:prstDash val="solid"/>
              <a:round/>
              <a:headEnd type="none" w="med" len="med"/>
              <a:tailEnd type="none" w="med" len="med"/>
            </a:ln>
          </p:spPr>
        </p:cxnSp>
        <p:cxnSp>
          <p:nvCxnSpPr>
            <p:cNvPr id="110" name="Google Shape;110;p5"/>
            <p:cNvCxnSpPr/>
            <p:nvPr/>
          </p:nvCxnSpPr>
          <p:spPr>
            <a:xfrm rot="10800000" flipH="1">
              <a:off x="3442850" y="4604900"/>
              <a:ext cx="5821800" cy="552600"/>
            </a:xfrm>
            <a:prstGeom prst="straightConnector1">
              <a:avLst/>
            </a:prstGeom>
            <a:noFill/>
            <a:ln w="9525" cap="rnd" cmpd="sng">
              <a:solidFill>
                <a:schemeClr val="accent4"/>
              </a:solidFill>
              <a:prstDash val="solid"/>
              <a:round/>
              <a:headEnd type="none" w="med" len="med"/>
              <a:tailEnd type="none" w="med" len="med"/>
            </a:ln>
          </p:spPr>
        </p:cxnSp>
        <p:cxnSp>
          <p:nvCxnSpPr>
            <p:cNvPr id="111" name="Google Shape;111;p5"/>
            <p:cNvCxnSpPr/>
            <p:nvPr/>
          </p:nvCxnSpPr>
          <p:spPr>
            <a:xfrm>
              <a:off x="-12825" y="3075525"/>
              <a:ext cx="2949600" cy="2127000"/>
            </a:xfrm>
            <a:prstGeom prst="straightConnector1">
              <a:avLst/>
            </a:prstGeom>
            <a:noFill/>
            <a:ln w="9525" cap="rnd" cmpd="sng">
              <a:solidFill>
                <a:schemeClr val="accent4"/>
              </a:solidFill>
              <a:prstDash val="solid"/>
              <a:round/>
              <a:headEnd type="none" w="med" len="med"/>
              <a:tailEnd type="none" w="med" len="med"/>
            </a:ln>
          </p:spPr>
        </p:cxnSp>
        <p:cxnSp>
          <p:nvCxnSpPr>
            <p:cNvPr id="112" name="Google Shape;112;p5"/>
            <p:cNvCxnSpPr/>
            <p:nvPr/>
          </p:nvCxnSpPr>
          <p:spPr>
            <a:xfrm rot="10800000" flipH="1">
              <a:off x="147875" y="3962200"/>
              <a:ext cx="2750400" cy="1266000"/>
            </a:xfrm>
            <a:prstGeom prst="straightConnector1">
              <a:avLst/>
            </a:prstGeom>
            <a:noFill/>
            <a:ln w="9525" cap="rnd" cmpd="sng">
              <a:solidFill>
                <a:schemeClr val="accent4"/>
              </a:solidFill>
              <a:prstDash val="solid"/>
              <a:round/>
              <a:headEnd type="none" w="med" len="med"/>
              <a:tailEnd type="none" w="med" len="med"/>
            </a:ln>
          </p:spPr>
        </p:cxnSp>
        <p:cxnSp>
          <p:nvCxnSpPr>
            <p:cNvPr id="113" name="Google Shape;113;p5"/>
            <p:cNvCxnSpPr/>
            <p:nvPr/>
          </p:nvCxnSpPr>
          <p:spPr>
            <a:xfrm flipH="1">
              <a:off x="-12650" y="-92425"/>
              <a:ext cx="1047300" cy="3887700"/>
            </a:xfrm>
            <a:prstGeom prst="straightConnector1">
              <a:avLst/>
            </a:prstGeom>
            <a:noFill/>
            <a:ln w="9525" cap="rnd" cmpd="sng">
              <a:solidFill>
                <a:schemeClr val="accent4"/>
              </a:solidFill>
              <a:prstDash val="solid"/>
              <a:round/>
              <a:headEnd type="none" w="med" len="med"/>
              <a:tailEnd type="none" w="med" len="med"/>
            </a:ln>
          </p:spPr>
        </p:cxnSp>
        <p:grpSp>
          <p:nvGrpSpPr>
            <p:cNvPr id="114" name="Google Shape;114;p5"/>
            <p:cNvGrpSpPr/>
            <p:nvPr/>
          </p:nvGrpSpPr>
          <p:grpSpPr>
            <a:xfrm>
              <a:off x="8224354" y="1932425"/>
              <a:ext cx="718341" cy="718341"/>
              <a:chOff x="-83525" y="4333650"/>
              <a:chExt cx="539700" cy="539700"/>
            </a:xfrm>
          </p:grpSpPr>
          <p:sp>
            <p:nvSpPr>
              <p:cNvPr id="115" name="Google Shape;115;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5"/>
            <p:cNvGrpSpPr/>
            <p:nvPr/>
          </p:nvGrpSpPr>
          <p:grpSpPr>
            <a:xfrm>
              <a:off x="8197378" y="4416357"/>
              <a:ext cx="533979" cy="533979"/>
              <a:chOff x="-83525" y="4333650"/>
              <a:chExt cx="539700" cy="539700"/>
            </a:xfrm>
          </p:grpSpPr>
          <p:sp>
            <p:nvSpPr>
              <p:cNvPr id="118" name="Google Shape;118;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5"/>
            <p:cNvGrpSpPr/>
            <p:nvPr/>
          </p:nvGrpSpPr>
          <p:grpSpPr>
            <a:xfrm>
              <a:off x="1483629" y="4040125"/>
              <a:ext cx="718341" cy="718341"/>
              <a:chOff x="-83525" y="4333650"/>
              <a:chExt cx="539700" cy="539700"/>
            </a:xfrm>
          </p:grpSpPr>
          <p:sp>
            <p:nvSpPr>
              <p:cNvPr id="121" name="Google Shape;121;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5"/>
            <p:cNvGrpSpPr/>
            <p:nvPr/>
          </p:nvGrpSpPr>
          <p:grpSpPr>
            <a:xfrm>
              <a:off x="-12648" y="3015155"/>
              <a:ext cx="334182" cy="334182"/>
              <a:chOff x="-83525" y="4333650"/>
              <a:chExt cx="539700" cy="539700"/>
            </a:xfrm>
          </p:grpSpPr>
          <p:sp>
            <p:nvSpPr>
              <p:cNvPr id="124" name="Google Shape;124;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705394" y="372755"/>
              <a:ext cx="334182" cy="334182"/>
              <a:chOff x="-83525" y="4333650"/>
              <a:chExt cx="539700" cy="539700"/>
            </a:xfrm>
          </p:grpSpPr>
          <p:sp>
            <p:nvSpPr>
              <p:cNvPr id="127" name="Google Shape;127;p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 name="Google Shape;129;p5"/>
          <p:cNvSpPr txBox="1">
            <a:spLocks noGrp="1"/>
          </p:cNvSpPr>
          <p:nvPr>
            <p:ph type="subTitle" idx="1"/>
          </p:nvPr>
        </p:nvSpPr>
        <p:spPr>
          <a:xfrm>
            <a:off x="720000" y="1692750"/>
            <a:ext cx="2907600" cy="477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000"/>
              <a:buFont typeface="Jua"/>
              <a:buNone/>
              <a:defRPr sz="2000" b="1">
                <a:latin typeface="Oxanium"/>
                <a:ea typeface="Oxanium"/>
                <a:cs typeface="Oxanium"/>
                <a:sym typeface="Oxanium"/>
              </a:defRPr>
            </a:lvl1pPr>
            <a:lvl2pPr lvl="1" algn="ctr">
              <a:lnSpc>
                <a:spcPct val="100000"/>
              </a:lnSpc>
              <a:spcBef>
                <a:spcPts val="1600"/>
              </a:spcBef>
              <a:spcAft>
                <a:spcPts val="0"/>
              </a:spcAft>
              <a:buSzPts val="2000"/>
              <a:buFont typeface="Jua"/>
              <a:buNone/>
              <a:defRPr sz="2000" b="1">
                <a:latin typeface="Jua"/>
                <a:ea typeface="Jua"/>
                <a:cs typeface="Jua"/>
                <a:sym typeface="Jua"/>
              </a:defRPr>
            </a:lvl2pPr>
            <a:lvl3pPr lvl="2" algn="ctr">
              <a:lnSpc>
                <a:spcPct val="100000"/>
              </a:lnSpc>
              <a:spcBef>
                <a:spcPts val="1600"/>
              </a:spcBef>
              <a:spcAft>
                <a:spcPts val="0"/>
              </a:spcAft>
              <a:buSzPts val="2000"/>
              <a:buFont typeface="Jua"/>
              <a:buNone/>
              <a:defRPr sz="2000" b="1">
                <a:latin typeface="Jua"/>
                <a:ea typeface="Jua"/>
                <a:cs typeface="Jua"/>
                <a:sym typeface="Jua"/>
              </a:defRPr>
            </a:lvl3pPr>
            <a:lvl4pPr lvl="3" algn="ctr">
              <a:lnSpc>
                <a:spcPct val="100000"/>
              </a:lnSpc>
              <a:spcBef>
                <a:spcPts val="1600"/>
              </a:spcBef>
              <a:spcAft>
                <a:spcPts val="0"/>
              </a:spcAft>
              <a:buSzPts val="2000"/>
              <a:buFont typeface="Jua"/>
              <a:buNone/>
              <a:defRPr sz="2000" b="1">
                <a:latin typeface="Jua"/>
                <a:ea typeface="Jua"/>
                <a:cs typeface="Jua"/>
                <a:sym typeface="Jua"/>
              </a:defRPr>
            </a:lvl4pPr>
            <a:lvl5pPr lvl="4" algn="ctr">
              <a:lnSpc>
                <a:spcPct val="100000"/>
              </a:lnSpc>
              <a:spcBef>
                <a:spcPts val="1600"/>
              </a:spcBef>
              <a:spcAft>
                <a:spcPts val="0"/>
              </a:spcAft>
              <a:buSzPts val="2000"/>
              <a:buFont typeface="Jua"/>
              <a:buNone/>
              <a:defRPr sz="2000" b="1">
                <a:latin typeface="Jua"/>
                <a:ea typeface="Jua"/>
                <a:cs typeface="Jua"/>
                <a:sym typeface="Jua"/>
              </a:defRPr>
            </a:lvl5pPr>
            <a:lvl6pPr lvl="5" algn="ctr">
              <a:lnSpc>
                <a:spcPct val="100000"/>
              </a:lnSpc>
              <a:spcBef>
                <a:spcPts val="1600"/>
              </a:spcBef>
              <a:spcAft>
                <a:spcPts val="0"/>
              </a:spcAft>
              <a:buSzPts val="2000"/>
              <a:buFont typeface="Jua"/>
              <a:buNone/>
              <a:defRPr sz="2000" b="1">
                <a:latin typeface="Jua"/>
                <a:ea typeface="Jua"/>
                <a:cs typeface="Jua"/>
                <a:sym typeface="Jua"/>
              </a:defRPr>
            </a:lvl6pPr>
            <a:lvl7pPr lvl="6" algn="ctr">
              <a:lnSpc>
                <a:spcPct val="100000"/>
              </a:lnSpc>
              <a:spcBef>
                <a:spcPts val="1600"/>
              </a:spcBef>
              <a:spcAft>
                <a:spcPts val="0"/>
              </a:spcAft>
              <a:buSzPts val="2000"/>
              <a:buFont typeface="Jua"/>
              <a:buNone/>
              <a:defRPr sz="2000" b="1">
                <a:latin typeface="Jua"/>
                <a:ea typeface="Jua"/>
                <a:cs typeface="Jua"/>
                <a:sym typeface="Jua"/>
              </a:defRPr>
            </a:lvl7pPr>
            <a:lvl8pPr lvl="7" algn="ctr">
              <a:lnSpc>
                <a:spcPct val="100000"/>
              </a:lnSpc>
              <a:spcBef>
                <a:spcPts val="1600"/>
              </a:spcBef>
              <a:spcAft>
                <a:spcPts val="0"/>
              </a:spcAft>
              <a:buSzPts val="2000"/>
              <a:buFont typeface="Jua"/>
              <a:buNone/>
              <a:defRPr sz="2000" b="1">
                <a:latin typeface="Jua"/>
                <a:ea typeface="Jua"/>
                <a:cs typeface="Jua"/>
                <a:sym typeface="Jua"/>
              </a:defRPr>
            </a:lvl8pPr>
            <a:lvl9pPr lvl="8" algn="ctr">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0" name="Google Shape;130;p5"/>
          <p:cNvSpPr txBox="1">
            <a:spLocks noGrp="1"/>
          </p:cNvSpPr>
          <p:nvPr>
            <p:ph type="subTitle" idx="2"/>
          </p:nvPr>
        </p:nvSpPr>
        <p:spPr>
          <a:xfrm>
            <a:off x="5516400" y="3158775"/>
            <a:ext cx="2907600" cy="477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Jua"/>
              <a:buNone/>
              <a:defRPr sz="2000" b="1">
                <a:latin typeface="Oxanium"/>
                <a:ea typeface="Oxanium"/>
                <a:cs typeface="Oxanium"/>
                <a:sym typeface="Oxanium"/>
              </a:defRPr>
            </a:lvl1pPr>
            <a:lvl2pPr lvl="1" algn="ctr" rtl="0">
              <a:lnSpc>
                <a:spcPct val="100000"/>
              </a:lnSpc>
              <a:spcBef>
                <a:spcPts val="1600"/>
              </a:spcBef>
              <a:spcAft>
                <a:spcPts val="0"/>
              </a:spcAft>
              <a:buSzPts val="2000"/>
              <a:buFont typeface="Jua"/>
              <a:buNone/>
              <a:defRPr sz="2000" b="1">
                <a:latin typeface="Jua"/>
                <a:ea typeface="Jua"/>
                <a:cs typeface="Jua"/>
                <a:sym typeface="Jua"/>
              </a:defRPr>
            </a:lvl2pPr>
            <a:lvl3pPr lvl="2" algn="ctr" rtl="0">
              <a:lnSpc>
                <a:spcPct val="100000"/>
              </a:lnSpc>
              <a:spcBef>
                <a:spcPts val="1600"/>
              </a:spcBef>
              <a:spcAft>
                <a:spcPts val="0"/>
              </a:spcAft>
              <a:buSzPts val="2000"/>
              <a:buFont typeface="Jua"/>
              <a:buNone/>
              <a:defRPr sz="2000" b="1">
                <a:latin typeface="Jua"/>
                <a:ea typeface="Jua"/>
                <a:cs typeface="Jua"/>
                <a:sym typeface="Jua"/>
              </a:defRPr>
            </a:lvl3pPr>
            <a:lvl4pPr lvl="3" algn="ctr" rtl="0">
              <a:lnSpc>
                <a:spcPct val="100000"/>
              </a:lnSpc>
              <a:spcBef>
                <a:spcPts val="1600"/>
              </a:spcBef>
              <a:spcAft>
                <a:spcPts val="0"/>
              </a:spcAft>
              <a:buSzPts val="2000"/>
              <a:buFont typeface="Jua"/>
              <a:buNone/>
              <a:defRPr sz="2000" b="1">
                <a:latin typeface="Jua"/>
                <a:ea typeface="Jua"/>
                <a:cs typeface="Jua"/>
                <a:sym typeface="Jua"/>
              </a:defRPr>
            </a:lvl4pPr>
            <a:lvl5pPr lvl="4" algn="ctr" rtl="0">
              <a:lnSpc>
                <a:spcPct val="100000"/>
              </a:lnSpc>
              <a:spcBef>
                <a:spcPts val="1600"/>
              </a:spcBef>
              <a:spcAft>
                <a:spcPts val="0"/>
              </a:spcAft>
              <a:buSzPts val="2000"/>
              <a:buFont typeface="Jua"/>
              <a:buNone/>
              <a:defRPr sz="2000" b="1">
                <a:latin typeface="Jua"/>
                <a:ea typeface="Jua"/>
                <a:cs typeface="Jua"/>
                <a:sym typeface="Jua"/>
              </a:defRPr>
            </a:lvl5pPr>
            <a:lvl6pPr lvl="5" algn="ctr" rtl="0">
              <a:lnSpc>
                <a:spcPct val="100000"/>
              </a:lnSpc>
              <a:spcBef>
                <a:spcPts val="1600"/>
              </a:spcBef>
              <a:spcAft>
                <a:spcPts val="0"/>
              </a:spcAft>
              <a:buSzPts val="2000"/>
              <a:buFont typeface="Jua"/>
              <a:buNone/>
              <a:defRPr sz="2000" b="1">
                <a:latin typeface="Jua"/>
                <a:ea typeface="Jua"/>
                <a:cs typeface="Jua"/>
                <a:sym typeface="Jua"/>
              </a:defRPr>
            </a:lvl6pPr>
            <a:lvl7pPr lvl="6" algn="ctr" rtl="0">
              <a:lnSpc>
                <a:spcPct val="100000"/>
              </a:lnSpc>
              <a:spcBef>
                <a:spcPts val="1600"/>
              </a:spcBef>
              <a:spcAft>
                <a:spcPts val="0"/>
              </a:spcAft>
              <a:buSzPts val="2000"/>
              <a:buFont typeface="Jua"/>
              <a:buNone/>
              <a:defRPr sz="2000" b="1">
                <a:latin typeface="Jua"/>
                <a:ea typeface="Jua"/>
                <a:cs typeface="Jua"/>
                <a:sym typeface="Jua"/>
              </a:defRPr>
            </a:lvl7pPr>
            <a:lvl8pPr lvl="7" algn="ctr" rtl="0">
              <a:lnSpc>
                <a:spcPct val="100000"/>
              </a:lnSpc>
              <a:spcBef>
                <a:spcPts val="1600"/>
              </a:spcBef>
              <a:spcAft>
                <a:spcPts val="0"/>
              </a:spcAft>
              <a:buSzPts val="2000"/>
              <a:buFont typeface="Jua"/>
              <a:buNone/>
              <a:defRPr sz="2000" b="1">
                <a:latin typeface="Jua"/>
                <a:ea typeface="Jua"/>
                <a:cs typeface="Jua"/>
                <a:sym typeface="Jua"/>
              </a:defRPr>
            </a:lvl8pPr>
            <a:lvl9pPr lvl="8" algn="ctr" rtl="0">
              <a:lnSpc>
                <a:spcPct val="100000"/>
              </a:lnSpc>
              <a:spcBef>
                <a:spcPts val="1600"/>
              </a:spcBef>
              <a:spcAft>
                <a:spcPts val="1600"/>
              </a:spcAft>
              <a:buSzPts val="2000"/>
              <a:buFont typeface="Jua"/>
              <a:buNone/>
              <a:defRPr sz="2000" b="1">
                <a:latin typeface="Jua"/>
                <a:ea typeface="Jua"/>
                <a:cs typeface="Jua"/>
                <a:sym typeface="Jua"/>
              </a:defRPr>
            </a:lvl9pPr>
          </a:lstStyle>
          <a:p>
            <a:endParaRPr/>
          </a:p>
        </p:txBody>
      </p:sp>
      <p:sp>
        <p:nvSpPr>
          <p:cNvPr id="131" name="Google Shape;131;p5"/>
          <p:cNvSpPr txBox="1">
            <a:spLocks noGrp="1"/>
          </p:cNvSpPr>
          <p:nvPr>
            <p:ph type="subTitle" idx="3"/>
          </p:nvPr>
        </p:nvSpPr>
        <p:spPr>
          <a:xfrm>
            <a:off x="720000" y="2073850"/>
            <a:ext cx="2907600" cy="81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 name="Google Shape;132;p5"/>
          <p:cNvSpPr txBox="1">
            <a:spLocks noGrp="1"/>
          </p:cNvSpPr>
          <p:nvPr>
            <p:ph type="subTitle" idx="4"/>
          </p:nvPr>
        </p:nvSpPr>
        <p:spPr>
          <a:xfrm>
            <a:off x="5516400" y="3539875"/>
            <a:ext cx="2907600" cy="81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grpSp>
        <p:nvGrpSpPr>
          <p:cNvPr id="135" name="Google Shape;135;p6"/>
          <p:cNvGrpSpPr/>
          <p:nvPr/>
        </p:nvGrpSpPr>
        <p:grpSpPr>
          <a:xfrm>
            <a:off x="0" y="0"/>
            <a:ext cx="9144000" cy="5143500"/>
            <a:chOff x="0" y="0"/>
            <a:chExt cx="9144000" cy="5143500"/>
          </a:xfrm>
        </p:grpSpPr>
        <p:sp>
          <p:nvSpPr>
            <p:cNvPr id="136" name="Google Shape;136;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6"/>
          <p:cNvGrpSpPr/>
          <p:nvPr/>
        </p:nvGrpSpPr>
        <p:grpSpPr>
          <a:xfrm>
            <a:off x="-12750" y="-92425"/>
            <a:ext cx="9188775" cy="5282075"/>
            <a:chOff x="-12750" y="-92425"/>
            <a:chExt cx="9188775" cy="5282075"/>
          </a:xfrm>
        </p:grpSpPr>
        <p:cxnSp>
          <p:nvCxnSpPr>
            <p:cNvPr id="139" name="Google Shape;139;p6"/>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140" name="Google Shape;140;p6"/>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141" name="Google Shape;141;p6"/>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142" name="Google Shape;142;p6"/>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143" name="Google Shape;143;p6"/>
            <p:cNvGrpSpPr/>
            <p:nvPr/>
          </p:nvGrpSpPr>
          <p:grpSpPr>
            <a:xfrm>
              <a:off x="120119" y="996242"/>
              <a:ext cx="419725" cy="419725"/>
              <a:chOff x="-83525" y="4333650"/>
              <a:chExt cx="539700" cy="539700"/>
            </a:xfrm>
          </p:grpSpPr>
          <p:sp>
            <p:nvSpPr>
              <p:cNvPr id="144" name="Google Shape;14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6"/>
            <p:cNvGrpSpPr/>
            <p:nvPr/>
          </p:nvGrpSpPr>
          <p:grpSpPr>
            <a:xfrm>
              <a:off x="8126742" y="240026"/>
              <a:ext cx="599661" cy="599607"/>
              <a:chOff x="-83525" y="4333650"/>
              <a:chExt cx="539700" cy="539700"/>
            </a:xfrm>
          </p:grpSpPr>
          <p:sp>
            <p:nvSpPr>
              <p:cNvPr id="147" name="Google Shape;147;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6"/>
            <p:cNvGrpSpPr/>
            <p:nvPr/>
          </p:nvGrpSpPr>
          <p:grpSpPr>
            <a:xfrm>
              <a:off x="8756294" y="3264592"/>
              <a:ext cx="419725" cy="419725"/>
              <a:chOff x="-83525" y="4333650"/>
              <a:chExt cx="539700" cy="539700"/>
            </a:xfrm>
          </p:grpSpPr>
          <p:sp>
            <p:nvSpPr>
              <p:cNvPr id="150" name="Google Shape;150;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rot="10800000" flipH="1">
            <a:off x="0" y="0"/>
            <a:ext cx="9144000" cy="5143500"/>
            <a:chOff x="0" y="0"/>
            <a:chExt cx="9144000" cy="5143500"/>
          </a:xfrm>
        </p:grpSpPr>
        <p:sp>
          <p:nvSpPr>
            <p:cNvPr id="155" name="Google Shape;155;p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7"/>
          <p:cNvGrpSpPr/>
          <p:nvPr/>
        </p:nvGrpSpPr>
        <p:grpSpPr>
          <a:xfrm>
            <a:off x="-24925" y="-58550"/>
            <a:ext cx="9280375" cy="5214400"/>
            <a:chOff x="-24925" y="-58550"/>
            <a:chExt cx="9280375" cy="5214400"/>
          </a:xfrm>
        </p:grpSpPr>
        <p:cxnSp>
          <p:nvCxnSpPr>
            <p:cNvPr id="158" name="Google Shape;158;p7"/>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59" name="Google Shape;159;p7"/>
            <p:cNvGrpSpPr/>
            <p:nvPr/>
          </p:nvGrpSpPr>
          <p:grpSpPr>
            <a:xfrm>
              <a:off x="8355390" y="368163"/>
              <a:ext cx="718341" cy="718341"/>
              <a:chOff x="-83525" y="4333650"/>
              <a:chExt cx="539700" cy="539700"/>
            </a:xfrm>
          </p:grpSpPr>
          <p:sp>
            <p:nvSpPr>
              <p:cNvPr id="160" name="Google Shape;160;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7"/>
            <p:cNvGrpSpPr/>
            <p:nvPr/>
          </p:nvGrpSpPr>
          <p:grpSpPr>
            <a:xfrm>
              <a:off x="8100801" y="168547"/>
              <a:ext cx="265640" cy="265640"/>
              <a:chOff x="-83525" y="4333650"/>
              <a:chExt cx="539700" cy="539700"/>
            </a:xfrm>
          </p:grpSpPr>
          <p:sp>
            <p:nvSpPr>
              <p:cNvPr id="163" name="Google Shape;163;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5" name="Google Shape;165;p7"/>
            <p:cNvCxnSpPr/>
            <p:nvPr/>
          </p:nvCxnSpPr>
          <p:spPr>
            <a:xfrm>
              <a:off x="8552850" y="-58550"/>
              <a:ext cx="613500" cy="3070800"/>
            </a:xfrm>
            <a:prstGeom prst="straightConnector1">
              <a:avLst/>
            </a:prstGeom>
            <a:noFill/>
            <a:ln w="9525" cap="rnd" cmpd="sng">
              <a:solidFill>
                <a:schemeClr val="accent4"/>
              </a:solidFill>
              <a:prstDash val="solid"/>
              <a:round/>
              <a:headEnd type="none" w="med" len="med"/>
              <a:tailEnd type="none" w="med" len="med"/>
            </a:ln>
          </p:spPr>
        </p:cxnSp>
        <p:cxnSp>
          <p:nvCxnSpPr>
            <p:cNvPr id="166" name="Google Shape;166;p7"/>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167" name="Google Shape;167;p7"/>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168" name="Google Shape;168;p7"/>
            <p:cNvGrpSpPr/>
            <p:nvPr/>
          </p:nvGrpSpPr>
          <p:grpSpPr>
            <a:xfrm>
              <a:off x="952751" y="4809147"/>
              <a:ext cx="265640" cy="265640"/>
              <a:chOff x="-83525" y="4333650"/>
              <a:chExt cx="539700" cy="539700"/>
            </a:xfrm>
          </p:grpSpPr>
          <p:sp>
            <p:nvSpPr>
              <p:cNvPr id="169" name="Google Shape;169;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7"/>
            <p:cNvGrpSpPr/>
            <p:nvPr/>
          </p:nvGrpSpPr>
          <p:grpSpPr>
            <a:xfrm>
              <a:off x="216751" y="4572122"/>
              <a:ext cx="265640" cy="265640"/>
              <a:chOff x="-83525" y="4333650"/>
              <a:chExt cx="539700" cy="539700"/>
            </a:xfrm>
          </p:grpSpPr>
          <p:sp>
            <p:nvSpPr>
              <p:cNvPr id="172" name="Google Shape;172;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7"/>
            <p:cNvGrpSpPr/>
            <p:nvPr/>
          </p:nvGrpSpPr>
          <p:grpSpPr>
            <a:xfrm>
              <a:off x="3553751" y="4470672"/>
              <a:ext cx="265640" cy="265640"/>
              <a:chOff x="-83525" y="4333650"/>
              <a:chExt cx="539700" cy="539700"/>
            </a:xfrm>
          </p:grpSpPr>
          <p:sp>
            <p:nvSpPr>
              <p:cNvPr id="175" name="Google Shape;175;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7"/>
            <p:cNvGrpSpPr/>
            <p:nvPr/>
          </p:nvGrpSpPr>
          <p:grpSpPr>
            <a:xfrm>
              <a:off x="852951" y="168547"/>
              <a:ext cx="265640" cy="265640"/>
              <a:chOff x="-83525" y="4333650"/>
              <a:chExt cx="539700" cy="539700"/>
            </a:xfrm>
          </p:grpSpPr>
          <p:sp>
            <p:nvSpPr>
              <p:cNvPr id="178" name="Google Shape;178;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551" y="1478397"/>
              <a:ext cx="265640" cy="265640"/>
              <a:chOff x="-83525" y="4333650"/>
              <a:chExt cx="539700" cy="539700"/>
            </a:xfrm>
          </p:grpSpPr>
          <p:sp>
            <p:nvSpPr>
              <p:cNvPr id="181" name="Google Shape;181;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89588" y="456150"/>
              <a:ext cx="718341" cy="718341"/>
              <a:chOff x="-83525" y="4333650"/>
              <a:chExt cx="539700" cy="539700"/>
            </a:xfrm>
          </p:grpSpPr>
          <p:sp>
            <p:nvSpPr>
              <p:cNvPr id="184" name="Google Shape;184;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7"/>
            <p:cNvGrpSpPr/>
            <p:nvPr/>
          </p:nvGrpSpPr>
          <p:grpSpPr>
            <a:xfrm>
              <a:off x="403375" y="4187471"/>
              <a:ext cx="477473" cy="477473"/>
              <a:chOff x="-83525" y="4333650"/>
              <a:chExt cx="539700" cy="539700"/>
            </a:xfrm>
          </p:grpSpPr>
          <p:sp>
            <p:nvSpPr>
              <p:cNvPr id="187" name="Google Shape;187;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 name="Google Shape;189;p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0" name="Google Shape;190;p7"/>
          <p:cNvSpPr txBox="1">
            <a:spLocks noGrp="1"/>
          </p:cNvSpPr>
          <p:nvPr>
            <p:ph type="subTitle" idx="1"/>
          </p:nvPr>
        </p:nvSpPr>
        <p:spPr>
          <a:xfrm rot="-232">
            <a:off x="720000" y="1994206"/>
            <a:ext cx="4451700" cy="2103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1"/>
        <p:cNvGrpSpPr/>
        <p:nvPr/>
      </p:nvGrpSpPr>
      <p:grpSpPr>
        <a:xfrm>
          <a:off x="0" y="0"/>
          <a:ext cx="0" cy="0"/>
          <a:chOff x="0" y="0"/>
          <a:chExt cx="0" cy="0"/>
        </a:xfrm>
      </p:grpSpPr>
      <p:grpSp>
        <p:nvGrpSpPr>
          <p:cNvPr id="192" name="Google Shape;192;p8"/>
          <p:cNvGrpSpPr/>
          <p:nvPr/>
        </p:nvGrpSpPr>
        <p:grpSpPr>
          <a:xfrm rot="10800000" flipH="1">
            <a:off x="0" y="0"/>
            <a:ext cx="9144000" cy="5143500"/>
            <a:chOff x="0" y="0"/>
            <a:chExt cx="9144000" cy="5143500"/>
          </a:xfrm>
        </p:grpSpPr>
        <p:sp>
          <p:nvSpPr>
            <p:cNvPr id="193" name="Google Shape;193;p8"/>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8"/>
          <p:cNvGrpSpPr/>
          <p:nvPr/>
        </p:nvGrpSpPr>
        <p:grpSpPr>
          <a:xfrm rot="10800000">
            <a:off x="-24925" y="-37705"/>
            <a:ext cx="9280375" cy="5214400"/>
            <a:chOff x="-24925" y="-58550"/>
            <a:chExt cx="9280375" cy="5214400"/>
          </a:xfrm>
        </p:grpSpPr>
        <p:cxnSp>
          <p:nvCxnSpPr>
            <p:cNvPr id="196" name="Google Shape;196;p8"/>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97" name="Google Shape;197;p8"/>
            <p:cNvGrpSpPr/>
            <p:nvPr/>
          </p:nvGrpSpPr>
          <p:grpSpPr>
            <a:xfrm>
              <a:off x="8355390" y="368163"/>
              <a:ext cx="718341" cy="718341"/>
              <a:chOff x="-83525" y="4333650"/>
              <a:chExt cx="539700" cy="539700"/>
            </a:xfrm>
          </p:grpSpPr>
          <p:sp>
            <p:nvSpPr>
              <p:cNvPr id="198" name="Google Shape;198;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a:off x="8100801" y="168547"/>
              <a:ext cx="265640" cy="265640"/>
              <a:chOff x="-83525" y="4333650"/>
              <a:chExt cx="539700" cy="539700"/>
            </a:xfrm>
          </p:grpSpPr>
          <p:sp>
            <p:nvSpPr>
              <p:cNvPr id="201" name="Google Shape;201;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3" name="Google Shape;203;p8"/>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204" name="Google Shape;204;p8"/>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205" name="Google Shape;205;p8"/>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206" name="Google Shape;206;p8"/>
            <p:cNvGrpSpPr/>
            <p:nvPr/>
          </p:nvGrpSpPr>
          <p:grpSpPr>
            <a:xfrm>
              <a:off x="952751" y="4809147"/>
              <a:ext cx="265640" cy="265640"/>
              <a:chOff x="-83525" y="4333650"/>
              <a:chExt cx="539700" cy="539700"/>
            </a:xfrm>
          </p:grpSpPr>
          <p:sp>
            <p:nvSpPr>
              <p:cNvPr id="207" name="Google Shape;207;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a:off x="216751" y="4572122"/>
              <a:ext cx="265640" cy="265640"/>
              <a:chOff x="-83525" y="4333650"/>
              <a:chExt cx="539700" cy="539700"/>
            </a:xfrm>
          </p:grpSpPr>
          <p:sp>
            <p:nvSpPr>
              <p:cNvPr id="210" name="Google Shape;210;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8"/>
            <p:cNvGrpSpPr/>
            <p:nvPr/>
          </p:nvGrpSpPr>
          <p:grpSpPr>
            <a:xfrm>
              <a:off x="3553751" y="4470672"/>
              <a:ext cx="265640" cy="265640"/>
              <a:chOff x="-83525" y="4333650"/>
              <a:chExt cx="539700" cy="539700"/>
            </a:xfrm>
          </p:grpSpPr>
          <p:sp>
            <p:nvSpPr>
              <p:cNvPr id="213" name="Google Shape;213;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8"/>
            <p:cNvGrpSpPr/>
            <p:nvPr/>
          </p:nvGrpSpPr>
          <p:grpSpPr>
            <a:xfrm>
              <a:off x="852951" y="168547"/>
              <a:ext cx="265640" cy="265640"/>
              <a:chOff x="-83525" y="4333650"/>
              <a:chExt cx="539700" cy="539700"/>
            </a:xfrm>
          </p:grpSpPr>
          <p:sp>
            <p:nvSpPr>
              <p:cNvPr id="216" name="Google Shape;216;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8"/>
            <p:cNvGrpSpPr/>
            <p:nvPr/>
          </p:nvGrpSpPr>
          <p:grpSpPr>
            <a:xfrm>
              <a:off x="185551" y="1478397"/>
              <a:ext cx="265640" cy="265640"/>
              <a:chOff x="-83525" y="4333650"/>
              <a:chExt cx="539700" cy="539700"/>
            </a:xfrm>
          </p:grpSpPr>
          <p:sp>
            <p:nvSpPr>
              <p:cNvPr id="219" name="Google Shape;219;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8"/>
            <p:cNvGrpSpPr/>
            <p:nvPr/>
          </p:nvGrpSpPr>
          <p:grpSpPr>
            <a:xfrm>
              <a:off x="89588" y="456150"/>
              <a:ext cx="718341" cy="718341"/>
              <a:chOff x="-83525" y="4333650"/>
              <a:chExt cx="539700" cy="539700"/>
            </a:xfrm>
          </p:grpSpPr>
          <p:sp>
            <p:nvSpPr>
              <p:cNvPr id="222" name="Google Shape;222;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8"/>
            <p:cNvGrpSpPr/>
            <p:nvPr/>
          </p:nvGrpSpPr>
          <p:grpSpPr>
            <a:xfrm>
              <a:off x="403375" y="4187471"/>
              <a:ext cx="477473" cy="477473"/>
              <a:chOff x="-83525" y="4333650"/>
              <a:chExt cx="539700" cy="539700"/>
            </a:xfrm>
          </p:grpSpPr>
          <p:sp>
            <p:nvSpPr>
              <p:cNvPr id="225" name="Google Shape;225;p8"/>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7" name="Google Shape;227;p8"/>
          <p:cNvSpPr txBox="1">
            <a:spLocks noGrp="1"/>
          </p:cNvSpPr>
          <p:nvPr>
            <p:ph type="title"/>
          </p:nvPr>
        </p:nvSpPr>
        <p:spPr>
          <a:xfrm>
            <a:off x="1178850" y="970500"/>
            <a:ext cx="6786300" cy="3202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grpSp>
        <p:nvGrpSpPr>
          <p:cNvPr id="229" name="Google Shape;229;p9"/>
          <p:cNvGrpSpPr/>
          <p:nvPr/>
        </p:nvGrpSpPr>
        <p:grpSpPr>
          <a:xfrm rot="10800000" flipH="1">
            <a:off x="0" y="0"/>
            <a:ext cx="9144000" cy="5143500"/>
            <a:chOff x="0" y="0"/>
            <a:chExt cx="9144000" cy="5143500"/>
          </a:xfrm>
        </p:grpSpPr>
        <p:sp>
          <p:nvSpPr>
            <p:cNvPr id="230" name="Google Shape;230;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rot="10800000">
            <a:off x="-12750" y="-92425"/>
            <a:ext cx="9188775" cy="5282075"/>
            <a:chOff x="-12750" y="-92425"/>
            <a:chExt cx="9188775" cy="5282075"/>
          </a:xfrm>
        </p:grpSpPr>
        <p:cxnSp>
          <p:nvCxnSpPr>
            <p:cNvPr id="233" name="Google Shape;233;p9"/>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34" name="Google Shape;234;p9"/>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35" name="Google Shape;235;p9"/>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36" name="Google Shape;236;p9"/>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37" name="Google Shape;237;p9"/>
            <p:cNvGrpSpPr/>
            <p:nvPr/>
          </p:nvGrpSpPr>
          <p:grpSpPr>
            <a:xfrm>
              <a:off x="120119" y="996242"/>
              <a:ext cx="419725" cy="419725"/>
              <a:chOff x="-83525" y="4333650"/>
              <a:chExt cx="539700" cy="539700"/>
            </a:xfrm>
          </p:grpSpPr>
          <p:sp>
            <p:nvSpPr>
              <p:cNvPr id="238" name="Google Shape;23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8126742" y="240026"/>
              <a:ext cx="599661" cy="599607"/>
              <a:chOff x="-83525" y="4333650"/>
              <a:chExt cx="539700" cy="539700"/>
            </a:xfrm>
          </p:grpSpPr>
          <p:sp>
            <p:nvSpPr>
              <p:cNvPr id="241" name="Google Shape;24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9"/>
            <p:cNvGrpSpPr/>
            <p:nvPr/>
          </p:nvGrpSpPr>
          <p:grpSpPr>
            <a:xfrm>
              <a:off x="8756294" y="3264592"/>
              <a:ext cx="419725" cy="419725"/>
              <a:chOff x="-83525" y="4333650"/>
              <a:chExt cx="539700" cy="539700"/>
            </a:xfrm>
          </p:grpSpPr>
          <p:sp>
            <p:nvSpPr>
              <p:cNvPr id="244" name="Google Shape;244;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9"/>
          <p:cNvSpPr txBox="1">
            <a:spLocks noGrp="1"/>
          </p:cNvSpPr>
          <p:nvPr>
            <p:ph type="title"/>
          </p:nvPr>
        </p:nvSpPr>
        <p:spPr>
          <a:xfrm>
            <a:off x="2251675" y="951375"/>
            <a:ext cx="4640700" cy="2063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6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7" name="Google Shape;247;p9"/>
          <p:cNvSpPr txBox="1">
            <a:spLocks noGrp="1"/>
          </p:cNvSpPr>
          <p:nvPr>
            <p:ph type="subTitle" idx="1"/>
          </p:nvPr>
        </p:nvSpPr>
        <p:spPr>
          <a:xfrm>
            <a:off x="2070600" y="2988825"/>
            <a:ext cx="5002800" cy="12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8"/>
        <p:cNvGrpSpPr/>
        <p:nvPr/>
      </p:nvGrpSpPr>
      <p:grpSpPr>
        <a:xfrm>
          <a:off x="0" y="0"/>
          <a:ext cx="0" cy="0"/>
          <a:chOff x="0" y="0"/>
          <a:chExt cx="0" cy="0"/>
        </a:xfrm>
      </p:grpSpPr>
      <p:grpSp>
        <p:nvGrpSpPr>
          <p:cNvPr id="249" name="Google Shape;249;p10"/>
          <p:cNvGrpSpPr/>
          <p:nvPr/>
        </p:nvGrpSpPr>
        <p:grpSpPr>
          <a:xfrm>
            <a:off x="0" y="0"/>
            <a:ext cx="9144000" cy="5143500"/>
            <a:chOff x="0" y="0"/>
            <a:chExt cx="9144000" cy="5143500"/>
          </a:xfrm>
        </p:grpSpPr>
        <p:sp>
          <p:nvSpPr>
            <p:cNvPr id="250" name="Google Shape;250;p10"/>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0" y="0"/>
              <a:ext cx="9144000" cy="5143500"/>
            </a:xfrm>
            <a:prstGeom prst="rect">
              <a:avLst/>
            </a:prstGeom>
            <a:gradFill>
              <a:gsLst>
                <a:gs pos="0">
                  <a:srgbClr val="748BFF">
                    <a:alpha val="0"/>
                  </a:srgbClr>
                </a:gs>
                <a:gs pos="50000">
                  <a:srgbClr val="F3F3F3">
                    <a:alpha val="0"/>
                  </a:srgbClr>
                </a:gs>
                <a:gs pos="75000">
                  <a:srgbClr val="F3F3F3">
                    <a:alpha val="0"/>
                  </a:srgbClr>
                </a:gs>
                <a:gs pos="88000">
                  <a:srgbClr val="F3F3F3">
                    <a:alpha val="0"/>
                  </a:srgbClr>
                </a:gs>
                <a:gs pos="100000">
                  <a:srgbClr val="7659FF">
                    <a:alpha val="77254"/>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0"/>
          <p:cNvGrpSpPr/>
          <p:nvPr/>
        </p:nvGrpSpPr>
        <p:grpSpPr>
          <a:xfrm>
            <a:off x="-38475" y="-73150"/>
            <a:ext cx="9236700" cy="5340125"/>
            <a:chOff x="-38475" y="-73150"/>
            <a:chExt cx="9236700" cy="5340125"/>
          </a:xfrm>
        </p:grpSpPr>
        <p:cxnSp>
          <p:nvCxnSpPr>
            <p:cNvPr id="253" name="Google Shape;253;p10"/>
            <p:cNvCxnSpPr/>
            <p:nvPr/>
          </p:nvCxnSpPr>
          <p:spPr>
            <a:xfrm rot="10800000" flipH="1">
              <a:off x="8103025" y="935750"/>
              <a:ext cx="1073100" cy="4228200"/>
            </a:xfrm>
            <a:prstGeom prst="straightConnector1">
              <a:avLst/>
            </a:prstGeom>
            <a:noFill/>
            <a:ln w="9525" cap="rnd" cmpd="sng">
              <a:solidFill>
                <a:schemeClr val="accent4"/>
              </a:solidFill>
              <a:prstDash val="solid"/>
              <a:round/>
              <a:headEnd type="none" w="med" len="med"/>
              <a:tailEnd type="none" w="med" len="med"/>
            </a:ln>
          </p:spPr>
        </p:cxnSp>
        <p:cxnSp>
          <p:nvCxnSpPr>
            <p:cNvPr id="254" name="Google Shape;254;p10"/>
            <p:cNvCxnSpPr/>
            <p:nvPr/>
          </p:nvCxnSpPr>
          <p:spPr>
            <a:xfrm flipH="1">
              <a:off x="4433800" y="3088375"/>
              <a:ext cx="4750200" cy="2178600"/>
            </a:xfrm>
            <a:prstGeom prst="straightConnector1">
              <a:avLst/>
            </a:prstGeom>
            <a:noFill/>
            <a:ln w="9525" cap="rnd" cmpd="sng">
              <a:solidFill>
                <a:schemeClr val="accent4"/>
              </a:solidFill>
              <a:prstDash val="solid"/>
              <a:round/>
              <a:headEnd type="none" w="med" len="med"/>
              <a:tailEnd type="none" w="med" len="med"/>
            </a:ln>
          </p:spPr>
        </p:cxnSp>
        <p:cxnSp>
          <p:nvCxnSpPr>
            <p:cNvPr id="255" name="Google Shape;255;p10"/>
            <p:cNvCxnSpPr/>
            <p:nvPr/>
          </p:nvCxnSpPr>
          <p:spPr>
            <a:xfrm>
              <a:off x="5898975" y="4174350"/>
              <a:ext cx="2917200" cy="616800"/>
            </a:xfrm>
            <a:prstGeom prst="straightConnector1">
              <a:avLst/>
            </a:prstGeom>
            <a:noFill/>
            <a:ln w="9525" cap="rnd" cmpd="sng">
              <a:solidFill>
                <a:schemeClr val="accent4"/>
              </a:solidFill>
              <a:prstDash val="solid"/>
              <a:round/>
              <a:headEnd type="none" w="med" len="med"/>
              <a:tailEnd type="none" w="med" len="med"/>
            </a:ln>
          </p:spPr>
        </p:cxnSp>
        <p:cxnSp>
          <p:nvCxnSpPr>
            <p:cNvPr id="256" name="Google Shape;256;p10"/>
            <p:cNvCxnSpPr/>
            <p:nvPr/>
          </p:nvCxnSpPr>
          <p:spPr>
            <a:xfrm rot="10800000" flipH="1">
              <a:off x="-12825" y="-47525"/>
              <a:ext cx="3470100" cy="1420200"/>
            </a:xfrm>
            <a:prstGeom prst="straightConnector1">
              <a:avLst/>
            </a:prstGeom>
            <a:noFill/>
            <a:ln w="9525" cap="rnd" cmpd="sng">
              <a:solidFill>
                <a:schemeClr val="accent4"/>
              </a:solidFill>
              <a:prstDash val="solid"/>
              <a:round/>
              <a:headEnd type="none" w="med" len="med"/>
              <a:tailEnd type="none" w="med" len="med"/>
            </a:ln>
          </p:spPr>
        </p:cxnSp>
        <p:cxnSp>
          <p:nvCxnSpPr>
            <p:cNvPr id="257" name="Google Shape;257;p10"/>
            <p:cNvCxnSpPr/>
            <p:nvPr/>
          </p:nvCxnSpPr>
          <p:spPr>
            <a:xfrm>
              <a:off x="-38475" y="158200"/>
              <a:ext cx="9236700" cy="308400"/>
            </a:xfrm>
            <a:prstGeom prst="straightConnector1">
              <a:avLst/>
            </a:prstGeom>
            <a:noFill/>
            <a:ln w="9525" cap="rnd" cmpd="sng">
              <a:solidFill>
                <a:schemeClr val="accent4"/>
              </a:solidFill>
              <a:prstDash val="solid"/>
              <a:round/>
              <a:headEnd type="none" w="med" len="med"/>
              <a:tailEnd type="none" w="med" len="med"/>
            </a:ln>
          </p:spPr>
        </p:cxnSp>
        <p:cxnSp>
          <p:nvCxnSpPr>
            <p:cNvPr id="258" name="Google Shape;258;p10"/>
            <p:cNvCxnSpPr/>
            <p:nvPr/>
          </p:nvCxnSpPr>
          <p:spPr>
            <a:xfrm>
              <a:off x="8015225" y="-73150"/>
              <a:ext cx="1176000" cy="3547200"/>
            </a:xfrm>
            <a:prstGeom prst="straightConnector1">
              <a:avLst/>
            </a:prstGeom>
            <a:noFill/>
            <a:ln w="9525" cap="rnd" cmpd="sng">
              <a:solidFill>
                <a:schemeClr val="accent4"/>
              </a:solidFill>
              <a:prstDash val="solid"/>
              <a:round/>
              <a:headEnd type="none" w="med" len="med"/>
              <a:tailEnd type="none" w="med" len="med"/>
            </a:ln>
          </p:spPr>
        </p:cxnSp>
        <p:grpSp>
          <p:nvGrpSpPr>
            <p:cNvPr id="259" name="Google Shape;259;p10"/>
            <p:cNvGrpSpPr/>
            <p:nvPr/>
          </p:nvGrpSpPr>
          <p:grpSpPr>
            <a:xfrm>
              <a:off x="7828101" y="93150"/>
              <a:ext cx="718341" cy="718341"/>
              <a:chOff x="-83525" y="4333650"/>
              <a:chExt cx="539700" cy="539700"/>
            </a:xfrm>
          </p:grpSpPr>
          <p:sp>
            <p:nvSpPr>
              <p:cNvPr id="260" name="Google Shape;260;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0"/>
            <p:cNvGrpSpPr/>
            <p:nvPr/>
          </p:nvGrpSpPr>
          <p:grpSpPr>
            <a:xfrm>
              <a:off x="8105174" y="2908534"/>
              <a:ext cx="909610" cy="909610"/>
              <a:chOff x="-83525" y="4333650"/>
              <a:chExt cx="539700" cy="539700"/>
            </a:xfrm>
          </p:grpSpPr>
          <p:sp>
            <p:nvSpPr>
              <p:cNvPr id="263" name="Google Shape;263;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0"/>
            <p:cNvGrpSpPr/>
            <p:nvPr/>
          </p:nvGrpSpPr>
          <p:grpSpPr>
            <a:xfrm>
              <a:off x="6278820" y="4063829"/>
              <a:ext cx="501219" cy="501219"/>
              <a:chOff x="-83525" y="4333650"/>
              <a:chExt cx="539700" cy="539700"/>
            </a:xfrm>
          </p:grpSpPr>
          <p:sp>
            <p:nvSpPr>
              <p:cNvPr id="266" name="Google Shape;266;p10"/>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0"/>
            <p:cNvGrpSpPr/>
            <p:nvPr/>
          </p:nvGrpSpPr>
          <p:grpSpPr>
            <a:xfrm>
              <a:off x="270654" y="580730"/>
              <a:ext cx="1002385" cy="1002385"/>
              <a:chOff x="-83525" y="4333650"/>
              <a:chExt cx="539700" cy="539700"/>
            </a:xfrm>
          </p:grpSpPr>
          <p:sp>
            <p:nvSpPr>
              <p:cNvPr id="269" name="Google Shape;269;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0"/>
            <p:cNvGrpSpPr/>
            <p:nvPr/>
          </p:nvGrpSpPr>
          <p:grpSpPr>
            <a:xfrm>
              <a:off x="2518898" y="28099"/>
              <a:ext cx="438506" cy="438506"/>
              <a:chOff x="-83525" y="4333650"/>
              <a:chExt cx="539700" cy="539700"/>
            </a:xfrm>
          </p:grpSpPr>
          <p:sp>
            <p:nvSpPr>
              <p:cNvPr id="272" name="Google Shape;272;p10"/>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 name="Google Shape;274;p10"/>
          <p:cNvSpPr txBox="1">
            <a:spLocks noGrp="1"/>
          </p:cNvSpPr>
          <p:nvPr>
            <p:ph type="title"/>
          </p:nvPr>
        </p:nvSpPr>
        <p:spPr>
          <a:xfrm>
            <a:off x="690075" y="2240175"/>
            <a:ext cx="2946900" cy="24288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3100"/>
              <a:buNone/>
              <a:defRPr sz="37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1pPr>
            <a:lvl2pPr lvl="1"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2pPr>
            <a:lvl3pPr lvl="2"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3pPr>
            <a:lvl4pPr lvl="3"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4pPr>
            <a:lvl5pPr lvl="4"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5pPr>
            <a:lvl6pPr lvl="5"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6pPr>
            <a:lvl7pPr lvl="6"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7pPr>
            <a:lvl8pPr lvl="7"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8pPr>
            <a:lvl9pPr lvl="8"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20000" y="1217550"/>
            <a:ext cx="7704000" cy="338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marL="914400" lvl="1"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marL="1371600" lvl="2"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marL="1828800" lvl="3"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marL="2286000" lvl="4"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marL="2743200" lvl="5"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marL="3200400" lvl="6"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marL="3657600" lvl="7"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marL="4114800" lvl="8" indent="-3175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 id="2147483661" r:id="rId13"/>
    <p:sldLayoutId id="2147483663" r:id="rId14"/>
    <p:sldLayoutId id="2147483670" r:id="rId15"/>
    <p:sldLayoutId id="2147483671" r:id="rId16"/>
    <p:sldLayoutId id="2147483679" r:id="rId17"/>
    <p:sldLayoutId id="2147483680" r:id="rId18"/>
    <p:sldLayoutId id="2147483681" r:id="rId19"/>
    <p:sldLayoutId id="2147483682" r:id="rId20"/>
    <p:sldLayoutId id="2147483683"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slide" Target="slide8.xml"/><Relationship Id="rId4" Type="http://schemas.openxmlformats.org/officeDocument/2006/relationships/slide" Target="slide2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41"/>
          <p:cNvSpPr txBox="1">
            <a:spLocks noGrp="1"/>
          </p:cNvSpPr>
          <p:nvPr>
            <p:ph type="subTitle" idx="1"/>
          </p:nvPr>
        </p:nvSpPr>
        <p:spPr>
          <a:xfrm rot="-615">
            <a:off x="330477" y="3768705"/>
            <a:ext cx="33540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i="1" dirty="0"/>
              <a:t>Người hướng dẫn: </a:t>
            </a:r>
            <a:r>
              <a:rPr lang="vi-VN" b="1" dirty="0">
                <a:solidFill>
                  <a:schemeClr val="accent3">
                    <a:lumMod val="60000"/>
                    <a:lumOff val="40000"/>
                  </a:schemeClr>
                </a:solidFill>
              </a:rPr>
              <a:t>TS. Trương Đình Tú</a:t>
            </a:r>
            <a:endParaRPr b="1" dirty="0">
              <a:solidFill>
                <a:schemeClr val="accent3">
                  <a:lumMod val="60000"/>
                  <a:lumOff val="40000"/>
                </a:schemeClr>
              </a:solidFill>
            </a:endParaRPr>
          </a:p>
        </p:txBody>
      </p:sp>
      <p:sp>
        <p:nvSpPr>
          <p:cNvPr id="1119" name="Google Shape;1119;p41"/>
          <p:cNvSpPr txBox="1">
            <a:spLocks noGrp="1"/>
          </p:cNvSpPr>
          <p:nvPr>
            <p:ph type="ctrTitle"/>
          </p:nvPr>
        </p:nvSpPr>
        <p:spPr>
          <a:xfrm>
            <a:off x="225440" y="1199555"/>
            <a:ext cx="6523915" cy="255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800" b="1" dirty="0">
                <a:solidFill>
                  <a:schemeClr val="bg1"/>
                </a:solidFill>
                <a:effectLst/>
                <a:latin typeface="Times New Roman" panose="02020603050405020304" pitchFamily="18" charset="0"/>
                <a:ea typeface="Times New Roman" panose="02020603050405020304" pitchFamily="18" charset="0"/>
              </a:rPr>
              <a:t>THIẾT KẾ, XÂY DỰNG VÀ CẤU HÌNH HỆ THỐNG MẠNG AN TOÀN CHO TÒA NHÀ C TRƯỜNG ĐH TÔN ĐỨC THẮNG CƠ SỞ TÂN PHONG KẾT NỐI VỚI CƠ SỞ BẢO LỘC, NHA TRANG.</a:t>
            </a:r>
            <a:endParaRPr sz="2800" dirty="0">
              <a:solidFill>
                <a:schemeClr val="bg1"/>
              </a:solidFill>
              <a:latin typeface="Oxanium"/>
              <a:ea typeface="Oxanium"/>
              <a:cs typeface="Oxanium"/>
              <a:sym typeface="Oxanium"/>
            </a:endParaRPr>
          </a:p>
        </p:txBody>
      </p:sp>
      <p:grpSp>
        <p:nvGrpSpPr>
          <p:cNvPr id="1120" name="Google Shape;1120;p41"/>
          <p:cNvGrpSpPr/>
          <p:nvPr/>
        </p:nvGrpSpPr>
        <p:grpSpPr>
          <a:xfrm flipH="1">
            <a:off x="6150817" y="2108519"/>
            <a:ext cx="3056331" cy="2813745"/>
            <a:chOff x="2074963" y="3797512"/>
            <a:chExt cx="1497688" cy="1378813"/>
          </a:xfrm>
        </p:grpSpPr>
        <p:grpSp>
          <p:nvGrpSpPr>
            <p:cNvPr id="1121" name="Google Shape;1121;p41"/>
            <p:cNvGrpSpPr/>
            <p:nvPr/>
          </p:nvGrpSpPr>
          <p:grpSpPr>
            <a:xfrm>
              <a:off x="2420109" y="3797512"/>
              <a:ext cx="467350" cy="626668"/>
              <a:chOff x="1484150" y="3776550"/>
              <a:chExt cx="417500" cy="559825"/>
            </a:xfrm>
          </p:grpSpPr>
          <p:sp>
            <p:nvSpPr>
              <p:cNvPr id="1122" name="Google Shape;1122;p41"/>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2074963" y="4007750"/>
              <a:ext cx="1485761" cy="1168575"/>
              <a:chOff x="2074963" y="4007750"/>
              <a:chExt cx="1485761" cy="1168575"/>
            </a:xfrm>
          </p:grpSpPr>
          <p:sp>
            <p:nvSpPr>
              <p:cNvPr id="1138" name="Google Shape;1138;p41"/>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7" name="Google Shape;1147;p41"/>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1"/>
            <p:cNvGrpSpPr/>
            <p:nvPr/>
          </p:nvGrpSpPr>
          <p:grpSpPr>
            <a:xfrm>
              <a:off x="2567637" y="4061975"/>
              <a:ext cx="814325" cy="880250"/>
              <a:chOff x="2189850" y="3376175"/>
              <a:chExt cx="814325" cy="880250"/>
            </a:xfrm>
          </p:grpSpPr>
          <p:sp>
            <p:nvSpPr>
              <p:cNvPr id="1183" name="Google Shape;1183;p41"/>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41"/>
            <p:cNvGrpSpPr/>
            <p:nvPr/>
          </p:nvGrpSpPr>
          <p:grpSpPr>
            <a:xfrm>
              <a:off x="2758325" y="4138175"/>
              <a:ext cx="814325" cy="880250"/>
              <a:chOff x="3215525" y="3376175"/>
              <a:chExt cx="814325" cy="880250"/>
            </a:xfrm>
          </p:grpSpPr>
          <p:sp>
            <p:nvSpPr>
              <p:cNvPr id="1188" name="Google Shape;1188;p41"/>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TextBox 86">
            <a:extLst>
              <a:ext uri="{FF2B5EF4-FFF2-40B4-BE49-F238E27FC236}">
                <a16:creationId xmlns:a16="http://schemas.microsoft.com/office/drawing/2014/main" id="{D5869340-DAF2-BD91-0B55-32248FB14D99}"/>
              </a:ext>
            </a:extLst>
          </p:cNvPr>
          <p:cNvSpPr txBox="1"/>
          <p:nvPr/>
        </p:nvSpPr>
        <p:spPr>
          <a:xfrm>
            <a:off x="1157319" y="728452"/>
            <a:ext cx="4993500" cy="307777"/>
          </a:xfrm>
          <a:prstGeom prst="rect">
            <a:avLst/>
          </a:prstGeom>
          <a:noFill/>
        </p:spPr>
        <p:txBody>
          <a:bodyPr wrap="square">
            <a:spAutoFit/>
          </a:bodyPr>
          <a:lstStyle/>
          <a:p>
            <a:pPr algn="l"/>
            <a:r>
              <a:rPr lang="vi-VN" sz="1400" b="1" dirty="0">
                <a:solidFill>
                  <a:schemeClr val="bg1"/>
                </a:solidFill>
              </a:rPr>
              <a:t>ĐỒ ÁN CUỐI </a:t>
            </a:r>
            <a:r>
              <a:rPr lang="vi-VN" sz="1400" b="1">
                <a:solidFill>
                  <a:schemeClr val="bg1"/>
                </a:solidFill>
              </a:rPr>
              <a:t>KÌ MÔN MẠNG MÁY TÍNH NÂNG CAO</a:t>
            </a:r>
            <a:endParaRPr lang="en-US" sz="1400" b="1" dirty="0">
              <a:solidFill>
                <a:schemeClr val="bg1"/>
              </a:solidFill>
            </a:endParaRPr>
          </a:p>
        </p:txBody>
      </p:sp>
      <p:pic>
        <p:nvPicPr>
          <p:cNvPr id="88" name="Picture 87">
            <a:extLst>
              <a:ext uri="{FF2B5EF4-FFF2-40B4-BE49-F238E27FC236}">
                <a16:creationId xmlns:a16="http://schemas.microsoft.com/office/drawing/2014/main" id="{FADBA1A4-B508-BFFE-2011-F28CF5C2C422}"/>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49"/>
          <p:cNvSpPr txBox="1">
            <a:spLocks noGrp="1"/>
          </p:cNvSpPr>
          <p:nvPr>
            <p:ph type="title"/>
          </p:nvPr>
        </p:nvSpPr>
        <p:spPr>
          <a:xfrm>
            <a:off x="720000" y="295928"/>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2.2 Sơ đồ luận lý</a:t>
            </a:r>
            <a:endParaRPr dirty="0">
              <a:latin typeface="+mj-lt"/>
            </a:endParaRPr>
          </a:p>
        </p:txBody>
      </p:sp>
      <p:pic>
        <p:nvPicPr>
          <p:cNvPr id="4" name="Picture 3">
            <a:extLst>
              <a:ext uri="{FF2B5EF4-FFF2-40B4-BE49-F238E27FC236}">
                <a16:creationId xmlns:a16="http://schemas.microsoft.com/office/drawing/2014/main" id="{ABE0371E-0F80-DBBE-9680-0A77ADC0B0CF}"/>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5" name="Picture 4">
            <a:extLst>
              <a:ext uri="{FF2B5EF4-FFF2-40B4-BE49-F238E27FC236}">
                <a16:creationId xmlns:a16="http://schemas.microsoft.com/office/drawing/2014/main" id="{466F0A94-618C-CC31-0354-15CD7B3ADAD2}"/>
              </a:ext>
            </a:extLst>
          </p:cNvPr>
          <p:cNvPicPr>
            <a:picLocks noChangeAspect="1"/>
          </p:cNvPicPr>
          <p:nvPr/>
        </p:nvPicPr>
        <p:blipFill>
          <a:blip r:embed="rId4"/>
          <a:stretch>
            <a:fillRect/>
          </a:stretch>
        </p:blipFill>
        <p:spPr>
          <a:xfrm>
            <a:off x="1139911" y="1438073"/>
            <a:ext cx="6864178" cy="25623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50"/>
          <p:cNvSpPr txBox="1">
            <a:spLocks noGrp="1"/>
          </p:cNvSpPr>
          <p:nvPr>
            <p:ph type="title"/>
          </p:nvPr>
        </p:nvSpPr>
        <p:spPr>
          <a:xfrm>
            <a:off x="1728468" y="102692"/>
            <a:ext cx="5687063"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2.3 Sơ đồ lắp đặt tủ crack</a:t>
            </a:r>
            <a:endParaRPr dirty="0">
              <a:solidFill>
                <a:schemeClr val="accent4"/>
              </a:solidFill>
              <a:latin typeface="+mj-lt"/>
            </a:endParaRPr>
          </a:p>
        </p:txBody>
      </p:sp>
      <p:pic>
        <p:nvPicPr>
          <p:cNvPr id="4" name="Picture 3">
            <a:extLst>
              <a:ext uri="{FF2B5EF4-FFF2-40B4-BE49-F238E27FC236}">
                <a16:creationId xmlns:a16="http://schemas.microsoft.com/office/drawing/2014/main" id="{0FDCEA8E-E989-45AD-51CD-30DB54EE09CE}"/>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3" name="Picture 2">
            <a:extLst>
              <a:ext uri="{FF2B5EF4-FFF2-40B4-BE49-F238E27FC236}">
                <a16:creationId xmlns:a16="http://schemas.microsoft.com/office/drawing/2014/main" id="{AD79B292-D4B9-EC4D-E7E1-C7699C66A0BC}"/>
              </a:ext>
            </a:extLst>
          </p:cNvPr>
          <p:cNvPicPr>
            <a:picLocks noChangeAspect="1"/>
          </p:cNvPicPr>
          <p:nvPr/>
        </p:nvPicPr>
        <p:blipFill>
          <a:blip r:embed="rId4"/>
          <a:stretch>
            <a:fillRect/>
          </a:stretch>
        </p:blipFill>
        <p:spPr>
          <a:xfrm>
            <a:off x="3501853" y="1009758"/>
            <a:ext cx="2140294" cy="37208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9"/>
        <p:cNvGrpSpPr/>
        <p:nvPr/>
      </p:nvGrpSpPr>
      <p:grpSpPr>
        <a:xfrm>
          <a:off x="0" y="0"/>
          <a:ext cx="0" cy="0"/>
          <a:chOff x="0" y="0"/>
          <a:chExt cx="0" cy="0"/>
        </a:xfrm>
      </p:grpSpPr>
      <p:sp>
        <p:nvSpPr>
          <p:cNvPr id="1430" name="Google Shape;1430;p52"/>
          <p:cNvSpPr txBox="1">
            <a:spLocks noGrp="1"/>
          </p:cNvSpPr>
          <p:nvPr>
            <p:ph type="title"/>
          </p:nvPr>
        </p:nvSpPr>
        <p:spPr>
          <a:xfrm>
            <a:off x="799105" y="988457"/>
            <a:ext cx="7545789" cy="6461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dirty="0">
                <a:latin typeface="+mj-lt"/>
              </a:rPr>
              <a:t>2.4 Các bảng thông tin cài đặt cấu hình hệ thống</a:t>
            </a:r>
            <a:endParaRPr sz="2800" dirty="0">
              <a:latin typeface="+mj-lt"/>
            </a:endParaRPr>
          </a:p>
        </p:txBody>
      </p:sp>
      <p:sp>
        <p:nvSpPr>
          <p:cNvPr id="2" name="TextBox 1">
            <a:extLst>
              <a:ext uri="{FF2B5EF4-FFF2-40B4-BE49-F238E27FC236}">
                <a16:creationId xmlns:a16="http://schemas.microsoft.com/office/drawing/2014/main" id="{A4018F26-1C92-ABD2-2519-0E0BE0FA6956}"/>
              </a:ext>
            </a:extLst>
          </p:cNvPr>
          <p:cNvSpPr txBox="1"/>
          <p:nvPr/>
        </p:nvSpPr>
        <p:spPr>
          <a:xfrm>
            <a:off x="1402914" y="1756142"/>
            <a:ext cx="5110619" cy="1631216"/>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vi-VN" sz="2000" dirty="0">
                <a:solidFill>
                  <a:schemeClr val="accent4">
                    <a:lumMod val="20000"/>
                    <a:lumOff val="80000"/>
                  </a:schemeClr>
                </a:solidFill>
                <a:latin typeface="+mj-lt"/>
              </a:rPr>
              <a:t>Bảng thông tin kết nối port</a:t>
            </a:r>
          </a:p>
          <a:p>
            <a:pPr marL="285750" indent="-285750">
              <a:buClr>
                <a:schemeClr val="bg1"/>
              </a:buClr>
              <a:buFont typeface="Wingdings" panose="05000000000000000000" pitchFamily="2" charset="2"/>
              <a:buChar char="Ø"/>
            </a:pPr>
            <a:r>
              <a:rPr lang="vi-VN" sz="2000" dirty="0">
                <a:solidFill>
                  <a:schemeClr val="accent4">
                    <a:lumMod val="20000"/>
                    <a:lumOff val="80000"/>
                  </a:schemeClr>
                </a:solidFill>
                <a:latin typeface="+mj-lt"/>
              </a:rPr>
              <a:t>Bảng thông tin Vlan, Interface Vlan</a:t>
            </a:r>
          </a:p>
          <a:p>
            <a:pPr marL="285750" indent="-285750">
              <a:buClr>
                <a:schemeClr val="bg1"/>
              </a:buClr>
              <a:buFont typeface="Wingdings" panose="05000000000000000000" pitchFamily="2" charset="2"/>
              <a:buChar char="Ø"/>
            </a:pPr>
            <a:r>
              <a:rPr lang="vi-VN" sz="2000" dirty="0">
                <a:solidFill>
                  <a:schemeClr val="accent4">
                    <a:lumMod val="20000"/>
                    <a:lumOff val="80000"/>
                  </a:schemeClr>
                </a:solidFill>
                <a:latin typeface="+mj-lt"/>
              </a:rPr>
              <a:t>Bảng thống kê Vlan </a:t>
            </a:r>
          </a:p>
          <a:p>
            <a:pPr marL="285750" indent="-285750">
              <a:buClr>
                <a:schemeClr val="bg1"/>
              </a:buClr>
              <a:buFont typeface="Wingdings" panose="05000000000000000000" pitchFamily="2" charset="2"/>
              <a:buChar char="Ø"/>
            </a:pPr>
            <a:r>
              <a:rPr lang="vi-VN" sz="2000" dirty="0">
                <a:solidFill>
                  <a:schemeClr val="accent4">
                    <a:lumMod val="20000"/>
                    <a:lumOff val="80000"/>
                  </a:schemeClr>
                </a:solidFill>
                <a:latin typeface="+mj-lt"/>
              </a:rPr>
              <a:t>Bảng thông tin IP Managerment</a:t>
            </a:r>
          </a:p>
          <a:p>
            <a:pPr marL="285750" indent="-285750">
              <a:buClr>
                <a:schemeClr val="bg1"/>
              </a:buClr>
              <a:buFont typeface="Wingdings" panose="05000000000000000000" pitchFamily="2" charset="2"/>
              <a:buChar char="Ø"/>
            </a:pPr>
            <a:r>
              <a:rPr lang="vi-VN" sz="2000" dirty="0">
                <a:solidFill>
                  <a:schemeClr val="accent4">
                    <a:lumMod val="20000"/>
                    <a:lumOff val="80000"/>
                  </a:schemeClr>
                </a:solidFill>
                <a:latin typeface="+mj-lt"/>
              </a:rPr>
              <a:t>Bảng thông tin tài khoản và mật khẩu</a:t>
            </a:r>
            <a:endParaRPr lang="en-US" sz="2000" dirty="0">
              <a:solidFill>
                <a:schemeClr val="accent4">
                  <a:lumMod val="20000"/>
                  <a:lumOff val="80000"/>
                </a:schemeClr>
              </a:solidFill>
              <a:latin typeface="+mj-lt"/>
            </a:endParaRPr>
          </a:p>
        </p:txBody>
      </p:sp>
      <p:pic>
        <p:nvPicPr>
          <p:cNvPr id="4" name="Picture 3">
            <a:extLst>
              <a:ext uri="{FF2B5EF4-FFF2-40B4-BE49-F238E27FC236}">
                <a16:creationId xmlns:a16="http://schemas.microsoft.com/office/drawing/2014/main" id="{E9A46B79-E63B-AF90-B409-A2D94DA302C4}"/>
              </a:ext>
            </a:extLst>
          </p:cNvPr>
          <p:cNvPicPr>
            <a:picLocks noChangeAspect="1"/>
          </p:cNvPicPr>
          <p:nvPr/>
        </p:nvPicPr>
        <p:blipFill>
          <a:blip r:embed="rId4"/>
          <a:stretch>
            <a:fillRect/>
          </a:stretch>
        </p:blipFill>
        <p:spPr>
          <a:xfrm rot="10800000" flipH="1" flipV="1">
            <a:off x="8043210" y="174058"/>
            <a:ext cx="815086" cy="4501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858033" y="785563"/>
            <a:ext cx="2388795"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Vlan và trunking</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9B7266-8838-8733-31F6-2B7FD6E00BCC}"/>
              </a:ext>
            </a:extLst>
          </p:cNvPr>
          <p:cNvSpPr txBox="1"/>
          <p:nvPr/>
        </p:nvSpPr>
        <p:spPr>
          <a:xfrm>
            <a:off x="858033" y="1093340"/>
            <a:ext cx="7878871" cy="307777"/>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vi-VN" dirty="0">
                <a:solidFill>
                  <a:schemeClr val="accent4">
                    <a:lumMod val="20000"/>
                    <a:lumOff val="80000"/>
                  </a:schemeClr>
                </a:solidFill>
                <a:latin typeface="+mj-lt"/>
              </a:rPr>
              <a:t>Chức năng: </a:t>
            </a:r>
            <a:r>
              <a:rPr lang="vi-VN" dirty="0">
                <a:solidFill>
                  <a:schemeClr val="accent4">
                    <a:lumMod val="20000"/>
                    <a:lumOff val="80000"/>
                  </a:schemeClr>
                </a:solidFill>
                <a:effectLst/>
                <a:latin typeface="Times New Roman" panose="02020603050405020304" pitchFamily="18" charset="0"/>
                <a:ea typeface="Times New Roman" panose="02020603050405020304" pitchFamily="18" charset="0"/>
              </a:rPr>
              <a:t>Tạo ra đường đấu nối để các vlan trên các switch có thể  kết nối thông suốt với nhau.</a:t>
            </a:r>
            <a:endParaRPr lang="en-US" dirty="0">
              <a:solidFill>
                <a:schemeClr val="accent4">
                  <a:lumMod val="20000"/>
                  <a:lumOff val="80000"/>
                </a:schemeClr>
              </a:solidFill>
              <a:latin typeface="+mj-lt"/>
            </a:endParaRPr>
          </a:p>
        </p:txBody>
      </p:sp>
      <p:pic>
        <p:nvPicPr>
          <p:cNvPr id="8" name="Picture 7">
            <a:extLst>
              <a:ext uri="{FF2B5EF4-FFF2-40B4-BE49-F238E27FC236}">
                <a16:creationId xmlns:a16="http://schemas.microsoft.com/office/drawing/2014/main" id="{CCA199A1-0B3D-514E-98A8-57AACEC75017}"/>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6" name="Picture 5">
            <a:extLst>
              <a:ext uri="{FF2B5EF4-FFF2-40B4-BE49-F238E27FC236}">
                <a16:creationId xmlns:a16="http://schemas.microsoft.com/office/drawing/2014/main" id="{EEC2F530-6847-B0A3-11BD-30DCBAE2B377}"/>
              </a:ext>
            </a:extLst>
          </p:cNvPr>
          <p:cNvPicPr>
            <a:picLocks noChangeAspect="1"/>
          </p:cNvPicPr>
          <p:nvPr/>
        </p:nvPicPr>
        <p:blipFill>
          <a:blip r:embed="rId4"/>
          <a:stretch>
            <a:fillRect/>
          </a:stretch>
        </p:blipFill>
        <p:spPr>
          <a:xfrm>
            <a:off x="968170" y="1708894"/>
            <a:ext cx="2961280" cy="2939759"/>
          </a:xfrm>
          <a:prstGeom prst="rect">
            <a:avLst/>
          </a:prstGeom>
        </p:spPr>
      </p:pic>
      <p:pic>
        <p:nvPicPr>
          <p:cNvPr id="9" name="Picture 8">
            <a:extLst>
              <a:ext uri="{FF2B5EF4-FFF2-40B4-BE49-F238E27FC236}">
                <a16:creationId xmlns:a16="http://schemas.microsoft.com/office/drawing/2014/main" id="{2B88EAB3-BD15-1993-2A1A-DB3F619564B6}"/>
              </a:ext>
            </a:extLst>
          </p:cNvPr>
          <p:cNvPicPr>
            <a:picLocks noChangeAspect="1"/>
          </p:cNvPicPr>
          <p:nvPr/>
        </p:nvPicPr>
        <p:blipFill>
          <a:blip r:embed="rId5"/>
          <a:stretch>
            <a:fillRect/>
          </a:stretch>
        </p:blipFill>
        <p:spPr>
          <a:xfrm>
            <a:off x="4684617" y="1708894"/>
            <a:ext cx="3004417" cy="29397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858033" y="785563"/>
            <a:ext cx="1479892"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STP</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9B7266-8838-8733-31F6-2B7FD6E00BCC}"/>
              </a:ext>
            </a:extLst>
          </p:cNvPr>
          <p:cNvSpPr txBox="1"/>
          <p:nvPr/>
        </p:nvSpPr>
        <p:spPr>
          <a:xfrm>
            <a:off x="858033" y="1093340"/>
            <a:ext cx="7878871" cy="307777"/>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vi-VN" dirty="0">
                <a:solidFill>
                  <a:schemeClr val="accent4">
                    <a:lumMod val="20000"/>
                    <a:lumOff val="80000"/>
                  </a:schemeClr>
                </a:solidFill>
                <a:latin typeface="+mj-lt"/>
              </a:rPr>
              <a:t>Chức năng: </a:t>
            </a:r>
            <a:r>
              <a:rPr lang="vi-VN" dirty="0">
                <a:solidFill>
                  <a:schemeClr val="accent4">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Giúp tìm ra và ngăn chặn được vòng lặp vật lý trong mạng</a:t>
            </a:r>
            <a:r>
              <a:rPr lang="vi-VN" dirty="0">
                <a:solidFill>
                  <a:schemeClr val="accent4">
                    <a:lumMod val="20000"/>
                    <a:lumOff val="80000"/>
                  </a:schemeClr>
                </a:solidFill>
                <a:effectLst/>
                <a:latin typeface="Times New Roman" panose="02020603050405020304" pitchFamily="18" charset="0"/>
                <a:ea typeface="Times New Roman" panose="02020603050405020304" pitchFamily="18" charset="0"/>
              </a:rPr>
              <a:t>.</a:t>
            </a:r>
            <a:endParaRPr lang="en-US" dirty="0">
              <a:solidFill>
                <a:schemeClr val="accent4">
                  <a:lumMod val="20000"/>
                  <a:lumOff val="80000"/>
                </a:schemeClr>
              </a:solidFill>
              <a:latin typeface="+mj-lt"/>
            </a:endParaRPr>
          </a:p>
        </p:txBody>
      </p:sp>
      <p:pic>
        <p:nvPicPr>
          <p:cNvPr id="7" name="Picture 6">
            <a:extLst>
              <a:ext uri="{FF2B5EF4-FFF2-40B4-BE49-F238E27FC236}">
                <a16:creationId xmlns:a16="http://schemas.microsoft.com/office/drawing/2014/main" id="{F8543549-BE14-8348-C0E4-C46793F1FC4F}"/>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5" name="Picture 4">
            <a:extLst>
              <a:ext uri="{FF2B5EF4-FFF2-40B4-BE49-F238E27FC236}">
                <a16:creationId xmlns:a16="http://schemas.microsoft.com/office/drawing/2014/main" id="{B7FF4519-61CF-0F94-E8B6-1E36E61DFAD8}"/>
              </a:ext>
            </a:extLst>
          </p:cNvPr>
          <p:cNvPicPr>
            <a:picLocks noChangeAspect="1"/>
          </p:cNvPicPr>
          <p:nvPr/>
        </p:nvPicPr>
        <p:blipFill>
          <a:blip r:embed="rId4"/>
          <a:stretch>
            <a:fillRect/>
          </a:stretch>
        </p:blipFill>
        <p:spPr>
          <a:xfrm>
            <a:off x="858033" y="1562521"/>
            <a:ext cx="3492249" cy="3366809"/>
          </a:xfrm>
          <a:prstGeom prst="rect">
            <a:avLst/>
          </a:prstGeom>
        </p:spPr>
      </p:pic>
      <p:pic>
        <p:nvPicPr>
          <p:cNvPr id="8" name="Picture 7">
            <a:extLst>
              <a:ext uri="{FF2B5EF4-FFF2-40B4-BE49-F238E27FC236}">
                <a16:creationId xmlns:a16="http://schemas.microsoft.com/office/drawing/2014/main" id="{58A43B8C-6245-234A-FF2A-CA41C82C7008}"/>
              </a:ext>
            </a:extLst>
          </p:cNvPr>
          <p:cNvPicPr>
            <a:picLocks noChangeAspect="1"/>
          </p:cNvPicPr>
          <p:nvPr/>
        </p:nvPicPr>
        <p:blipFill>
          <a:blip r:embed="rId5"/>
          <a:stretch>
            <a:fillRect/>
          </a:stretch>
        </p:blipFill>
        <p:spPr>
          <a:xfrm>
            <a:off x="4550963" y="1569414"/>
            <a:ext cx="3414187" cy="3359916"/>
          </a:xfrm>
          <a:prstGeom prst="rect">
            <a:avLst/>
          </a:prstGeom>
        </p:spPr>
      </p:pic>
    </p:spTree>
    <p:extLst>
      <p:ext uri="{BB962C8B-B14F-4D97-AF65-F5344CB8AC3E}">
        <p14:creationId xmlns:p14="http://schemas.microsoft.com/office/powerpoint/2010/main" val="3082883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858033" y="785563"/>
            <a:ext cx="1923925"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IP thiết bị</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32BF456-8348-8FCC-4007-F74FB4FCBF27}"/>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4" name="Picture 3">
            <a:extLst>
              <a:ext uri="{FF2B5EF4-FFF2-40B4-BE49-F238E27FC236}">
                <a16:creationId xmlns:a16="http://schemas.microsoft.com/office/drawing/2014/main" id="{E65D203B-CF10-FB62-1D47-2058B3860F07}"/>
              </a:ext>
            </a:extLst>
          </p:cNvPr>
          <p:cNvPicPr>
            <a:picLocks noChangeAspect="1"/>
          </p:cNvPicPr>
          <p:nvPr/>
        </p:nvPicPr>
        <p:blipFill>
          <a:blip r:embed="rId4"/>
          <a:stretch>
            <a:fillRect/>
          </a:stretch>
        </p:blipFill>
        <p:spPr>
          <a:xfrm>
            <a:off x="2428203" y="1093340"/>
            <a:ext cx="3933841" cy="3882899"/>
          </a:xfrm>
          <a:prstGeom prst="rect">
            <a:avLst/>
          </a:prstGeom>
        </p:spPr>
      </p:pic>
    </p:spTree>
    <p:extLst>
      <p:ext uri="{BB962C8B-B14F-4D97-AF65-F5344CB8AC3E}">
        <p14:creationId xmlns:p14="http://schemas.microsoft.com/office/powerpoint/2010/main" val="315067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858033" y="785563"/>
            <a:ext cx="2164375"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DHCP Server</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9B7266-8838-8733-31F6-2B7FD6E00BCC}"/>
              </a:ext>
            </a:extLst>
          </p:cNvPr>
          <p:cNvSpPr txBox="1"/>
          <p:nvPr/>
        </p:nvSpPr>
        <p:spPr>
          <a:xfrm>
            <a:off x="858033" y="1093340"/>
            <a:ext cx="7878871" cy="738664"/>
          </a:xfrm>
          <a:prstGeom prst="rect">
            <a:avLst/>
          </a:prstGeom>
          <a:noFill/>
        </p:spPr>
        <p:txBody>
          <a:bodyPr wrap="square" rtlCol="0">
            <a:spAutoFit/>
          </a:bodyPr>
          <a:lstStyle/>
          <a:p>
            <a:pPr>
              <a:buClr>
                <a:schemeClr val="bg1"/>
              </a:buClr>
            </a:pPr>
            <a:r>
              <a:rPr lang="vi-VN" dirty="0">
                <a:solidFill>
                  <a:schemeClr val="accent4">
                    <a:lumMod val="20000"/>
                    <a:lumOff val="80000"/>
                  </a:schemeClr>
                </a:solidFill>
                <a:effectLst/>
                <a:latin typeface="Times New Roman" panose="02020603050405020304" pitchFamily="18" charset="0"/>
                <a:ea typeface="Times New Roman" panose="02020603050405020304" pitchFamily="18" charset="0"/>
              </a:rPr>
              <a:t>Tạo các DHCP pool. Ngoài ra </a:t>
            </a:r>
            <a:r>
              <a:rPr lang="vi-VN" dirty="0">
                <a:solidFill>
                  <a:schemeClr val="accent4">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IP Helper sẽ giúp cho switch biết được server phân phát DHCP khi một client yêu cầu. </a:t>
            </a:r>
            <a:endParaRPr lang="en-US" dirty="0">
              <a:solidFill>
                <a:schemeClr val="accent4">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buClr>
                <a:schemeClr val="bg1"/>
              </a:buClr>
            </a:pPr>
            <a:endParaRPr lang="en-US" dirty="0">
              <a:solidFill>
                <a:schemeClr val="accent4">
                  <a:lumMod val="20000"/>
                  <a:lumOff val="80000"/>
                </a:schemeClr>
              </a:solidFill>
              <a:latin typeface="+mj-lt"/>
            </a:endParaRPr>
          </a:p>
        </p:txBody>
      </p:sp>
      <p:pic>
        <p:nvPicPr>
          <p:cNvPr id="8" name="Picture 7">
            <a:extLst>
              <a:ext uri="{FF2B5EF4-FFF2-40B4-BE49-F238E27FC236}">
                <a16:creationId xmlns:a16="http://schemas.microsoft.com/office/drawing/2014/main" id="{25FCDDC7-7B15-8547-2364-E1BD5A7ECBB8}"/>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9" name="Picture 8">
            <a:extLst>
              <a:ext uri="{FF2B5EF4-FFF2-40B4-BE49-F238E27FC236}">
                <a16:creationId xmlns:a16="http://schemas.microsoft.com/office/drawing/2014/main" id="{CB30BC6A-7BD2-EA93-90B1-F92693F5D8DD}"/>
              </a:ext>
            </a:extLst>
          </p:cNvPr>
          <p:cNvPicPr>
            <a:picLocks noChangeAspect="1"/>
          </p:cNvPicPr>
          <p:nvPr/>
        </p:nvPicPr>
        <p:blipFill>
          <a:blip r:embed="rId4"/>
          <a:stretch>
            <a:fillRect/>
          </a:stretch>
        </p:blipFill>
        <p:spPr>
          <a:xfrm>
            <a:off x="4689175" y="2409155"/>
            <a:ext cx="3472646" cy="1835392"/>
          </a:xfrm>
          <a:prstGeom prst="rect">
            <a:avLst/>
          </a:prstGeom>
        </p:spPr>
      </p:pic>
      <p:pic>
        <p:nvPicPr>
          <p:cNvPr id="6" name="Picture 5">
            <a:extLst>
              <a:ext uri="{FF2B5EF4-FFF2-40B4-BE49-F238E27FC236}">
                <a16:creationId xmlns:a16="http://schemas.microsoft.com/office/drawing/2014/main" id="{4928E556-7C64-ADA9-E6C9-C4A4879C4C64}"/>
              </a:ext>
            </a:extLst>
          </p:cNvPr>
          <p:cNvPicPr>
            <a:picLocks noChangeAspect="1"/>
          </p:cNvPicPr>
          <p:nvPr/>
        </p:nvPicPr>
        <p:blipFill>
          <a:blip r:embed="rId5"/>
          <a:stretch>
            <a:fillRect/>
          </a:stretch>
        </p:blipFill>
        <p:spPr>
          <a:xfrm>
            <a:off x="858033" y="1652360"/>
            <a:ext cx="3384010" cy="3311496"/>
          </a:xfrm>
          <a:prstGeom prst="rect">
            <a:avLst/>
          </a:prstGeom>
        </p:spPr>
      </p:pic>
    </p:spTree>
    <p:extLst>
      <p:ext uri="{BB962C8B-B14F-4D97-AF65-F5344CB8AC3E}">
        <p14:creationId xmlns:p14="http://schemas.microsoft.com/office/powerpoint/2010/main" val="154244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1620957"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HSRP</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9B7266-8838-8733-31F6-2B7FD6E00BCC}"/>
              </a:ext>
            </a:extLst>
          </p:cNvPr>
          <p:cNvSpPr txBox="1"/>
          <p:nvPr/>
        </p:nvSpPr>
        <p:spPr>
          <a:xfrm>
            <a:off x="162839" y="1037728"/>
            <a:ext cx="8574066" cy="954107"/>
          </a:xfrm>
          <a:prstGeom prst="rect">
            <a:avLst/>
          </a:prstGeom>
          <a:noFill/>
        </p:spPr>
        <p:txBody>
          <a:bodyPr wrap="square" rtlCol="0">
            <a:spAutoFit/>
          </a:bodyPr>
          <a:lstStyle/>
          <a:p>
            <a:pPr marL="285750" indent="-285750" algn="just">
              <a:buClr>
                <a:schemeClr val="bg1"/>
              </a:buClr>
              <a:buFont typeface="Wingdings" panose="05000000000000000000" pitchFamily="2" charset="2"/>
              <a:buChar char="v"/>
            </a:pPr>
            <a:r>
              <a:rPr lang="vi-VN" dirty="0">
                <a:solidFill>
                  <a:schemeClr val="accent4">
                    <a:lumMod val="20000"/>
                    <a:lumOff val="80000"/>
                  </a:schemeClr>
                </a:solidFill>
                <a:latin typeface="+mj-lt"/>
              </a:rPr>
              <a:t>Chức năng: </a:t>
            </a:r>
            <a:r>
              <a:rPr lang="vi-VN" dirty="0">
                <a:solidFill>
                  <a:schemeClr val="accent4">
                    <a:lumMod val="20000"/>
                    <a:lumOff val="80000"/>
                  </a:schemeClr>
                </a:solidFill>
                <a:effectLst/>
                <a:latin typeface="Times New Roman" panose="02020603050405020304" pitchFamily="18" charset="0"/>
                <a:ea typeface="Times New Roman" panose="02020603050405020304" pitchFamily="18" charset="0"/>
              </a:rPr>
              <a:t>Trong một hệ thống, khi một Router xảy ra các vấn đề như bị down, đứt đường hay cũng có thể là mất địa chỉ ip,.. ta cần hệ thống vẫn hoạt động bình thường qua các Router còn lại. Việc cấu hình HSRP sẽ giúp chúng ta cấu hình dự phòng cho trường hợp trên</a:t>
            </a:r>
            <a:r>
              <a:rPr lang="vi-VN" b="1" dirty="0">
                <a:solidFill>
                  <a:schemeClr val="accent4">
                    <a:lumMod val="20000"/>
                    <a:lumOff val="80000"/>
                  </a:schemeClr>
                </a:solidFill>
                <a:effectLst/>
                <a:latin typeface="Times New Roman" panose="02020603050405020304" pitchFamily="18" charset="0"/>
                <a:ea typeface="Times New Roman" panose="02020603050405020304" pitchFamily="18" charset="0"/>
              </a:rPr>
              <a:t>. </a:t>
            </a:r>
            <a:r>
              <a:rPr lang="vi-VN" dirty="0">
                <a:solidFill>
                  <a:schemeClr val="accent4">
                    <a:lumMod val="20000"/>
                    <a:lumOff val="80000"/>
                  </a:schemeClr>
                </a:solidFill>
                <a:effectLst/>
                <a:latin typeface="Times New Roman" panose="02020603050405020304" pitchFamily="18" charset="0"/>
                <a:ea typeface="Times New Roman" panose="02020603050405020304" pitchFamily="18" charset="0"/>
              </a:rPr>
              <a:t>Cấu hình HSRP để tạo ra một Router có gateway ảo cho mạng Lan để dự phòng gateway cho hệ thống.</a:t>
            </a:r>
            <a:endParaRPr lang="en-US" dirty="0">
              <a:solidFill>
                <a:schemeClr val="accent4">
                  <a:lumMod val="20000"/>
                  <a:lumOff val="80000"/>
                </a:schemeClr>
              </a:solidFill>
              <a:latin typeface="+mj-lt"/>
            </a:endParaRPr>
          </a:p>
        </p:txBody>
      </p:sp>
      <p:pic>
        <p:nvPicPr>
          <p:cNvPr id="8" name="Picture 7">
            <a:extLst>
              <a:ext uri="{FF2B5EF4-FFF2-40B4-BE49-F238E27FC236}">
                <a16:creationId xmlns:a16="http://schemas.microsoft.com/office/drawing/2014/main" id="{118C86DC-7FA9-2E9B-62EE-196EEF4C868A}"/>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6" name="Picture 5">
            <a:extLst>
              <a:ext uri="{FF2B5EF4-FFF2-40B4-BE49-F238E27FC236}">
                <a16:creationId xmlns:a16="http://schemas.microsoft.com/office/drawing/2014/main" id="{F0A91A54-5A76-66E4-F7E8-DD368B720286}"/>
              </a:ext>
            </a:extLst>
          </p:cNvPr>
          <p:cNvPicPr>
            <a:picLocks noChangeAspect="1"/>
          </p:cNvPicPr>
          <p:nvPr/>
        </p:nvPicPr>
        <p:blipFill>
          <a:blip r:embed="rId4"/>
          <a:stretch>
            <a:fillRect/>
          </a:stretch>
        </p:blipFill>
        <p:spPr>
          <a:xfrm>
            <a:off x="4635690" y="1991835"/>
            <a:ext cx="2994607" cy="2977145"/>
          </a:xfrm>
          <a:prstGeom prst="rect">
            <a:avLst/>
          </a:prstGeom>
        </p:spPr>
      </p:pic>
      <p:pic>
        <p:nvPicPr>
          <p:cNvPr id="10" name="Picture 9">
            <a:extLst>
              <a:ext uri="{FF2B5EF4-FFF2-40B4-BE49-F238E27FC236}">
                <a16:creationId xmlns:a16="http://schemas.microsoft.com/office/drawing/2014/main" id="{BCB31258-566D-38B1-D552-7A13B893899C}"/>
              </a:ext>
            </a:extLst>
          </p:cNvPr>
          <p:cNvPicPr>
            <a:picLocks noChangeAspect="1"/>
          </p:cNvPicPr>
          <p:nvPr/>
        </p:nvPicPr>
        <p:blipFill>
          <a:blip r:embed="rId5"/>
          <a:stretch>
            <a:fillRect/>
          </a:stretch>
        </p:blipFill>
        <p:spPr>
          <a:xfrm>
            <a:off x="1130644" y="2299612"/>
            <a:ext cx="3163330" cy="2233567"/>
          </a:xfrm>
          <a:prstGeom prst="rect">
            <a:avLst/>
          </a:prstGeom>
        </p:spPr>
      </p:pic>
    </p:spTree>
    <p:extLst>
      <p:ext uri="{BB962C8B-B14F-4D97-AF65-F5344CB8AC3E}">
        <p14:creationId xmlns:p14="http://schemas.microsoft.com/office/powerpoint/2010/main" val="219493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1600118"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OSPF</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9B7266-8838-8733-31F6-2B7FD6E00BCC}"/>
              </a:ext>
            </a:extLst>
          </p:cNvPr>
          <p:cNvSpPr txBox="1"/>
          <p:nvPr/>
        </p:nvSpPr>
        <p:spPr>
          <a:xfrm>
            <a:off x="162839" y="1037728"/>
            <a:ext cx="8574066" cy="307777"/>
          </a:xfrm>
          <a:prstGeom prst="rect">
            <a:avLst/>
          </a:prstGeom>
          <a:noFill/>
        </p:spPr>
        <p:txBody>
          <a:bodyPr wrap="square" rtlCol="0">
            <a:spAutoFit/>
          </a:bodyPr>
          <a:lstStyle/>
          <a:p>
            <a:pPr marL="285750" indent="-285750" algn="just">
              <a:buClr>
                <a:schemeClr val="bg1"/>
              </a:buClr>
              <a:buFont typeface="Wingdings" panose="05000000000000000000" pitchFamily="2" charset="2"/>
              <a:buChar char="v"/>
            </a:pPr>
            <a:r>
              <a:rPr lang="vi-VN" dirty="0">
                <a:solidFill>
                  <a:schemeClr val="accent4">
                    <a:lumMod val="20000"/>
                    <a:lumOff val="80000"/>
                  </a:schemeClr>
                </a:solidFill>
                <a:latin typeface="+mj-lt"/>
              </a:rPr>
              <a:t>Chức năng: </a:t>
            </a:r>
            <a:r>
              <a:rPr lang="vi-VN" dirty="0">
                <a:solidFill>
                  <a:schemeClr val="accent4">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Giúp router tự động “học được” các route của các router hoặc switch(layer) lân cận nó.</a:t>
            </a:r>
            <a:endParaRPr lang="en-US" dirty="0">
              <a:solidFill>
                <a:schemeClr val="accent4">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D6C7507-7DDB-A983-3C4D-2B5CE79A1FBE}"/>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6" name="Picture 5">
            <a:extLst>
              <a:ext uri="{FF2B5EF4-FFF2-40B4-BE49-F238E27FC236}">
                <a16:creationId xmlns:a16="http://schemas.microsoft.com/office/drawing/2014/main" id="{60059D44-C7CA-4CC7-91EC-57A7A0FB1334}"/>
              </a:ext>
            </a:extLst>
          </p:cNvPr>
          <p:cNvPicPr>
            <a:picLocks noChangeAspect="1"/>
          </p:cNvPicPr>
          <p:nvPr/>
        </p:nvPicPr>
        <p:blipFill>
          <a:blip r:embed="rId4"/>
          <a:stretch>
            <a:fillRect/>
          </a:stretch>
        </p:blipFill>
        <p:spPr>
          <a:xfrm>
            <a:off x="774078" y="1735905"/>
            <a:ext cx="2889701" cy="2971025"/>
          </a:xfrm>
          <a:prstGeom prst="rect">
            <a:avLst/>
          </a:prstGeom>
        </p:spPr>
      </p:pic>
      <p:pic>
        <p:nvPicPr>
          <p:cNvPr id="9" name="Picture 8">
            <a:extLst>
              <a:ext uri="{FF2B5EF4-FFF2-40B4-BE49-F238E27FC236}">
                <a16:creationId xmlns:a16="http://schemas.microsoft.com/office/drawing/2014/main" id="{1CC7DC14-DD7D-0F20-BDEC-159D69A3AFDA}"/>
              </a:ext>
            </a:extLst>
          </p:cNvPr>
          <p:cNvPicPr>
            <a:picLocks noChangeAspect="1"/>
          </p:cNvPicPr>
          <p:nvPr/>
        </p:nvPicPr>
        <p:blipFill>
          <a:blip r:embed="rId5"/>
          <a:stretch>
            <a:fillRect/>
          </a:stretch>
        </p:blipFill>
        <p:spPr>
          <a:xfrm>
            <a:off x="4259816" y="1538008"/>
            <a:ext cx="3333411" cy="3299496"/>
          </a:xfrm>
          <a:prstGeom prst="rect">
            <a:avLst/>
          </a:prstGeom>
        </p:spPr>
      </p:pic>
    </p:spTree>
    <p:extLst>
      <p:ext uri="{BB962C8B-B14F-4D97-AF65-F5344CB8AC3E}">
        <p14:creationId xmlns:p14="http://schemas.microsoft.com/office/powerpoint/2010/main" val="433816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2185214"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Default Route</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9B7266-8838-8733-31F6-2B7FD6E00BCC}"/>
              </a:ext>
            </a:extLst>
          </p:cNvPr>
          <p:cNvSpPr txBox="1"/>
          <p:nvPr/>
        </p:nvSpPr>
        <p:spPr>
          <a:xfrm>
            <a:off x="162839" y="1037728"/>
            <a:ext cx="8574066" cy="307777"/>
          </a:xfrm>
          <a:prstGeom prst="rect">
            <a:avLst/>
          </a:prstGeom>
          <a:noFill/>
        </p:spPr>
        <p:txBody>
          <a:bodyPr wrap="square" rtlCol="0">
            <a:spAutoFit/>
          </a:bodyPr>
          <a:lstStyle/>
          <a:p>
            <a:pPr marL="285750" indent="-285750" algn="just">
              <a:buClr>
                <a:schemeClr val="bg1"/>
              </a:buClr>
              <a:buFont typeface="Wingdings" panose="05000000000000000000" pitchFamily="2" charset="2"/>
              <a:buChar char="v"/>
            </a:pPr>
            <a:r>
              <a:rPr lang="vi-VN" dirty="0">
                <a:solidFill>
                  <a:schemeClr val="accent4">
                    <a:lumMod val="20000"/>
                    <a:lumOff val="80000"/>
                  </a:schemeClr>
                </a:solidFill>
                <a:latin typeface="+mj-lt"/>
              </a:rPr>
              <a:t>Chức năng: </a:t>
            </a:r>
            <a:r>
              <a:rPr lang="vi-VN" dirty="0">
                <a:solidFill>
                  <a:schemeClr val="accent4">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Thiết lập default route để các gói tin ở bên trong có thể ra bên ngoài.</a:t>
            </a:r>
            <a:endParaRPr lang="en-US" dirty="0">
              <a:solidFill>
                <a:schemeClr val="accent4">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FADA15A-9C2B-F9CB-4627-6B10713C6256}"/>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5" name="Picture 4">
            <a:extLst>
              <a:ext uri="{FF2B5EF4-FFF2-40B4-BE49-F238E27FC236}">
                <a16:creationId xmlns:a16="http://schemas.microsoft.com/office/drawing/2014/main" id="{2AD407DD-FE6D-9F78-9505-2521953C7F41}"/>
              </a:ext>
            </a:extLst>
          </p:cNvPr>
          <p:cNvPicPr>
            <a:picLocks noChangeAspect="1"/>
          </p:cNvPicPr>
          <p:nvPr/>
        </p:nvPicPr>
        <p:blipFill>
          <a:blip r:embed="rId4"/>
          <a:stretch>
            <a:fillRect/>
          </a:stretch>
        </p:blipFill>
        <p:spPr>
          <a:xfrm>
            <a:off x="514820" y="2262665"/>
            <a:ext cx="3406435" cy="1470787"/>
          </a:xfrm>
          <a:prstGeom prst="rect">
            <a:avLst/>
          </a:prstGeom>
        </p:spPr>
      </p:pic>
      <p:pic>
        <p:nvPicPr>
          <p:cNvPr id="9" name="Picture 8">
            <a:extLst>
              <a:ext uri="{FF2B5EF4-FFF2-40B4-BE49-F238E27FC236}">
                <a16:creationId xmlns:a16="http://schemas.microsoft.com/office/drawing/2014/main" id="{10953F83-4445-9F50-5B1C-FD4CCD7AB0BB}"/>
              </a:ext>
            </a:extLst>
          </p:cNvPr>
          <p:cNvPicPr>
            <a:picLocks noChangeAspect="1"/>
          </p:cNvPicPr>
          <p:nvPr/>
        </p:nvPicPr>
        <p:blipFill>
          <a:blip r:embed="rId5"/>
          <a:stretch>
            <a:fillRect/>
          </a:stretch>
        </p:blipFill>
        <p:spPr>
          <a:xfrm>
            <a:off x="4362205" y="1653282"/>
            <a:ext cx="2996244" cy="3032398"/>
          </a:xfrm>
          <a:prstGeom prst="rect">
            <a:avLst/>
          </a:prstGeom>
        </p:spPr>
      </p:pic>
    </p:spTree>
    <p:extLst>
      <p:ext uri="{BB962C8B-B14F-4D97-AF65-F5344CB8AC3E}">
        <p14:creationId xmlns:p14="http://schemas.microsoft.com/office/powerpoint/2010/main" val="296971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4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accent4"/>
                </a:solidFill>
              </a:rPr>
              <a:t>DANH SÁCH THÀNH VIÊN NHÓM 11</a:t>
            </a:r>
            <a:endParaRPr dirty="0"/>
          </a:p>
        </p:txBody>
      </p:sp>
      <p:sp>
        <p:nvSpPr>
          <p:cNvPr id="1207" name="Google Shape;1207;p42"/>
          <p:cNvSpPr txBox="1">
            <a:spLocks noGrp="1"/>
          </p:cNvSpPr>
          <p:nvPr>
            <p:ph type="body" idx="1"/>
          </p:nvPr>
        </p:nvSpPr>
        <p:spPr>
          <a:xfrm>
            <a:off x="3162576" y="1768695"/>
            <a:ext cx="3733002" cy="4170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dirty="0"/>
              <a:t>51900</a:t>
            </a:r>
            <a:r>
              <a:rPr lang="en-US" sz="1600" dirty="0"/>
              <a:t>827</a:t>
            </a:r>
            <a:r>
              <a:rPr lang="vi-VN" sz="1600" dirty="0"/>
              <a:t> – Ph</a:t>
            </a:r>
            <a:r>
              <a:rPr lang="en-US" sz="1600" dirty="0"/>
              <a:t>an </a:t>
            </a:r>
            <a:r>
              <a:rPr lang="en-US" sz="1600" dirty="0" err="1"/>
              <a:t>Duy</a:t>
            </a:r>
            <a:r>
              <a:rPr lang="en-US" sz="1600" dirty="0"/>
              <a:t> </a:t>
            </a:r>
            <a:r>
              <a:rPr lang="vi-VN" sz="1600" dirty="0"/>
              <a:t>Tâm</a:t>
            </a:r>
            <a:endParaRPr sz="1600" dirty="0"/>
          </a:p>
        </p:txBody>
      </p:sp>
      <p:sp>
        <p:nvSpPr>
          <p:cNvPr id="5" name="Google Shape;1207;p42">
            <a:extLst>
              <a:ext uri="{FF2B5EF4-FFF2-40B4-BE49-F238E27FC236}">
                <a16:creationId xmlns:a16="http://schemas.microsoft.com/office/drawing/2014/main" id="{4E4BB08F-F782-6E40-4B56-C527F7C74EFB}"/>
              </a:ext>
            </a:extLst>
          </p:cNvPr>
          <p:cNvSpPr txBox="1">
            <a:spLocks/>
          </p:cNvSpPr>
          <p:nvPr/>
        </p:nvSpPr>
        <p:spPr>
          <a:xfrm>
            <a:off x="3162576" y="2287734"/>
            <a:ext cx="3733002" cy="417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400"/>
              <a:buFont typeface="Overpass"/>
              <a:buChar char="●"/>
              <a:defRPr sz="1050" b="0" i="0" u="none" strike="noStrike" cap="none">
                <a:solidFill>
                  <a:schemeClr val="lt1"/>
                </a:solidFill>
                <a:latin typeface="Overpass"/>
                <a:ea typeface="Overpass"/>
                <a:cs typeface="Overpass"/>
                <a:sym typeface="Overpass"/>
              </a:defRPr>
            </a:lvl1pPr>
            <a:lvl2pPr marL="914400" marR="0" lvl="1" indent="-317500" algn="l" rtl="0">
              <a:lnSpc>
                <a:spcPct val="115000"/>
              </a:lnSpc>
              <a:spcBef>
                <a:spcPts val="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2pPr>
            <a:lvl3pPr marL="1371600" marR="0" lvl="2" indent="-317500" algn="l" rtl="0">
              <a:lnSpc>
                <a:spcPct val="115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3pPr>
            <a:lvl4pPr marL="1828800" marR="0" lvl="3" indent="-317500" algn="l" rtl="0">
              <a:lnSpc>
                <a:spcPct val="115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4pPr>
            <a:lvl5pPr marL="2286000" marR="0" lvl="4" indent="-317500" algn="l" rtl="0">
              <a:lnSpc>
                <a:spcPct val="115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5pPr>
            <a:lvl6pPr marL="2743200" marR="0" lvl="5" indent="-317500" algn="l" rtl="0">
              <a:lnSpc>
                <a:spcPct val="115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6pPr>
            <a:lvl7pPr marL="3200400" marR="0" lvl="6" indent="-317500" algn="l" rtl="0">
              <a:lnSpc>
                <a:spcPct val="115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7pPr>
            <a:lvl8pPr marL="3657600" marR="0" lvl="7" indent="-317500" algn="l" rtl="0">
              <a:lnSpc>
                <a:spcPct val="115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8pPr>
            <a:lvl9pPr marL="4114800" marR="0" lvl="8" indent="-317500" algn="l" rtl="0">
              <a:lnSpc>
                <a:spcPct val="115000"/>
              </a:lnSpc>
              <a:spcBef>
                <a:spcPts val="1600"/>
              </a:spcBef>
              <a:spcAft>
                <a:spcPts val="160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9pPr>
          </a:lstStyle>
          <a:p>
            <a:pPr marL="0" indent="0">
              <a:buFont typeface="Overpass"/>
              <a:buNone/>
            </a:pPr>
            <a:r>
              <a:rPr lang="vi-VN" sz="1600" dirty="0"/>
              <a:t>51900677 – Lê Quốc Trường</a:t>
            </a:r>
          </a:p>
        </p:txBody>
      </p:sp>
      <p:pic>
        <p:nvPicPr>
          <p:cNvPr id="6" name="Picture 5">
            <a:extLst>
              <a:ext uri="{FF2B5EF4-FFF2-40B4-BE49-F238E27FC236}">
                <a16:creationId xmlns:a16="http://schemas.microsoft.com/office/drawing/2014/main" id="{EE2404B5-0A72-2C19-F7FD-55811F60A045}"/>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1802096"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Wireless</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A02D0D2-3C2A-45E6-7668-E68E015373E3}"/>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3" name="Picture 2">
            <a:extLst>
              <a:ext uri="{FF2B5EF4-FFF2-40B4-BE49-F238E27FC236}">
                <a16:creationId xmlns:a16="http://schemas.microsoft.com/office/drawing/2014/main" id="{3CA7EB52-A134-4504-027D-E0CA8473F600}"/>
              </a:ext>
            </a:extLst>
          </p:cNvPr>
          <p:cNvPicPr>
            <a:picLocks noChangeAspect="1"/>
          </p:cNvPicPr>
          <p:nvPr/>
        </p:nvPicPr>
        <p:blipFill>
          <a:blip r:embed="rId4"/>
          <a:stretch>
            <a:fillRect/>
          </a:stretch>
        </p:blipFill>
        <p:spPr>
          <a:xfrm>
            <a:off x="1888713" y="1133801"/>
            <a:ext cx="5366574" cy="3716542"/>
          </a:xfrm>
          <a:prstGeom prst="rect">
            <a:avLst/>
          </a:prstGeom>
        </p:spPr>
      </p:pic>
    </p:spTree>
    <p:extLst>
      <p:ext uri="{BB962C8B-B14F-4D97-AF65-F5344CB8AC3E}">
        <p14:creationId xmlns:p14="http://schemas.microsoft.com/office/powerpoint/2010/main" val="159785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2007281"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Access List</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404125D-99A3-1EDB-5B94-A5A42828BE32}"/>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4" name="Picture 3">
            <a:extLst>
              <a:ext uri="{FF2B5EF4-FFF2-40B4-BE49-F238E27FC236}">
                <a16:creationId xmlns:a16="http://schemas.microsoft.com/office/drawing/2014/main" id="{021C0980-9CAA-340D-1148-CE61CACD52D2}"/>
              </a:ext>
            </a:extLst>
          </p:cNvPr>
          <p:cNvPicPr>
            <a:picLocks noChangeAspect="1"/>
          </p:cNvPicPr>
          <p:nvPr/>
        </p:nvPicPr>
        <p:blipFill>
          <a:blip r:embed="rId4"/>
          <a:stretch>
            <a:fillRect/>
          </a:stretch>
        </p:blipFill>
        <p:spPr>
          <a:xfrm>
            <a:off x="717006" y="1884236"/>
            <a:ext cx="3317087" cy="1538586"/>
          </a:xfrm>
          <a:prstGeom prst="rect">
            <a:avLst/>
          </a:prstGeom>
        </p:spPr>
      </p:pic>
      <p:pic>
        <p:nvPicPr>
          <p:cNvPr id="9" name="Picture 8">
            <a:extLst>
              <a:ext uri="{FF2B5EF4-FFF2-40B4-BE49-F238E27FC236}">
                <a16:creationId xmlns:a16="http://schemas.microsoft.com/office/drawing/2014/main" id="{2DF5AE29-0E31-0CC4-4ABC-5C5CC8C39E6B}"/>
              </a:ext>
            </a:extLst>
          </p:cNvPr>
          <p:cNvPicPr>
            <a:picLocks noChangeAspect="1"/>
          </p:cNvPicPr>
          <p:nvPr/>
        </p:nvPicPr>
        <p:blipFill>
          <a:blip r:embed="rId5"/>
          <a:stretch>
            <a:fillRect/>
          </a:stretch>
        </p:blipFill>
        <p:spPr>
          <a:xfrm>
            <a:off x="4192881" y="1118285"/>
            <a:ext cx="3670560" cy="3617441"/>
          </a:xfrm>
          <a:prstGeom prst="rect">
            <a:avLst/>
          </a:prstGeom>
        </p:spPr>
      </p:pic>
    </p:spTree>
    <p:extLst>
      <p:ext uri="{BB962C8B-B14F-4D97-AF65-F5344CB8AC3E}">
        <p14:creationId xmlns:p14="http://schemas.microsoft.com/office/powerpoint/2010/main" val="403800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2113079"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Port Security</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404125D-99A3-1EDB-5B94-A5A42828BE32}"/>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5" name="Picture 4">
            <a:extLst>
              <a:ext uri="{FF2B5EF4-FFF2-40B4-BE49-F238E27FC236}">
                <a16:creationId xmlns:a16="http://schemas.microsoft.com/office/drawing/2014/main" id="{F0B2CB20-3B04-D62C-E4ED-4C628FDCE678}"/>
              </a:ext>
            </a:extLst>
          </p:cNvPr>
          <p:cNvPicPr>
            <a:picLocks noChangeAspect="1"/>
          </p:cNvPicPr>
          <p:nvPr/>
        </p:nvPicPr>
        <p:blipFill>
          <a:blip r:embed="rId4"/>
          <a:stretch>
            <a:fillRect/>
          </a:stretch>
        </p:blipFill>
        <p:spPr>
          <a:xfrm>
            <a:off x="810611" y="1538415"/>
            <a:ext cx="3089643" cy="2924311"/>
          </a:xfrm>
          <a:prstGeom prst="rect">
            <a:avLst/>
          </a:prstGeom>
        </p:spPr>
      </p:pic>
      <p:pic>
        <p:nvPicPr>
          <p:cNvPr id="8" name="Picture 7">
            <a:extLst>
              <a:ext uri="{FF2B5EF4-FFF2-40B4-BE49-F238E27FC236}">
                <a16:creationId xmlns:a16="http://schemas.microsoft.com/office/drawing/2014/main" id="{AB526E06-1383-1705-6534-1BE2053FBAA8}"/>
              </a:ext>
            </a:extLst>
          </p:cNvPr>
          <p:cNvPicPr>
            <a:picLocks noChangeAspect="1"/>
          </p:cNvPicPr>
          <p:nvPr/>
        </p:nvPicPr>
        <p:blipFill>
          <a:blip r:embed="rId5"/>
          <a:stretch>
            <a:fillRect/>
          </a:stretch>
        </p:blipFill>
        <p:spPr>
          <a:xfrm>
            <a:off x="4301900" y="1037728"/>
            <a:ext cx="3913067" cy="3790435"/>
          </a:xfrm>
          <a:prstGeom prst="rect">
            <a:avLst/>
          </a:prstGeom>
        </p:spPr>
      </p:pic>
    </p:spTree>
    <p:extLst>
      <p:ext uri="{BB962C8B-B14F-4D97-AF65-F5344CB8AC3E}">
        <p14:creationId xmlns:p14="http://schemas.microsoft.com/office/powerpoint/2010/main" val="606140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2218877"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dịch vụ Server</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EAB1FE-801C-CCE9-84A3-6474A3EB19A8}"/>
              </a:ext>
            </a:extLst>
          </p:cNvPr>
          <p:cNvSpPr txBox="1"/>
          <p:nvPr/>
        </p:nvSpPr>
        <p:spPr>
          <a:xfrm>
            <a:off x="488515" y="1037728"/>
            <a:ext cx="1478071" cy="307777"/>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vi-VN" dirty="0">
                <a:solidFill>
                  <a:schemeClr val="accent4">
                    <a:lumMod val="20000"/>
                    <a:lumOff val="80000"/>
                  </a:schemeClr>
                </a:solidFill>
                <a:latin typeface="+mj-lt"/>
              </a:rPr>
              <a:t>DNS Server</a:t>
            </a:r>
            <a:endParaRPr lang="en-US" dirty="0">
              <a:solidFill>
                <a:schemeClr val="accent4">
                  <a:lumMod val="20000"/>
                  <a:lumOff val="80000"/>
                </a:schemeClr>
              </a:solidFill>
              <a:latin typeface="+mj-lt"/>
            </a:endParaRPr>
          </a:p>
        </p:txBody>
      </p:sp>
      <p:pic>
        <p:nvPicPr>
          <p:cNvPr id="7" name="Picture 6">
            <a:extLst>
              <a:ext uri="{FF2B5EF4-FFF2-40B4-BE49-F238E27FC236}">
                <a16:creationId xmlns:a16="http://schemas.microsoft.com/office/drawing/2014/main" id="{5256998E-C2FD-6C76-8A3B-D26368556501}"/>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5" name="Picture 4">
            <a:extLst>
              <a:ext uri="{FF2B5EF4-FFF2-40B4-BE49-F238E27FC236}">
                <a16:creationId xmlns:a16="http://schemas.microsoft.com/office/drawing/2014/main" id="{32AE7BA3-0B7B-311B-ADDA-7BC835682FFD}"/>
              </a:ext>
            </a:extLst>
          </p:cNvPr>
          <p:cNvPicPr>
            <a:picLocks noChangeAspect="1"/>
          </p:cNvPicPr>
          <p:nvPr/>
        </p:nvPicPr>
        <p:blipFill>
          <a:blip r:embed="rId4"/>
          <a:stretch>
            <a:fillRect/>
          </a:stretch>
        </p:blipFill>
        <p:spPr>
          <a:xfrm>
            <a:off x="1106604" y="1653282"/>
            <a:ext cx="2977303" cy="2951488"/>
          </a:xfrm>
          <a:prstGeom prst="rect">
            <a:avLst/>
          </a:prstGeom>
        </p:spPr>
      </p:pic>
      <p:pic>
        <p:nvPicPr>
          <p:cNvPr id="10" name="Picture 9">
            <a:extLst>
              <a:ext uri="{FF2B5EF4-FFF2-40B4-BE49-F238E27FC236}">
                <a16:creationId xmlns:a16="http://schemas.microsoft.com/office/drawing/2014/main" id="{EB80D2E7-7D1D-1B84-9AEB-738ECB607399}"/>
              </a:ext>
            </a:extLst>
          </p:cNvPr>
          <p:cNvPicPr>
            <a:picLocks noChangeAspect="1"/>
          </p:cNvPicPr>
          <p:nvPr/>
        </p:nvPicPr>
        <p:blipFill>
          <a:blip r:embed="rId5"/>
          <a:stretch>
            <a:fillRect/>
          </a:stretch>
        </p:blipFill>
        <p:spPr>
          <a:xfrm>
            <a:off x="4468851" y="1623601"/>
            <a:ext cx="3050235" cy="3010849"/>
          </a:xfrm>
          <a:prstGeom prst="rect">
            <a:avLst/>
          </a:prstGeom>
        </p:spPr>
      </p:pic>
    </p:spTree>
    <p:extLst>
      <p:ext uri="{BB962C8B-B14F-4D97-AF65-F5344CB8AC3E}">
        <p14:creationId xmlns:p14="http://schemas.microsoft.com/office/powerpoint/2010/main" val="1707219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2218877"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dịch vụ Server</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EAB1FE-801C-CCE9-84A3-6474A3EB19A8}"/>
              </a:ext>
            </a:extLst>
          </p:cNvPr>
          <p:cNvSpPr txBox="1"/>
          <p:nvPr/>
        </p:nvSpPr>
        <p:spPr>
          <a:xfrm>
            <a:off x="488515" y="1037728"/>
            <a:ext cx="1478071" cy="307777"/>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vi-VN" dirty="0">
                <a:solidFill>
                  <a:schemeClr val="accent4">
                    <a:lumMod val="20000"/>
                    <a:lumOff val="80000"/>
                  </a:schemeClr>
                </a:solidFill>
                <a:latin typeface="+mj-lt"/>
              </a:rPr>
              <a:t>Web Server</a:t>
            </a:r>
            <a:endParaRPr lang="en-US" dirty="0">
              <a:solidFill>
                <a:schemeClr val="accent4">
                  <a:lumMod val="20000"/>
                  <a:lumOff val="80000"/>
                </a:schemeClr>
              </a:solidFill>
              <a:latin typeface="+mj-lt"/>
            </a:endParaRPr>
          </a:p>
        </p:txBody>
      </p:sp>
      <p:pic>
        <p:nvPicPr>
          <p:cNvPr id="6" name="Picture 5">
            <a:extLst>
              <a:ext uri="{FF2B5EF4-FFF2-40B4-BE49-F238E27FC236}">
                <a16:creationId xmlns:a16="http://schemas.microsoft.com/office/drawing/2014/main" id="{929ABB59-9055-C68E-9F3A-B84E143D968A}"/>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5" name="Picture 4">
            <a:extLst>
              <a:ext uri="{FF2B5EF4-FFF2-40B4-BE49-F238E27FC236}">
                <a16:creationId xmlns:a16="http://schemas.microsoft.com/office/drawing/2014/main" id="{A326DDDC-E0E3-ED35-79E3-EDA9FF5C49A3}"/>
              </a:ext>
            </a:extLst>
          </p:cNvPr>
          <p:cNvPicPr>
            <a:picLocks noChangeAspect="1"/>
          </p:cNvPicPr>
          <p:nvPr/>
        </p:nvPicPr>
        <p:blipFill>
          <a:blip r:embed="rId4"/>
          <a:stretch>
            <a:fillRect/>
          </a:stretch>
        </p:blipFill>
        <p:spPr>
          <a:xfrm>
            <a:off x="2381716" y="1444202"/>
            <a:ext cx="3674559" cy="3601068"/>
          </a:xfrm>
          <a:prstGeom prst="rect">
            <a:avLst/>
          </a:prstGeom>
        </p:spPr>
      </p:pic>
    </p:spTree>
    <p:extLst>
      <p:ext uri="{BB962C8B-B14F-4D97-AF65-F5344CB8AC3E}">
        <p14:creationId xmlns:p14="http://schemas.microsoft.com/office/powerpoint/2010/main" val="825283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2218877"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dịch vụ Server</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EAB1FE-801C-CCE9-84A3-6474A3EB19A8}"/>
              </a:ext>
            </a:extLst>
          </p:cNvPr>
          <p:cNvSpPr txBox="1"/>
          <p:nvPr/>
        </p:nvSpPr>
        <p:spPr>
          <a:xfrm>
            <a:off x="488515" y="1037728"/>
            <a:ext cx="1478071" cy="307777"/>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vi-VN" dirty="0">
                <a:solidFill>
                  <a:schemeClr val="accent4">
                    <a:lumMod val="20000"/>
                    <a:lumOff val="80000"/>
                  </a:schemeClr>
                </a:solidFill>
                <a:latin typeface="+mj-lt"/>
              </a:rPr>
              <a:t>Mail Server </a:t>
            </a:r>
            <a:endParaRPr lang="en-US" dirty="0">
              <a:solidFill>
                <a:schemeClr val="accent4">
                  <a:lumMod val="20000"/>
                  <a:lumOff val="80000"/>
                </a:schemeClr>
              </a:solidFill>
              <a:latin typeface="+mj-lt"/>
            </a:endParaRPr>
          </a:p>
        </p:txBody>
      </p:sp>
      <p:pic>
        <p:nvPicPr>
          <p:cNvPr id="8" name="Picture 7">
            <a:extLst>
              <a:ext uri="{FF2B5EF4-FFF2-40B4-BE49-F238E27FC236}">
                <a16:creationId xmlns:a16="http://schemas.microsoft.com/office/drawing/2014/main" id="{592228A2-0853-53D7-1BE6-7862426A2E14}"/>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5" name="Picture 4">
            <a:extLst>
              <a:ext uri="{FF2B5EF4-FFF2-40B4-BE49-F238E27FC236}">
                <a16:creationId xmlns:a16="http://schemas.microsoft.com/office/drawing/2014/main" id="{ACDC0325-E88D-320B-3F8E-C77DCB6CC042}"/>
              </a:ext>
            </a:extLst>
          </p:cNvPr>
          <p:cNvPicPr>
            <a:picLocks noChangeAspect="1"/>
          </p:cNvPicPr>
          <p:nvPr/>
        </p:nvPicPr>
        <p:blipFill>
          <a:blip r:embed="rId4"/>
          <a:stretch>
            <a:fillRect/>
          </a:stretch>
        </p:blipFill>
        <p:spPr>
          <a:xfrm>
            <a:off x="1148572" y="1699124"/>
            <a:ext cx="2816874" cy="2772418"/>
          </a:xfrm>
          <a:prstGeom prst="rect">
            <a:avLst/>
          </a:prstGeom>
        </p:spPr>
      </p:pic>
      <p:pic>
        <p:nvPicPr>
          <p:cNvPr id="11" name="Picture 10">
            <a:extLst>
              <a:ext uri="{FF2B5EF4-FFF2-40B4-BE49-F238E27FC236}">
                <a16:creationId xmlns:a16="http://schemas.microsoft.com/office/drawing/2014/main" id="{41BE900B-E8F7-A5E0-9C0D-9F42C66BF33A}"/>
              </a:ext>
            </a:extLst>
          </p:cNvPr>
          <p:cNvPicPr>
            <a:picLocks noChangeAspect="1"/>
          </p:cNvPicPr>
          <p:nvPr/>
        </p:nvPicPr>
        <p:blipFill>
          <a:blip r:embed="rId5"/>
          <a:stretch>
            <a:fillRect/>
          </a:stretch>
        </p:blipFill>
        <p:spPr>
          <a:xfrm>
            <a:off x="4324432" y="1739357"/>
            <a:ext cx="3937561" cy="2732185"/>
          </a:xfrm>
          <a:prstGeom prst="rect">
            <a:avLst/>
          </a:prstGeom>
        </p:spPr>
      </p:pic>
    </p:spTree>
    <p:extLst>
      <p:ext uri="{BB962C8B-B14F-4D97-AF65-F5344CB8AC3E}">
        <p14:creationId xmlns:p14="http://schemas.microsoft.com/office/powerpoint/2010/main" val="3468570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54"/>
          <p:cNvSpPr txBox="1">
            <a:spLocks noGrp="1"/>
          </p:cNvSpPr>
          <p:nvPr>
            <p:ph type="title"/>
          </p:nvPr>
        </p:nvSpPr>
        <p:spPr>
          <a:xfrm>
            <a:off x="1178850" y="169589"/>
            <a:ext cx="6786300" cy="7142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2.5 Chi tiết cấu hình hệ thống</a:t>
            </a:r>
            <a:endParaRPr sz="2800" dirty="0">
              <a:solidFill>
                <a:schemeClr val="accent4"/>
              </a:solidFill>
              <a:latin typeface="+mj-lt"/>
            </a:endParaRPr>
          </a:p>
        </p:txBody>
      </p:sp>
      <p:sp>
        <p:nvSpPr>
          <p:cNvPr id="2" name="TextBox 1">
            <a:extLst>
              <a:ext uri="{FF2B5EF4-FFF2-40B4-BE49-F238E27FC236}">
                <a16:creationId xmlns:a16="http://schemas.microsoft.com/office/drawing/2014/main" id="{F26BB18D-A545-2A91-84A2-5598A738F853}"/>
              </a:ext>
            </a:extLst>
          </p:cNvPr>
          <p:cNvSpPr txBox="1"/>
          <p:nvPr/>
        </p:nvSpPr>
        <p:spPr>
          <a:xfrm>
            <a:off x="162839" y="729951"/>
            <a:ext cx="2218877" cy="307777"/>
          </a:xfrm>
          <a:prstGeom prst="rect">
            <a:avLst/>
          </a:prstGeom>
          <a:noFill/>
        </p:spPr>
        <p:txBody>
          <a:bodyPr wrap="none" rtlCol="0">
            <a:spAutoFit/>
          </a:bodyPr>
          <a:lstStyle/>
          <a:p>
            <a:pPr marL="285750" indent="-285750">
              <a:buClr>
                <a:schemeClr val="bg1"/>
              </a:buClr>
              <a:buFont typeface="Wingdings" panose="05000000000000000000" pitchFamily="2" charset="2"/>
              <a:buChar char="q"/>
            </a:pPr>
            <a:r>
              <a:rPr lang="vi-VN" dirty="0">
                <a:solidFill>
                  <a:schemeClr val="accent4">
                    <a:lumMod val="20000"/>
                    <a:lumOff val="80000"/>
                  </a:schemeClr>
                </a:solidFill>
                <a:latin typeface="Times New Roman" panose="02020603050405020304" pitchFamily="18" charset="0"/>
                <a:cs typeface="Times New Roman" panose="02020603050405020304" pitchFamily="18" charset="0"/>
              </a:rPr>
              <a:t>Cấu hình dịch vụ Server</a:t>
            </a:r>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EAB1FE-801C-CCE9-84A3-6474A3EB19A8}"/>
              </a:ext>
            </a:extLst>
          </p:cNvPr>
          <p:cNvSpPr txBox="1"/>
          <p:nvPr/>
        </p:nvSpPr>
        <p:spPr>
          <a:xfrm>
            <a:off x="488515" y="1037728"/>
            <a:ext cx="1478071" cy="307777"/>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vi-VN" dirty="0">
                <a:solidFill>
                  <a:schemeClr val="accent4">
                    <a:lumMod val="20000"/>
                    <a:lumOff val="80000"/>
                  </a:schemeClr>
                </a:solidFill>
                <a:latin typeface="+mj-lt"/>
              </a:rPr>
              <a:t>FTP Server </a:t>
            </a:r>
            <a:endParaRPr lang="en-US" dirty="0">
              <a:solidFill>
                <a:schemeClr val="accent4">
                  <a:lumMod val="20000"/>
                  <a:lumOff val="80000"/>
                </a:schemeClr>
              </a:solidFill>
              <a:latin typeface="+mj-lt"/>
            </a:endParaRPr>
          </a:p>
        </p:txBody>
      </p:sp>
      <p:pic>
        <p:nvPicPr>
          <p:cNvPr id="9" name="Picture 8">
            <a:extLst>
              <a:ext uri="{FF2B5EF4-FFF2-40B4-BE49-F238E27FC236}">
                <a16:creationId xmlns:a16="http://schemas.microsoft.com/office/drawing/2014/main" id="{83B380F1-F1F8-97C3-D317-3031618E014B}"/>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5" name="Picture 4">
            <a:extLst>
              <a:ext uri="{FF2B5EF4-FFF2-40B4-BE49-F238E27FC236}">
                <a16:creationId xmlns:a16="http://schemas.microsoft.com/office/drawing/2014/main" id="{6E27C221-1A5C-2BCD-92FA-CB4AE6739C9E}"/>
              </a:ext>
            </a:extLst>
          </p:cNvPr>
          <p:cNvPicPr>
            <a:picLocks noChangeAspect="1"/>
          </p:cNvPicPr>
          <p:nvPr/>
        </p:nvPicPr>
        <p:blipFill>
          <a:blip r:embed="rId4"/>
          <a:stretch>
            <a:fillRect/>
          </a:stretch>
        </p:blipFill>
        <p:spPr>
          <a:xfrm>
            <a:off x="1042419" y="1598090"/>
            <a:ext cx="3313337" cy="3289397"/>
          </a:xfrm>
          <a:prstGeom prst="rect">
            <a:avLst/>
          </a:prstGeom>
        </p:spPr>
      </p:pic>
      <p:pic>
        <p:nvPicPr>
          <p:cNvPr id="10" name="Picture 9">
            <a:extLst>
              <a:ext uri="{FF2B5EF4-FFF2-40B4-BE49-F238E27FC236}">
                <a16:creationId xmlns:a16="http://schemas.microsoft.com/office/drawing/2014/main" id="{8907DCF6-5A40-6A00-DD66-815528380E1B}"/>
              </a:ext>
            </a:extLst>
          </p:cNvPr>
          <p:cNvPicPr>
            <a:picLocks noChangeAspect="1"/>
          </p:cNvPicPr>
          <p:nvPr/>
        </p:nvPicPr>
        <p:blipFill>
          <a:blip r:embed="rId5"/>
          <a:stretch>
            <a:fillRect/>
          </a:stretch>
        </p:blipFill>
        <p:spPr>
          <a:xfrm>
            <a:off x="4732205" y="1876695"/>
            <a:ext cx="3937561" cy="2732185"/>
          </a:xfrm>
          <a:prstGeom prst="rect">
            <a:avLst/>
          </a:prstGeom>
        </p:spPr>
      </p:pic>
    </p:spTree>
    <p:extLst>
      <p:ext uri="{BB962C8B-B14F-4D97-AF65-F5344CB8AC3E}">
        <p14:creationId xmlns:p14="http://schemas.microsoft.com/office/powerpoint/2010/main" val="8678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57"/>
          <p:cNvSpPr/>
          <p:nvPr/>
        </p:nvSpPr>
        <p:spPr>
          <a:xfrm>
            <a:off x="2058225"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7"/>
          <p:cNvSpPr txBox="1">
            <a:spLocks noGrp="1"/>
          </p:cNvSpPr>
          <p:nvPr>
            <p:ph type="title"/>
          </p:nvPr>
        </p:nvSpPr>
        <p:spPr>
          <a:xfrm>
            <a:off x="720000" y="267735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TỔNG KẾT</a:t>
            </a:r>
            <a:endParaRPr dirty="0">
              <a:latin typeface="+mj-lt"/>
            </a:endParaRPr>
          </a:p>
        </p:txBody>
      </p:sp>
      <p:sp>
        <p:nvSpPr>
          <p:cNvPr id="1568" name="Google Shape;1568;p57"/>
          <p:cNvSpPr txBox="1">
            <a:spLocks noGrp="1"/>
          </p:cNvSpPr>
          <p:nvPr>
            <p:ph type="title" idx="2"/>
          </p:nvPr>
        </p:nvSpPr>
        <p:spPr>
          <a:xfrm>
            <a:off x="21249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cxnSp>
        <p:nvCxnSpPr>
          <p:cNvPr id="1570" name="Google Shape;1570;p57"/>
          <p:cNvCxnSpPr>
            <a:stCxn id="1566" idx="4"/>
            <a:endCxn id="1567" idx="0"/>
          </p:cNvCxnSpPr>
          <p:nvPr/>
        </p:nvCxnSpPr>
        <p:spPr>
          <a:xfrm>
            <a:off x="2900175"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571" name="Google Shape;1571;p57"/>
          <p:cNvCxnSpPr>
            <a:cxnSpLocks/>
            <a:stCxn id="1567" idx="2"/>
          </p:cNvCxnSpPr>
          <p:nvPr/>
        </p:nvCxnSpPr>
        <p:spPr>
          <a:xfrm>
            <a:off x="29001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572" name="Google Shape;1572;p57"/>
          <p:cNvGrpSpPr/>
          <p:nvPr/>
        </p:nvGrpSpPr>
        <p:grpSpPr>
          <a:xfrm flipH="1">
            <a:off x="5152286" y="1043829"/>
            <a:ext cx="3056331" cy="2813745"/>
            <a:chOff x="2074963" y="3797512"/>
            <a:chExt cx="1497688" cy="1378813"/>
          </a:xfrm>
        </p:grpSpPr>
        <p:grpSp>
          <p:nvGrpSpPr>
            <p:cNvPr id="1573" name="Google Shape;1573;p57"/>
            <p:cNvGrpSpPr/>
            <p:nvPr/>
          </p:nvGrpSpPr>
          <p:grpSpPr>
            <a:xfrm>
              <a:off x="2420109" y="3797512"/>
              <a:ext cx="467350" cy="626668"/>
              <a:chOff x="1484150" y="3776550"/>
              <a:chExt cx="417500" cy="559825"/>
            </a:xfrm>
          </p:grpSpPr>
          <p:sp>
            <p:nvSpPr>
              <p:cNvPr id="1574" name="Google Shape;1574;p57"/>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7"/>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7"/>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7"/>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7"/>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7"/>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7"/>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7"/>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7"/>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7"/>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7"/>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7"/>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7"/>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7"/>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7"/>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57"/>
            <p:cNvGrpSpPr/>
            <p:nvPr/>
          </p:nvGrpSpPr>
          <p:grpSpPr>
            <a:xfrm>
              <a:off x="2074963" y="4007750"/>
              <a:ext cx="1485761" cy="1168575"/>
              <a:chOff x="2074963" y="4007750"/>
              <a:chExt cx="1485761" cy="1168575"/>
            </a:xfrm>
          </p:grpSpPr>
          <p:sp>
            <p:nvSpPr>
              <p:cNvPr id="1590" name="Google Shape;1590;p57"/>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7"/>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7"/>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7"/>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7"/>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7"/>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7"/>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7"/>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7"/>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99" name="Google Shape;1599;p57"/>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7"/>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7"/>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7"/>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7"/>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7"/>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7"/>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7"/>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7"/>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7"/>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7"/>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7"/>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7"/>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7"/>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7"/>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7"/>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7"/>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7"/>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7"/>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4" name="Google Shape;1634;p57"/>
            <p:cNvGrpSpPr/>
            <p:nvPr/>
          </p:nvGrpSpPr>
          <p:grpSpPr>
            <a:xfrm>
              <a:off x="2567637" y="4061975"/>
              <a:ext cx="814325" cy="880250"/>
              <a:chOff x="2189850" y="3376175"/>
              <a:chExt cx="814325" cy="880250"/>
            </a:xfrm>
          </p:grpSpPr>
          <p:sp>
            <p:nvSpPr>
              <p:cNvPr id="1635" name="Google Shape;1635;p57"/>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57"/>
            <p:cNvGrpSpPr/>
            <p:nvPr/>
          </p:nvGrpSpPr>
          <p:grpSpPr>
            <a:xfrm>
              <a:off x="2758325" y="4138175"/>
              <a:ext cx="814325" cy="880250"/>
              <a:chOff x="3215525" y="3376175"/>
              <a:chExt cx="814325" cy="880250"/>
            </a:xfrm>
          </p:grpSpPr>
          <p:sp>
            <p:nvSpPr>
              <p:cNvPr id="1640" name="Google Shape;1640;p57"/>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1566;p57">
            <a:extLst>
              <a:ext uri="{FF2B5EF4-FFF2-40B4-BE49-F238E27FC236}">
                <a16:creationId xmlns:a16="http://schemas.microsoft.com/office/drawing/2014/main" id="{2303CE73-B90E-AE4E-6EB2-4B756FFAAE99}"/>
              </a:ext>
            </a:extLst>
          </p:cNvPr>
          <p:cNvSpPr/>
          <p:nvPr/>
        </p:nvSpPr>
        <p:spPr>
          <a:xfrm flipV="1">
            <a:off x="2821432" y="3972600"/>
            <a:ext cx="157136" cy="157136"/>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Picture 89">
            <a:extLst>
              <a:ext uri="{FF2B5EF4-FFF2-40B4-BE49-F238E27FC236}">
                <a16:creationId xmlns:a16="http://schemas.microsoft.com/office/drawing/2014/main" id="{E82EB4FF-C8E2-5731-01BC-25BA67E64ED3}"/>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4" name="Google Shape;1664;p59"/>
          <p:cNvSpPr txBox="1">
            <a:spLocks noGrp="1"/>
          </p:cNvSpPr>
          <p:nvPr>
            <p:ph type="title"/>
          </p:nvPr>
        </p:nvSpPr>
        <p:spPr>
          <a:xfrm rot="-594">
            <a:off x="782631" y="250881"/>
            <a:ext cx="1929260" cy="5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rPr>
              <a:t>3.1 Kết luận</a:t>
            </a:r>
            <a:endParaRPr dirty="0">
              <a:solidFill>
                <a:schemeClr val="accent4"/>
              </a:solidFill>
              <a:latin typeface="+mj-lt"/>
            </a:endParaRPr>
          </a:p>
        </p:txBody>
      </p:sp>
      <p:sp>
        <p:nvSpPr>
          <p:cNvPr id="1665" name="Google Shape;1665;p59"/>
          <p:cNvSpPr txBox="1">
            <a:spLocks noGrp="1"/>
          </p:cNvSpPr>
          <p:nvPr>
            <p:ph type="subTitle" idx="1"/>
          </p:nvPr>
        </p:nvSpPr>
        <p:spPr>
          <a:xfrm>
            <a:off x="-43962" y="663714"/>
            <a:ext cx="8592976" cy="864461"/>
          </a:xfrm>
          <a:prstGeom prst="rect">
            <a:avLst/>
          </a:prstGeom>
        </p:spPr>
        <p:txBody>
          <a:bodyPr spcFirstLastPara="1" wrap="square" lIns="91425" tIns="91425" rIns="91425" bIns="91425" anchor="t" anchorCtr="0">
            <a:noAutofit/>
          </a:bodyPr>
          <a:lstStyle/>
          <a:p>
            <a:pPr indent="365760" algn="just">
              <a:lnSpc>
                <a:spcPct val="150000"/>
              </a:lnSpc>
              <a:spcBef>
                <a:spcPts val="600"/>
              </a:spcBef>
              <a:spcAft>
                <a:spcPts val="600"/>
              </a:spcAft>
            </a:pPr>
            <a:r>
              <a:rPr lang="vi-VN" sz="1100" dirty="0">
                <a:effectLst/>
                <a:latin typeface="Times New Roman" panose="02020603050405020304" pitchFamily="18" charset="0"/>
                <a:ea typeface="Times New Roman" panose="02020603050405020304" pitchFamily="18" charset="0"/>
              </a:rPr>
              <a:t>Sau khi thực hiện chủ đề, nhóm đã triển khai được tương đối về hệ thống sơ bộ. Quá trình được thực hiện được mô phỏng hoàn toàn trên phần mềm Packet Tracer. Mô hình hoạt động và đáp ứng được các yêu cầu như:</a:t>
            </a:r>
            <a:endParaRPr lang="en-US" sz="1100" dirty="0">
              <a:effectLst/>
              <a:latin typeface="Times New Roman" panose="02020603050405020304" pitchFamily="18" charset="0"/>
              <a:ea typeface="Times New Roman" panose="02020603050405020304" pitchFamily="18" charset="0"/>
            </a:endParaRPr>
          </a:p>
        </p:txBody>
      </p:sp>
      <p:sp>
        <p:nvSpPr>
          <p:cNvPr id="4" name="Google Shape;1665;p59">
            <a:extLst>
              <a:ext uri="{FF2B5EF4-FFF2-40B4-BE49-F238E27FC236}">
                <a16:creationId xmlns:a16="http://schemas.microsoft.com/office/drawing/2014/main" id="{517AFB50-A016-0729-A2F7-4B15CE7257A4}"/>
              </a:ext>
            </a:extLst>
          </p:cNvPr>
          <p:cNvSpPr txBox="1">
            <a:spLocks/>
          </p:cNvSpPr>
          <p:nvPr/>
        </p:nvSpPr>
        <p:spPr>
          <a:xfrm>
            <a:off x="1986753" y="1355926"/>
            <a:ext cx="3437861" cy="3536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verpass"/>
              <a:buNone/>
              <a:defRPr sz="2400" b="0" i="0" u="none" strike="noStrike" cap="none">
                <a:solidFill>
                  <a:schemeClr val="lt1"/>
                </a:solidFill>
                <a:latin typeface="Overpass"/>
                <a:ea typeface="Overpass"/>
                <a:cs typeface="Overpass"/>
                <a:sym typeface="Overpass"/>
              </a:defRPr>
            </a:lvl1pPr>
            <a:lvl2pPr marL="914400" marR="0" lvl="1"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2pPr>
            <a:lvl3pPr marL="1371600" marR="0" lvl="2"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3pPr>
            <a:lvl4pPr marL="1828800" marR="0" lvl="3"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4pPr>
            <a:lvl5pPr marL="2286000" marR="0" lvl="4"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5pPr>
            <a:lvl6pPr marL="2743200" marR="0" lvl="5"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6pPr>
            <a:lvl7pPr marL="3200400" marR="0" lvl="6"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7pPr>
            <a:lvl8pPr marL="3657600" marR="0" lvl="7"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8pPr>
            <a:lvl9pPr marL="4114800" marR="0" lvl="8" indent="-317500" algn="l" rtl="0">
              <a:lnSpc>
                <a:spcPct val="100000"/>
              </a:lnSpc>
              <a:spcBef>
                <a:spcPts val="1600"/>
              </a:spcBef>
              <a:spcAft>
                <a:spcPts val="160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9pPr>
          </a:lstStyle>
          <a:p>
            <a:pPr marL="342900" lvl="0" indent="-342900" algn="just">
              <a:lnSpc>
                <a:spcPct val="150000"/>
              </a:lnSpc>
              <a:spcBef>
                <a:spcPts val="600"/>
              </a:spcBef>
              <a:spcAft>
                <a:spcPts val="600"/>
              </a:spcAft>
              <a:buFont typeface="Wingdings" panose="05000000000000000000" pitchFamily="2" charset="2"/>
              <a:buChar char=""/>
            </a:pPr>
            <a:r>
              <a:rPr lang="vi-VN"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Vlan, Trunking</a:t>
            </a:r>
            <a:endParaRPr lang="en-US"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IP các thiết bị</a:t>
            </a:r>
            <a:endParaRPr lang="en-US"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Wireless</a:t>
            </a:r>
            <a:endParaRPr lang="en-US"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Default Route</a:t>
            </a:r>
            <a:endParaRPr lang="en-US"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Port Security</a:t>
            </a:r>
            <a:endParaRPr lang="en-US"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Access List</a:t>
            </a:r>
            <a:endParaRPr lang="en-US"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STP</a:t>
            </a:r>
            <a:endParaRPr lang="en-US"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OSPF</a:t>
            </a:r>
            <a:endParaRPr lang="en-US"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HSRP</a:t>
            </a:r>
            <a:endParaRPr lang="en-US" sz="14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p:txBody>
      </p:sp>
      <p:sp>
        <p:nvSpPr>
          <p:cNvPr id="5" name="Google Shape;1665;p59">
            <a:extLst>
              <a:ext uri="{FF2B5EF4-FFF2-40B4-BE49-F238E27FC236}">
                <a16:creationId xmlns:a16="http://schemas.microsoft.com/office/drawing/2014/main" id="{3E101760-4EC4-05A0-3A11-CF1420549FD3}"/>
              </a:ext>
            </a:extLst>
          </p:cNvPr>
          <p:cNvSpPr txBox="1">
            <a:spLocks/>
          </p:cNvSpPr>
          <p:nvPr/>
        </p:nvSpPr>
        <p:spPr>
          <a:xfrm>
            <a:off x="4816488" y="1371589"/>
            <a:ext cx="2680570" cy="29357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verpass"/>
              <a:buNone/>
              <a:defRPr sz="2400" b="0" i="0" u="none" strike="noStrike" cap="none">
                <a:solidFill>
                  <a:schemeClr val="lt1"/>
                </a:solidFill>
                <a:latin typeface="Overpass"/>
                <a:ea typeface="Overpass"/>
                <a:cs typeface="Overpass"/>
                <a:sym typeface="Overpass"/>
              </a:defRPr>
            </a:lvl1pPr>
            <a:lvl2pPr marL="914400" marR="0" lvl="1"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2pPr>
            <a:lvl3pPr marL="1371600" marR="0" lvl="2"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3pPr>
            <a:lvl4pPr marL="1828800" marR="0" lvl="3"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4pPr>
            <a:lvl5pPr marL="2286000" marR="0" lvl="4"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5pPr>
            <a:lvl6pPr marL="2743200" marR="0" lvl="5"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6pPr>
            <a:lvl7pPr marL="3200400" marR="0" lvl="6"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7pPr>
            <a:lvl8pPr marL="3657600" marR="0" lvl="7" indent="-317500" algn="l" rtl="0">
              <a:lnSpc>
                <a:spcPct val="100000"/>
              </a:lnSpc>
              <a:spcBef>
                <a:spcPts val="1600"/>
              </a:spcBef>
              <a:spcAft>
                <a:spcPts val="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8pPr>
            <a:lvl9pPr marL="4114800" marR="0" lvl="8" indent="-317500" algn="l" rtl="0">
              <a:lnSpc>
                <a:spcPct val="100000"/>
              </a:lnSpc>
              <a:spcBef>
                <a:spcPts val="1600"/>
              </a:spcBef>
              <a:spcAft>
                <a:spcPts val="1600"/>
              </a:spcAft>
              <a:buClr>
                <a:schemeClr val="lt1"/>
              </a:buClr>
              <a:buSzPts val="1400"/>
              <a:buFont typeface="Overpass"/>
              <a:buNone/>
              <a:defRPr sz="1400" b="0" i="0" u="none" strike="noStrike" cap="none">
                <a:solidFill>
                  <a:schemeClr val="lt1"/>
                </a:solidFill>
                <a:latin typeface="Overpass"/>
                <a:ea typeface="Overpass"/>
                <a:cs typeface="Overpass"/>
                <a:sym typeface="Overpass"/>
              </a:defRPr>
            </a:lvl9pPr>
          </a:lstStyle>
          <a:p>
            <a:pPr marL="342900" lvl="0" indent="-342900" algn="just">
              <a:lnSpc>
                <a:spcPct val="150000"/>
              </a:lnSpc>
              <a:spcBef>
                <a:spcPts val="600"/>
              </a:spcBef>
              <a:spcAft>
                <a:spcPts val="600"/>
              </a:spcAft>
              <a:buFont typeface="Wingdings" panose="05000000000000000000" pitchFamily="2" charset="2"/>
              <a:buChar char=""/>
            </a:pPr>
            <a:r>
              <a:rPr lang="vi-VN"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DNS</a:t>
            </a:r>
            <a:endParaRPr lang="en-US"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DHCP</a:t>
            </a:r>
            <a:endParaRPr lang="en-US"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Web</a:t>
            </a:r>
            <a:endParaRPr lang="en-US"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Email</a:t>
            </a:r>
            <a:endParaRPr lang="en-US"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FTP</a:t>
            </a:r>
            <a:endParaRPr lang="en-US" sz="11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C0D1F38-4536-052F-2B97-07A48277B786}"/>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Google Shape;1906;p70"/>
          <p:cNvSpPr txBox="1">
            <a:spLocks noGrp="1"/>
          </p:cNvSpPr>
          <p:nvPr>
            <p:ph type="subTitle" idx="1"/>
          </p:nvPr>
        </p:nvSpPr>
        <p:spPr>
          <a:xfrm>
            <a:off x="1322253" y="2156628"/>
            <a:ext cx="6769562" cy="1951994"/>
          </a:xfrm>
          <a:prstGeom prst="rect">
            <a:avLst/>
          </a:prstGeom>
        </p:spPr>
        <p:txBody>
          <a:bodyPr spcFirstLastPara="1" wrap="square" lIns="91425" tIns="91425" rIns="91425" bIns="91425" anchor="t" anchorCtr="0">
            <a:noAutofit/>
          </a:bodyPr>
          <a:lstStyle/>
          <a:p>
            <a:pPr marL="342900" lvl="0" indent="-342900" algn="just">
              <a:lnSpc>
                <a:spcPct val="107000"/>
              </a:lnSpc>
              <a:spcBef>
                <a:spcPts val="600"/>
              </a:spcBef>
              <a:spcAft>
                <a:spcPts val="6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Chưa triển khai sử dụng Ipv6 cho hệ thống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600"/>
              </a:spcBef>
              <a:spcAft>
                <a:spcPts val="6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Khả năng xử lý hệ thống còn chậm, hội tụ chậm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600"/>
              </a:spcBef>
              <a:spcAft>
                <a:spcPts val="6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Chưa cấu hình IPsec</a:t>
            </a:r>
          </a:p>
          <a:p>
            <a:pPr marL="342900" lvl="0" indent="-342900" algn="just">
              <a:lnSpc>
                <a:spcPct val="107000"/>
              </a:lnSpc>
              <a:spcBef>
                <a:spcPts val="600"/>
              </a:spcBef>
              <a:spcAft>
                <a:spcPts val="600"/>
              </a:spcAft>
              <a:buFont typeface="Symbol" panose="05050102010706020507" pitchFamily="18" charset="2"/>
              <a:buChar char=""/>
            </a:pPr>
            <a:r>
              <a:rPr lang="vi-VN" sz="1800" dirty="0">
                <a:latin typeface="Times New Roman" panose="02020603050405020304" pitchFamily="18" charset="0"/>
                <a:ea typeface="Calibri" panose="020F0502020204030204" pitchFamily="34" charset="0"/>
                <a:cs typeface="Times New Roman" panose="02020603050405020304" pitchFamily="18" charset="0"/>
              </a:rPr>
              <a:t>Chưa cấu hình Firewall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39700" lvl="0" indent="0" algn="l" rtl="0">
              <a:spcBef>
                <a:spcPts val="0"/>
              </a:spcBef>
              <a:spcAft>
                <a:spcPts val="0"/>
              </a:spcAft>
              <a:buSzPts val="1400"/>
              <a:buNone/>
            </a:pPr>
            <a:endParaRPr dirty="0"/>
          </a:p>
        </p:txBody>
      </p:sp>
      <p:sp>
        <p:nvSpPr>
          <p:cNvPr id="1907" name="Google Shape;1907;p70"/>
          <p:cNvSpPr txBox="1">
            <a:spLocks noGrp="1"/>
          </p:cNvSpPr>
          <p:nvPr>
            <p:ph type="title"/>
          </p:nvPr>
        </p:nvSpPr>
        <p:spPr>
          <a:xfrm>
            <a:off x="2322575" y="546263"/>
            <a:ext cx="4609825"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latin typeface="+mj-lt"/>
              </a:rPr>
              <a:t>3.2 Hạn chế và chưa làm được</a:t>
            </a:r>
            <a:endParaRPr sz="2400" dirty="0">
              <a:latin typeface="+mj-lt"/>
            </a:endParaRPr>
          </a:p>
        </p:txBody>
      </p:sp>
      <p:sp>
        <p:nvSpPr>
          <p:cNvPr id="4" name="Google Shape;1906;p70">
            <a:extLst>
              <a:ext uri="{FF2B5EF4-FFF2-40B4-BE49-F238E27FC236}">
                <a16:creationId xmlns:a16="http://schemas.microsoft.com/office/drawing/2014/main" id="{F1022BF3-0D62-46CE-4E0A-8B469C8C807A}"/>
              </a:ext>
            </a:extLst>
          </p:cNvPr>
          <p:cNvSpPr txBox="1">
            <a:spLocks/>
          </p:cNvSpPr>
          <p:nvPr/>
        </p:nvSpPr>
        <p:spPr>
          <a:xfrm>
            <a:off x="279083" y="1332060"/>
            <a:ext cx="8585834" cy="4716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Overpass"/>
              <a:buChar char="●"/>
              <a:defRPr sz="1400" b="0" i="0" u="none" strike="noStrike" cap="none">
                <a:solidFill>
                  <a:schemeClr val="lt1"/>
                </a:solidFill>
                <a:latin typeface="Overpass"/>
                <a:ea typeface="Overpass"/>
                <a:cs typeface="Overpass"/>
                <a:sym typeface="Overpass"/>
              </a:defRPr>
            </a:lvl1pPr>
            <a:lvl2pPr marL="914400" marR="0" lvl="1" indent="-317500" algn="l" rtl="0">
              <a:lnSpc>
                <a:spcPct val="100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2pPr>
            <a:lvl3pPr marL="1371600" marR="0" lvl="2" indent="-317500" algn="l" rtl="0">
              <a:lnSpc>
                <a:spcPct val="100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3pPr>
            <a:lvl4pPr marL="1828800" marR="0" lvl="3" indent="-317500" algn="l" rtl="0">
              <a:lnSpc>
                <a:spcPct val="100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4pPr>
            <a:lvl5pPr marL="2286000" marR="0" lvl="4" indent="-317500" algn="l" rtl="0">
              <a:lnSpc>
                <a:spcPct val="100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5pPr>
            <a:lvl6pPr marL="2743200" marR="0" lvl="5" indent="-317500" algn="l" rtl="0">
              <a:lnSpc>
                <a:spcPct val="100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6pPr>
            <a:lvl7pPr marL="3200400" marR="0" lvl="6" indent="-317500" algn="l" rtl="0">
              <a:lnSpc>
                <a:spcPct val="100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7pPr>
            <a:lvl8pPr marL="3657600" marR="0" lvl="7" indent="-317500" algn="l" rtl="0">
              <a:lnSpc>
                <a:spcPct val="100000"/>
              </a:lnSpc>
              <a:spcBef>
                <a:spcPts val="1600"/>
              </a:spcBef>
              <a:spcAft>
                <a:spcPts val="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8pPr>
            <a:lvl9pPr marL="4114800" marR="0" lvl="8" indent="-317500" algn="l" rtl="0">
              <a:lnSpc>
                <a:spcPct val="100000"/>
              </a:lnSpc>
              <a:spcBef>
                <a:spcPts val="1600"/>
              </a:spcBef>
              <a:spcAft>
                <a:spcPts val="1600"/>
              </a:spcAft>
              <a:buClr>
                <a:schemeClr val="lt1"/>
              </a:buClr>
              <a:buSzPts val="1400"/>
              <a:buFont typeface="Overpass"/>
              <a:buChar char="■"/>
              <a:defRPr sz="1400" b="0" i="0" u="none" strike="noStrike" cap="none">
                <a:solidFill>
                  <a:schemeClr val="lt1"/>
                </a:solidFill>
                <a:latin typeface="Overpass"/>
                <a:ea typeface="Overpass"/>
                <a:cs typeface="Overpass"/>
                <a:sym typeface="Overpass"/>
              </a:defRPr>
            </a:lvl9pPr>
          </a:lstStyle>
          <a:p>
            <a:pPr marL="139700" indent="0">
              <a:buNone/>
            </a:pPr>
            <a:r>
              <a:rPr lang="vi-VN" sz="1800" dirty="0">
                <a:effectLst/>
                <a:latin typeface="Times New Roman" panose="02020603050405020304" pitchFamily="18" charset="0"/>
                <a:ea typeface="Times New Roman" panose="02020603050405020304" pitchFamily="18" charset="0"/>
              </a:rPr>
              <a:t>Ngoài những gì mà chúng đã làm được thì vẫn còn một số hạn chế và chưa làm được như:</a:t>
            </a:r>
            <a:endParaRPr lang="en-US" sz="1800" dirty="0">
              <a:effectLst/>
              <a:latin typeface="Times New Roman" panose="02020603050405020304" pitchFamily="18" charset="0"/>
              <a:ea typeface="Times New Roman" panose="02020603050405020304" pitchFamily="18" charset="0"/>
            </a:endParaRPr>
          </a:p>
          <a:p>
            <a:pPr marL="139700" indent="0">
              <a:buFont typeface="Overpass"/>
              <a:buNone/>
            </a:pPr>
            <a:endParaRPr lang="vi-VN" dirty="0"/>
          </a:p>
        </p:txBody>
      </p:sp>
      <p:pic>
        <p:nvPicPr>
          <p:cNvPr id="5" name="Picture 4">
            <a:extLst>
              <a:ext uri="{FF2B5EF4-FFF2-40B4-BE49-F238E27FC236}">
                <a16:creationId xmlns:a16="http://schemas.microsoft.com/office/drawing/2014/main" id="{7520C6D6-D781-2A00-4156-2F6E31D4AFE5}"/>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44"/>
          <p:cNvSpPr/>
          <p:nvPr/>
        </p:nvSpPr>
        <p:spPr>
          <a:xfrm>
            <a:off x="4270650" y="1969050"/>
            <a:ext cx="602700" cy="602700"/>
          </a:xfrm>
          <a:prstGeom prst="ellipse">
            <a:avLst/>
          </a:prstGeom>
          <a:solidFill>
            <a:srgbClr val="FF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4270650" y="2746100"/>
            <a:ext cx="602700" cy="602700"/>
          </a:xfrm>
          <a:prstGeom prst="ellipse">
            <a:avLst/>
          </a:prstGeom>
          <a:solidFill>
            <a:srgbClr val="00B05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4270650" y="3523150"/>
            <a:ext cx="602700" cy="602700"/>
          </a:xfrm>
          <a:prstGeom prst="ellipse">
            <a:avLst/>
          </a:prstGeom>
          <a:solidFill>
            <a:srgbClr val="FFFF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txBox="1">
            <a:spLocks noGrp="1"/>
          </p:cNvSpPr>
          <p:nvPr>
            <p:ph type="title"/>
          </p:nvPr>
        </p:nvSpPr>
        <p:spPr>
          <a:xfrm rot="1973">
            <a:off x="4049388" y="1992300"/>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uFill>
                  <a:noFill/>
                </a:uFill>
                <a:hlinkClick r:id="rId3" action="ppaction://hlinksldjump">
                  <a:extLst>
                    <a:ext uri="{A12FA001-AC4F-418D-AE19-62706E023703}">
                      <ahyp:hlinkClr xmlns:ahyp="http://schemas.microsoft.com/office/drawing/2018/hyperlinkcolor" val="tx"/>
                    </a:ext>
                  </a:extLst>
                </a:hlinkClick>
              </a:rPr>
              <a:t>01</a:t>
            </a:r>
            <a:endParaRPr dirty="0">
              <a:effectLst>
                <a:outerShdw blurRad="38100" dist="38100" dir="2700000" algn="tl">
                  <a:srgbClr val="000000">
                    <a:alpha val="43137"/>
                  </a:srgbClr>
                </a:outerShdw>
              </a:effectLst>
            </a:endParaRPr>
          </a:p>
        </p:txBody>
      </p:sp>
      <p:sp>
        <p:nvSpPr>
          <p:cNvPr id="1224" name="Google Shape;1224;p44"/>
          <p:cNvSpPr txBox="1">
            <a:spLocks noGrp="1"/>
          </p:cNvSpPr>
          <p:nvPr>
            <p:ph type="title" idx="2"/>
          </p:nvPr>
        </p:nvSpPr>
        <p:spPr>
          <a:xfrm>
            <a:off x="719988" y="1781387"/>
            <a:ext cx="2488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dirty="0">
                <a:uFill>
                  <a:noFill/>
                </a:uFill>
                <a:latin typeface="+mj-lt"/>
              </a:rPr>
              <a:t>MỞ ĐẦU </a:t>
            </a:r>
            <a:endParaRPr dirty="0">
              <a:latin typeface="+mj-lt"/>
            </a:endParaRPr>
          </a:p>
        </p:txBody>
      </p:sp>
      <p:sp>
        <p:nvSpPr>
          <p:cNvPr id="1229" name="Google Shape;1229;p44"/>
          <p:cNvSpPr txBox="1">
            <a:spLocks noGrp="1"/>
          </p:cNvSpPr>
          <p:nvPr>
            <p:ph type="title" idx="6"/>
          </p:nvPr>
        </p:nvSpPr>
        <p:spPr>
          <a:xfrm rot="1973">
            <a:off x="4049388" y="3534919"/>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uFill>
                  <a:noFill/>
                </a:uFill>
                <a:hlinkClick r:id="rId4" action="ppaction://hlinksldjump">
                  <a:extLst>
                    <a:ext uri="{A12FA001-AC4F-418D-AE19-62706E023703}">
                      <ahyp:hlinkClr xmlns:ahyp="http://schemas.microsoft.com/office/drawing/2018/hyperlinkcolor" val="tx"/>
                    </a:ext>
                  </a:extLst>
                </a:hlinkClick>
              </a:rPr>
              <a:t>03</a:t>
            </a:r>
            <a:endParaRPr dirty="0">
              <a:effectLst>
                <a:outerShdw blurRad="38100" dist="38100" dir="2700000" algn="tl">
                  <a:srgbClr val="000000">
                    <a:alpha val="43137"/>
                  </a:srgbClr>
                </a:outerShdw>
              </a:effectLst>
            </a:endParaRPr>
          </a:p>
        </p:txBody>
      </p:sp>
      <p:sp>
        <p:nvSpPr>
          <p:cNvPr id="1230" name="Google Shape;1230;p44"/>
          <p:cNvSpPr txBox="1">
            <a:spLocks noGrp="1"/>
          </p:cNvSpPr>
          <p:nvPr>
            <p:ph type="title" idx="7"/>
          </p:nvPr>
        </p:nvSpPr>
        <p:spPr>
          <a:xfrm>
            <a:off x="719988" y="3304617"/>
            <a:ext cx="2488800" cy="5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dirty="0">
                <a:uFill>
                  <a:noFill/>
                </a:uFill>
                <a:latin typeface="+mj-lt"/>
              </a:rPr>
              <a:t>TỔNG KẾT</a:t>
            </a:r>
            <a:endParaRPr dirty="0">
              <a:latin typeface="+mj-lt"/>
            </a:endParaRPr>
          </a:p>
        </p:txBody>
      </p:sp>
      <p:sp>
        <p:nvSpPr>
          <p:cNvPr id="1232" name="Google Shape;1232;p44"/>
          <p:cNvSpPr txBox="1">
            <a:spLocks noGrp="1"/>
          </p:cNvSpPr>
          <p:nvPr>
            <p:ph type="title" idx="9"/>
          </p:nvPr>
        </p:nvSpPr>
        <p:spPr>
          <a:xfrm rot="-1973" flipH="1">
            <a:off x="4049388" y="2763609"/>
            <a:ext cx="1045200" cy="55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uFill>
                  <a:noFill/>
                </a:uFill>
                <a:hlinkClick r:id="rId5" action="ppaction://hlinksldjump">
                  <a:extLst>
                    <a:ext uri="{A12FA001-AC4F-418D-AE19-62706E023703}">
                      <ahyp:hlinkClr xmlns:ahyp="http://schemas.microsoft.com/office/drawing/2018/hyperlinkcolor" val="tx"/>
                    </a:ext>
                  </a:extLst>
                </a:hlinkClick>
              </a:rPr>
              <a:t>02</a:t>
            </a:r>
            <a:endParaRPr dirty="0">
              <a:effectLst>
                <a:outerShdw blurRad="38100" dist="38100" dir="2700000" algn="tl">
                  <a:srgbClr val="000000">
                    <a:alpha val="43137"/>
                  </a:srgbClr>
                </a:outerShdw>
              </a:effectLst>
            </a:endParaRPr>
          </a:p>
        </p:txBody>
      </p:sp>
      <p:sp>
        <p:nvSpPr>
          <p:cNvPr id="1233" name="Google Shape;1233;p44"/>
          <p:cNvSpPr txBox="1">
            <a:spLocks noGrp="1"/>
          </p:cNvSpPr>
          <p:nvPr>
            <p:ph type="title" idx="13"/>
          </p:nvPr>
        </p:nvSpPr>
        <p:spPr>
          <a:xfrm flipH="1">
            <a:off x="5934913" y="2589487"/>
            <a:ext cx="2559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j-lt"/>
              </a:rPr>
              <a:t>CHI TIẾT CẤU HÌNH</a:t>
            </a:r>
            <a:endParaRPr dirty="0">
              <a:latin typeface="+mj-lt"/>
            </a:endParaRPr>
          </a:p>
        </p:txBody>
      </p:sp>
      <p:cxnSp>
        <p:nvCxnSpPr>
          <p:cNvPr id="1238" name="Google Shape;1238;p44"/>
          <p:cNvCxnSpPr>
            <a:stCxn id="1218" idx="4"/>
            <a:endCxn id="1219" idx="0"/>
          </p:cNvCxnSpPr>
          <p:nvPr/>
        </p:nvCxnSpPr>
        <p:spPr>
          <a:xfrm>
            <a:off x="4572000" y="2571750"/>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39" name="Google Shape;1239;p44"/>
          <p:cNvCxnSpPr>
            <a:stCxn id="1219" idx="4"/>
            <a:endCxn id="1220" idx="0"/>
          </p:cNvCxnSpPr>
          <p:nvPr/>
        </p:nvCxnSpPr>
        <p:spPr>
          <a:xfrm>
            <a:off x="4572000" y="3348800"/>
            <a:ext cx="0" cy="174300"/>
          </a:xfrm>
          <a:prstGeom prst="straightConnector1">
            <a:avLst/>
          </a:prstGeom>
          <a:noFill/>
          <a:ln w="9525" cap="rnd" cmpd="sng">
            <a:solidFill>
              <a:schemeClr val="accent4"/>
            </a:solidFill>
            <a:prstDash val="solid"/>
            <a:round/>
            <a:headEnd type="none" w="med" len="med"/>
            <a:tailEnd type="none" w="med" len="med"/>
          </a:ln>
        </p:spPr>
      </p:cxnSp>
      <p:cxnSp>
        <p:nvCxnSpPr>
          <p:cNvPr id="1242" name="Google Shape;1242;p44"/>
          <p:cNvCxnSpPr>
            <a:cxnSpLocks/>
            <a:stCxn id="1224" idx="3"/>
            <a:endCxn id="1218" idx="2"/>
          </p:cNvCxnSpPr>
          <p:nvPr/>
        </p:nvCxnSpPr>
        <p:spPr>
          <a:xfrm>
            <a:off x="3208788" y="2045237"/>
            <a:ext cx="1062000" cy="225300"/>
          </a:xfrm>
          <a:prstGeom prst="bentConnector3">
            <a:avLst>
              <a:gd name="adj1" fmla="val 49994"/>
            </a:avLst>
          </a:prstGeom>
          <a:noFill/>
          <a:ln w="9525" cap="rnd" cmpd="sng">
            <a:solidFill>
              <a:srgbClr val="FF0000"/>
            </a:solidFill>
            <a:prstDash val="solid"/>
            <a:round/>
            <a:headEnd type="none" w="med" len="med"/>
            <a:tailEnd type="none" w="med" len="med"/>
          </a:ln>
        </p:spPr>
      </p:cxnSp>
      <p:cxnSp>
        <p:nvCxnSpPr>
          <p:cNvPr id="1243" name="Google Shape;1243;p44"/>
          <p:cNvCxnSpPr>
            <a:stCxn id="1219" idx="6"/>
            <a:endCxn id="1233" idx="3"/>
          </p:cNvCxnSpPr>
          <p:nvPr/>
        </p:nvCxnSpPr>
        <p:spPr>
          <a:xfrm rot="10800000" flipH="1">
            <a:off x="4873350" y="2853350"/>
            <a:ext cx="1061700" cy="194100"/>
          </a:xfrm>
          <a:prstGeom prst="bentConnector3">
            <a:avLst>
              <a:gd name="adj1" fmla="val 49994"/>
            </a:avLst>
          </a:prstGeom>
          <a:noFill/>
          <a:ln w="9525" cap="rnd" cmpd="sng">
            <a:solidFill>
              <a:srgbClr val="00B050"/>
            </a:solidFill>
            <a:prstDash val="solid"/>
            <a:round/>
            <a:headEnd type="none" w="med" len="med"/>
            <a:tailEnd type="none" w="med" len="med"/>
          </a:ln>
        </p:spPr>
      </p:cxnSp>
      <p:cxnSp>
        <p:nvCxnSpPr>
          <p:cNvPr id="1244" name="Google Shape;1244;p44"/>
          <p:cNvCxnSpPr>
            <a:cxnSpLocks/>
            <a:stCxn id="1230" idx="3"/>
            <a:endCxn id="1220" idx="2"/>
          </p:cNvCxnSpPr>
          <p:nvPr/>
        </p:nvCxnSpPr>
        <p:spPr>
          <a:xfrm>
            <a:off x="3208788" y="3568467"/>
            <a:ext cx="1062000" cy="255900"/>
          </a:xfrm>
          <a:prstGeom prst="bentConnector3">
            <a:avLst>
              <a:gd name="adj1" fmla="val 49994"/>
            </a:avLst>
          </a:prstGeom>
          <a:noFill/>
          <a:ln w="9525" cap="rnd" cmpd="sng">
            <a:solidFill>
              <a:srgbClr val="FFFF00"/>
            </a:solidFill>
            <a:prstDash val="solid"/>
            <a:round/>
            <a:headEnd type="none" w="med" len="med"/>
            <a:tailEnd type="none" w="med" len="med"/>
          </a:ln>
        </p:spPr>
      </p:cxnSp>
      <p:sp>
        <p:nvSpPr>
          <p:cNvPr id="50" name="Google Shape;1252;p45">
            <a:extLst>
              <a:ext uri="{FF2B5EF4-FFF2-40B4-BE49-F238E27FC236}">
                <a16:creationId xmlns:a16="http://schemas.microsoft.com/office/drawing/2014/main" id="{090575F3-2A77-BE41-70AA-53BE92694F17}"/>
              </a:ext>
            </a:extLst>
          </p:cNvPr>
          <p:cNvSpPr txBox="1">
            <a:spLocks/>
          </p:cNvSpPr>
          <p:nvPr/>
        </p:nvSpPr>
        <p:spPr>
          <a:xfrm>
            <a:off x="2391888" y="162789"/>
            <a:ext cx="4360200" cy="84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Oxanium"/>
              <a:buNone/>
              <a:defRPr sz="43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3600"/>
              <a:buFont typeface="Oxanium"/>
              <a:buNone/>
              <a:defRPr sz="36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3600"/>
              <a:buFont typeface="Oxanium"/>
              <a:buNone/>
              <a:defRPr sz="36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3600"/>
              <a:buFont typeface="Oxanium"/>
              <a:buNone/>
              <a:defRPr sz="36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3600"/>
              <a:buFont typeface="Oxanium"/>
              <a:buNone/>
              <a:defRPr sz="36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3600"/>
              <a:buFont typeface="Oxanium"/>
              <a:buNone/>
              <a:defRPr sz="36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3600"/>
              <a:buFont typeface="Oxanium"/>
              <a:buNone/>
              <a:defRPr sz="36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3600"/>
              <a:buFont typeface="Oxanium"/>
              <a:buNone/>
              <a:defRPr sz="36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3600"/>
              <a:buFont typeface="Oxanium"/>
              <a:buNone/>
              <a:defRPr sz="3600" b="1" i="0" u="none" strike="noStrike" cap="none">
                <a:solidFill>
                  <a:schemeClr val="lt1"/>
                </a:solidFill>
                <a:latin typeface="Oxanium"/>
                <a:ea typeface="Oxanium"/>
                <a:cs typeface="Oxanium"/>
                <a:sym typeface="Oxanium"/>
              </a:defRPr>
            </a:lvl9pPr>
          </a:lstStyle>
          <a:p>
            <a:r>
              <a:rPr lang="vi-VN" dirty="0">
                <a:latin typeface="+mj-lt"/>
              </a:rPr>
              <a:t>MỤC LỤC</a:t>
            </a:r>
            <a:endParaRPr lang="en-US" dirty="0">
              <a:latin typeface="+mj-lt"/>
            </a:endParaRPr>
          </a:p>
        </p:txBody>
      </p:sp>
      <p:pic>
        <p:nvPicPr>
          <p:cNvPr id="17" name="Picture 16">
            <a:extLst>
              <a:ext uri="{FF2B5EF4-FFF2-40B4-BE49-F238E27FC236}">
                <a16:creationId xmlns:a16="http://schemas.microsoft.com/office/drawing/2014/main" id="{0FF56100-99AB-0D72-7862-CE754E8195A0}"/>
              </a:ext>
            </a:extLst>
          </p:cNvPr>
          <p:cNvPicPr>
            <a:picLocks noChangeAspect="1"/>
          </p:cNvPicPr>
          <p:nvPr/>
        </p:nvPicPr>
        <p:blipFill>
          <a:blip r:embed="rId6"/>
          <a:stretch>
            <a:fillRect/>
          </a:stretch>
        </p:blipFill>
        <p:spPr>
          <a:xfrm rot="10800000" flipH="1" flipV="1">
            <a:off x="8043210" y="180589"/>
            <a:ext cx="815086" cy="45010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grpSp>
        <p:nvGrpSpPr>
          <p:cNvPr id="94" name="Google Shape;1957;p75">
            <a:extLst>
              <a:ext uri="{FF2B5EF4-FFF2-40B4-BE49-F238E27FC236}">
                <a16:creationId xmlns:a16="http://schemas.microsoft.com/office/drawing/2014/main" id="{477AED27-BF80-1E8F-C47E-0927296187D7}"/>
              </a:ext>
            </a:extLst>
          </p:cNvPr>
          <p:cNvGrpSpPr/>
          <p:nvPr/>
        </p:nvGrpSpPr>
        <p:grpSpPr>
          <a:xfrm>
            <a:off x="-964227" y="705875"/>
            <a:ext cx="4072362" cy="3732199"/>
            <a:chOff x="-2371508" y="0"/>
            <a:chExt cx="5715596" cy="5238174"/>
          </a:xfrm>
        </p:grpSpPr>
        <p:sp>
          <p:nvSpPr>
            <p:cNvPr id="95" name="Google Shape;1958;p75">
              <a:extLst>
                <a:ext uri="{FF2B5EF4-FFF2-40B4-BE49-F238E27FC236}">
                  <a16:creationId xmlns:a16="http://schemas.microsoft.com/office/drawing/2014/main" id="{258A1C70-FEAF-A721-39BD-FD559D9F01DB}"/>
                </a:ext>
              </a:extLst>
            </p:cNvPr>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59;p75">
              <a:extLst>
                <a:ext uri="{FF2B5EF4-FFF2-40B4-BE49-F238E27FC236}">
                  <a16:creationId xmlns:a16="http://schemas.microsoft.com/office/drawing/2014/main" id="{D6D6D483-24DA-D78C-0D0E-0150289C443D}"/>
                </a:ext>
              </a:extLst>
            </p:cNvPr>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60;p75">
              <a:extLst>
                <a:ext uri="{FF2B5EF4-FFF2-40B4-BE49-F238E27FC236}">
                  <a16:creationId xmlns:a16="http://schemas.microsoft.com/office/drawing/2014/main" id="{34D976FF-EA33-2026-9D3F-1041890112B0}"/>
                </a:ext>
              </a:extLst>
            </p:cNvPr>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61;p75">
              <a:extLst>
                <a:ext uri="{FF2B5EF4-FFF2-40B4-BE49-F238E27FC236}">
                  <a16:creationId xmlns:a16="http://schemas.microsoft.com/office/drawing/2014/main" id="{8C9AEE11-CCD4-05AF-1257-9F396C17885B}"/>
                </a:ext>
              </a:extLst>
            </p:cNvPr>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62;p75">
              <a:extLst>
                <a:ext uri="{FF2B5EF4-FFF2-40B4-BE49-F238E27FC236}">
                  <a16:creationId xmlns:a16="http://schemas.microsoft.com/office/drawing/2014/main" id="{00497044-D18A-632E-F47A-2F06640A2723}"/>
                </a:ext>
              </a:extLst>
            </p:cNvPr>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63;p75">
              <a:extLst>
                <a:ext uri="{FF2B5EF4-FFF2-40B4-BE49-F238E27FC236}">
                  <a16:creationId xmlns:a16="http://schemas.microsoft.com/office/drawing/2014/main" id="{879DBBFE-3C9E-1C1B-0F6C-1166EEC4F96A}"/>
                </a:ext>
              </a:extLst>
            </p:cNvPr>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64;p75">
              <a:extLst>
                <a:ext uri="{FF2B5EF4-FFF2-40B4-BE49-F238E27FC236}">
                  <a16:creationId xmlns:a16="http://schemas.microsoft.com/office/drawing/2014/main" id="{E5086181-70F2-0A7C-EE90-38455C175CE4}"/>
                </a:ext>
              </a:extLst>
            </p:cNvPr>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65;p75">
              <a:extLst>
                <a:ext uri="{FF2B5EF4-FFF2-40B4-BE49-F238E27FC236}">
                  <a16:creationId xmlns:a16="http://schemas.microsoft.com/office/drawing/2014/main" id="{CCADF044-7618-A9A5-8259-92A2CF4EDEDF}"/>
                </a:ext>
              </a:extLst>
            </p:cNvPr>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66;p75">
              <a:extLst>
                <a:ext uri="{FF2B5EF4-FFF2-40B4-BE49-F238E27FC236}">
                  <a16:creationId xmlns:a16="http://schemas.microsoft.com/office/drawing/2014/main" id="{01024288-CB38-38C6-9059-A1C99FAFCDA5}"/>
                </a:ext>
              </a:extLst>
            </p:cNvPr>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67;p75">
              <a:extLst>
                <a:ext uri="{FF2B5EF4-FFF2-40B4-BE49-F238E27FC236}">
                  <a16:creationId xmlns:a16="http://schemas.microsoft.com/office/drawing/2014/main" id="{1B41E02E-532B-87F1-523C-D027F6CBB995}"/>
                </a:ext>
              </a:extLst>
            </p:cNvPr>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68;p75">
              <a:extLst>
                <a:ext uri="{FF2B5EF4-FFF2-40B4-BE49-F238E27FC236}">
                  <a16:creationId xmlns:a16="http://schemas.microsoft.com/office/drawing/2014/main" id="{F27AC44D-A3C9-14D0-5510-F78EB487DAAD}"/>
                </a:ext>
              </a:extLst>
            </p:cNvPr>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69;p75">
              <a:extLst>
                <a:ext uri="{FF2B5EF4-FFF2-40B4-BE49-F238E27FC236}">
                  <a16:creationId xmlns:a16="http://schemas.microsoft.com/office/drawing/2014/main" id="{EB50856E-C059-72CC-EE90-6C668C3D7F45}"/>
                </a:ext>
              </a:extLst>
            </p:cNvPr>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70;p75">
              <a:extLst>
                <a:ext uri="{FF2B5EF4-FFF2-40B4-BE49-F238E27FC236}">
                  <a16:creationId xmlns:a16="http://schemas.microsoft.com/office/drawing/2014/main" id="{4068FA61-EFC3-50FC-B5D2-4FB0D9465C8E}"/>
                </a:ext>
              </a:extLst>
            </p:cNvPr>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71;p75">
              <a:extLst>
                <a:ext uri="{FF2B5EF4-FFF2-40B4-BE49-F238E27FC236}">
                  <a16:creationId xmlns:a16="http://schemas.microsoft.com/office/drawing/2014/main" id="{AD1595B3-2E7B-DDE4-246B-8480D1D1F329}"/>
                </a:ext>
              </a:extLst>
            </p:cNvPr>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72;p75">
              <a:extLst>
                <a:ext uri="{FF2B5EF4-FFF2-40B4-BE49-F238E27FC236}">
                  <a16:creationId xmlns:a16="http://schemas.microsoft.com/office/drawing/2014/main" id="{A017077F-8FCF-D719-F709-5B2EB86766E6}"/>
                </a:ext>
              </a:extLst>
            </p:cNvPr>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73;p75">
              <a:extLst>
                <a:ext uri="{FF2B5EF4-FFF2-40B4-BE49-F238E27FC236}">
                  <a16:creationId xmlns:a16="http://schemas.microsoft.com/office/drawing/2014/main" id="{0EBD5F19-FE45-289D-A911-246F1BF9ADC2}"/>
                </a:ext>
              </a:extLst>
            </p:cNvPr>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74;p75">
              <a:extLst>
                <a:ext uri="{FF2B5EF4-FFF2-40B4-BE49-F238E27FC236}">
                  <a16:creationId xmlns:a16="http://schemas.microsoft.com/office/drawing/2014/main" id="{0D862D5D-D9FF-20BB-09A2-04B795D85D36}"/>
                </a:ext>
              </a:extLst>
            </p:cNvPr>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75;p75">
              <a:extLst>
                <a:ext uri="{FF2B5EF4-FFF2-40B4-BE49-F238E27FC236}">
                  <a16:creationId xmlns:a16="http://schemas.microsoft.com/office/drawing/2014/main" id="{CBC892D4-7E5B-2D8A-5375-D265D7D9D862}"/>
                </a:ext>
              </a:extLst>
            </p:cNvPr>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76;p75">
              <a:extLst>
                <a:ext uri="{FF2B5EF4-FFF2-40B4-BE49-F238E27FC236}">
                  <a16:creationId xmlns:a16="http://schemas.microsoft.com/office/drawing/2014/main" id="{DE4CAE5C-60AA-409C-62F2-D3209A450614}"/>
                </a:ext>
              </a:extLst>
            </p:cNvPr>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77;p75">
              <a:extLst>
                <a:ext uri="{FF2B5EF4-FFF2-40B4-BE49-F238E27FC236}">
                  <a16:creationId xmlns:a16="http://schemas.microsoft.com/office/drawing/2014/main" id="{DB58D925-EF5A-8C8C-3C4D-F4C5F189D7EF}"/>
                </a:ext>
              </a:extLst>
            </p:cNvPr>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78;p75">
              <a:extLst>
                <a:ext uri="{FF2B5EF4-FFF2-40B4-BE49-F238E27FC236}">
                  <a16:creationId xmlns:a16="http://schemas.microsoft.com/office/drawing/2014/main" id="{C7448ED2-9E71-DEA1-300F-D3C09B1F2286}"/>
                </a:ext>
              </a:extLst>
            </p:cNvPr>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79;p75">
              <a:extLst>
                <a:ext uri="{FF2B5EF4-FFF2-40B4-BE49-F238E27FC236}">
                  <a16:creationId xmlns:a16="http://schemas.microsoft.com/office/drawing/2014/main" id="{7B3B6253-6ADD-FE68-2ACC-B3680BBBB2C4}"/>
                </a:ext>
              </a:extLst>
            </p:cNvPr>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80;p75">
              <a:extLst>
                <a:ext uri="{FF2B5EF4-FFF2-40B4-BE49-F238E27FC236}">
                  <a16:creationId xmlns:a16="http://schemas.microsoft.com/office/drawing/2014/main" id="{E06976E7-4D79-7585-EEC7-072480A30C09}"/>
                </a:ext>
              </a:extLst>
            </p:cNvPr>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81;p75">
              <a:extLst>
                <a:ext uri="{FF2B5EF4-FFF2-40B4-BE49-F238E27FC236}">
                  <a16:creationId xmlns:a16="http://schemas.microsoft.com/office/drawing/2014/main" id="{61567836-9AC9-D585-41F6-59FEEFB303AD}"/>
                </a:ext>
              </a:extLst>
            </p:cNvPr>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82;p75">
              <a:extLst>
                <a:ext uri="{FF2B5EF4-FFF2-40B4-BE49-F238E27FC236}">
                  <a16:creationId xmlns:a16="http://schemas.microsoft.com/office/drawing/2014/main" id="{A3B4CBBC-039A-7779-4E10-4C9B7B2D261B}"/>
                </a:ext>
              </a:extLst>
            </p:cNvPr>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83;p75">
              <a:extLst>
                <a:ext uri="{FF2B5EF4-FFF2-40B4-BE49-F238E27FC236}">
                  <a16:creationId xmlns:a16="http://schemas.microsoft.com/office/drawing/2014/main" id="{6D4A7D5C-0A48-7C36-C576-E9B98742004C}"/>
                </a:ext>
              </a:extLst>
            </p:cNvPr>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84;p75">
              <a:extLst>
                <a:ext uri="{FF2B5EF4-FFF2-40B4-BE49-F238E27FC236}">
                  <a16:creationId xmlns:a16="http://schemas.microsoft.com/office/drawing/2014/main" id="{1A667BD7-97C1-970B-7575-CE10284FF5EF}"/>
                </a:ext>
              </a:extLst>
            </p:cNvPr>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85;p75">
              <a:extLst>
                <a:ext uri="{FF2B5EF4-FFF2-40B4-BE49-F238E27FC236}">
                  <a16:creationId xmlns:a16="http://schemas.microsoft.com/office/drawing/2014/main" id="{EA6B329F-0BEA-0A07-E6E6-12085A8D4B7D}"/>
                </a:ext>
              </a:extLst>
            </p:cNvPr>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86;p75">
              <a:extLst>
                <a:ext uri="{FF2B5EF4-FFF2-40B4-BE49-F238E27FC236}">
                  <a16:creationId xmlns:a16="http://schemas.microsoft.com/office/drawing/2014/main" id="{3CA46B42-E6AF-D891-A9BA-4D6D642A96B4}"/>
                </a:ext>
              </a:extLst>
            </p:cNvPr>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87;p75">
              <a:extLst>
                <a:ext uri="{FF2B5EF4-FFF2-40B4-BE49-F238E27FC236}">
                  <a16:creationId xmlns:a16="http://schemas.microsoft.com/office/drawing/2014/main" id="{02CDF249-A9EE-7D20-D395-F9B2027BD44E}"/>
                </a:ext>
              </a:extLst>
            </p:cNvPr>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88;p75">
              <a:extLst>
                <a:ext uri="{FF2B5EF4-FFF2-40B4-BE49-F238E27FC236}">
                  <a16:creationId xmlns:a16="http://schemas.microsoft.com/office/drawing/2014/main" id="{43612992-AAD9-C001-BD56-AE6BCDFDAB8C}"/>
                </a:ext>
              </a:extLst>
            </p:cNvPr>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989;p75">
              <a:extLst>
                <a:ext uri="{FF2B5EF4-FFF2-40B4-BE49-F238E27FC236}">
                  <a16:creationId xmlns:a16="http://schemas.microsoft.com/office/drawing/2014/main" id="{691169D5-A880-DE54-FEA2-01374FBE752F}"/>
                </a:ext>
              </a:extLst>
            </p:cNvPr>
            <p:cNvGrpSpPr/>
            <p:nvPr/>
          </p:nvGrpSpPr>
          <p:grpSpPr>
            <a:xfrm>
              <a:off x="644017" y="1155146"/>
              <a:ext cx="1256716" cy="1149297"/>
              <a:chOff x="5236975" y="645825"/>
              <a:chExt cx="338400" cy="309475"/>
            </a:xfrm>
          </p:grpSpPr>
          <p:sp>
            <p:nvSpPr>
              <p:cNvPr id="133" name="Google Shape;1990;p75">
                <a:extLst>
                  <a:ext uri="{FF2B5EF4-FFF2-40B4-BE49-F238E27FC236}">
                    <a16:creationId xmlns:a16="http://schemas.microsoft.com/office/drawing/2014/main" id="{564CC3EE-51E7-3916-BCD6-1A6F7CE38C34}"/>
                  </a:ext>
                </a:extLst>
              </p:cNvPr>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91;p75">
                <a:extLst>
                  <a:ext uri="{FF2B5EF4-FFF2-40B4-BE49-F238E27FC236}">
                    <a16:creationId xmlns:a16="http://schemas.microsoft.com/office/drawing/2014/main" id="{684B01D4-659F-AF90-6C2C-1FEF95B623B2}"/>
                  </a:ext>
                </a:extLst>
              </p:cNvPr>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92;p75">
                <a:extLst>
                  <a:ext uri="{FF2B5EF4-FFF2-40B4-BE49-F238E27FC236}">
                    <a16:creationId xmlns:a16="http://schemas.microsoft.com/office/drawing/2014/main" id="{D910E505-224B-CF5D-D8CE-58384A96C9A2}"/>
                  </a:ext>
                </a:extLst>
              </p:cNvPr>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93;p75">
                <a:extLst>
                  <a:ext uri="{FF2B5EF4-FFF2-40B4-BE49-F238E27FC236}">
                    <a16:creationId xmlns:a16="http://schemas.microsoft.com/office/drawing/2014/main" id="{25B9986E-645A-F62F-36D4-9C5AE150A846}"/>
                  </a:ext>
                </a:extLst>
              </p:cNvPr>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94;p75">
                <a:extLst>
                  <a:ext uri="{FF2B5EF4-FFF2-40B4-BE49-F238E27FC236}">
                    <a16:creationId xmlns:a16="http://schemas.microsoft.com/office/drawing/2014/main" id="{1601B290-0F49-0C72-8BF5-A0902937680F}"/>
                  </a:ext>
                </a:extLst>
              </p:cNvPr>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995;p75">
              <a:extLst>
                <a:ext uri="{FF2B5EF4-FFF2-40B4-BE49-F238E27FC236}">
                  <a16:creationId xmlns:a16="http://schemas.microsoft.com/office/drawing/2014/main" id="{4DA70CE4-CE53-2372-3487-D033C9D05650}"/>
                </a:ext>
              </a:extLst>
            </p:cNvPr>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996;p75">
              <a:extLst>
                <a:ext uri="{FF2B5EF4-FFF2-40B4-BE49-F238E27FC236}">
                  <a16:creationId xmlns:a16="http://schemas.microsoft.com/office/drawing/2014/main" id="{7154CDE4-5D10-E348-C99D-82865B960600}"/>
                </a:ext>
              </a:extLst>
            </p:cNvPr>
            <p:cNvGrpSpPr/>
            <p:nvPr/>
          </p:nvGrpSpPr>
          <p:grpSpPr>
            <a:xfrm>
              <a:off x="780242" y="144556"/>
              <a:ext cx="2563846" cy="4987406"/>
              <a:chOff x="5376250" y="373700"/>
              <a:chExt cx="690375" cy="1342975"/>
            </a:xfrm>
          </p:grpSpPr>
          <p:sp>
            <p:nvSpPr>
              <p:cNvPr id="129" name="Google Shape;1997;p75">
                <a:extLst>
                  <a:ext uri="{FF2B5EF4-FFF2-40B4-BE49-F238E27FC236}">
                    <a16:creationId xmlns:a16="http://schemas.microsoft.com/office/drawing/2014/main" id="{798282E1-1514-37E2-5DDA-6639DCA0A0B1}"/>
                  </a:ext>
                </a:extLst>
              </p:cNvPr>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98;p75">
                <a:extLst>
                  <a:ext uri="{FF2B5EF4-FFF2-40B4-BE49-F238E27FC236}">
                    <a16:creationId xmlns:a16="http://schemas.microsoft.com/office/drawing/2014/main" id="{D2175A81-8133-1D44-DEF6-59ABC59FA995}"/>
                  </a:ext>
                </a:extLst>
              </p:cNvPr>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99;p75">
                <a:extLst>
                  <a:ext uri="{FF2B5EF4-FFF2-40B4-BE49-F238E27FC236}">
                    <a16:creationId xmlns:a16="http://schemas.microsoft.com/office/drawing/2014/main" id="{5ED02B39-652B-F038-75D2-33FFAC6B13C7}"/>
                  </a:ext>
                </a:extLst>
              </p:cNvPr>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000;p75">
                <a:extLst>
                  <a:ext uri="{FF2B5EF4-FFF2-40B4-BE49-F238E27FC236}">
                    <a16:creationId xmlns:a16="http://schemas.microsoft.com/office/drawing/2014/main" id="{B4BB2020-0901-F3A5-043B-B0A8FF1E8114}"/>
                  </a:ext>
                </a:extLst>
              </p:cNvPr>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 name="Google Shape;2001;p75">
            <a:extLst>
              <a:ext uri="{FF2B5EF4-FFF2-40B4-BE49-F238E27FC236}">
                <a16:creationId xmlns:a16="http://schemas.microsoft.com/office/drawing/2014/main" id="{A5B424C4-A64D-6E1E-EEE2-00F17B2C9848}"/>
              </a:ext>
            </a:extLst>
          </p:cNvPr>
          <p:cNvSpPr txBox="1">
            <a:spLocks/>
          </p:cNvSpPr>
          <p:nvPr/>
        </p:nvSpPr>
        <p:spPr>
          <a:xfrm>
            <a:off x="3253542" y="1431637"/>
            <a:ext cx="4070100" cy="2413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Oxanium"/>
              <a:buNone/>
              <a:defRPr sz="6500" b="1" i="0" u="none" strike="noStrike" cap="none">
                <a:solidFill>
                  <a:schemeClr val="lt1"/>
                </a:solidFill>
                <a:latin typeface="Oxanium"/>
                <a:ea typeface="Oxanium"/>
                <a:cs typeface="Oxanium"/>
                <a:sym typeface="Oxanium"/>
              </a:defRPr>
            </a:lvl1pPr>
            <a:lvl2pPr marR="0" lvl="1" algn="ctr" rtl="0">
              <a:lnSpc>
                <a:spcPct val="100000"/>
              </a:lnSpc>
              <a:spcBef>
                <a:spcPts val="0"/>
              </a:spcBef>
              <a:spcAft>
                <a:spcPts val="0"/>
              </a:spcAft>
              <a:buClr>
                <a:schemeClr val="lt1"/>
              </a:buClr>
              <a:buSzPts val="5200"/>
              <a:buFont typeface="Oxanium"/>
              <a:buNone/>
              <a:defRPr sz="5200" b="1" i="0" u="none" strike="noStrike" cap="none">
                <a:solidFill>
                  <a:schemeClr val="lt1"/>
                </a:solidFill>
                <a:latin typeface="Oxanium"/>
                <a:ea typeface="Oxanium"/>
                <a:cs typeface="Oxanium"/>
                <a:sym typeface="Oxanium"/>
              </a:defRPr>
            </a:lvl2pPr>
            <a:lvl3pPr marR="0" lvl="2" algn="ctr" rtl="0">
              <a:lnSpc>
                <a:spcPct val="100000"/>
              </a:lnSpc>
              <a:spcBef>
                <a:spcPts val="0"/>
              </a:spcBef>
              <a:spcAft>
                <a:spcPts val="0"/>
              </a:spcAft>
              <a:buClr>
                <a:schemeClr val="lt1"/>
              </a:buClr>
              <a:buSzPts val="5200"/>
              <a:buFont typeface="Oxanium"/>
              <a:buNone/>
              <a:defRPr sz="5200" b="1" i="0" u="none" strike="noStrike" cap="none">
                <a:solidFill>
                  <a:schemeClr val="lt1"/>
                </a:solidFill>
                <a:latin typeface="Oxanium"/>
                <a:ea typeface="Oxanium"/>
                <a:cs typeface="Oxanium"/>
                <a:sym typeface="Oxanium"/>
              </a:defRPr>
            </a:lvl3pPr>
            <a:lvl4pPr marR="0" lvl="3" algn="ctr" rtl="0">
              <a:lnSpc>
                <a:spcPct val="100000"/>
              </a:lnSpc>
              <a:spcBef>
                <a:spcPts val="0"/>
              </a:spcBef>
              <a:spcAft>
                <a:spcPts val="0"/>
              </a:spcAft>
              <a:buClr>
                <a:schemeClr val="lt1"/>
              </a:buClr>
              <a:buSzPts val="5200"/>
              <a:buFont typeface="Oxanium"/>
              <a:buNone/>
              <a:defRPr sz="5200" b="1" i="0" u="none" strike="noStrike" cap="none">
                <a:solidFill>
                  <a:schemeClr val="lt1"/>
                </a:solidFill>
                <a:latin typeface="Oxanium"/>
                <a:ea typeface="Oxanium"/>
                <a:cs typeface="Oxanium"/>
                <a:sym typeface="Oxanium"/>
              </a:defRPr>
            </a:lvl4pPr>
            <a:lvl5pPr marR="0" lvl="4" algn="ctr" rtl="0">
              <a:lnSpc>
                <a:spcPct val="100000"/>
              </a:lnSpc>
              <a:spcBef>
                <a:spcPts val="0"/>
              </a:spcBef>
              <a:spcAft>
                <a:spcPts val="0"/>
              </a:spcAft>
              <a:buClr>
                <a:schemeClr val="lt1"/>
              </a:buClr>
              <a:buSzPts val="5200"/>
              <a:buFont typeface="Oxanium"/>
              <a:buNone/>
              <a:defRPr sz="5200" b="1" i="0" u="none" strike="noStrike" cap="none">
                <a:solidFill>
                  <a:schemeClr val="lt1"/>
                </a:solidFill>
                <a:latin typeface="Oxanium"/>
                <a:ea typeface="Oxanium"/>
                <a:cs typeface="Oxanium"/>
                <a:sym typeface="Oxanium"/>
              </a:defRPr>
            </a:lvl5pPr>
            <a:lvl6pPr marR="0" lvl="5" algn="ctr" rtl="0">
              <a:lnSpc>
                <a:spcPct val="100000"/>
              </a:lnSpc>
              <a:spcBef>
                <a:spcPts val="0"/>
              </a:spcBef>
              <a:spcAft>
                <a:spcPts val="0"/>
              </a:spcAft>
              <a:buClr>
                <a:schemeClr val="lt1"/>
              </a:buClr>
              <a:buSzPts val="5200"/>
              <a:buFont typeface="Oxanium"/>
              <a:buNone/>
              <a:defRPr sz="5200" b="1" i="0" u="none" strike="noStrike" cap="none">
                <a:solidFill>
                  <a:schemeClr val="lt1"/>
                </a:solidFill>
                <a:latin typeface="Oxanium"/>
                <a:ea typeface="Oxanium"/>
                <a:cs typeface="Oxanium"/>
                <a:sym typeface="Oxanium"/>
              </a:defRPr>
            </a:lvl6pPr>
            <a:lvl7pPr marR="0" lvl="6" algn="ctr" rtl="0">
              <a:lnSpc>
                <a:spcPct val="100000"/>
              </a:lnSpc>
              <a:spcBef>
                <a:spcPts val="0"/>
              </a:spcBef>
              <a:spcAft>
                <a:spcPts val="0"/>
              </a:spcAft>
              <a:buClr>
                <a:schemeClr val="lt1"/>
              </a:buClr>
              <a:buSzPts val="5200"/>
              <a:buFont typeface="Oxanium"/>
              <a:buNone/>
              <a:defRPr sz="5200" b="1" i="0" u="none" strike="noStrike" cap="none">
                <a:solidFill>
                  <a:schemeClr val="lt1"/>
                </a:solidFill>
                <a:latin typeface="Oxanium"/>
                <a:ea typeface="Oxanium"/>
                <a:cs typeface="Oxanium"/>
                <a:sym typeface="Oxanium"/>
              </a:defRPr>
            </a:lvl7pPr>
            <a:lvl8pPr marR="0" lvl="7" algn="ctr" rtl="0">
              <a:lnSpc>
                <a:spcPct val="100000"/>
              </a:lnSpc>
              <a:spcBef>
                <a:spcPts val="0"/>
              </a:spcBef>
              <a:spcAft>
                <a:spcPts val="0"/>
              </a:spcAft>
              <a:buClr>
                <a:schemeClr val="lt1"/>
              </a:buClr>
              <a:buSzPts val="5200"/>
              <a:buFont typeface="Oxanium"/>
              <a:buNone/>
              <a:defRPr sz="5200" b="1" i="0" u="none" strike="noStrike" cap="none">
                <a:solidFill>
                  <a:schemeClr val="lt1"/>
                </a:solidFill>
                <a:latin typeface="Oxanium"/>
                <a:ea typeface="Oxanium"/>
                <a:cs typeface="Oxanium"/>
                <a:sym typeface="Oxanium"/>
              </a:defRPr>
            </a:lvl8pPr>
            <a:lvl9pPr marR="0" lvl="8" algn="ctr" rtl="0">
              <a:lnSpc>
                <a:spcPct val="100000"/>
              </a:lnSpc>
              <a:spcBef>
                <a:spcPts val="0"/>
              </a:spcBef>
              <a:spcAft>
                <a:spcPts val="0"/>
              </a:spcAft>
              <a:buClr>
                <a:schemeClr val="lt1"/>
              </a:buClr>
              <a:buSzPts val="5200"/>
              <a:buFont typeface="Oxanium"/>
              <a:buNone/>
              <a:defRPr sz="5200" b="1" i="0" u="none" strike="noStrike" cap="none">
                <a:solidFill>
                  <a:schemeClr val="lt1"/>
                </a:solidFill>
                <a:latin typeface="Oxanium"/>
                <a:ea typeface="Oxanium"/>
                <a:cs typeface="Oxanium"/>
                <a:sym typeface="Oxanium"/>
              </a:defRPr>
            </a:lvl9pPr>
          </a:lstStyle>
          <a:p>
            <a:r>
              <a:rPr lang="en-US"/>
              <a:t>THANK</a:t>
            </a:r>
            <a:r>
              <a:rPr lang="vi-VN"/>
              <a:t> </a:t>
            </a:r>
            <a:r>
              <a:rPr lang="vi-VN" dirty="0"/>
              <a:t>YOU</a:t>
            </a:r>
            <a:r>
              <a:rPr lang="en-US" dirty="0"/>
              <a:t>!</a:t>
            </a:r>
          </a:p>
        </p:txBody>
      </p:sp>
      <p:sp>
        <p:nvSpPr>
          <p:cNvPr id="141" name="Google Shape;2004;p75">
            <a:extLst>
              <a:ext uri="{FF2B5EF4-FFF2-40B4-BE49-F238E27FC236}">
                <a16:creationId xmlns:a16="http://schemas.microsoft.com/office/drawing/2014/main" id="{3E835CBD-22FF-E104-E9B4-674B1FF0141D}"/>
              </a:ext>
            </a:extLst>
          </p:cNvPr>
          <p:cNvSpPr/>
          <p:nvPr/>
        </p:nvSpPr>
        <p:spPr>
          <a:xfrm>
            <a:off x="7474605" y="473593"/>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05;p75">
            <a:extLst>
              <a:ext uri="{FF2B5EF4-FFF2-40B4-BE49-F238E27FC236}">
                <a16:creationId xmlns:a16="http://schemas.microsoft.com/office/drawing/2014/main" id="{EFA3CA32-791C-E336-363A-8C6ED355B363}"/>
              </a:ext>
            </a:extLst>
          </p:cNvPr>
          <p:cNvSpPr/>
          <p:nvPr/>
        </p:nvSpPr>
        <p:spPr>
          <a:xfrm>
            <a:off x="7474605" y="1555893"/>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 name="Google Shape;2006;p75">
            <a:extLst>
              <a:ext uri="{FF2B5EF4-FFF2-40B4-BE49-F238E27FC236}">
                <a16:creationId xmlns:a16="http://schemas.microsoft.com/office/drawing/2014/main" id="{3F4F17F7-2093-DED0-F63D-598AA10A376D}"/>
              </a:ext>
            </a:extLst>
          </p:cNvPr>
          <p:cNvCxnSpPr>
            <a:stCxn id="141" idx="4"/>
            <a:endCxn id="142" idx="0"/>
          </p:cNvCxnSpPr>
          <p:nvPr/>
        </p:nvCxnSpPr>
        <p:spPr>
          <a:xfrm>
            <a:off x="7882905" y="1290193"/>
            <a:ext cx="0" cy="265800"/>
          </a:xfrm>
          <a:prstGeom prst="straightConnector1">
            <a:avLst/>
          </a:prstGeom>
          <a:noFill/>
          <a:ln w="9525" cap="rnd" cmpd="sng">
            <a:solidFill>
              <a:schemeClr val="accent4"/>
            </a:solidFill>
            <a:prstDash val="solid"/>
            <a:round/>
            <a:headEnd type="none" w="med" len="med"/>
            <a:tailEnd type="none" w="med" len="med"/>
          </a:ln>
        </p:spPr>
      </p:cxnSp>
      <p:sp>
        <p:nvSpPr>
          <p:cNvPr id="144" name="Google Shape;2007;p75">
            <a:extLst>
              <a:ext uri="{FF2B5EF4-FFF2-40B4-BE49-F238E27FC236}">
                <a16:creationId xmlns:a16="http://schemas.microsoft.com/office/drawing/2014/main" id="{04B82D90-4BC0-74D8-EDE0-7135AE92C676}"/>
              </a:ext>
            </a:extLst>
          </p:cNvPr>
          <p:cNvSpPr/>
          <p:nvPr/>
        </p:nvSpPr>
        <p:spPr>
          <a:xfrm>
            <a:off x="7474605" y="3720493"/>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008;p75">
            <a:extLst>
              <a:ext uri="{FF2B5EF4-FFF2-40B4-BE49-F238E27FC236}">
                <a16:creationId xmlns:a16="http://schemas.microsoft.com/office/drawing/2014/main" id="{6DC64A82-36D0-3F48-BCC3-9B54A6A94825}"/>
              </a:ext>
            </a:extLst>
          </p:cNvPr>
          <p:cNvSpPr/>
          <p:nvPr/>
        </p:nvSpPr>
        <p:spPr>
          <a:xfrm>
            <a:off x="7474605" y="2638193"/>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 name="Google Shape;2009;p75">
            <a:extLst>
              <a:ext uri="{FF2B5EF4-FFF2-40B4-BE49-F238E27FC236}">
                <a16:creationId xmlns:a16="http://schemas.microsoft.com/office/drawing/2014/main" id="{02763A5E-C01A-69DA-AC78-D98380CFA7BB}"/>
              </a:ext>
            </a:extLst>
          </p:cNvPr>
          <p:cNvCxnSpPr>
            <a:stCxn id="142" idx="4"/>
            <a:endCxn id="145" idx="0"/>
          </p:cNvCxnSpPr>
          <p:nvPr/>
        </p:nvCxnSpPr>
        <p:spPr>
          <a:xfrm>
            <a:off x="7882905" y="2372493"/>
            <a:ext cx="0" cy="265800"/>
          </a:xfrm>
          <a:prstGeom prst="straightConnector1">
            <a:avLst/>
          </a:prstGeom>
          <a:noFill/>
          <a:ln w="9525" cap="rnd" cmpd="sng">
            <a:solidFill>
              <a:schemeClr val="accent4"/>
            </a:solidFill>
            <a:prstDash val="solid"/>
            <a:round/>
            <a:headEnd type="none" w="med" len="med"/>
            <a:tailEnd type="none" w="med" len="med"/>
          </a:ln>
        </p:spPr>
      </p:cxnSp>
      <p:cxnSp>
        <p:nvCxnSpPr>
          <p:cNvPr id="147" name="Google Shape;2010;p75">
            <a:extLst>
              <a:ext uri="{FF2B5EF4-FFF2-40B4-BE49-F238E27FC236}">
                <a16:creationId xmlns:a16="http://schemas.microsoft.com/office/drawing/2014/main" id="{7CF9658B-F26F-A65A-31A7-50CC3227EAE7}"/>
              </a:ext>
            </a:extLst>
          </p:cNvPr>
          <p:cNvCxnSpPr>
            <a:stCxn id="145" idx="4"/>
            <a:endCxn id="144" idx="0"/>
          </p:cNvCxnSpPr>
          <p:nvPr/>
        </p:nvCxnSpPr>
        <p:spPr>
          <a:xfrm>
            <a:off x="7882905" y="3454793"/>
            <a:ext cx="0" cy="265800"/>
          </a:xfrm>
          <a:prstGeom prst="straightConnector1">
            <a:avLst/>
          </a:prstGeom>
          <a:noFill/>
          <a:ln w="9525" cap="rnd" cmpd="sng">
            <a:solidFill>
              <a:schemeClr val="accent4"/>
            </a:solidFill>
            <a:prstDash val="solid"/>
            <a:round/>
            <a:headEnd type="none" w="med" len="med"/>
            <a:tailEnd type="none" w="med" len="med"/>
          </a:ln>
        </p:spPr>
      </p:cxnSp>
      <p:sp>
        <p:nvSpPr>
          <p:cNvPr id="148" name="Google Shape;2011;p75">
            <a:extLst>
              <a:ext uri="{FF2B5EF4-FFF2-40B4-BE49-F238E27FC236}">
                <a16:creationId xmlns:a16="http://schemas.microsoft.com/office/drawing/2014/main" id="{C055A9E8-C085-E72E-B14E-6FC0C46BDDEF}"/>
              </a:ext>
            </a:extLst>
          </p:cNvPr>
          <p:cNvSpPr/>
          <p:nvPr/>
        </p:nvSpPr>
        <p:spPr>
          <a:xfrm>
            <a:off x="7678954" y="2856040"/>
            <a:ext cx="407922" cy="381021"/>
          </a:xfrm>
          <a:custGeom>
            <a:avLst/>
            <a:gdLst/>
            <a:ahLst/>
            <a:cxnLst/>
            <a:rect l="l" t="t" r="r" b="b"/>
            <a:pathLst>
              <a:path w="23610" h="22053" extrusionOk="0">
                <a:moveTo>
                  <a:pt x="6199" y="7795"/>
                </a:moveTo>
                <a:cubicBezTo>
                  <a:pt x="4930" y="7795"/>
                  <a:pt x="4057" y="9181"/>
                  <a:pt x="4611" y="10328"/>
                </a:cubicBezTo>
                <a:cubicBezTo>
                  <a:pt x="5267" y="11740"/>
                  <a:pt x="6639" y="12618"/>
                  <a:pt x="8190" y="12618"/>
                </a:cubicBezTo>
                <a:cubicBezTo>
                  <a:pt x="9077" y="12618"/>
                  <a:pt x="9913" y="12334"/>
                  <a:pt x="10612" y="11795"/>
                </a:cubicBezTo>
                <a:cubicBezTo>
                  <a:pt x="10989" y="11504"/>
                  <a:pt x="11057" y="10964"/>
                  <a:pt x="10768" y="10587"/>
                </a:cubicBezTo>
                <a:cubicBezTo>
                  <a:pt x="10598" y="10367"/>
                  <a:pt x="10343" y="10252"/>
                  <a:pt x="10085" y="10252"/>
                </a:cubicBezTo>
                <a:cubicBezTo>
                  <a:pt x="9902" y="10252"/>
                  <a:pt x="9717" y="10310"/>
                  <a:pt x="9560" y="10431"/>
                </a:cubicBezTo>
                <a:cubicBezTo>
                  <a:pt x="9164" y="10745"/>
                  <a:pt x="8688" y="10893"/>
                  <a:pt x="8213" y="10893"/>
                </a:cubicBezTo>
                <a:cubicBezTo>
                  <a:pt x="7372" y="10893"/>
                  <a:pt x="6538" y="10428"/>
                  <a:pt x="6174" y="9600"/>
                </a:cubicBezTo>
                <a:cubicBezTo>
                  <a:pt x="6170" y="9591"/>
                  <a:pt x="6160" y="9569"/>
                  <a:pt x="6178" y="9542"/>
                </a:cubicBezTo>
                <a:cubicBezTo>
                  <a:pt x="6194" y="9518"/>
                  <a:pt x="6213" y="9518"/>
                  <a:pt x="6224" y="9518"/>
                </a:cubicBezTo>
                <a:lnTo>
                  <a:pt x="7890" y="9518"/>
                </a:lnTo>
                <a:cubicBezTo>
                  <a:pt x="9031" y="9471"/>
                  <a:pt x="9031" y="7841"/>
                  <a:pt x="7890" y="7795"/>
                </a:cubicBezTo>
                <a:lnTo>
                  <a:pt x="6223" y="7795"/>
                </a:lnTo>
                <a:cubicBezTo>
                  <a:pt x="6215" y="7795"/>
                  <a:pt x="6207" y="7795"/>
                  <a:pt x="6199" y="7795"/>
                </a:cubicBezTo>
                <a:close/>
                <a:moveTo>
                  <a:pt x="13784" y="4823"/>
                </a:moveTo>
                <a:cubicBezTo>
                  <a:pt x="12071" y="4823"/>
                  <a:pt x="10423" y="6133"/>
                  <a:pt x="10427" y="8141"/>
                </a:cubicBezTo>
                <a:cubicBezTo>
                  <a:pt x="10427" y="8617"/>
                  <a:pt x="10812" y="9002"/>
                  <a:pt x="11289" y="9002"/>
                </a:cubicBezTo>
                <a:cubicBezTo>
                  <a:pt x="11765" y="9002"/>
                  <a:pt x="12150" y="8617"/>
                  <a:pt x="12150" y="8141"/>
                </a:cubicBezTo>
                <a:cubicBezTo>
                  <a:pt x="12150" y="7247"/>
                  <a:pt x="12855" y="6546"/>
                  <a:pt x="13758" y="6546"/>
                </a:cubicBezTo>
                <a:cubicBezTo>
                  <a:pt x="14666" y="6546"/>
                  <a:pt x="15378" y="7255"/>
                  <a:pt x="15378" y="8163"/>
                </a:cubicBezTo>
                <a:lnTo>
                  <a:pt x="15378" y="10814"/>
                </a:lnTo>
                <a:cubicBezTo>
                  <a:pt x="15378" y="13443"/>
                  <a:pt x="13235" y="15583"/>
                  <a:pt x="10601" y="15589"/>
                </a:cubicBezTo>
                <a:cubicBezTo>
                  <a:pt x="9006" y="15585"/>
                  <a:pt x="7517" y="14793"/>
                  <a:pt x="6619" y="13468"/>
                </a:cubicBezTo>
                <a:cubicBezTo>
                  <a:pt x="6452" y="13223"/>
                  <a:pt x="6182" y="13091"/>
                  <a:pt x="5906" y="13091"/>
                </a:cubicBezTo>
                <a:cubicBezTo>
                  <a:pt x="5740" y="13091"/>
                  <a:pt x="5572" y="13139"/>
                  <a:pt x="5424" y="13239"/>
                </a:cubicBezTo>
                <a:cubicBezTo>
                  <a:pt x="5030" y="13507"/>
                  <a:pt x="4928" y="14041"/>
                  <a:pt x="5193" y="14435"/>
                </a:cubicBezTo>
                <a:cubicBezTo>
                  <a:pt x="6413" y="16231"/>
                  <a:pt x="8433" y="17306"/>
                  <a:pt x="10602" y="17310"/>
                </a:cubicBezTo>
                <a:cubicBezTo>
                  <a:pt x="14188" y="17305"/>
                  <a:pt x="17104" y="14391"/>
                  <a:pt x="17104" y="10814"/>
                </a:cubicBezTo>
                <a:lnTo>
                  <a:pt x="17104" y="9690"/>
                </a:lnTo>
                <a:lnTo>
                  <a:pt x="17361" y="9690"/>
                </a:lnTo>
                <a:cubicBezTo>
                  <a:pt x="18504" y="9645"/>
                  <a:pt x="18504" y="8014"/>
                  <a:pt x="17361" y="7969"/>
                </a:cubicBezTo>
                <a:lnTo>
                  <a:pt x="17095" y="7967"/>
                </a:lnTo>
                <a:cubicBezTo>
                  <a:pt x="17048" y="7148"/>
                  <a:pt x="16707" y="6387"/>
                  <a:pt x="16127" y="5804"/>
                </a:cubicBezTo>
                <a:cubicBezTo>
                  <a:pt x="15449" y="5127"/>
                  <a:pt x="14609" y="4823"/>
                  <a:pt x="13784" y="4823"/>
                </a:cubicBezTo>
                <a:close/>
                <a:moveTo>
                  <a:pt x="11305" y="1723"/>
                </a:moveTo>
                <a:cubicBezTo>
                  <a:pt x="13592" y="1723"/>
                  <a:pt x="15921" y="2570"/>
                  <a:pt x="17816" y="4466"/>
                </a:cubicBezTo>
                <a:cubicBezTo>
                  <a:pt x="23610" y="10277"/>
                  <a:pt x="19404" y="20325"/>
                  <a:pt x="11180" y="20325"/>
                </a:cubicBezTo>
                <a:cubicBezTo>
                  <a:pt x="11174" y="20325"/>
                  <a:pt x="11168" y="20325"/>
                  <a:pt x="11162" y="20325"/>
                </a:cubicBezTo>
                <a:lnTo>
                  <a:pt x="11154" y="20325"/>
                </a:lnTo>
                <a:cubicBezTo>
                  <a:pt x="9689" y="20325"/>
                  <a:pt x="8291" y="19998"/>
                  <a:pt x="7001" y="19352"/>
                </a:cubicBezTo>
                <a:cubicBezTo>
                  <a:pt x="6225" y="18962"/>
                  <a:pt x="5383" y="18769"/>
                  <a:pt x="4542" y="18769"/>
                </a:cubicBezTo>
                <a:cubicBezTo>
                  <a:pt x="3632" y="18769"/>
                  <a:pt x="2724" y="18995"/>
                  <a:pt x="1903" y="19440"/>
                </a:cubicBezTo>
                <a:lnTo>
                  <a:pt x="1903" y="11126"/>
                </a:lnTo>
                <a:lnTo>
                  <a:pt x="1903" y="11117"/>
                </a:lnTo>
                <a:cubicBezTo>
                  <a:pt x="1874" y="5477"/>
                  <a:pt x="6494" y="1723"/>
                  <a:pt x="11305" y="1723"/>
                </a:cubicBezTo>
                <a:close/>
                <a:moveTo>
                  <a:pt x="11415" y="1"/>
                </a:moveTo>
                <a:cubicBezTo>
                  <a:pt x="11345" y="1"/>
                  <a:pt x="11274" y="1"/>
                  <a:pt x="11203" y="3"/>
                </a:cubicBezTo>
                <a:cubicBezTo>
                  <a:pt x="11134" y="1"/>
                  <a:pt x="11065" y="1"/>
                  <a:pt x="10995" y="1"/>
                </a:cubicBezTo>
                <a:cubicBezTo>
                  <a:pt x="5139" y="1"/>
                  <a:pt x="0" y="5261"/>
                  <a:pt x="180" y="11131"/>
                </a:cubicBezTo>
                <a:lnTo>
                  <a:pt x="180" y="21189"/>
                </a:lnTo>
                <a:cubicBezTo>
                  <a:pt x="173" y="21650"/>
                  <a:pt x="571" y="22051"/>
                  <a:pt x="1029" y="22051"/>
                </a:cubicBezTo>
                <a:cubicBezTo>
                  <a:pt x="1033" y="22051"/>
                  <a:pt x="1037" y="22051"/>
                  <a:pt x="1041" y="22051"/>
                </a:cubicBezTo>
                <a:cubicBezTo>
                  <a:pt x="1266" y="22051"/>
                  <a:pt x="1486" y="21964"/>
                  <a:pt x="1651" y="21798"/>
                </a:cubicBezTo>
                <a:lnTo>
                  <a:pt x="1820" y="21630"/>
                </a:lnTo>
                <a:cubicBezTo>
                  <a:pt x="2565" y="20887"/>
                  <a:pt x="3549" y="20495"/>
                  <a:pt x="4543" y="20495"/>
                </a:cubicBezTo>
                <a:cubicBezTo>
                  <a:pt x="5117" y="20495"/>
                  <a:pt x="5694" y="20625"/>
                  <a:pt x="6230" y="20894"/>
                </a:cubicBezTo>
                <a:cubicBezTo>
                  <a:pt x="7762" y="21661"/>
                  <a:pt x="9418" y="22051"/>
                  <a:pt x="11154" y="22051"/>
                </a:cubicBezTo>
                <a:lnTo>
                  <a:pt x="11163" y="22051"/>
                </a:lnTo>
                <a:cubicBezTo>
                  <a:pt x="11231" y="22052"/>
                  <a:pt x="11298" y="22053"/>
                  <a:pt x="11366" y="22053"/>
                </a:cubicBezTo>
                <a:cubicBezTo>
                  <a:pt x="17184" y="22053"/>
                  <a:pt x="22290" y="16974"/>
                  <a:pt x="22228" y="11134"/>
                </a:cubicBezTo>
                <a:cubicBezTo>
                  <a:pt x="22404" y="5215"/>
                  <a:pt x="17322" y="1"/>
                  <a:pt x="11415"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012;p75">
            <a:extLst>
              <a:ext uri="{FF2B5EF4-FFF2-40B4-BE49-F238E27FC236}">
                <a16:creationId xmlns:a16="http://schemas.microsoft.com/office/drawing/2014/main" id="{9277AC90-E081-9C78-C89E-183CA660CE29}"/>
              </a:ext>
            </a:extLst>
          </p:cNvPr>
          <p:cNvSpPr/>
          <p:nvPr/>
        </p:nvSpPr>
        <p:spPr>
          <a:xfrm>
            <a:off x="7695433" y="3928169"/>
            <a:ext cx="374956" cy="381107"/>
          </a:xfrm>
          <a:custGeom>
            <a:avLst/>
            <a:gdLst/>
            <a:ahLst/>
            <a:cxnLst/>
            <a:rect l="l" t="t" r="r" b="b"/>
            <a:pathLst>
              <a:path w="21702" h="22058" extrusionOk="0">
                <a:moveTo>
                  <a:pt x="13142" y="6504"/>
                </a:moveTo>
                <a:cubicBezTo>
                  <a:pt x="12546" y="6504"/>
                  <a:pt x="12064" y="6986"/>
                  <a:pt x="12064" y="7581"/>
                </a:cubicBezTo>
                <a:cubicBezTo>
                  <a:pt x="12093" y="8295"/>
                  <a:pt x="12617" y="8653"/>
                  <a:pt x="13141" y="8653"/>
                </a:cubicBezTo>
                <a:cubicBezTo>
                  <a:pt x="13665" y="8653"/>
                  <a:pt x="14190" y="8295"/>
                  <a:pt x="14218" y="7581"/>
                </a:cubicBezTo>
                <a:cubicBezTo>
                  <a:pt x="14219" y="6987"/>
                  <a:pt x="13736" y="6504"/>
                  <a:pt x="13142" y="6504"/>
                </a:cubicBezTo>
                <a:close/>
                <a:moveTo>
                  <a:pt x="8704" y="6504"/>
                </a:moveTo>
                <a:cubicBezTo>
                  <a:pt x="7276" y="6561"/>
                  <a:pt x="7276" y="8600"/>
                  <a:pt x="8704" y="8657"/>
                </a:cubicBezTo>
                <a:cubicBezTo>
                  <a:pt x="9300" y="8657"/>
                  <a:pt x="9782" y="8177"/>
                  <a:pt x="9782" y="7581"/>
                </a:cubicBezTo>
                <a:cubicBezTo>
                  <a:pt x="9782" y="6987"/>
                  <a:pt x="9300" y="6504"/>
                  <a:pt x="8704" y="6504"/>
                </a:cubicBezTo>
                <a:close/>
                <a:moveTo>
                  <a:pt x="10936" y="1723"/>
                </a:moveTo>
                <a:cubicBezTo>
                  <a:pt x="12068" y="1723"/>
                  <a:pt x="13200" y="2112"/>
                  <a:pt x="14197" y="2890"/>
                </a:cubicBezTo>
                <a:cubicBezTo>
                  <a:pt x="15382" y="3802"/>
                  <a:pt x="15985" y="4993"/>
                  <a:pt x="15985" y="6426"/>
                </a:cubicBezTo>
                <a:lnTo>
                  <a:pt x="15985" y="7290"/>
                </a:lnTo>
                <a:cubicBezTo>
                  <a:pt x="15985" y="7908"/>
                  <a:pt x="16290" y="8484"/>
                  <a:pt x="16804" y="8828"/>
                </a:cubicBezTo>
                <a:cubicBezTo>
                  <a:pt x="17114" y="9038"/>
                  <a:pt x="17476" y="9146"/>
                  <a:pt x="17840" y="9146"/>
                </a:cubicBezTo>
                <a:cubicBezTo>
                  <a:pt x="18071" y="9146"/>
                  <a:pt x="18303" y="9102"/>
                  <a:pt x="18523" y="9015"/>
                </a:cubicBezTo>
                <a:cubicBezTo>
                  <a:pt x="18616" y="8981"/>
                  <a:pt x="18712" y="8964"/>
                  <a:pt x="18808" y="8964"/>
                </a:cubicBezTo>
                <a:cubicBezTo>
                  <a:pt x="18925" y="8964"/>
                  <a:pt x="19042" y="8989"/>
                  <a:pt x="19152" y="9040"/>
                </a:cubicBezTo>
                <a:cubicBezTo>
                  <a:pt x="19358" y="9133"/>
                  <a:pt x="19514" y="9303"/>
                  <a:pt x="19592" y="9516"/>
                </a:cubicBezTo>
                <a:cubicBezTo>
                  <a:pt x="19756" y="9955"/>
                  <a:pt x="19534" y="10445"/>
                  <a:pt x="19099" y="10609"/>
                </a:cubicBezTo>
                <a:cubicBezTo>
                  <a:pt x="19093" y="10610"/>
                  <a:pt x="18434" y="10872"/>
                  <a:pt x="17857" y="11099"/>
                </a:cubicBezTo>
                <a:cubicBezTo>
                  <a:pt x="17280" y="11327"/>
                  <a:pt x="16849" y="11799"/>
                  <a:pt x="16677" y="12396"/>
                </a:cubicBezTo>
                <a:cubicBezTo>
                  <a:pt x="16506" y="12990"/>
                  <a:pt x="16617" y="13614"/>
                  <a:pt x="16981" y="14108"/>
                </a:cubicBezTo>
                <a:cubicBezTo>
                  <a:pt x="17331" y="14587"/>
                  <a:pt x="17791" y="15042"/>
                  <a:pt x="18347" y="15462"/>
                </a:cubicBezTo>
                <a:cubicBezTo>
                  <a:pt x="19250" y="16117"/>
                  <a:pt x="19207" y="17551"/>
                  <a:pt x="18270" y="18155"/>
                </a:cubicBezTo>
                <a:cubicBezTo>
                  <a:pt x="16177" y="19604"/>
                  <a:pt x="13556" y="20332"/>
                  <a:pt x="10937" y="20332"/>
                </a:cubicBezTo>
                <a:cubicBezTo>
                  <a:pt x="8324" y="20332"/>
                  <a:pt x="5712" y="19607"/>
                  <a:pt x="3628" y="18152"/>
                </a:cubicBezTo>
                <a:cubicBezTo>
                  <a:pt x="3178" y="17847"/>
                  <a:pt x="2910" y="17361"/>
                  <a:pt x="2896" y="16815"/>
                </a:cubicBezTo>
                <a:cubicBezTo>
                  <a:pt x="2882" y="16282"/>
                  <a:pt x="3115" y="15793"/>
                  <a:pt x="3536" y="15476"/>
                </a:cubicBezTo>
                <a:cubicBezTo>
                  <a:pt x="4102" y="15049"/>
                  <a:pt x="4566" y="14585"/>
                  <a:pt x="4920" y="14098"/>
                </a:cubicBezTo>
                <a:cubicBezTo>
                  <a:pt x="5681" y="13092"/>
                  <a:pt x="5233" y="11553"/>
                  <a:pt x="4056" y="11102"/>
                </a:cubicBezTo>
                <a:cubicBezTo>
                  <a:pt x="4056" y="11102"/>
                  <a:pt x="2844" y="10612"/>
                  <a:pt x="2836" y="10609"/>
                </a:cubicBezTo>
                <a:cubicBezTo>
                  <a:pt x="2137" y="10352"/>
                  <a:pt x="2100" y="9349"/>
                  <a:pt x="2781" y="9040"/>
                </a:cubicBezTo>
                <a:cubicBezTo>
                  <a:pt x="2890" y="8988"/>
                  <a:pt x="3008" y="8963"/>
                  <a:pt x="3125" y="8963"/>
                </a:cubicBezTo>
                <a:cubicBezTo>
                  <a:pt x="3220" y="8963"/>
                  <a:pt x="3314" y="8978"/>
                  <a:pt x="3405" y="9013"/>
                </a:cubicBezTo>
                <a:cubicBezTo>
                  <a:pt x="3627" y="9107"/>
                  <a:pt x="3855" y="9150"/>
                  <a:pt x="4080" y="9150"/>
                </a:cubicBezTo>
                <a:cubicBezTo>
                  <a:pt x="5036" y="9150"/>
                  <a:pt x="5919" y="8359"/>
                  <a:pt x="5904" y="7332"/>
                </a:cubicBezTo>
                <a:lnTo>
                  <a:pt x="5904" y="6426"/>
                </a:lnTo>
                <a:cubicBezTo>
                  <a:pt x="5904" y="4981"/>
                  <a:pt x="6501" y="3793"/>
                  <a:pt x="7676" y="2890"/>
                </a:cubicBezTo>
                <a:cubicBezTo>
                  <a:pt x="8672" y="2112"/>
                  <a:pt x="9804" y="1723"/>
                  <a:pt x="10936" y="1723"/>
                </a:cubicBezTo>
                <a:close/>
                <a:moveTo>
                  <a:pt x="10937" y="1"/>
                </a:moveTo>
                <a:cubicBezTo>
                  <a:pt x="9429" y="1"/>
                  <a:pt x="7922" y="508"/>
                  <a:pt x="6626" y="1523"/>
                </a:cubicBezTo>
                <a:cubicBezTo>
                  <a:pt x="5027" y="2751"/>
                  <a:pt x="4181" y="4447"/>
                  <a:pt x="4181" y="6426"/>
                </a:cubicBezTo>
                <a:lnTo>
                  <a:pt x="4181" y="7332"/>
                </a:lnTo>
                <a:cubicBezTo>
                  <a:pt x="4181" y="7344"/>
                  <a:pt x="4183" y="7382"/>
                  <a:pt x="4140" y="7408"/>
                </a:cubicBezTo>
                <a:cubicBezTo>
                  <a:pt x="4124" y="7418"/>
                  <a:pt x="4107" y="7421"/>
                  <a:pt x="4091" y="7421"/>
                </a:cubicBezTo>
                <a:cubicBezTo>
                  <a:pt x="4057" y="7421"/>
                  <a:pt x="4027" y="7405"/>
                  <a:pt x="4019" y="7403"/>
                </a:cubicBezTo>
                <a:cubicBezTo>
                  <a:pt x="3727" y="7294"/>
                  <a:pt x="3423" y="7239"/>
                  <a:pt x="3121" y="7239"/>
                </a:cubicBezTo>
                <a:cubicBezTo>
                  <a:pt x="2759" y="7239"/>
                  <a:pt x="2400" y="7317"/>
                  <a:pt x="2062" y="7472"/>
                </a:cubicBezTo>
                <a:cubicBezTo>
                  <a:pt x="1" y="8406"/>
                  <a:pt x="103" y="11420"/>
                  <a:pt x="2218" y="12218"/>
                </a:cubicBezTo>
                <a:lnTo>
                  <a:pt x="3408" y="12700"/>
                </a:lnTo>
                <a:cubicBezTo>
                  <a:pt x="3512" y="12741"/>
                  <a:pt x="3549" y="12823"/>
                  <a:pt x="3561" y="12870"/>
                </a:cubicBezTo>
                <a:cubicBezTo>
                  <a:pt x="3577" y="12924"/>
                  <a:pt x="3581" y="13005"/>
                  <a:pt x="3523" y="13085"/>
                </a:cubicBezTo>
                <a:cubicBezTo>
                  <a:pt x="3271" y="13436"/>
                  <a:pt x="2925" y="13777"/>
                  <a:pt x="2495" y="14101"/>
                </a:cubicBezTo>
                <a:cubicBezTo>
                  <a:pt x="1625" y="14761"/>
                  <a:pt x="1145" y="15767"/>
                  <a:pt x="1173" y="16862"/>
                </a:cubicBezTo>
                <a:cubicBezTo>
                  <a:pt x="1200" y="17952"/>
                  <a:pt x="1759" y="18968"/>
                  <a:pt x="2662" y="19579"/>
                </a:cubicBezTo>
                <a:cubicBezTo>
                  <a:pt x="5106" y="21233"/>
                  <a:pt x="7942" y="22057"/>
                  <a:pt x="10928" y="22057"/>
                </a:cubicBezTo>
                <a:cubicBezTo>
                  <a:pt x="10931" y="22057"/>
                  <a:pt x="10933" y="22057"/>
                  <a:pt x="10936" y="22057"/>
                </a:cubicBezTo>
                <a:cubicBezTo>
                  <a:pt x="10938" y="22057"/>
                  <a:pt x="10941" y="22057"/>
                  <a:pt x="10944" y="22057"/>
                </a:cubicBezTo>
                <a:cubicBezTo>
                  <a:pt x="13933" y="22057"/>
                  <a:pt x="16776" y="21231"/>
                  <a:pt x="19230" y="19587"/>
                </a:cubicBezTo>
                <a:cubicBezTo>
                  <a:pt x="21138" y="18343"/>
                  <a:pt x="21234" y="15430"/>
                  <a:pt x="19386" y="14086"/>
                </a:cubicBezTo>
                <a:cubicBezTo>
                  <a:pt x="18964" y="13766"/>
                  <a:pt x="18623" y="13432"/>
                  <a:pt x="18370" y="13089"/>
                </a:cubicBezTo>
                <a:cubicBezTo>
                  <a:pt x="18312" y="13008"/>
                  <a:pt x="18317" y="12927"/>
                  <a:pt x="18333" y="12873"/>
                </a:cubicBezTo>
                <a:cubicBezTo>
                  <a:pt x="18347" y="12828"/>
                  <a:pt x="18384" y="12742"/>
                  <a:pt x="18489" y="12701"/>
                </a:cubicBezTo>
                <a:lnTo>
                  <a:pt x="19712" y="12219"/>
                </a:lnTo>
                <a:cubicBezTo>
                  <a:pt x="21031" y="11722"/>
                  <a:pt x="21702" y="10242"/>
                  <a:pt x="21211" y="8917"/>
                </a:cubicBezTo>
                <a:cubicBezTo>
                  <a:pt x="20971" y="8272"/>
                  <a:pt x="20495" y="7759"/>
                  <a:pt x="19872" y="7472"/>
                </a:cubicBezTo>
                <a:cubicBezTo>
                  <a:pt x="19534" y="7317"/>
                  <a:pt x="19173" y="7239"/>
                  <a:pt x="18812" y="7239"/>
                </a:cubicBezTo>
                <a:cubicBezTo>
                  <a:pt x="18509" y="7239"/>
                  <a:pt x="18205" y="7294"/>
                  <a:pt x="17914" y="7403"/>
                </a:cubicBezTo>
                <a:cubicBezTo>
                  <a:pt x="17897" y="7414"/>
                  <a:pt x="17874" y="7421"/>
                  <a:pt x="17848" y="7421"/>
                </a:cubicBezTo>
                <a:cubicBezTo>
                  <a:pt x="17784" y="7421"/>
                  <a:pt x="17709" y="7383"/>
                  <a:pt x="17709" y="7290"/>
                </a:cubicBezTo>
                <a:lnTo>
                  <a:pt x="17709" y="6426"/>
                </a:lnTo>
                <a:cubicBezTo>
                  <a:pt x="17709" y="4455"/>
                  <a:pt x="16856" y="2760"/>
                  <a:pt x="15247" y="1523"/>
                </a:cubicBezTo>
                <a:cubicBezTo>
                  <a:pt x="13951" y="508"/>
                  <a:pt x="12444" y="1"/>
                  <a:pt x="10937"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14;p75">
            <a:extLst>
              <a:ext uri="{FF2B5EF4-FFF2-40B4-BE49-F238E27FC236}">
                <a16:creationId xmlns:a16="http://schemas.microsoft.com/office/drawing/2014/main" id="{6150E622-A486-C5E0-31E4-3FFAA721B176}"/>
              </a:ext>
            </a:extLst>
          </p:cNvPr>
          <p:cNvSpPr/>
          <p:nvPr/>
        </p:nvSpPr>
        <p:spPr>
          <a:xfrm>
            <a:off x="7711876" y="1771506"/>
            <a:ext cx="375000" cy="290101"/>
          </a:xfrm>
          <a:custGeom>
            <a:avLst/>
            <a:gdLst/>
            <a:ahLst/>
            <a:cxnLst/>
            <a:rect l="l" t="t" r="r" b="b"/>
            <a:pathLst>
              <a:path w="22275" h="17232" extrusionOk="0">
                <a:moveTo>
                  <a:pt x="10022" y="6235"/>
                </a:moveTo>
                <a:cubicBezTo>
                  <a:pt x="10089" y="6235"/>
                  <a:pt x="10166" y="6251"/>
                  <a:pt x="10245" y="6299"/>
                </a:cubicBezTo>
                <a:lnTo>
                  <a:pt x="13517" y="8245"/>
                </a:lnTo>
                <a:cubicBezTo>
                  <a:pt x="13796" y="8411"/>
                  <a:pt x="13796" y="8797"/>
                  <a:pt x="13517" y="8964"/>
                </a:cubicBezTo>
                <a:lnTo>
                  <a:pt x="10245" y="10910"/>
                </a:lnTo>
                <a:cubicBezTo>
                  <a:pt x="10166" y="10957"/>
                  <a:pt x="10091" y="10972"/>
                  <a:pt x="10024" y="10972"/>
                </a:cubicBezTo>
                <a:cubicBezTo>
                  <a:pt x="9923" y="10972"/>
                  <a:pt x="9842" y="10936"/>
                  <a:pt x="9802" y="10913"/>
                </a:cubicBezTo>
                <a:cubicBezTo>
                  <a:pt x="9722" y="10868"/>
                  <a:pt x="9587" y="10761"/>
                  <a:pt x="9587" y="10549"/>
                </a:cubicBezTo>
                <a:lnTo>
                  <a:pt x="9587" y="6657"/>
                </a:lnTo>
                <a:cubicBezTo>
                  <a:pt x="9587" y="6447"/>
                  <a:pt x="9722" y="6340"/>
                  <a:pt x="9802" y="6294"/>
                </a:cubicBezTo>
                <a:cubicBezTo>
                  <a:pt x="9840" y="6272"/>
                  <a:pt x="9921" y="6235"/>
                  <a:pt x="10022" y="6235"/>
                </a:cubicBezTo>
                <a:close/>
                <a:moveTo>
                  <a:pt x="10020" y="4511"/>
                </a:moveTo>
                <a:cubicBezTo>
                  <a:pt x="9653" y="4511"/>
                  <a:pt x="9285" y="4607"/>
                  <a:pt x="8949" y="4798"/>
                </a:cubicBezTo>
                <a:cubicBezTo>
                  <a:pt x="8268" y="5185"/>
                  <a:pt x="7863" y="5880"/>
                  <a:pt x="7863" y="6660"/>
                </a:cubicBezTo>
                <a:lnTo>
                  <a:pt x="7863" y="10551"/>
                </a:lnTo>
                <a:cubicBezTo>
                  <a:pt x="7836" y="11706"/>
                  <a:pt x="8852" y="12699"/>
                  <a:pt x="9992" y="12699"/>
                </a:cubicBezTo>
                <a:cubicBezTo>
                  <a:pt x="10001" y="12699"/>
                  <a:pt x="10011" y="12699"/>
                  <a:pt x="10021" y="12699"/>
                </a:cubicBezTo>
                <a:cubicBezTo>
                  <a:pt x="10400" y="12699"/>
                  <a:pt x="10781" y="12596"/>
                  <a:pt x="11125" y="12391"/>
                </a:cubicBezTo>
                <a:lnTo>
                  <a:pt x="14396" y="10446"/>
                </a:lnTo>
                <a:cubicBezTo>
                  <a:pt x="15787" y="9648"/>
                  <a:pt x="15787" y="7563"/>
                  <a:pt x="14396" y="6764"/>
                </a:cubicBezTo>
                <a:lnTo>
                  <a:pt x="11125" y="4819"/>
                </a:lnTo>
                <a:cubicBezTo>
                  <a:pt x="10781" y="4614"/>
                  <a:pt x="10401" y="4511"/>
                  <a:pt x="10020" y="4511"/>
                </a:cubicBezTo>
                <a:close/>
                <a:moveTo>
                  <a:pt x="11138" y="1722"/>
                </a:moveTo>
                <a:cubicBezTo>
                  <a:pt x="13874" y="1722"/>
                  <a:pt x="16278" y="1901"/>
                  <a:pt x="17812" y="2051"/>
                </a:cubicBezTo>
                <a:cubicBezTo>
                  <a:pt x="19007" y="2169"/>
                  <a:pt x="19959" y="3080"/>
                  <a:pt x="20129" y="4268"/>
                </a:cubicBezTo>
                <a:cubicBezTo>
                  <a:pt x="20336" y="5741"/>
                  <a:pt x="20443" y="7203"/>
                  <a:pt x="20443" y="8615"/>
                </a:cubicBezTo>
                <a:cubicBezTo>
                  <a:pt x="20443" y="10025"/>
                  <a:pt x="20336" y="11487"/>
                  <a:pt x="20129" y="12960"/>
                </a:cubicBezTo>
                <a:cubicBezTo>
                  <a:pt x="19959" y="14148"/>
                  <a:pt x="19007" y="15061"/>
                  <a:pt x="17812" y="15178"/>
                </a:cubicBezTo>
                <a:cubicBezTo>
                  <a:pt x="16278" y="15327"/>
                  <a:pt x="13874" y="15506"/>
                  <a:pt x="11138" y="15506"/>
                </a:cubicBezTo>
                <a:cubicBezTo>
                  <a:pt x="8402" y="15506"/>
                  <a:pt x="5998" y="15328"/>
                  <a:pt x="4464" y="15178"/>
                </a:cubicBezTo>
                <a:cubicBezTo>
                  <a:pt x="3267" y="15061"/>
                  <a:pt x="2316" y="14148"/>
                  <a:pt x="2147" y="12960"/>
                </a:cubicBezTo>
                <a:cubicBezTo>
                  <a:pt x="1940" y="11487"/>
                  <a:pt x="1833" y="10025"/>
                  <a:pt x="1833" y="8615"/>
                </a:cubicBezTo>
                <a:cubicBezTo>
                  <a:pt x="1833" y="7203"/>
                  <a:pt x="1940" y="5741"/>
                  <a:pt x="2147" y="4268"/>
                </a:cubicBezTo>
                <a:cubicBezTo>
                  <a:pt x="2316" y="3080"/>
                  <a:pt x="3269" y="2169"/>
                  <a:pt x="4464" y="2051"/>
                </a:cubicBezTo>
                <a:cubicBezTo>
                  <a:pt x="5998" y="1901"/>
                  <a:pt x="8402" y="1722"/>
                  <a:pt x="11138" y="1722"/>
                </a:cubicBezTo>
                <a:close/>
                <a:moveTo>
                  <a:pt x="11138" y="1"/>
                </a:moveTo>
                <a:cubicBezTo>
                  <a:pt x="8332" y="1"/>
                  <a:pt x="5870" y="183"/>
                  <a:pt x="4296" y="338"/>
                </a:cubicBezTo>
                <a:cubicBezTo>
                  <a:pt x="2306" y="534"/>
                  <a:pt x="722" y="2051"/>
                  <a:pt x="442" y="4028"/>
                </a:cubicBezTo>
                <a:cubicBezTo>
                  <a:pt x="1" y="7161"/>
                  <a:pt x="1" y="10072"/>
                  <a:pt x="442" y="13203"/>
                </a:cubicBezTo>
                <a:cubicBezTo>
                  <a:pt x="722" y="15182"/>
                  <a:pt x="2306" y="16698"/>
                  <a:pt x="4296" y="16895"/>
                </a:cubicBezTo>
                <a:cubicBezTo>
                  <a:pt x="5867" y="17048"/>
                  <a:pt x="8332" y="17231"/>
                  <a:pt x="11138" y="17231"/>
                </a:cubicBezTo>
                <a:cubicBezTo>
                  <a:pt x="13944" y="17231"/>
                  <a:pt x="16407" y="17047"/>
                  <a:pt x="17978" y="16895"/>
                </a:cubicBezTo>
                <a:cubicBezTo>
                  <a:pt x="19968" y="16698"/>
                  <a:pt x="21553" y="15182"/>
                  <a:pt x="21834" y="13203"/>
                </a:cubicBezTo>
                <a:cubicBezTo>
                  <a:pt x="22275" y="10072"/>
                  <a:pt x="22275" y="7161"/>
                  <a:pt x="21834" y="4028"/>
                </a:cubicBezTo>
                <a:cubicBezTo>
                  <a:pt x="21553" y="2051"/>
                  <a:pt x="19968" y="534"/>
                  <a:pt x="17978" y="338"/>
                </a:cubicBezTo>
                <a:cubicBezTo>
                  <a:pt x="16407" y="183"/>
                  <a:pt x="13944" y="1"/>
                  <a:pt x="11138" y="1"/>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Picture 57">
            <a:extLst>
              <a:ext uri="{FF2B5EF4-FFF2-40B4-BE49-F238E27FC236}">
                <a16:creationId xmlns:a16="http://schemas.microsoft.com/office/drawing/2014/main" id="{F5CFDDED-53B0-36DE-CFD9-339E69ADEEAC}"/>
              </a:ext>
            </a:extLst>
          </p:cNvPr>
          <p:cNvPicPr>
            <a:picLocks noChangeAspect="1"/>
          </p:cNvPicPr>
          <p:nvPr/>
        </p:nvPicPr>
        <p:blipFill>
          <a:blip r:embed="rId3"/>
          <a:stretch>
            <a:fillRect/>
          </a:stretch>
        </p:blipFill>
        <p:spPr>
          <a:xfrm rot="10800000" flipH="1" flipV="1">
            <a:off x="7609172" y="728910"/>
            <a:ext cx="547466" cy="302318"/>
          </a:xfrm>
          <a:prstGeom prst="rect">
            <a:avLst/>
          </a:prstGeom>
        </p:spPr>
      </p:pic>
    </p:spTree>
    <p:extLst>
      <p:ext uri="{BB962C8B-B14F-4D97-AF65-F5344CB8AC3E}">
        <p14:creationId xmlns:p14="http://schemas.microsoft.com/office/powerpoint/2010/main" val="40469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5"/>
          <p:cNvSpPr/>
          <p:nvPr/>
        </p:nvSpPr>
        <p:spPr>
          <a:xfrm>
            <a:off x="5402136" y="1101181"/>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txBox="1">
            <a:spLocks noGrp="1"/>
          </p:cNvSpPr>
          <p:nvPr>
            <p:ph type="title"/>
          </p:nvPr>
        </p:nvSpPr>
        <p:spPr>
          <a:xfrm>
            <a:off x="4073119" y="3206056"/>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GIỚI THIỆU</a:t>
            </a:r>
            <a:endParaRPr dirty="0">
              <a:latin typeface="+mj-lt"/>
            </a:endParaRPr>
          </a:p>
        </p:txBody>
      </p:sp>
      <p:sp>
        <p:nvSpPr>
          <p:cNvPr id="1253" name="Google Shape;1253;p45"/>
          <p:cNvSpPr txBox="1">
            <a:spLocks noGrp="1"/>
          </p:cNvSpPr>
          <p:nvPr>
            <p:ph type="title" idx="2"/>
          </p:nvPr>
        </p:nvSpPr>
        <p:spPr>
          <a:xfrm>
            <a:off x="5478069" y="1260406"/>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cxnSp>
        <p:nvCxnSpPr>
          <p:cNvPr id="1255" name="Google Shape;1255;p45"/>
          <p:cNvCxnSpPr>
            <a:cxnSpLocks/>
          </p:cNvCxnSpPr>
          <p:nvPr/>
        </p:nvCxnSpPr>
        <p:spPr>
          <a:xfrm>
            <a:off x="6253119" y="2873553"/>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257" name="Google Shape;1257;p45"/>
          <p:cNvGrpSpPr/>
          <p:nvPr/>
        </p:nvGrpSpPr>
        <p:grpSpPr>
          <a:xfrm>
            <a:off x="-565027" y="705875"/>
            <a:ext cx="4072362" cy="3732199"/>
            <a:chOff x="-2371508" y="0"/>
            <a:chExt cx="5715596" cy="5238174"/>
          </a:xfrm>
        </p:grpSpPr>
        <p:sp>
          <p:nvSpPr>
            <p:cNvPr id="1258" name="Google Shape;1258;p4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45"/>
            <p:cNvGrpSpPr/>
            <p:nvPr/>
          </p:nvGrpSpPr>
          <p:grpSpPr>
            <a:xfrm>
              <a:off x="644017" y="1155146"/>
              <a:ext cx="1256716" cy="1149297"/>
              <a:chOff x="5236975" y="645825"/>
              <a:chExt cx="338400" cy="309475"/>
            </a:xfrm>
          </p:grpSpPr>
          <p:sp>
            <p:nvSpPr>
              <p:cNvPr id="1290" name="Google Shape;1290;p4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4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45"/>
            <p:cNvGrpSpPr/>
            <p:nvPr/>
          </p:nvGrpSpPr>
          <p:grpSpPr>
            <a:xfrm>
              <a:off x="780242" y="144556"/>
              <a:ext cx="2563846" cy="4987406"/>
              <a:chOff x="5376250" y="373700"/>
              <a:chExt cx="690375" cy="1342975"/>
            </a:xfrm>
          </p:grpSpPr>
          <p:sp>
            <p:nvSpPr>
              <p:cNvPr id="1297" name="Google Shape;1297;p4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0" name="Picture 49">
            <a:extLst>
              <a:ext uri="{FF2B5EF4-FFF2-40B4-BE49-F238E27FC236}">
                <a16:creationId xmlns:a16="http://schemas.microsoft.com/office/drawing/2014/main" id="{0E96F20D-25C1-C0F2-53D5-B4F54730EE49}"/>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46"/>
          <p:cNvSpPr txBox="1">
            <a:spLocks noGrp="1"/>
          </p:cNvSpPr>
          <p:nvPr>
            <p:ph type="title"/>
          </p:nvPr>
        </p:nvSpPr>
        <p:spPr>
          <a:xfrm>
            <a:off x="2308005" y="650468"/>
            <a:ext cx="4640700" cy="6519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dirty="0">
                <a:latin typeface="+mj-lt"/>
              </a:rPr>
              <a:t>1.1 Lý do chọn </a:t>
            </a:r>
            <a:r>
              <a:rPr lang="en" sz="3200" dirty="0">
                <a:latin typeface="+mj-lt"/>
              </a:rPr>
              <a:t> </a:t>
            </a:r>
            <a:r>
              <a:rPr lang="vi-VN" sz="3200" dirty="0">
                <a:solidFill>
                  <a:schemeClr val="accent4"/>
                </a:solidFill>
                <a:latin typeface="+mj-lt"/>
              </a:rPr>
              <a:t>đề tài </a:t>
            </a:r>
            <a:endParaRPr sz="3200" dirty="0">
              <a:solidFill>
                <a:schemeClr val="accent4"/>
              </a:solidFill>
              <a:latin typeface="+mj-lt"/>
            </a:endParaRPr>
          </a:p>
        </p:txBody>
      </p:sp>
      <p:sp>
        <p:nvSpPr>
          <p:cNvPr id="1306" name="Google Shape;1306;p46"/>
          <p:cNvSpPr txBox="1">
            <a:spLocks noGrp="1"/>
          </p:cNvSpPr>
          <p:nvPr>
            <p:ph type="subTitle" idx="1"/>
          </p:nvPr>
        </p:nvSpPr>
        <p:spPr>
          <a:xfrm>
            <a:off x="1799424" y="1302425"/>
            <a:ext cx="5545105" cy="2250864"/>
          </a:xfrm>
          <a:prstGeom prst="rect">
            <a:avLst/>
          </a:prstGeom>
        </p:spPr>
        <p:txBody>
          <a:bodyPr spcFirstLastPara="1" wrap="square" lIns="91425" tIns="91425" rIns="91425" bIns="91425" anchor="t" anchorCtr="0">
            <a:noAutofit/>
          </a:bodyPr>
          <a:lstStyle/>
          <a:p>
            <a:pPr indent="367030" algn="just">
              <a:lnSpc>
                <a:spcPct val="150000"/>
              </a:lnSpc>
              <a:spcBef>
                <a:spcPts val="600"/>
              </a:spcBef>
              <a:spcAft>
                <a:spcPts val="600"/>
              </a:spcAft>
            </a:pPr>
            <a:r>
              <a:rPr lang="vi-VN" sz="1200" dirty="0">
                <a:solidFill>
                  <a:schemeClr val="accent4">
                    <a:lumMod val="20000"/>
                    <a:lumOff val="80000"/>
                  </a:schemeClr>
                </a:solidFill>
                <a:effectLst/>
                <a:latin typeface="Times New Roman" panose="02020603050405020304" pitchFamily="18" charset="0"/>
                <a:ea typeface="Times New Roman" panose="02020603050405020304" pitchFamily="18" charset="0"/>
              </a:rPr>
              <a:t>Chúng em chọn đề tài này với mục đích chính là có thể triển khai cũng như vận dụng được các kiến thức đã học từ bộ môn mạng máy tính nâng caotrong việc xây dựng một hệ thống mạng cho một đơn vị cơ sở cụ thể, đây không những là một trãi nghiệm tốt cho chúng em, mà nó còn là một bài học kinh nghiệm, tạo cho chúng em những kĩ năng xử lí các tình huống hoặc các vấn đề bất chợt xảy ra trong quá trình thiết kế hệ thống mạng, nhằm tìm ra các biện pháp để có thể xử lí kịp thời cho việc học hay công việc của chúng em trong tương lai.</a:t>
            </a:r>
            <a:endParaRPr lang="en-US" sz="1200" dirty="0">
              <a:solidFill>
                <a:schemeClr val="accent4">
                  <a:lumMod val="20000"/>
                  <a:lumOff val="80000"/>
                </a:schemeClr>
              </a:solidFill>
              <a:effectLst/>
              <a:latin typeface="Times New Roman" panose="02020603050405020304" pitchFamily="18" charset="0"/>
              <a:ea typeface="Times New Roman" panose="02020603050405020304" pitchFamily="18" charset="0"/>
            </a:endParaRPr>
          </a:p>
        </p:txBody>
      </p:sp>
      <p:sp>
        <p:nvSpPr>
          <p:cNvPr id="1307" name="Google Shape;1307;p46"/>
          <p:cNvSpPr/>
          <p:nvPr/>
        </p:nvSpPr>
        <p:spPr>
          <a:xfrm>
            <a:off x="76073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46"/>
          <p:cNvCxnSpPr>
            <a:cxnSpLocks/>
            <a:stCxn id="1309" idx="6"/>
            <a:endCxn id="1305" idx="1"/>
          </p:cNvCxnSpPr>
          <p:nvPr/>
        </p:nvCxnSpPr>
        <p:spPr>
          <a:xfrm flipV="1">
            <a:off x="1536588" y="976447"/>
            <a:ext cx="771417" cy="325978"/>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10" name="Google Shape;1310;p46"/>
          <p:cNvSpPr/>
          <p:nvPr/>
        </p:nvSpPr>
        <p:spPr>
          <a:xfrm>
            <a:off x="76073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7199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7199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2" name="Google Shape;1312;p46"/>
          <p:cNvCxnSpPr>
            <a:cxnSpLocks/>
            <a:stCxn id="1307" idx="2"/>
            <a:endCxn id="1305" idx="3"/>
          </p:cNvCxnSpPr>
          <p:nvPr/>
        </p:nvCxnSpPr>
        <p:spPr>
          <a:xfrm rot="10800000">
            <a:off x="6948706" y="976447"/>
            <a:ext cx="658683" cy="325978"/>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3" name="Google Shape;1313;p46"/>
          <p:cNvCxnSpPr>
            <a:cxnSpLocks/>
            <a:stCxn id="1311" idx="6"/>
            <a:endCxn id="1306" idx="2"/>
          </p:cNvCxnSpPr>
          <p:nvPr/>
        </p:nvCxnSpPr>
        <p:spPr>
          <a:xfrm flipV="1">
            <a:off x="1536588" y="3553289"/>
            <a:ext cx="3035389" cy="287761"/>
          </a:xfrm>
          <a:prstGeom prst="bentConnector2">
            <a:avLst/>
          </a:prstGeom>
          <a:noFill/>
          <a:ln w="9525" cap="rnd" cmpd="sng">
            <a:solidFill>
              <a:schemeClr val="accent4"/>
            </a:solidFill>
            <a:prstDash val="solid"/>
            <a:round/>
            <a:headEnd type="none" w="med" len="med"/>
            <a:tailEnd type="none" w="med" len="med"/>
          </a:ln>
        </p:spPr>
      </p:cxnSp>
      <p:cxnSp>
        <p:nvCxnSpPr>
          <p:cNvPr id="1314" name="Google Shape;1314;p46"/>
          <p:cNvCxnSpPr>
            <a:cxnSpLocks/>
            <a:stCxn id="1310" idx="2"/>
          </p:cNvCxnSpPr>
          <p:nvPr/>
        </p:nvCxnSpPr>
        <p:spPr>
          <a:xfrm rot="10800000">
            <a:off x="4572000" y="3841050"/>
            <a:ext cx="3035388" cy="1270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5" name="Google Shape;1315;p46"/>
          <p:cNvCxnSpPr>
            <a:endCxn id="1310" idx="0"/>
          </p:cNvCxnSpPr>
          <p:nvPr/>
        </p:nvCxnSpPr>
        <p:spPr>
          <a:xfrm>
            <a:off x="8015688" y="1710750"/>
            <a:ext cx="0" cy="1722000"/>
          </a:xfrm>
          <a:prstGeom prst="straightConnector1">
            <a:avLst/>
          </a:prstGeom>
          <a:noFill/>
          <a:ln w="9525" cap="rnd" cmpd="sng">
            <a:solidFill>
              <a:schemeClr val="accent4"/>
            </a:solidFill>
            <a:prstDash val="solid"/>
            <a:round/>
            <a:headEnd type="none" w="med" len="med"/>
            <a:tailEnd type="none" w="med" len="med"/>
          </a:ln>
        </p:spPr>
      </p:cxnSp>
      <p:cxnSp>
        <p:nvCxnSpPr>
          <p:cNvPr id="1316" name="Google Shape;1316;p46"/>
          <p:cNvCxnSpPr>
            <a:cxnSpLocks/>
            <a:endCxn id="1311" idx="0"/>
          </p:cNvCxnSpPr>
          <p:nvPr/>
        </p:nvCxnSpPr>
        <p:spPr>
          <a:xfrm>
            <a:off x="1128288" y="1710750"/>
            <a:ext cx="0" cy="1722000"/>
          </a:xfrm>
          <a:prstGeom prst="straightConnector1">
            <a:avLst/>
          </a:prstGeom>
          <a:noFill/>
          <a:ln w="9525" cap="rnd" cmpd="sng">
            <a:solidFill>
              <a:schemeClr val="accent4"/>
            </a:solidFill>
            <a:prstDash val="solid"/>
            <a:round/>
            <a:headEnd type="none" w="med" len="med"/>
            <a:tailEnd type="none" w="med" len="med"/>
          </a:ln>
        </p:spPr>
      </p:cxnSp>
      <p:sp>
        <p:nvSpPr>
          <p:cNvPr id="1317" name="Google Shape;1317;p46"/>
          <p:cNvSpPr/>
          <p:nvPr/>
        </p:nvSpPr>
        <p:spPr>
          <a:xfrm>
            <a:off x="7860747" y="3686079"/>
            <a:ext cx="309927" cy="288681"/>
          </a:xfrm>
          <a:custGeom>
            <a:avLst/>
            <a:gdLst/>
            <a:ahLst/>
            <a:cxnLst/>
            <a:rect l="l" t="t" r="r" b="b"/>
            <a:pathLst>
              <a:path w="9312" h="8673" extrusionOk="0">
                <a:moveTo>
                  <a:pt x="4657" y="4309"/>
                </a:moveTo>
                <a:cubicBezTo>
                  <a:pt x="3454" y="4309"/>
                  <a:pt x="2475" y="5288"/>
                  <a:pt x="2475" y="6491"/>
                </a:cubicBezTo>
                <a:cubicBezTo>
                  <a:pt x="2475" y="7695"/>
                  <a:pt x="3454" y="8673"/>
                  <a:pt x="4657" y="8673"/>
                </a:cubicBezTo>
                <a:cubicBezTo>
                  <a:pt x="5861" y="8673"/>
                  <a:pt x="6839" y="7695"/>
                  <a:pt x="6839" y="6491"/>
                </a:cubicBezTo>
                <a:cubicBezTo>
                  <a:pt x="6839" y="5290"/>
                  <a:pt x="5861" y="4309"/>
                  <a:pt x="4657" y="4309"/>
                </a:cubicBezTo>
                <a:close/>
                <a:moveTo>
                  <a:pt x="4657" y="5036"/>
                </a:moveTo>
                <a:cubicBezTo>
                  <a:pt x="4914" y="5036"/>
                  <a:pt x="5154" y="5103"/>
                  <a:pt x="5362" y="5220"/>
                </a:cubicBezTo>
                <a:lnTo>
                  <a:pt x="3387" y="7197"/>
                </a:lnTo>
                <a:cubicBezTo>
                  <a:pt x="3271" y="6987"/>
                  <a:pt x="3202" y="6747"/>
                  <a:pt x="3202" y="6491"/>
                </a:cubicBezTo>
                <a:cubicBezTo>
                  <a:pt x="3202" y="5690"/>
                  <a:pt x="3855" y="5036"/>
                  <a:pt x="4657" y="5036"/>
                </a:cubicBezTo>
                <a:close/>
                <a:moveTo>
                  <a:pt x="4657" y="7946"/>
                </a:moveTo>
                <a:cubicBezTo>
                  <a:pt x="4376" y="7946"/>
                  <a:pt x="4110" y="7864"/>
                  <a:pt x="3889" y="7725"/>
                </a:cubicBezTo>
                <a:lnTo>
                  <a:pt x="5892" y="5720"/>
                </a:lnTo>
                <a:cubicBezTo>
                  <a:pt x="6032" y="5944"/>
                  <a:pt x="6114" y="6207"/>
                  <a:pt x="6114" y="6490"/>
                </a:cubicBezTo>
                <a:cubicBezTo>
                  <a:pt x="6112" y="7293"/>
                  <a:pt x="5460" y="7946"/>
                  <a:pt x="4657" y="7946"/>
                </a:cubicBezTo>
                <a:close/>
                <a:moveTo>
                  <a:pt x="9312" y="4437"/>
                </a:moveTo>
                <a:cubicBezTo>
                  <a:pt x="9312" y="4868"/>
                  <a:pt x="9181" y="5281"/>
                  <a:pt x="8933" y="5631"/>
                </a:cubicBezTo>
                <a:cubicBezTo>
                  <a:pt x="8692" y="5973"/>
                  <a:pt x="8357" y="6234"/>
                  <a:pt x="7966" y="6379"/>
                </a:cubicBezTo>
                <a:cubicBezTo>
                  <a:pt x="7925" y="6395"/>
                  <a:pt x="7882" y="6402"/>
                  <a:pt x="7840" y="6402"/>
                </a:cubicBezTo>
                <a:cubicBezTo>
                  <a:pt x="7693" y="6402"/>
                  <a:pt x="7555" y="6311"/>
                  <a:pt x="7499" y="6165"/>
                </a:cubicBezTo>
                <a:cubicBezTo>
                  <a:pt x="7428" y="5979"/>
                  <a:pt x="7525" y="5768"/>
                  <a:pt x="7712" y="5698"/>
                </a:cubicBezTo>
                <a:cubicBezTo>
                  <a:pt x="8234" y="5502"/>
                  <a:pt x="8584" y="4997"/>
                  <a:pt x="8584" y="4439"/>
                </a:cubicBezTo>
                <a:cubicBezTo>
                  <a:pt x="8584" y="3938"/>
                  <a:pt x="8311" y="3484"/>
                  <a:pt x="7869" y="3249"/>
                </a:cubicBezTo>
                <a:cubicBezTo>
                  <a:pt x="7751" y="3186"/>
                  <a:pt x="7675" y="3063"/>
                  <a:pt x="7675" y="2927"/>
                </a:cubicBezTo>
                <a:lnTo>
                  <a:pt x="7675" y="2481"/>
                </a:lnTo>
                <a:cubicBezTo>
                  <a:pt x="7675" y="1515"/>
                  <a:pt x="6890" y="729"/>
                  <a:pt x="5925" y="729"/>
                </a:cubicBezTo>
                <a:cubicBezTo>
                  <a:pt x="5069" y="729"/>
                  <a:pt x="4325" y="1365"/>
                  <a:pt x="4194" y="2209"/>
                </a:cubicBezTo>
                <a:cubicBezTo>
                  <a:pt x="4173" y="2350"/>
                  <a:pt x="4072" y="2463"/>
                  <a:pt x="3937" y="2503"/>
                </a:cubicBezTo>
                <a:cubicBezTo>
                  <a:pt x="3803" y="2542"/>
                  <a:pt x="3656" y="2500"/>
                  <a:pt x="3563" y="2393"/>
                </a:cubicBezTo>
                <a:cubicBezTo>
                  <a:pt x="3394" y="2200"/>
                  <a:pt x="3150" y="2091"/>
                  <a:pt x="2895" y="2091"/>
                </a:cubicBezTo>
                <a:cubicBezTo>
                  <a:pt x="2405" y="2091"/>
                  <a:pt x="2005" y="2491"/>
                  <a:pt x="2005" y="2983"/>
                </a:cubicBezTo>
                <a:lnTo>
                  <a:pt x="2005" y="3637"/>
                </a:lnTo>
                <a:cubicBezTo>
                  <a:pt x="2005" y="3836"/>
                  <a:pt x="1841" y="4001"/>
                  <a:pt x="1642" y="4001"/>
                </a:cubicBezTo>
                <a:lnTo>
                  <a:pt x="1637" y="4001"/>
                </a:lnTo>
                <a:cubicBezTo>
                  <a:pt x="1137" y="4001"/>
                  <a:pt x="732" y="4401"/>
                  <a:pt x="732" y="4891"/>
                </a:cubicBezTo>
                <a:cubicBezTo>
                  <a:pt x="732" y="5320"/>
                  <a:pt x="1016" y="5681"/>
                  <a:pt x="1423" y="5764"/>
                </a:cubicBezTo>
                <a:cubicBezTo>
                  <a:pt x="1618" y="5804"/>
                  <a:pt x="1746" y="5997"/>
                  <a:pt x="1704" y="6193"/>
                </a:cubicBezTo>
                <a:cubicBezTo>
                  <a:pt x="1668" y="6366"/>
                  <a:pt x="1518" y="6484"/>
                  <a:pt x="1348" y="6484"/>
                </a:cubicBezTo>
                <a:cubicBezTo>
                  <a:pt x="1324" y="6484"/>
                  <a:pt x="1298" y="6482"/>
                  <a:pt x="1274" y="6477"/>
                </a:cubicBezTo>
                <a:cubicBezTo>
                  <a:pt x="916" y="6402"/>
                  <a:pt x="590" y="6205"/>
                  <a:pt x="359" y="5916"/>
                </a:cubicBezTo>
                <a:cubicBezTo>
                  <a:pt x="127" y="5630"/>
                  <a:pt x="1" y="5266"/>
                  <a:pt x="1" y="4891"/>
                </a:cubicBezTo>
                <a:cubicBezTo>
                  <a:pt x="1" y="4122"/>
                  <a:pt x="546" y="3477"/>
                  <a:pt x="1274" y="3313"/>
                </a:cubicBezTo>
                <a:lnTo>
                  <a:pt x="1274" y="2983"/>
                </a:lnTo>
                <a:cubicBezTo>
                  <a:pt x="1274" y="2089"/>
                  <a:pt x="1999" y="1364"/>
                  <a:pt x="2891" y="1364"/>
                </a:cubicBezTo>
                <a:cubicBezTo>
                  <a:pt x="3150" y="1364"/>
                  <a:pt x="3403" y="1426"/>
                  <a:pt x="3629" y="1543"/>
                </a:cubicBezTo>
                <a:cubicBezTo>
                  <a:pt x="3775" y="1183"/>
                  <a:pt x="4005" y="862"/>
                  <a:pt x="4302" y="604"/>
                </a:cubicBezTo>
                <a:cubicBezTo>
                  <a:pt x="4751" y="214"/>
                  <a:pt x="5328" y="1"/>
                  <a:pt x="5922" y="1"/>
                </a:cubicBezTo>
                <a:cubicBezTo>
                  <a:pt x="7290" y="1"/>
                  <a:pt x="8401" y="1113"/>
                  <a:pt x="8401" y="2478"/>
                </a:cubicBezTo>
                <a:lnTo>
                  <a:pt x="8401" y="2721"/>
                </a:lnTo>
                <a:cubicBezTo>
                  <a:pt x="8970" y="3106"/>
                  <a:pt x="9312" y="3743"/>
                  <a:pt x="9312" y="44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996928" y="3683691"/>
            <a:ext cx="262732" cy="309817"/>
          </a:xfrm>
          <a:custGeom>
            <a:avLst/>
            <a:gdLst/>
            <a:ahLst/>
            <a:cxnLst/>
            <a:rect l="l" t="t" r="r" b="b"/>
            <a:pathLst>
              <a:path w="7894" h="9308" extrusionOk="0">
                <a:moveTo>
                  <a:pt x="6735" y="1157"/>
                </a:moveTo>
                <a:cubicBezTo>
                  <a:pt x="5991" y="411"/>
                  <a:pt x="4999" y="1"/>
                  <a:pt x="3947" y="1"/>
                </a:cubicBezTo>
                <a:cubicBezTo>
                  <a:pt x="2894" y="1"/>
                  <a:pt x="1900" y="411"/>
                  <a:pt x="1157" y="1157"/>
                </a:cubicBezTo>
                <a:cubicBezTo>
                  <a:pt x="412" y="1902"/>
                  <a:pt x="1" y="2893"/>
                  <a:pt x="1" y="3946"/>
                </a:cubicBezTo>
                <a:cubicBezTo>
                  <a:pt x="1" y="5000"/>
                  <a:pt x="412" y="5991"/>
                  <a:pt x="1157" y="6736"/>
                </a:cubicBezTo>
                <a:cubicBezTo>
                  <a:pt x="1638" y="7217"/>
                  <a:pt x="2223" y="7558"/>
                  <a:pt x="2859" y="7739"/>
                </a:cubicBezTo>
                <a:cubicBezTo>
                  <a:pt x="2776" y="8216"/>
                  <a:pt x="2357" y="8580"/>
                  <a:pt x="1857" y="8580"/>
                </a:cubicBezTo>
                <a:lnTo>
                  <a:pt x="1512" y="8580"/>
                </a:lnTo>
                <a:cubicBezTo>
                  <a:pt x="1311" y="8580"/>
                  <a:pt x="1148" y="8744"/>
                  <a:pt x="1148" y="8944"/>
                </a:cubicBezTo>
                <a:cubicBezTo>
                  <a:pt x="1148" y="9144"/>
                  <a:pt x="1311" y="9307"/>
                  <a:pt x="1512" y="9307"/>
                </a:cubicBezTo>
                <a:lnTo>
                  <a:pt x="6385" y="9307"/>
                </a:lnTo>
                <a:cubicBezTo>
                  <a:pt x="6584" y="9307"/>
                  <a:pt x="6748" y="9144"/>
                  <a:pt x="6748" y="8944"/>
                </a:cubicBezTo>
                <a:cubicBezTo>
                  <a:pt x="6748" y="8744"/>
                  <a:pt x="6584" y="8580"/>
                  <a:pt x="6385" y="8580"/>
                </a:cubicBezTo>
                <a:lnTo>
                  <a:pt x="6075" y="8580"/>
                </a:lnTo>
                <a:cubicBezTo>
                  <a:pt x="5570" y="8580"/>
                  <a:pt x="5150" y="8209"/>
                  <a:pt x="5070" y="7726"/>
                </a:cubicBezTo>
                <a:cubicBezTo>
                  <a:pt x="5369" y="7638"/>
                  <a:pt x="5659" y="7514"/>
                  <a:pt x="5929" y="7355"/>
                </a:cubicBezTo>
                <a:cubicBezTo>
                  <a:pt x="6103" y="7254"/>
                  <a:pt x="6162" y="7031"/>
                  <a:pt x="6060" y="6859"/>
                </a:cubicBezTo>
                <a:cubicBezTo>
                  <a:pt x="5959" y="6686"/>
                  <a:pt x="5737" y="6627"/>
                  <a:pt x="5564" y="6728"/>
                </a:cubicBezTo>
                <a:cubicBezTo>
                  <a:pt x="5076" y="7014"/>
                  <a:pt x="4517" y="7162"/>
                  <a:pt x="3948" y="7162"/>
                </a:cubicBezTo>
                <a:cubicBezTo>
                  <a:pt x="2174" y="7162"/>
                  <a:pt x="729" y="5719"/>
                  <a:pt x="729" y="3944"/>
                </a:cubicBezTo>
                <a:cubicBezTo>
                  <a:pt x="729" y="2170"/>
                  <a:pt x="2174" y="725"/>
                  <a:pt x="3948" y="725"/>
                </a:cubicBezTo>
                <a:cubicBezTo>
                  <a:pt x="5723" y="725"/>
                  <a:pt x="7166" y="2170"/>
                  <a:pt x="7166" y="3944"/>
                </a:cubicBezTo>
                <a:cubicBezTo>
                  <a:pt x="7166" y="4526"/>
                  <a:pt x="7010" y="5096"/>
                  <a:pt x="6712" y="5594"/>
                </a:cubicBezTo>
                <a:cubicBezTo>
                  <a:pt x="6609" y="5765"/>
                  <a:pt x="6664" y="5989"/>
                  <a:pt x="6837" y="6091"/>
                </a:cubicBezTo>
                <a:cubicBezTo>
                  <a:pt x="7010" y="6195"/>
                  <a:pt x="7234" y="6139"/>
                  <a:pt x="7336" y="5966"/>
                </a:cubicBezTo>
                <a:cubicBezTo>
                  <a:pt x="7701" y="5357"/>
                  <a:pt x="7893" y="4657"/>
                  <a:pt x="7893" y="3943"/>
                </a:cubicBezTo>
                <a:cubicBezTo>
                  <a:pt x="7890" y="2891"/>
                  <a:pt x="7482" y="1901"/>
                  <a:pt x="6735" y="1157"/>
                </a:cubicBezTo>
                <a:close/>
                <a:moveTo>
                  <a:pt x="4354" y="7870"/>
                </a:moveTo>
                <a:cubicBezTo>
                  <a:pt x="4401" y="8132"/>
                  <a:pt x="4504" y="8374"/>
                  <a:pt x="4655" y="8583"/>
                </a:cubicBezTo>
                <a:lnTo>
                  <a:pt x="3272" y="8583"/>
                </a:lnTo>
                <a:cubicBezTo>
                  <a:pt x="3420" y="8375"/>
                  <a:pt x="3526" y="8135"/>
                  <a:pt x="3572" y="7873"/>
                </a:cubicBezTo>
                <a:cubicBezTo>
                  <a:pt x="3695" y="7885"/>
                  <a:pt x="3819" y="7892"/>
                  <a:pt x="3944" y="7892"/>
                </a:cubicBezTo>
                <a:cubicBezTo>
                  <a:pt x="4082" y="7892"/>
                  <a:pt x="4219" y="7885"/>
                  <a:pt x="4354" y="7870"/>
                </a:cubicBezTo>
                <a:close/>
                <a:moveTo>
                  <a:pt x="1999" y="3946"/>
                </a:moveTo>
                <a:cubicBezTo>
                  <a:pt x="1999" y="5019"/>
                  <a:pt x="2872" y="5892"/>
                  <a:pt x="3944" y="5892"/>
                </a:cubicBezTo>
                <a:cubicBezTo>
                  <a:pt x="5017" y="5892"/>
                  <a:pt x="5890" y="5019"/>
                  <a:pt x="5890" y="3946"/>
                </a:cubicBezTo>
                <a:cubicBezTo>
                  <a:pt x="5890" y="2874"/>
                  <a:pt x="5017" y="2001"/>
                  <a:pt x="3944" y="2001"/>
                </a:cubicBezTo>
                <a:cubicBezTo>
                  <a:pt x="2872" y="2001"/>
                  <a:pt x="1999" y="2874"/>
                  <a:pt x="1999" y="3946"/>
                </a:cubicBezTo>
                <a:close/>
                <a:moveTo>
                  <a:pt x="5163" y="3946"/>
                </a:moveTo>
                <a:cubicBezTo>
                  <a:pt x="5163" y="4618"/>
                  <a:pt x="4616" y="5165"/>
                  <a:pt x="3944" y="5165"/>
                </a:cubicBezTo>
                <a:cubicBezTo>
                  <a:pt x="3273" y="5165"/>
                  <a:pt x="2726" y="4618"/>
                  <a:pt x="2726" y="3946"/>
                </a:cubicBezTo>
                <a:cubicBezTo>
                  <a:pt x="2726" y="3275"/>
                  <a:pt x="3273" y="2728"/>
                  <a:pt x="3944" y="2728"/>
                </a:cubicBezTo>
                <a:cubicBezTo>
                  <a:pt x="4617" y="2728"/>
                  <a:pt x="5163" y="3275"/>
                  <a:pt x="5163" y="3946"/>
                </a:cubicBezTo>
                <a:close/>
                <a:moveTo>
                  <a:pt x="3926" y="3565"/>
                </a:moveTo>
                <a:cubicBezTo>
                  <a:pt x="3926" y="3364"/>
                  <a:pt x="4089" y="3201"/>
                  <a:pt x="4290" y="3201"/>
                </a:cubicBezTo>
                <a:cubicBezTo>
                  <a:pt x="4489" y="3201"/>
                  <a:pt x="4654" y="3364"/>
                  <a:pt x="4654" y="3565"/>
                </a:cubicBezTo>
                <a:cubicBezTo>
                  <a:pt x="4654" y="3764"/>
                  <a:pt x="4489" y="3928"/>
                  <a:pt x="4290" y="3928"/>
                </a:cubicBezTo>
                <a:cubicBezTo>
                  <a:pt x="4089" y="3928"/>
                  <a:pt x="3926" y="3765"/>
                  <a:pt x="3926" y="3565"/>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968751" y="1145078"/>
            <a:ext cx="314520" cy="314710"/>
          </a:xfrm>
          <a:custGeom>
            <a:avLst/>
            <a:gdLst/>
            <a:ahLst/>
            <a:cxnLst/>
            <a:rect l="l" t="t" r="r" b="b"/>
            <a:pathLst>
              <a:path w="9450" h="9455" extrusionOk="0">
                <a:moveTo>
                  <a:pt x="8882" y="2097"/>
                </a:moveTo>
                <a:lnTo>
                  <a:pt x="7355" y="572"/>
                </a:lnTo>
                <a:cubicBezTo>
                  <a:pt x="6783" y="1"/>
                  <a:pt x="5856" y="2"/>
                  <a:pt x="5285" y="572"/>
                </a:cubicBezTo>
                <a:lnTo>
                  <a:pt x="941" y="4917"/>
                </a:lnTo>
                <a:cubicBezTo>
                  <a:pt x="800" y="5060"/>
                  <a:pt x="800" y="5290"/>
                  <a:pt x="941" y="5432"/>
                </a:cubicBezTo>
                <a:lnTo>
                  <a:pt x="1450" y="5941"/>
                </a:lnTo>
                <a:lnTo>
                  <a:pt x="106" y="7268"/>
                </a:lnTo>
                <a:cubicBezTo>
                  <a:pt x="38" y="7338"/>
                  <a:pt x="0" y="7431"/>
                  <a:pt x="0" y="7527"/>
                </a:cubicBezTo>
                <a:cubicBezTo>
                  <a:pt x="0" y="7623"/>
                  <a:pt x="38" y="7717"/>
                  <a:pt x="106" y="7784"/>
                </a:cubicBezTo>
                <a:lnTo>
                  <a:pt x="1689" y="9348"/>
                </a:lnTo>
                <a:cubicBezTo>
                  <a:pt x="1760" y="9419"/>
                  <a:pt x="1852" y="9454"/>
                  <a:pt x="1945" y="9454"/>
                </a:cubicBezTo>
                <a:cubicBezTo>
                  <a:pt x="2038" y="9454"/>
                  <a:pt x="2131" y="9418"/>
                  <a:pt x="2201" y="9346"/>
                </a:cubicBezTo>
                <a:lnTo>
                  <a:pt x="3529" y="8020"/>
                </a:lnTo>
                <a:lnTo>
                  <a:pt x="4018" y="8509"/>
                </a:lnTo>
                <a:cubicBezTo>
                  <a:pt x="4088" y="8577"/>
                  <a:pt x="4178" y="8616"/>
                  <a:pt x="4274" y="8616"/>
                </a:cubicBezTo>
                <a:lnTo>
                  <a:pt x="4274" y="8616"/>
                </a:lnTo>
                <a:cubicBezTo>
                  <a:pt x="4371" y="8616"/>
                  <a:pt x="4463" y="8577"/>
                  <a:pt x="4533" y="8509"/>
                </a:cubicBezTo>
                <a:lnTo>
                  <a:pt x="7583" y="5438"/>
                </a:lnTo>
                <a:cubicBezTo>
                  <a:pt x="7726" y="5295"/>
                  <a:pt x="7724" y="5064"/>
                  <a:pt x="7582" y="4923"/>
                </a:cubicBezTo>
                <a:cubicBezTo>
                  <a:pt x="7440" y="4780"/>
                  <a:pt x="7209" y="4783"/>
                  <a:pt x="7067" y="4924"/>
                </a:cubicBezTo>
                <a:lnTo>
                  <a:pt x="4272" y="7735"/>
                </a:lnTo>
                <a:lnTo>
                  <a:pt x="3756" y="7218"/>
                </a:lnTo>
                <a:lnTo>
                  <a:pt x="4549" y="6426"/>
                </a:lnTo>
                <a:cubicBezTo>
                  <a:pt x="4582" y="6431"/>
                  <a:pt x="4616" y="6436"/>
                  <a:pt x="4650" y="6436"/>
                </a:cubicBezTo>
                <a:cubicBezTo>
                  <a:pt x="5001" y="6436"/>
                  <a:pt x="5288" y="6149"/>
                  <a:pt x="5288" y="5799"/>
                </a:cubicBezTo>
                <a:cubicBezTo>
                  <a:pt x="5288" y="5448"/>
                  <a:pt x="5001" y="5163"/>
                  <a:pt x="4650" y="5163"/>
                </a:cubicBezTo>
                <a:cubicBezTo>
                  <a:pt x="4300" y="5163"/>
                  <a:pt x="4015" y="5448"/>
                  <a:pt x="4015" y="5799"/>
                </a:cubicBezTo>
                <a:cubicBezTo>
                  <a:pt x="4015" y="5841"/>
                  <a:pt x="4018" y="5880"/>
                  <a:pt x="4025" y="5921"/>
                </a:cubicBezTo>
                <a:lnTo>
                  <a:pt x="3240" y="6706"/>
                </a:lnTo>
                <a:lnTo>
                  <a:pt x="2698" y="6164"/>
                </a:lnTo>
                <a:lnTo>
                  <a:pt x="4291" y="4583"/>
                </a:lnTo>
                <a:lnTo>
                  <a:pt x="5922" y="4583"/>
                </a:lnTo>
                <a:cubicBezTo>
                  <a:pt x="6019" y="4583"/>
                  <a:pt x="6112" y="4542"/>
                  <a:pt x="6182" y="4474"/>
                </a:cubicBezTo>
                <a:lnTo>
                  <a:pt x="6873" y="3770"/>
                </a:lnTo>
                <a:cubicBezTo>
                  <a:pt x="6912" y="3777"/>
                  <a:pt x="6953" y="3783"/>
                  <a:pt x="6997" y="3783"/>
                </a:cubicBezTo>
                <a:cubicBezTo>
                  <a:pt x="7347" y="3783"/>
                  <a:pt x="7632" y="3498"/>
                  <a:pt x="7632" y="3146"/>
                </a:cubicBezTo>
                <a:cubicBezTo>
                  <a:pt x="7632" y="2795"/>
                  <a:pt x="7347" y="2510"/>
                  <a:pt x="6997" y="2510"/>
                </a:cubicBezTo>
                <a:cubicBezTo>
                  <a:pt x="6645" y="2510"/>
                  <a:pt x="6360" y="2795"/>
                  <a:pt x="6360" y="3146"/>
                </a:cubicBezTo>
                <a:cubicBezTo>
                  <a:pt x="6360" y="3180"/>
                  <a:pt x="6364" y="3214"/>
                  <a:pt x="6367" y="3247"/>
                </a:cubicBezTo>
                <a:lnTo>
                  <a:pt x="5771" y="3855"/>
                </a:lnTo>
                <a:lnTo>
                  <a:pt x="4141" y="3855"/>
                </a:lnTo>
                <a:cubicBezTo>
                  <a:pt x="4045" y="3855"/>
                  <a:pt x="3954" y="3893"/>
                  <a:pt x="3885" y="3960"/>
                </a:cubicBezTo>
                <a:lnTo>
                  <a:pt x="2185" y="5650"/>
                </a:lnTo>
                <a:lnTo>
                  <a:pt x="1711" y="5175"/>
                </a:lnTo>
                <a:lnTo>
                  <a:pt x="5797" y="1087"/>
                </a:lnTo>
                <a:cubicBezTo>
                  <a:pt x="6083" y="801"/>
                  <a:pt x="6550" y="801"/>
                  <a:pt x="6837" y="1087"/>
                </a:cubicBezTo>
                <a:lnTo>
                  <a:pt x="8364" y="2613"/>
                </a:lnTo>
                <a:cubicBezTo>
                  <a:pt x="8645" y="2895"/>
                  <a:pt x="8648" y="3355"/>
                  <a:pt x="8364" y="3639"/>
                </a:cubicBezTo>
                <a:cubicBezTo>
                  <a:pt x="8222" y="3781"/>
                  <a:pt x="8222" y="4011"/>
                  <a:pt x="8364" y="4154"/>
                </a:cubicBezTo>
                <a:cubicBezTo>
                  <a:pt x="8505" y="4295"/>
                  <a:pt x="8736" y="4295"/>
                  <a:pt x="8878" y="4154"/>
                </a:cubicBezTo>
                <a:cubicBezTo>
                  <a:pt x="9449" y="3583"/>
                  <a:pt x="9448" y="2663"/>
                  <a:pt x="8882" y="2097"/>
                </a:cubicBezTo>
                <a:close/>
                <a:moveTo>
                  <a:pt x="1943" y="8577"/>
                </a:moveTo>
                <a:lnTo>
                  <a:pt x="880" y="7527"/>
                </a:lnTo>
                <a:lnTo>
                  <a:pt x="1965" y="6456"/>
                </a:lnTo>
                <a:lnTo>
                  <a:pt x="1967" y="6458"/>
                </a:lnTo>
                <a:lnTo>
                  <a:pt x="3014" y="7506"/>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7860776" y="1147438"/>
            <a:ext cx="309860" cy="309983"/>
          </a:xfrm>
          <a:custGeom>
            <a:avLst/>
            <a:gdLst/>
            <a:ahLst/>
            <a:cxnLst/>
            <a:rect l="l" t="t" r="r" b="b"/>
            <a:pathLst>
              <a:path w="9310" h="9313" extrusionOk="0">
                <a:moveTo>
                  <a:pt x="2546" y="4655"/>
                </a:moveTo>
                <a:cubicBezTo>
                  <a:pt x="2546" y="4854"/>
                  <a:pt x="2383" y="5019"/>
                  <a:pt x="2182" y="5019"/>
                </a:cubicBezTo>
                <a:cubicBezTo>
                  <a:pt x="1983" y="5019"/>
                  <a:pt x="1818" y="4854"/>
                  <a:pt x="1818" y="4655"/>
                </a:cubicBezTo>
                <a:cubicBezTo>
                  <a:pt x="1818" y="4356"/>
                  <a:pt x="1574" y="4110"/>
                  <a:pt x="1273" y="4110"/>
                </a:cubicBezTo>
                <a:cubicBezTo>
                  <a:pt x="973" y="4110"/>
                  <a:pt x="728" y="4356"/>
                  <a:pt x="728" y="4655"/>
                </a:cubicBezTo>
                <a:cubicBezTo>
                  <a:pt x="728" y="4955"/>
                  <a:pt x="973" y="5201"/>
                  <a:pt x="1273" y="5201"/>
                </a:cubicBezTo>
                <a:cubicBezTo>
                  <a:pt x="1474" y="5201"/>
                  <a:pt x="1637" y="5364"/>
                  <a:pt x="1637" y="5564"/>
                </a:cubicBezTo>
                <a:cubicBezTo>
                  <a:pt x="1637" y="5764"/>
                  <a:pt x="1474" y="5928"/>
                  <a:pt x="1273" y="5928"/>
                </a:cubicBezTo>
                <a:cubicBezTo>
                  <a:pt x="572" y="5928"/>
                  <a:pt x="0" y="5356"/>
                  <a:pt x="0" y="4655"/>
                </a:cubicBezTo>
                <a:cubicBezTo>
                  <a:pt x="0" y="3953"/>
                  <a:pt x="572" y="3382"/>
                  <a:pt x="1273" y="3382"/>
                </a:cubicBezTo>
                <a:cubicBezTo>
                  <a:pt x="1976" y="3382"/>
                  <a:pt x="2546" y="3953"/>
                  <a:pt x="2546" y="4655"/>
                </a:cubicBezTo>
                <a:close/>
                <a:moveTo>
                  <a:pt x="4655" y="2546"/>
                </a:moveTo>
                <a:cubicBezTo>
                  <a:pt x="4856" y="2546"/>
                  <a:pt x="5019" y="2382"/>
                  <a:pt x="5019" y="2182"/>
                </a:cubicBezTo>
                <a:cubicBezTo>
                  <a:pt x="5019" y="1982"/>
                  <a:pt x="4856" y="1819"/>
                  <a:pt x="4655" y="1819"/>
                </a:cubicBezTo>
                <a:cubicBezTo>
                  <a:pt x="4355" y="1819"/>
                  <a:pt x="4109" y="1573"/>
                  <a:pt x="4109" y="1273"/>
                </a:cubicBezTo>
                <a:cubicBezTo>
                  <a:pt x="4109" y="974"/>
                  <a:pt x="4355" y="728"/>
                  <a:pt x="4655" y="728"/>
                </a:cubicBezTo>
                <a:cubicBezTo>
                  <a:pt x="4956" y="728"/>
                  <a:pt x="5200" y="974"/>
                  <a:pt x="5200" y="1273"/>
                </a:cubicBezTo>
                <a:cubicBezTo>
                  <a:pt x="5200" y="1473"/>
                  <a:pt x="5365" y="1637"/>
                  <a:pt x="5564" y="1637"/>
                </a:cubicBezTo>
                <a:cubicBezTo>
                  <a:pt x="5765" y="1637"/>
                  <a:pt x="5928" y="1473"/>
                  <a:pt x="5928" y="1273"/>
                </a:cubicBezTo>
                <a:cubicBezTo>
                  <a:pt x="5928" y="571"/>
                  <a:pt x="5358" y="0"/>
                  <a:pt x="4655" y="0"/>
                </a:cubicBezTo>
                <a:cubicBezTo>
                  <a:pt x="3954" y="0"/>
                  <a:pt x="3382" y="571"/>
                  <a:pt x="3382" y="1273"/>
                </a:cubicBezTo>
                <a:cubicBezTo>
                  <a:pt x="3382" y="1974"/>
                  <a:pt x="3954" y="2546"/>
                  <a:pt x="4655" y="2546"/>
                </a:cubicBezTo>
                <a:close/>
                <a:moveTo>
                  <a:pt x="8037" y="4110"/>
                </a:moveTo>
                <a:cubicBezTo>
                  <a:pt x="8338" y="4110"/>
                  <a:pt x="8582" y="4356"/>
                  <a:pt x="8582" y="4655"/>
                </a:cubicBezTo>
                <a:cubicBezTo>
                  <a:pt x="8582" y="4854"/>
                  <a:pt x="8747" y="5019"/>
                  <a:pt x="8946" y="5019"/>
                </a:cubicBezTo>
                <a:cubicBezTo>
                  <a:pt x="9147" y="5019"/>
                  <a:pt x="9310" y="4854"/>
                  <a:pt x="9310" y="4655"/>
                </a:cubicBezTo>
                <a:cubicBezTo>
                  <a:pt x="9310" y="3953"/>
                  <a:pt x="8739" y="3382"/>
                  <a:pt x="8037" y="3382"/>
                </a:cubicBezTo>
                <a:cubicBezTo>
                  <a:pt x="7336" y="3382"/>
                  <a:pt x="6764" y="3953"/>
                  <a:pt x="6764" y="4655"/>
                </a:cubicBezTo>
                <a:cubicBezTo>
                  <a:pt x="6764" y="5230"/>
                  <a:pt x="7148" y="5717"/>
                  <a:pt x="7673" y="5876"/>
                </a:cubicBezTo>
                <a:lnTo>
                  <a:pt x="7673" y="6818"/>
                </a:lnTo>
                <a:cubicBezTo>
                  <a:pt x="7265" y="6940"/>
                  <a:pt x="6942" y="7265"/>
                  <a:pt x="6818" y="7675"/>
                </a:cubicBezTo>
                <a:lnTo>
                  <a:pt x="5874" y="7675"/>
                </a:lnTo>
                <a:cubicBezTo>
                  <a:pt x="5752" y="7266"/>
                  <a:pt x="5429" y="6942"/>
                  <a:pt x="5017" y="6818"/>
                </a:cubicBezTo>
                <a:lnTo>
                  <a:pt x="5017" y="5585"/>
                </a:lnTo>
                <a:lnTo>
                  <a:pt x="5017" y="5574"/>
                </a:lnTo>
                <a:lnTo>
                  <a:pt x="5017" y="5566"/>
                </a:lnTo>
                <a:cubicBezTo>
                  <a:pt x="5017" y="5366"/>
                  <a:pt x="4854" y="5202"/>
                  <a:pt x="4653" y="5202"/>
                </a:cubicBezTo>
                <a:cubicBezTo>
                  <a:pt x="4354" y="5202"/>
                  <a:pt x="4108" y="4956"/>
                  <a:pt x="4108" y="4657"/>
                </a:cubicBezTo>
                <a:cubicBezTo>
                  <a:pt x="4108" y="4357"/>
                  <a:pt x="4354" y="4111"/>
                  <a:pt x="4653" y="4111"/>
                </a:cubicBezTo>
                <a:cubicBezTo>
                  <a:pt x="4953" y="4111"/>
                  <a:pt x="5199" y="4357"/>
                  <a:pt x="5199" y="4657"/>
                </a:cubicBezTo>
                <a:cubicBezTo>
                  <a:pt x="5199" y="4857"/>
                  <a:pt x="5363" y="5020"/>
                  <a:pt x="5563" y="5020"/>
                </a:cubicBezTo>
                <a:cubicBezTo>
                  <a:pt x="5763" y="5020"/>
                  <a:pt x="5926" y="4857"/>
                  <a:pt x="5926" y="4657"/>
                </a:cubicBezTo>
                <a:cubicBezTo>
                  <a:pt x="5926" y="3956"/>
                  <a:pt x="5356" y="3384"/>
                  <a:pt x="4653" y="3384"/>
                </a:cubicBezTo>
                <a:cubicBezTo>
                  <a:pt x="4435" y="3384"/>
                  <a:pt x="4229" y="3441"/>
                  <a:pt x="4048" y="3537"/>
                </a:cubicBezTo>
                <a:lnTo>
                  <a:pt x="2873" y="2363"/>
                </a:lnTo>
                <a:cubicBezTo>
                  <a:pt x="2732" y="2220"/>
                  <a:pt x="2501" y="2220"/>
                  <a:pt x="2360" y="2363"/>
                </a:cubicBezTo>
                <a:cubicBezTo>
                  <a:pt x="2217" y="2504"/>
                  <a:pt x="2217" y="2735"/>
                  <a:pt x="2360" y="2876"/>
                </a:cubicBezTo>
                <a:lnTo>
                  <a:pt x="3533" y="4052"/>
                </a:lnTo>
                <a:cubicBezTo>
                  <a:pt x="3436" y="4232"/>
                  <a:pt x="3381" y="4437"/>
                  <a:pt x="3381" y="4657"/>
                </a:cubicBezTo>
                <a:cubicBezTo>
                  <a:pt x="3381" y="5231"/>
                  <a:pt x="3765" y="5718"/>
                  <a:pt x="4290" y="5877"/>
                </a:cubicBezTo>
                <a:lnTo>
                  <a:pt x="4290" y="6821"/>
                </a:lnTo>
                <a:cubicBezTo>
                  <a:pt x="3765" y="6977"/>
                  <a:pt x="3381" y="7464"/>
                  <a:pt x="3381" y="8040"/>
                </a:cubicBezTo>
                <a:cubicBezTo>
                  <a:pt x="3381" y="8743"/>
                  <a:pt x="3952" y="9313"/>
                  <a:pt x="4653" y="9313"/>
                </a:cubicBezTo>
                <a:cubicBezTo>
                  <a:pt x="4854" y="9313"/>
                  <a:pt x="5017" y="9150"/>
                  <a:pt x="5017" y="8949"/>
                </a:cubicBezTo>
                <a:cubicBezTo>
                  <a:pt x="5017" y="8750"/>
                  <a:pt x="4854" y="8586"/>
                  <a:pt x="4653" y="8586"/>
                </a:cubicBezTo>
                <a:cubicBezTo>
                  <a:pt x="4354" y="8586"/>
                  <a:pt x="4108" y="8341"/>
                  <a:pt x="4108" y="8040"/>
                </a:cubicBezTo>
                <a:cubicBezTo>
                  <a:pt x="4108" y="7740"/>
                  <a:pt x="4354" y="7495"/>
                  <a:pt x="4653" y="7495"/>
                </a:cubicBezTo>
                <a:cubicBezTo>
                  <a:pt x="4953" y="7495"/>
                  <a:pt x="5199" y="7740"/>
                  <a:pt x="5199" y="8040"/>
                </a:cubicBezTo>
                <a:cubicBezTo>
                  <a:pt x="5199" y="8241"/>
                  <a:pt x="5363" y="8404"/>
                  <a:pt x="5563" y="8404"/>
                </a:cubicBezTo>
                <a:lnTo>
                  <a:pt x="6815" y="8404"/>
                </a:lnTo>
                <a:cubicBezTo>
                  <a:pt x="6972" y="8930"/>
                  <a:pt x="7459" y="9313"/>
                  <a:pt x="8035" y="9313"/>
                </a:cubicBezTo>
                <a:cubicBezTo>
                  <a:pt x="8236" y="9313"/>
                  <a:pt x="8399" y="9150"/>
                  <a:pt x="8399" y="8949"/>
                </a:cubicBezTo>
                <a:cubicBezTo>
                  <a:pt x="8399" y="8750"/>
                  <a:pt x="8236" y="8586"/>
                  <a:pt x="8035" y="8586"/>
                </a:cubicBezTo>
                <a:cubicBezTo>
                  <a:pt x="7736" y="8586"/>
                  <a:pt x="7490" y="8341"/>
                  <a:pt x="7490" y="8040"/>
                </a:cubicBezTo>
                <a:cubicBezTo>
                  <a:pt x="7490" y="7740"/>
                  <a:pt x="7736" y="7495"/>
                  <a:pt x="8035" y="7495"/>
                </a:cubicBezTo>
                <a:cubicBezTo>
                  <a:pt x="8335" y="7495"/>
                  <a:pt x="8581" y="7740"/>
                  <a:pt x="8581" y="8040"/>
                </a:cubicBezTo>
                <a:cubicBezTo>
                  <a:pt x="8581" y="8241"/>
                  <a:pt x="8745" y="8404"/>
                  <a:pt x="8945" y="8404"/>
                </a:cubicBezTo>
                <a:cubicBezTo>
                  <a:pt x="9145" y="8404"/>
                  <a:pt x="9308" y="8241"/>
                  <a:pt x="9308" y="8040"/>
                </a:cubicBezTo>
                <a:cubicBezTo>
                  <a:pt x="9308" y="7465"/>
                  <a:pt x="8924" y="6978"/>
                  <a:pt x="8399" y="6821"/>
                </a:cubicBezTo>
                <a:lnTo>
                  <a:pt x="8399" y="5567"/>
                </a:lnTo>
                <a:cubicBezTo>
                  <a:pt x="8399" y="5368"/>
                  <a:pt x="8236" y="5204"/>
                  <a:pt x="8035" y="5204"/>
                </a:cubicBezTo>
                <a:cubicBezTo>
                  <a:pt x="7736" y="5204"/>
                  <a:pt x="7490" y="4959"/>
                  <a:pt x="7490" y="4658"/>
                </a:cubicBezTo>
                <a:cubicBezTo>
                  <a:pt x="7490" y="4358"/>
                  <a:pt x="7737" y="4110"/>
                  <a:pt x="8037" y="4110"/>
                </a:cubicBezTo>
                <a:close/>
                <a:moveTo>
                  <a:pt x="1273" y="2546"/>
                </a:moveTo>
                <a:cubicBezTo>
                  <a:pt x="1474" y="2546"/>
                  <a:pt x="1637" y="2382"/>
                  <a:pt x="1637" y="2182"/>
                </a:cubicBezTo>
                <a:cubicBezTo>
                  <a:pt x="1637" y="1982"/>
                  <a:pt x="1474" y="1819"/>
                  <a:pt x="1273" y="1819"/>
                </a:cubicBezTo>
                <a:cubicBezTo>
                  <a:pt x="973" y="1819"/>
                  <a:pt x="728" y="1573"/>
                  <a:pt x="728" y="1273"/>
                </a:cubicBezTo>
                <a:cubicBezTo>
                  <a:pt x="728" y="974"/>
                  <a:pt x="973" y="728"/>
                  <a:pt x="1273" y="728"/>
                </a:cubicBezTo>
                <a:cubicBezTo>
                  <a:pt x="1574" y="728"/>
                  <a:pt x="1818" y="974"/>
                  <a:pt x="1818" y="1273"/>
                </a:cubicBezTo>
                <a:cubicBezTo>
                  <a:pt x="1818" y="1473"/>
                  <a:pt x="1983" y="1637"/>
                  <a:pt x="2182" y="1637"/>
                </a:cubicBezTo>
                <a:cubicBezTo>
                  <a:pt x="2383" y="1637"/>
                  <a:pt x="2546" y="1473"/>
                  <a:pt x="2546" y="1273"/>
                </a:cubicBezTo>
                <a:cubicBezTo>
                  <a:pt x="2546" y="571"/>
                  <a:pt x="1976" y="0"/>
                  <a:pt x="1273" y="0"/>
                </a:cubicBezTo>
                <a:cubicBezTo>
                  <a:pt x="572" y="0"/>
                  <a:pt x="0" y="571"/>
                  <a:pt x="0" y="1273"/>
                </a:cubicBezTo>
                <a:cubicBezTo>
                  <a:pt x="0" y="1974"/>
                  <a:pt x="572" y="2546"/>
                  <a:pt x="1273" y="2546"/>
                </a:cubicBezTo>
                <a:close/>
                <a:moveTo>
                  <a:pt x="8037" y="2546"/>
                </a:moveTo>
                <a:cubicBezTo>
                  <a:pt x="8238" y="2546"/>
                  <a:pt x="8401" y="2382"/>
                  <a:pt x="8401" y="2182"/>
                </a:cubicBezTo>
                <a:cubicBezTo>
                  <a:pt x="8401" y="1982"/>
                  <a:pt x="8238" y="1819"/>
                  <a:pt x="8037" y="1819"/>
                </a:cubicBezTo>
                <a:cubicBezTo>
                  <a:pt x="7737" y="1819"/>
                  <a:pt x="7491" y="1573"/>
                  <a:pt x="7491" y="1273"/>
                </a:cubicBezTo>
                <a:cubicBezTo>
                  <a:pt x="7491" y="974"/>
                  <a:pt x="7737" y="728"/>
                  <a:pt x="8037" y="728"/>
                </a:cubicBezTo>
                <a:cubicBezTo>
                  <a:pt x="8338" y="728"/>
                  <a:pt x="8582" y="974"/>
                  <a:pt x="8582" y="1273"/>
                </a:cubicBezTo>
                <a:cubicBezTo>
                  <a:pt x="8582" y="1473"/>
                  <a:pt x="8747" y="1637"/>
                  <a:pt x="8946" y="1637"/>
                </a:cubicBezTo>
                <a:cubicBezTo>
                  <a:pt x="9147" y="1637"/>
                  <a:pt x="9310" y="1473"/>
                  <a:pt x="9310" y="1273"/>
                </a:cubicBezTo>
                <a:cubicBezTo>
                  <a:pt x="9310" y="571"/>
                  <a:pt x="8739" y="0"/>
                  <a:pt x="8037" y="0"/>
                </a:cubicBezTo>
                <a:cubicBezTo>
                  <a:pt x="7336" y="0"/>
                  <a:pt x="6764" y="571"/>
                  <a:pt x="6764" y="1273"/>
                </a:cubicBezTo>
                <a:cubicBezTo>
                  <a:pt x="6764" y="1974"/>
                  <a:pt x="7336" y="2546"/>
                  <a:pt x="8037" y="2546"/>
                </a:cubicBezTo>
                <a:close/>
                <a:moveTo>
                  <a:pt x="1273" y="6764"/>
                </a:moveTo>
                <a:cubicBezTo>
                  <a:pt x="572" y="6764"/>
                  <a:pt x="0" y="7335"/>
                  <a:pt x="0" y="8037"/>
                </a:cubicBezTo>
                <a:cubicBezTo>
                  <a:pt x="0" y="8738"/>
                  <a:pt x="572" y="9310"/>
                  <a:pt x="1273" y="9310"/>
                </a:cubicBezTo>
                <a:cubicBezTo>
                  <a:pt x="1474" y="9310"/>
                  <a:pt x="1637" y="9146"/>
                  <a:pt x="1637" y="8946"/>
                </a:cubicBezTo>
                <a:cubicBezTo>
                  <a:pt x="1637" y="8746"/>
                  <a:pt x="1474" y="8583"/>
                  <a:pt x="1273" y="8583"/>
                </a:cubicBezTo>
                <a:cubicBezTo>
                  <a:pt x="973" y="8583"/>
                  <a:pt x="728" y="8337"/>
                  <a:pt x="728" y="8037"/>
                </a:cubicBezTo>
                <a:cubicBezTo>
                  <a:pt x="728" y="7737"/>
                  <a:pt x="973" y="7492"/>
                  <a:pt x="1273" y="7492"/>
                </a:cubicBezTo>
                <a:cubicBezTo>
                  <a:pt x="1574" y="7492"/>
                  <a:pt x="1818" y="7737"/>
                  <a:pt x="1818" y="8037"/>
                </a:cubicBezTo>
                <a:cubicBezTo>
                  <a:pt x="1818" y="8236"/>
                  <a:pt x="1983" y="8401"/>
                  <a:pt x="2182" y="8401"/>
                </a:cubicBezTo>
                <a:cubicBezTo>
                  <a:pt x="2383" y="8401"/>
                  <a:pt x="2546" y="8236"/>
                  <a:pt x="2546" y="8037"/>
                </a:cubicBezTo>
                <a:cubicBezTo>
                  <a:pt x="2546" y="7335"/>
                  <a:pt x="1976" y="6764"/>
                  <a:pt x="1273" y="67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Picture 17">
            <a:extLst>
              <a:ext uri="{FF2B5EF4-FFF2-40B4-BE49-F238E27FC236}">
                <a16:creationId xmlns:a16="http://schemas.microsoft.com/office/drawing/2014/main" id="{BBD20AF4-A8BB-99EF-1FCB-768551E5F85D}"/>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3" name="Google Shape;1213;p43"/>
          <p:cNvSpPr txBox="1">
            <a:spLocks noGrp="1"/>
          </p:cNvSpPr>
          <p:nvPr>
            <p:ph type="title"/>
          </p:nvPr>
        </p:nvSpPr>
        <p:spPr>
          <a:xfrm>
            <a:off x="2586307" y="250531"/>
            <a:ext cx="3919243" cy="5573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mj-lt"/>
              </a:rPr>
              <a:t>1.2 Mục tiêu chọn đề tài</a:t>
            </a:r>
            <a:endParaRPr sz="2800" dirty="0">
              <a:latin typeface="+mj-lt"/>
            </a:endParaRPr>
          </a:p>
        </p:txBody>
      </p:sp>
      <p:pic>
        <p:nvPicPr>
          <p:cNvPr id="7" name="Picture 6">
            <a:extLst>
              <a:ext uri="{FF2B5EF4-FFF2-40B4-BE49-F238E27FC236}">
                <a16:creationId xmlns:a16="http://schemas.microsoft.com/office/drawing/2014/main" id="{6BCAEF7C-9CB7-778F-C0AC-EB9D08B297DD}"/>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
        <p:nvSpPr>
          <p:cNvPr id="2" name="TextBox 1">
            <a:extLst>
              <a:ext uri="{FF2B5EF4-FFF2-40B4-BE49-F238E27FC236}">
                <a16:creationId xmlns:a16="http://schemas.microsoft.com/office/drawing/2014/main" id="{971D5E12-0468-3644-6EA5-73706DC29874}"/>
              </a:ext>
            </a:extLst>
          </p:cNvPr>
          <p:cNvSpPr txBox="1"/>
          <p:nvPr/>
        </p:nvSpPr>
        <p:spPr>
          <a:xfrm>
            <a:off x="2162432" y="1050324"/>
            <a:ext cx="2409568" cy="3677930"/>
          </a:xfrm>
          <a:prstGeom prst="rect">
            <a:avLst/>
          </a:prstGeom>
          <a:noFill/>
        </p:spPr>
        <p:txBody>
          <a:bodyPr wrap="square" rtlCol="0">
            <a:spAutoFit/>
          </a:bodyPr>
          <a:lstStyle/>
          <a:p>
            <a:pPr marL="342900" lvl="0" indent="-342900" algn="just">
              <a:lnSpc>
                <a:spcPct val="150000"/>
              </a:lnSpc>
              <a:spcBef>
                <a:spcPts val="600"/>
              </a:spcBef>
              <a:spcAft>
                <a:spcPts val="600"/>
              </a:spcAft>
              <a:buFont typeface="Wingdings" panose="05000000000000000000" pitchFamily="2" charset="2"/>
              <a:buChar char=""/>
            </a:pPr>
            <a:r>
              <a:rPr lang="vi-VN"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Vlan, Trunking</a:t>
            </a:r>
            <a:endParaRPr lang="en-US"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IP các thiết bị</a:t>
            </a:r>
            <a:endParaRPr lang="en-US"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Wireless</a:t>
            </a:r>
            <a:endParaRPr lang="en-US"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Default Route</a:t>
            </a:r>
            <a:endParaRPr lang="en-US"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Port Security</a:t>
            </a:r>
            <a:endParaRPr lang="en-US"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Access List</a:t>
            </a:r>
            <a:endParaRPr lang="en-US"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STP</a:t>
            </a:r>
            <a:endParaRPr lang="en-US"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OSPF</a:t>
            </a:r>
            <a:endParaRPr lang="en-US"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Cấu hình HSRP</a:t>
            </a:r>
            <a:endParaRPr lang="en-US" sz="1600" baseline="-25000"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endParaRPr lang="en-US" sz="600" dirty="0"/>
          </a:p>
        </p:txBody>
      </p:sp>
      <p:sp>
        <p:nvSpPr>
          <p:cNvPr id="3" name="TextBox 2">
            <a:extLst>
              <a:ext uri="{FF2B5EF4-FFF2-40B4-BE49-F238E27FC236}">
                <a16:creationId xmlns:a16="http://schemas.microsoft.com/office/drawing/2014/main" id="{4EEDE54C-8A9B-6B4C-9135-617A10F10279}"/>
              </a:ext>
            </a:extLst>
          </p:cNvPr>
          <p:cNvSpPr txBox="1"/>
          <p:nvPr/>
        </p:nvSpPr>
        <p:spPr>
          <a:xfrm>
            <a:off x="5373131" y="1149179"/>
            <a:ext cx="2409568" cy="2492990"/>
          </a:xfrm>
          <a:prstGeom prst="rect">
            <a:avLst/>
          </a:prstGeom>
          <a:noFill/>
        </p:spPr>
        <p:txBody>
          <a:bodyPr wrap="square" rtlCol="0">
            <a:spAutoFit/>
          </a:bodyPr>
          <a:lstStyle/>
          <a:p>
            <a:pPr marL="342900" lvl="0" indent="-342900" algn="just">
              <a:lnSpc>
                <a:spcPct val="150000"/>
              </a:lnSpc>
              <a:spcBef>
                <a:spcPts val="600"/>
              </a:spcBef>
              <a:spcAft>
                <a:spcPts val="600"/>
              </a:spcAft>
              <a:buFont typeface="Wingdings" panose="05000000000000000000" pitchFamily="2" charset="2"/>
              <a:buChar char=""/>
            </a:pPr>
            <a:r>
              <a:rPr lang="vi-VN"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DNS</a:t>
            </a:r>
            <a:endParaRPr lang="en-US"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DHCP</a:t>
            </a:r>
            <a:endParaRPr lang="en-US"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Web</a:t>
            </a:r>
            <a:endParaRPr lang="en-US"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Email</a:t>
            </a:r>
            <a:endParaRPr lang="en-US"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600"/>
              </a:spcAft>
              <a:buFont typeface="Wingdings" panose="05000000000000000000" pitchFamily="2" charset="2"/>
              <a:buChar char=""/>
            </a:pPr>
            <a:r>
              <a:rPr lang="vi-VN"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FTP</a:t>
            </a:r>
            <a:endParaRPr lang="en-US" dirty="0">
              <a:solidFill>
                <a:schemeClr val="bg1"/>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endParaRPr lang="en-US" sz="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47"/>
          <p:cNvSpPr txBox="1">
            <a:spLocks noGrp="1"/>
          </p:cNvSpPr>
          <p:nvPr>
            <p:ph type="subTitle" idx="1"/>
          </p:nvPr>
        </p:nvSpPr>
        <p:spPr>
          <a:xfrm>
            <a:off x="1471807" y="1637217"/>
            <a:ext cx="3627600" cy="477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vi-VN" sz="2800" dirty="0">
                <a:latin typeface="+mj-lt"/>
              </a:rPr>
              <a:t>1.3 Đối tượng phạm vi</a:t>
            </a:r>
            <a:endParaRPr sz="2800" dirty="0">
              <a:latin typeface="+mj-lt"/>
            </a:endParaRPr>
          </a:p>
        </p:txBody>
      </p:sp>
      <p:sp>
        <p:nvSpPr>
          <p:cNvPr id="1327" name="Google Shape;1327;p47"/>
          <p:cNvSpPr txBox="1">
            <a:spLocks noGrp="1"/>
          </p:cNvSpPr>
          <p:nvPr>
            <p:ph type="subTitle" idx="3"/>
          </p:nvPr>
        </p:nvSpPr>
        <p:spPr>
          <a:xfrm>
            <a:off x="731814" y="2163450"/>
            <a:ext cx="5311282" cy="816600"/>
          </a:xfrm>
          <a:prstGeom prst="rect">
            <a:avLst/>
          </a:prstGeom>
        </p:spPr>
        <p:txBody>
          <a:bodyPr spcFirstLastPara="1" wrap="square" lIns="91425" tIns="91425" rIns="91425" bIns="91425" anchor="t" anchorCtr="0">
            <a:noAutofit/>
          </a:bodyPr>
          <a:lstStyle/>
          <a:p>
            <a:pPr indent="367030" algn="just">
              <a:lnSpc>
                <a:spcPct val="150000"/>
              </a:lnSpc>
              <a:spcBef>
                <a:spcPts val="600"/>
              </a:spcBef>
              <a:spcAft>
                <a:spcPts val="600"/>
              </a:spcAft>
            </a:pPr>
            <a:r>
              <a:rPr lang="vi-VN" sz="1100" dirty="0">
                <a:solidFill>
                  <a:schemeClr val="accent4">
                    <a:lumMod val="20000"/>
                    <a:lumOff val="80000"/>
                  </a:schemeClr>
                </a:solidFill>
                <a:effectLst/>
                <a:latin typeface="Times New Roman" panose="02020603050405020304" pitchFamily="18" charset="0"/>
                <a:ea typeface="Times New Roman" panose="02020603050405020304" pitchFamily="18" charset="0"/>
              </a:rPr>
              <a:t>Sử dụng phần mềm ảo hóa Cisco Packet Tracer để mô phỏng trong việc xây dựng một hệ thống mạng cho tòa nhà C trường đại học Tôn Đức Thắng.</a:t>
            </a:r>
            <a:endParaRPr lang="en-US" sz="1100" dirty="0">
              <a:solidFill>
                <a:schemeClr val="accent4">
                  <a:lumMod val="20000"/>
                  <a:lumOff val="80000"/>
                </a:schemeClr>
              </a:solidFill>
              <a:effectLst/>
              <a:latin typeface="Times New Roman" panose="02020603050405020304" pitchFamily="18" charset="0"/>
              <a:ea typeface="Times New Roman" panose="02020603050405020304" pitchFamily="18" charset="0"/>
            </a:endParaRPr>
          </a:p>
        </p:txBody>
      </p:sp>
      <p:sp>
        <p:nvSpPr>
          <p:cNvPr id="1330" name="Google Shape;1330;p47"/>
          <p:cNvSpPr/>
          <p:nvPr/>
        </p:nvSpPr>
        <p:spPr>
          <a:xfrm>
            <a:off x="6212908" y="1637217"/>
            <a:ext cx="2208365" cy="2208365"/>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7"/>
          <p:cNvSpPr/>
          <p:nvPr/>
        </p:nvSpPr>
        <p:spPr>
          <a:xfrm>
            <a:off x="6651316" y="1976320"/>
            <a:ext cx="1215030" cy="1345562"/>
          </a:xfrm>
          <a:custGeom>
            <a:avLst/>
            <a:gdLst/>
            <a:ahLst/>
            <a:cxnLst/>
            <a:rect l="l" t="t" r="r" b="b"/>
            <a:pathLst>
              <a:path w="9820" h="9773" extrusionOk="0">
                <a:moveTo>
                  <a:pt x="4705" y="9009"/>
                </a:moveTo>
                <a:lnTo>
                  <a:pt x="1206" y="9009"/>
                </a:lnTo>
                <a:cubicBezTo>
                  <a:pt x="1044" y="9009"/>
                  <a:pt x="945" y="8918"/>
                  <a:pt x="901" y="8864"/>
                </a:cubicBezTo>
                <a:cubicBezTo>
                  <a:pt x="825" y="8771"/>
                  <a:pt x="796" y="8649"/>
                  <a:pt x="820" y="8531"/>
                </a:cubicBezTo>
                <a:cubicBezTo>
                  <a:pt x="1217" y="6626"/>
                  <a:pt x="2897" y="5236"/>
                  <a:pt x="4836" y="5190"/>
                </a:cubicBezTo>
                <a:cubicBezTo>
                  <a:pt x="4869" y="5192"/>
                  <a:pt x="4902" y="5192"/>
                  <a:pt x="4934" y="5192"/>
                </a:cubicBezTo>
                <a:cubicBezTo>
                  <a:pt x="6366" y="5192"/>
                  <a:pt x="7529" y="4028"/>
                  <a:pt x="7529" y="2596"/>
                </a:cubicBezTo>
                <a:cubicBezTo>
                  <a:pt x="7529" y="1165"/>
                  <a:pt x="6366" y="0"/>
                  <a:pt x="4934" y="0"/>
                </a:cubicBezTo>
                <a:cubicBezTo>
                  <a:pt x="3503" y="0"/>
                  <a:pt x="2338" y="1165"/>
                  <a:pt x="2338" y="2596"/>
                </a:cubicBezTo>
                <a:cubicBezTo>
                  <a:pt x="2338" y="3447"/>
                  <a:pt x="2749" y="4202"/>
                  <a:pt x="3381" y="4676"/>
                </a:cubicBezTo>
                <a:cubicBezTo>
                  <a:pt x="2800" y="4867"/>
                  <a:pt x="2255" y="5161"/>
                  <a:pt x="1780" y="5555"/>
                </a:cubicBezTo>
                <a:cubicBezTo>
                  <a:pt x="909" y="6273"/>
                  <a:pt x="301" y="7275"/>
                  <a:pt x="72" y="8374"/>
                </a:cubicBezTo>
                <a:cubicBezTo>
                  <a:pt x="0" y="8719"/>
                  <a:pt x="86" y="9073"/>
                  <a:pt x="308" y="9345"/>
                </a:cubicBezTo>
                <a:cubicBezTo>
                  <a:pt x="530" y="9617"/>
                  <a:pt x="857" y="9773"/>
                  <a:pt x="1206" y="9773"/>
                </a:cubicBezTo>
                <a:lnTo>
                  <a:pt x="4705" y="9773"/>
                </a:lnTo>
                <a:cubicBezTo>
                  <a:pt x="4915" y="9773"/>
                  <a:pt x="5086" y="9602"/>
                  <a:pt x="5086" y="9391"/>
                </a:cubicBezTo>
                <a:cubicBezTo>
                  <a:pt x="5086" y="9182"/>
                  <a:pt x="4917" y="9009"/>
                  <a:pt x="4705" y="9009"/>
                </a:cubicBezTo>
                <a:close/>
                <a:moveTo>
                  <a:pt x="3101" y="2596"/>
                </a:moveTo>
                <a:cubicBezTo>
                  <a:pt x="3101" y="1587"/>
                  <a:pt x="3924" y="764"/>
                  <a:pt x="4934" y="764"/>
                </a:cubicBezTo>
                <a:cubicBezTo>
                  <a:pt x="5943" y="764"/>
                  <a:pt x="6766" y="1587"/>
                  <a:pt x="6766" y="2596"/>
                </a:cubicBezTo>
                <a:cubicBezTo>
                  <a:pt x="6766" y="3593"/>
                  <a:pt x="5969" y="4405"/>
                  <a:pt x="4978" y="4428"/>
                </a:cubicBezTo>
                <a:cubicBezTo>
                  <a:pt x="4964" y="4427"/>
                  <a:pt x="4949" y="4427"/>
                  <a:pt x="4934" y="4427"/>
                </a:cubicBezTo>
                <a:cubicBezTo>
                  <a:pt x="4903" y="4427"/>
                  <a:pt x="4874" y="4427"/>
                  <a:pt x="4844" y="4428"/>
                </a:cubicBezTo>
                <a:cubicBezTo>
                  <a:pt x="3877" y="4381"/>
                  <a:pt x="3101" y="3578"/>
                  <a:pt x="3101" y="2596"/>
                </a:cubicBezTo>
                <a:close/>
                <a:moveTo>
                  <a:pt x="8980" y="6536"/>
                </a:moveTo>
                <a:lnTo>
                  <a:pt x="8980" y="6223"/>
                </a:lnTo>
                <a:cubicBezTo>
                  <a:pt x="8980" y="5603"/>
                  <a:pt x="8467" y="5097"/>
                  <a:pt x="7835" y="5097"/>
                </a:cubicBezTo>
                <a:cubicBezTo>
                  <a:pt x="7203" y="5097"/>
                  <a:pt x="6690" y="5603"/>
                  <a:pt x="6690" y="6223"/>
                </a:cubicBezTo>
                <a:lnTo>
                  <a:pt x="6690" y="6536"/>
                </a:lnTo>
                <a:cubicBezTo>
                  <a:pt x="6218" y="6594"/>
                  <a:pt x="5850" y="6995"/>
                  <a:pt x="5850" y="7482"/>
                </a:cubicBezTo>
                <a:lnTo>
                  <a:pt x="5850" y="9391"/>
                </a:lnTo>
                <a:cubicBezTo>
                  <a:pt x="5850" y="9602"/>
                  <a:pt x="6022" y="9773"/>
                  <a:pt x="6232" y="9773"/>
                </a:cubicBezTo>
                <a:lnTo>
                  <a:pt x="9438" y="9773"/>
                </a:lnTo>
                <a:cubicBezTo>
                  <a:pt x="9649" y="9773"/>
                  <a:pt x="9820" y="9602"/>
                  <a:pt x="9820" y="9391"/>
                </a:cubicBezTo>
                <a:lnTo>
                  <a:pt x="9820" y="7482"/>
                </a:lnTo>
                <a:cubicBezTo>
                  <a:pt x="9820" y="6997"/>
                  <a:pt x="9453" y="6594"/>
                  <a:pt x="8980" y="6536"/>
                </a:cubicBezTo>
                <a:close/>
                <a:moveTo>
                  <a:pt x="7835" y="5861"/>
                </a:moveTo>
                <a:cubicBezTo>
                  <a:pt x="8046" y="5861"/>
                  <a:pt x="8217" y="6022"/>
                  <a:pt x="8217" y="6223"/>
                </a:cubicBezTo>
                <a:lnTo>
                  <a:pt x="8217" y="6528"/>
                </a:lnTo>
                <a:lnTo>
                  <a:pt x="7453" y="6528"/>
                </a:lnTo>
                <a:lnTo>
                  <a:pt x="7453" y="6223"/>
                </a:lnTo>
                <a:cubicBezTo>
                  <a:pt x="7453" y="6022"/>
                  <a:pt x="7626" y="5861"/>
                  <a:pt x="7835" y="5861"/>
                </a:cubicBezTo>
                <a:close/>
                <a:moveTo>
                  <a:pt x="9056" y="9009"/>
                </a:moveTo>
                <a:lnTo>
                  <a:pt x="6613" y="9009"/>
                </a:lnTo>
                <a:lnTo>
                  <a:pt x="6613" y="7482"/>
                </a:lnTo>
                <a:cubicBezTo>
                  <a:pt x="6613" y="7378"/>
                  <a:pt x="6699" y="7291"/>
                  <a:pt x="6804" y="7291"/>
                </a:cubicBezTo>
                <a:lnTo>
                  <a:pt x="8866" y="7291"/>
                </a:lnTo>
                <a:cubicBezTo>
                  <a:pt x="8971" y="7291"/>
                  <a:pt x="9056" y="7378"/>
                  <a:pt x="9056" y="7482"/>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4" name="Google Shape;1334;p47"/>
          <p:cNvCxnSpPr>
            <a:cxnSpLocks/>
            <a:stCxn id="1325" idx="3"/>
            <a:endCxn id="1330" idx="2"/>
          </p:cNvCxnSpPr>
          <p:nvPr/>
        </p:nvCxnSpPr>
        <p:spPr>
          <a:xfrm>
            <a:off x="5099407" y="1875867"/>
            <a:ext cx="1113501" cy="865533"/>
          </a:xfrm>
          <a:prstGeom prst="bentConnector3">
            <a:avLst>
              <a:gd name="adj1" fmla="val 92185"/>
            </a:avLst>
          </a:prstGeom>
          <a:noFill/>
          <a:ln w="9525" cap="rnd" cmpd="sng">
            <a:solidFill>
              <a:schemeClr val="accent4"/>
            </a:solidFill>
            <a:prstDash val="solid"/>
            <a:round/>
            <a:headEnd type="none" w="med" len="med"/>
            <a:tailEnd type="none" w="med" len="med"/>
          </a:ln>
        </p:spPr>
      </p:cxnSp>
      <p:pic>
        <p:nvPicPr>
          <p:cNvPr id="7" name="Picture 6">
            <a:extLst>
              <a:ext uri="{FF2B5EF4-FFF2-40B4-BE49-F238E27FC236}">
                <a16:creationId xmlns:a16="http://schemas.microsoft.com/office/drawing/2014/main" id="{AA031987-334E-7B10-F62B-A68045E845DF}"/>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51"/>
          <p:cNvSpPr/>
          <p:nvPr/>
        </p:nvSpPr>
        <p:spPr>
          <a:xfrm>
            <a:off x="1105113" y="17298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1"/>
          <p:cNvSpPr txBox="1">
            <a:spLocks noGrp="1"/>
          </p:cNvSpPr>
          <p:nvPr>
            <p:ph type="title"/>
          </p:nvPr>
        </p:nvSpPr>
        <p:spPr>
          <a:xfrm>
            <a:off x="3221613" y="2023212"/>
            <a:ext cx="574713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accent4"/>
                </a:solidFill>
                <a:latin typeface="+mj-lt"/>
              </a:rPr>
              <a:t>CHI TIẾT</a:t>
            </a:r>
            <a:r>
              <a:rPr lang="en" dirty="0">
                <a:solidFill>
                  <a:schemeClr val="accent4"/>
                </a:solidFill>
                <a:latin typeface="+mj-lt"/>
              </a:rPr>
              <a:t> </a:t>
            </a:r>
            <a:r>
              <a:rPr lang="vi-VN" dirty="0">
                <a:latin typeface="+mj-lt"/>
              </a:rPr>
              <a:t>CẤU HÌNH</a:t>
            </a:r>
            <a:endParaRPr dirty="0">
              <a:solidFill>
                <a:schemeClr val="accent4"/>
              </a:solidFill>
              <a:latin typeface="+mj-lt"/>
            </a:endParaRPr>
          </a:p>
        </p:txBody>
      </p:sp>
      <p:sp>
        <p:nvSpPr>
          <p:cNvPr id="1422" name="Google Shape;1422;p51"/>
          <p:cNvSpPr txBox="1">
            <a:spLocks noGrp="1"/>
          </p:cNvSpPr>
          <p:nvPr>
            <p:ph type="title" idx="2"/>
          </p:nvPr>
        </p:nvSpPr>
        <p:spPr>
          <a:xfrm>
            <a:off x="1172013" y="19215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cxnSp>
        <p:nvCxnSpPr>
          <p:cNvPr id="1424" name="Google Shape;1424;p51"/>
          <p:cNvCxnSpPr>
            <a:cxnSpLocks/>
            <a:endCxn id="1421" idx="1"/>
          </p:cNvCxnSpPr>
          <p:nvPr/>
        </p:nvCxnSpPr>
        <p:spPr>
          <a:xfrm flipV="1">
            <a:off x="2789013" y="2444112"/>
            <a:ext cx="432600" cy="27810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6" name="Straight Connector 5">
            <a:extLst>
              <a:ext uri="{FF2B5EF4-FFF2-40B4-BE49-F238E27FC236}">
                <a16:creationId xmlns:a16="http://schemas.microsoft.com/office/drawing/2014/main" id="{A94D22FC-466B-4ED7-0623-98BA54162FE3}"/>
              </a:ext>
            </a:extLst>
          </p:cNvPr>
          <p:cNvCxnSpPr>
            <a:cxnSpLocks/>
          </p:cNvCxnSpPr>
          <p:nvPr/>
        </p:nvCxnSpPr>
        <p:spPr>
          <a:xfrm>
            <a:off x="4177430" y="2968668"/>
            <a:ext cx="3952019"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5" name="Straight Connector 14">
            <a:extLst>
              <a:ext uri="{FF2B5EF4-FFF2-40B4-BE49-F238E27FC236}">
                <a16:creationId xmlns:a16="http://schemas.microsoft.com/office/drawing/2014/main" id="{48EFE8FA-44EF-F08D-F426-1B2EFE609DF7}"/>
              </a:ext>
            </a:extLst>
          </p:cNvPr>
          <p:cNvCxnSpPr>
            <a:cxnSpLocks/>
          </p:cNvCxnSpPr>
          <p:nvPr/>
        </p:nvCxnSpPr>
        <p:spPr>
          <a:xfrm>
            <a:off x="3726689" y="3127331"/>
            <a:ext cx="4736983" cy="0"/>
          </a:xfrm>
          <a:prstGeom prst="line">
            <a:avLst/>
          </a:prstGeom>
        </p:spPr>
        <p:style>
          <a:lnRef idx="3">
            <a:schemeClr val="accent4"/>
          </a:lnRef>
          <a:fillRef idx="0">
            <a:schemeClr val="accent4"/>
          </a:fillRef>
          <a:effectRef idx="2">
            <a:schemeClr val="accent4"/>
          </a:effectRef>
          <a:fontRef idx="minor">
            <a:schemeClr val="tx1"/>
          </a:fontRef>
        </p:style>
      </p:cxnSp>
      <p:pic>
        <p:nvPicPr>
          <p:cNvPr id="8" name="Picture 7">
            <a:extLst>
              <a:ext uri="{FF2B5EF4-FFF2-40B4-BE49-F238E27FC236}">
                <a16:creationId xmlns:a16="http://schemas.microsoft.com/office/drawing/2014/main" id="{0C51A0A9-4ADD-F992-CF49-F15477B494B8}"/>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8"/>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mj-lt"/>
              </a:rPr>
              <a:t>2.1 Sơ đồ vật lý</a:t>
            </a:r>
            <a:endParaRPr dirty="0">
              <a:latin typeface="+mj-lt"/>
            </a:endParaRPr>
          </a:p>
        </p:txBody>
      </p:sp>
      <p:pic>
        <p:nvPicPr>
          <p:cNvPr id="4" name="Picture 3">
            <a:extLst>
              <a:ext uri="{FF2B5EF4-FFF2-40B4-BE49-F238E27FC236}">
                <a16:creationId xmlns:a16="http://schemas.microsoft.com/office/drawing/2014/main" id="{F3372C11-B0F4-0E1E-0EAF-FD213EA8832A}"/>
              </a:ext>
            </a:extLst>
          </p:cNvPr>
          <p:cNvPicPr>
            <a:picLocks noChangeAspect="1"/>
          </p:cNvPicPr>
          <p:nvPr/>
        </p:nvPicPr>
        <p:blipFill>
          <a:blip r:embed="rId3"/>
          <a:stretch>
            <a:fillRect/>
          </a:stretch>
        </p:blipFill>
        <p:spPr>
          <a:xfrm rot="10800000" flipH="1" flipV="1">
            <a:off x="8043210" y="174058"/>
            <a:ext cx="815086" cy="450101"/>
          </a:xfrm>
          <a:prstGeom prst="rect">
            <a:avLst/>
          </a:prstGeom>
        </p:spPr>
      </p:pic>
      <p:pic>
        <p:nvPicPr>
          <p:cNvPr id="3" name="Picture 2">
            <a:extLst>
              <a:ext uri="{FF2B5EF4-FFF2-40B4-BE49-F238E27FC236}">
                <a16:creationId xmlns:a16="http://schemas.microsoft.com/office/drawing/2014/main" id="{5A727C35-42B2-0D73-CEC3-9FF1E5DF2772}"/>
              </a:ext>
            </a:extLst>
          </p:cNvPr>
          <p:cNvPicPr>
            <a:picLocks noChangeAspect="1"/>
          </p:cNvPicPr>
          <p:nvPr/>
        </p:nvPicPr>
        <p:blipFill>
          <a:blip r:embed="rId4"/>
          <a:stretch>
            <a:fillRect/>
          </a:stretch>
        </p:blipFill>
        <p:spPr>
          <a:xfrm>
            <a:off x="1346408" y="1174500"/>
            <a:ext cx="6451184" cy="3851806"/>
          </a:xfrm>
          <a:prstGeom prst="rect">
            <a:avLst/>
          </a:prstGeom>
        </p:spPr>
      </p:pic>
    </p:spTree>
  </p:cSld>
  <p:clrMapOvr>
    <a:masterClrMapping/>
  </p:clrMapOvr>
</p:sld>
</file>

<file path=ppt/theme/theme1.xml><?xml version="1.0" encoding="utf-8"?>
<a:theme xmlns:a="http://schemas.openxmlformats.org/drawingml/2006/main"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884</Words>
  <Application>Microsoft Office PowerPoint</Application>
  <PresentationFormat>On-screen Show (16:9)</PresentationFormat>
  <Paragraphs>110</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Wingdings</vt:lpstr>
      <vt:lpstr>Symbol</vt:lpstr>
      <vt:lpstr>Jua</vt:lpstr>
      <vt:lpstr>Oxanium</vt:lpstr>
      <vt:lpstr>Calibri</vt:lpstr>
      <vt:lpstr>Times New Roman</vt:lpstr>
      <vt:lpstr>Overpass</vt:lpstr>
      <vt:lpstr>Arial</vt:lpstr>
      <vt:lpstr>History of Internet Class for College by Slidesgo</vt:lpstr>
      <vt:lpstr>THIẾT KẾ, XÂY DỰNG VÀ CẤU HÌNH HỆ THỐNG MẠNG AN TOÀN CHO TÒA NHÀ C TRƯỜNG ĐH TÔN ĐỨC THẮNG CƠ SỞ TÂN PHONG KẾT NỐI VỚI CƠ SỞ BẢO LỘC, NHA TRANG.</vt:lpstr>
      <vt:lpstr>DANH SÁCH THÀNH VIÊN NHÓM 11</vt:lpstr>
      <vt:lpstr>01</vt:lpstr>
      <vt:lpstr>GIỚI THIỆU</vt:lpstr>
      <vt:lpstr>1.1 Lý do chọn  đề tài </vt:lpstr>
      <vt:lpstr>1.2 Mục tiêu chọn đề tài</vt:lpstr>
      <vt:lpstr>PowerPoint Presentation</vt:lpstr>
      <vt:lpstr>CHI TIẾT CẤU HÌNH</vt:lpstr>
      <vt:lpstr>2.1 Sơ đồ vật lý</vt:lpstr>
      <vt:lpstr>2.2 Sơ đồ luận lý</vt:lpstr>
      <vt:lpstr>2.3 Sơ đồ lắp đặt tủ crack</vt:lpstr>
      <vt:lpstr>2.4 Các bảng thông tin cài đặt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2.5 Chi tiết cấu hình hệ thống</vt:lpstr>
      <vt:lpstr>TỔNG KẾT</vt:lpstr>
      <vt:lpstr>3.1 Kết luận</vt:lpstr>
      <vt:lpstr>3.2 Hạn chế và chưa làm được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TRIỂN KHAI CẤU HÌNH BẢO MẬT HỆ THỐNG MẠNG MÁY TÍNH CHO MỘT BỆNH VIỆN Ở TỈNH MÀ BẠN ĐANG SINH SỐNG, GỒM TỐI THIỂU 3 TÒA NHÀ</dc:title>
  <cp:lastModifiedBy>Truong Le</cp:lastModifiedBy>
  <cp:revision>19</cp:revision>
  <dcterms:modified xsi:type="dcterms:W3CDTF">2022-12-09T02:06:36Z</dcterms:modified>
</cp:coreProperties>
</file>