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760" y="985634"/>
            <a:ext cx="7729728" cy="1188720"/>
          </a:xfrm>
        </p:spPr>
        <p:txBody>
          <a:bodyPr/>
          <a:lstStyle/>
          <a:p>
            <a:r>
              <a:rPr lang="en-US" dirty="0"/>
              <a:t>Results by county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650C8-FF91-40E7-AA07-F8C688F26157}"/>
              </a:ext>
            </a:extLst>
          </p:cNvPr>
          <p:cNvSpPr txBox="1"/>
          <p:nvPr/>
        </p:nvSpPr>
        <p:spPr>
          <a:xfrm>
            <a:off x="2743200" y="2476870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2F5A7F-9539-422D-A50A-B071EDD1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55544"/>
              </p:ext>
            </p:extLst>
          </p:nvPr>
        </p:nvGraphicFramePr>
        <p:xfrm>
          <a:off x="843484" y="2909905"/>
          <a:ext cx="4421039" cy="2495550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382004">
                  <a:extLst>
                    <a:ext uri="{9D8B030D-6E8A-4147-A177-3AD203B41FA5}">
                      <a16:colId xmlns:a16="http://schemas.microsoft.com/office/drawing/2014/main" val="1060568263"/>
                    </a:ext>
                  </a:extLst>
                </a:gridCol>
                <a:gridCol w="1203511">
                  <a:extLst>
                    <a:ext uri="{9D8B030D-6E8A-4147-A177-3AD203B41FA5}">
                      <a16:colId xmlns:a16="http://schemas.microsoft.com/office/drawing/2014/main" val="217830574"/>
                    </a:ext>
                  </a:extLst>
                </a:gridCol>
                <a:gridCol w="1835524">
                  <a:extLst>
                    <a:ext uri="{9D8B030D-6E8A-4147-A177-3AD203B41FA5}">
                      <a16:colId xmlns:a16="http://schemas.microsoft.com/office/drawing/2014/main" val="4073767307"/>
                    </a:ext>
                  </a:extLst>
                </a:gridCol>
              </a:tblGrid>
              <a:tr h="4223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TTL Restaurants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Restaurants with ratings  </a:t>
                      </a:r>
                      <a:r>
                        <a:rPr lang="en-US" sz="1400" b="1" dirty="0"/>
                        <a:t>≥3.5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654522"/>
                  </a:ext>
                </a:extLst>
              </a:tr>
              <a:tr h="20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Alameda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3,266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88109"/>
                  </a:ext>
                </a:extLst>
              </a:tr>
              <a:tr h="20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 Costa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1,216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389802"/>
                  </a:ext>
                </a:extLst>
              </a:tr>
              <a:tr h="20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66459"/>
                  </a:ext>
                </a:extLst>
              </a:tr>
              <a:tr h="20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Napa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16701"/>
                  </a:ext>
                </a:extLst>
              </a:tr>
              <a:tr h="20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Mateo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1,566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1,106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96833"/>
                  </a:ext>
                </a:extLst>
              </a:tr>
              <a:tr h="20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Clara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4,397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2,893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61539"/>
                  </a:ext>
                </a:extLst>
              </a:tr>
              <a:tr h="20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4,860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4,384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57652"/>
                  </a:ext>
                </a:extLst>
              </a:tr>
              <a:tr h="20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Solano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73051"/>
                  </a:ext>
                </a:extLst>
              </a:tr>
              <a:tr h="20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Sonoma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283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013C03-82B9-4649-87DB-05144A4D4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40336"/>
              </p:ext>
            </p:extLst>
          </p:nvPr>
        </p:nvGraphicFramePr>
        <p:xfrm>
          <a:off x="6302989" y="2909905"/>
          <a:ext cx="4421038" cy="2495550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382005">
                  <a:extLst>
                    <a:ext uri="{9D8B030D-6E8A-4147-A177-3AD203B41FA5}">
                      <a16:colId xmlns:a16="http://schemas.microsoft.com/office/drawing/2014/main" val="1060568263"/>
                    </a:ext>
                  </a:extLst>
                </a:gridCol>
                <a:gridCol w="1203512">
                  <a:extLst>
                    <a:ext uri="{9D8B030D-6E8A-4147-A177-3AD203B41FA5}">
                      <a16:colId xmlns:a16="http://schemas.microsoft.com/office/drawing/2014/main" val="217830574"/>
                    </a:ext>
                  </a:extLst>
                </a:gridCol>
                <a:gridCol w="1835521">
                  <a:extLst>
                    <a:ext uri="{9D8B030D-6E8A-4147-A177-3AD203B41FA5}">
                      <a16:colId xmlns:a16="http://schemas.microsoft.com/office/drawing/2014/main" val="4073767307"/>
                    </a:ext>
                  </a:extLst>
                </a:gridCol>
              </a:tblGrid>
              <a:tr h="335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Variety of  Cuisines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AVG Restaurant rating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654522"/>
                  </a:ext>
                </a:extLst>
              </a:tr>
              <a:tr h="170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Alameda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88109"/>
                  </a:ext>
                </a:extLst>
              </a:tr>
              <a:tr h="170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 Costa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389802"/>
                  </a:ext>
                </a:extLst>
              </a:tr>
              <a:tr h="170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66459"/>
                  </a:ext>
                </a:extLst>
              </a:tr>
              <a:tr h="170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Napa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16701"/>
                  </a:ext>
                </a:extLst>
              </a:tr>
              <a:tr h="170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Mateo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96833"/>
                  </a:ext>
                </a:extLst>
              </a:tr>
              <a:tr h="170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Clara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61539"/>
                  </a:ext>
                </a:extLst>
              </a:tr>
              <a:tr h="170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57652"/>
                  </a:ext>
                </a:extLst>
              </a:tr>
              <a:tr h="170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Solano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73051"/>
                  </a:ext>
                </a:extLst>
              </a:tr>
              <a:tr h="170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Sonoma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283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9E9699-3583-4E28-A663-1D78753E55E1}"/>
              </a:ext>
            </a:extLst>
          </p:cNvPr>
          <p:cNvSpPr txBox="1"/>
          <p:nvPr/>
        </p:nvSpPr>
        <p:spPr>
          <a:xfrm>
            <a:off x="3792071" y="5904566"/>
            <a:ext cx="379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AVG restaurants by county</a:t>
            </a:r>
          </a:p>
          <a:p>
            <a:pPr algn="ctr"/>
            <a:r>
              <a:rPr lang="en-US" dirty="0"/>
              <a:t>2,205</a:t>
            </a:r>
          </a:p>
        </p:txBody>
      </p:sp>
    </p:spTree>
    <p:extLst>
      <p:ext uri="{BB962C8B-B14F-4D97-AF65-F5344CB8AC3E}">
        <p14:creationId xmlns:p14="http://schemas.microsoft.com/office/powerpoint/2010/main" val="18642984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3071</TotalTime>
  <Words>83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Parcel</vt:lpstr>
      <vt:lpstr>Results by county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food in the hood</dc:title>
  <dc:creator>Phil Phil</dc:creator>
  <cp:lastModifiedBy>Natalie St</cp:lastModifiedBy>
  <cp:revision>73</cp:revision>
  <dcterms:created xsi:type="dcterms:W3CDTF">2019-07-08T21:32:23Z</dcterms:created>
  <dcterms:modified xsi:type="dcterms:W3CDTF">2019-07-13T05:13:45Z</dcterms:modified>
</cp:coreProperties>
</file>