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ra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hank\Desktop\ra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Distribution by Rating</a:t>
            </a:r>
            <a:endParaRPr lang="en-US"/>
          </a:p>
        </c:rich>
      </c:tx>
      <c:layout>
        <c:manualLayout>
          <c:xMode val="edge"/>
          <c:yMode val="edge"/>
          <c:x val="0.4108347942356261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Sheet8!$A$4</c:f>
              <c:strCache>
                <c:ptCount val="1"/>
                <c:pt idx="0">
                  <c:v>Restaurants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Sheet8!$B$3:$J$3</c:f>
              <c:numCache>
                <c:formatCode>General</c:formatCod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numCache>
            </c:numRef>
          </c:xVal>
          <c:yVal>
            <c:numRef>
              <c:f>Sheet8!$B$4:$J$4</c:f>
              <c:numCache>
                <c:formatCode>General</c:formatCode>
                <c:ptCount val="9"/>
                <c:pt idx="0">
                  <c:v>119</c:v>
                </c:pt>
                <c:pt idx="1">
                  <c:v>312</c:v>
                </c:pt>
                <c:pt idx="2">
                  <c:v>977</c:v>
                </c:pt>
                <c:pt idx="3">
                  <c:v>1383</c:v>
                </c:pt>
                <c:pt idx="4">
                  <c:v>2430</c:v>
                </c:pt>
                <c:pt idx="5">
                  <c:v>4877</c:v>
                </c:pt>
                <c:pt idx="6">
                  <c:v>6799</c:v>
                </c:pt>
                <c:pt idx="7">
                  <c:v>2465</c:v>
                </c:pt>
                <c:pt idx="8">
                  <c:v>486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B0-48A7-9AEA-A022D5BD22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10531920"/>
        <c:axId val="810536400"/>
      </c:scatterChart>
      <c:valAx>
        <c:axId val="81053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536400"/>
        <c:crosses val="autoZero"/>
        <c:crossBetween val="midCat"/>
      </c:valAx>
      <c:valAx>
        <c:axId val="8105364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Rated Restaurants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1053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df!$H$2:$H$19849</cx:f>
        <cx:lvl ptCount="19848" formatCode="General">
          <cx:pt idx="0">4</cx:pt>
          <cx:pt idx="1">4</cx:pt>
          <cx:pt idx="2">4</cx:pt>
          <cx:pt idx="3">4</cx:pt>
          <cx:pt idx="4">3.5</cx:pt>
          <cx:pt idx="5">4.5</cx:pt>
          <cx:pt idx="6">3.5</cx:pt>
          <cx:pt idx="7">3.5</cx:pt>
          <cx:pt idx="8">3.5</cx:pt>
          <cx:pt idx="9">4</cx:pt>
          <cx:pt idx="10">4.5</cx:pt>
          <cx:pt idx="11">4</cx:pt>
          <cx:pt idx="12">4</cx:pt>
          <cx:pt idx="13">4.5</cx:pt>
          <cx:pt idx="14">3.5</cx:pt>
          <cx:pt idx="15">3.5</cx:pt>
          <cx:pt idx="16">2</cx:pt>
          <cx:pt idx="17">1</cx:pt>
          <cx:pt idx="18">2.5</cx:pt>
          <cx:pt idx="19">2.5</cx:pt>
          <cx:pt idx="20">2</cx:pt>
          <cx:pt idx="21">4</cx:pt>
          <cx:pt idx="22">3</cx:pt>
          <cx:pt idx="23">4</cx:pt>
          <cx:pt idx="24">1.5</cx:pt>
          <cx:pt idx="25">4</cx:pt>
          <cx:pt idx="26">4</cx:pt>
          <cx:pt idx="27">3</cx:pt>
          <cx:pt idx="28">4.5</cx:pt>
          <cx:pt idx="29">4</cx:pt>
          <cx:pt idx="30">4</cx:pt>
          <cx:pt idx="31">3</cx:pt>
          <cx:pt idx="32">3.5</cx:pt>
          <cx:pt idx="33">3</cx:pt>
          <cx:pt idx="34">4.5</cx:pt>
          <cx:pt idx="35">4.5</cx:pt>
          <cx:pt idx="36">4.5</cx:pt>
          <cx:pt idx="37">4.5</cx:pt>
          <cx:pt idx="38">4.5</cx:pt>
          <cx:pt idx="39">3.5</cx:pt>
          <cx:pt idx="40">4</cx:pt>
          <cx:pt idx="41">4</cx:pt>
          <cx:pt idx="42">4.5</cx:pt>
          <cx:pt idx="43">4</cx:pt>
          <cx:pt idx="44">4.5</cx:pt>
          <cx:pt idx="45">4</cx:pt>
          <cx:pt idx="46">4.5</cx:pt>
          <cx:pt idx="47">4</cx:pt>
          <cx:pt idx="48">3.5</cx:pt>
          <cx:pt idx="49">4.5</cx:pt>
          <cx:pt idx="50">3.5</cx:pt>
          <cx:pt idx="51">3</cx:pt>
          <cx:pt idx="52">4</cx:pt>
          <cx:pt idx="53">4</cx:pt>
          <cx:pt idx="54">3</cx:pt>
          <cx:pt idx="55">3.5</cx:pt>
          <cx:pt idx="56">3.5</cx:pt>
          <cx:pt idx="57">3.5</cx:pt>
          <cx:pt idx="58">4</cx:pt>
          <cx:pt idx="59">3</cx:pt>
          <cx:pt idx="60">3</cx:pt>
          <cx:pt idx="61">4</cx:pt>
          <cx:pt idx="62">4</cx:pt>
          <cx:pt idx="63">3.5</cx:pt>
          <cx:pt idx="64">3.5</cx:pt>
          <cx:pt idx="65">4.5</cx:pt>
          <cx:pt idx="66">3.5</cx:pt>
          <cx:pt idx="67">2</cx:pt>
          <cx:pt idx="68">3</cx:pt>
          <cx:pt idx="69">2.5</cx:pt>
          <cx:pt idx="70">2.5</cx:pt>
          <cx:pt idx="71">3</cx:pt>
          <cx:pt idx="72">5</cx:pt>
          <cx:pt idx="73">3</cx:pt>
          <cx:pt idx="74">2.5</cx:pt>
          <cx:pt idx="75">3</cx:pt>
          <cx:pt idx="76">2</cx:pt>
          <cx:pt idx="77">3.5</cx:pt>
          <cx:pt idx="78">3</cx:pt>
          <cx:pt idx="79">1.5</cx:pt>
          <cx:pt idx="80">2</cx:pt>
          <cx:pt idx="81">3.5</cx:pt>
          <cx:pt idx="82">2.5</cx:pt>
          <cx:pt idx="83">5</cx:pt>
          <cx:pt idx="84">3.5</cx:pt>
          <cx:pt idx="85">2</cx:pt>
          <cx:pt idx="86">5</cx:pt>
          <cx:pt idx="87">1.5</cx:pt>
          <cx:pt idx="88">2</cx:pt>
          <cx:pt idx="89">2.5</cx:pt>
          <cx:pt idx="90">2.5</cx:pt>
          <cx:pt idx="91">1.5</cx:pt>
          <cx:pt idx="92">4</cx:pt>
          <cx:pt idx="93">5</cx:pt>
          <cx:pt idx="94">3.5</cx:pt>
          <cx:pt idx="95">4</cx:pt>
          <cx:pt idx="96">3</cx:pt>
          <cx:pt idx="97">2</cx:pt>
          <cx:pt idx="98">3</cx:pt>
          <cx:pt idx="99">1</cx:pt>
          <cx:pt idx="100">2</cx:pt>
          <cx:pt idx="101">3</cx:pt>
          <cx:pt idx="102">5</cx:pt>
          <cx:pt idx="103">4.5</cx:pt>
          <cx:pt idx="104">4.5</cx:pt>
          <cx:pt idx="105">4</cx:pt>
          <cx:pt idx="106">3.5</cx:pt>
          <cx:pt idx="107">4.5</cx:pt>
          <cx:pt idx="108">4</cx:pt>
          <cx:pt idx="109">4</cx:pt>
          <cx:pt idx="110">3.5</cx:pt>
          <cx:pt idx="111">3</cx:pt>
          <cx:pt idx="112">3.5</cx:pt>
          <cx:pt idx="113">4.5</cx:pt>
          <cx:pt idx="114">4.5</cx:pt>
          <cx:pt idx="115">4</cx:pt>
          <cx:pt idx="116">3</cx:pt>
          <cx:pt idx="117">4</cx:pt>
          <cx:pt idx="118">5</cx:pt>
          <cx:pt idx="119">4</cx:pt>
          <cx:pt idx="120">4</cx:pt>
          <cx:pt idx="121">4</cx:pt>
          <cx:pt idx="122">4.5</cx:pt>
          <cx:pt idx="123">4.5</cx:pt>
          <cx:pt idx="124">4.5</cx:pt>
          <cx:pt idx="125">4.5</cx:pt>
          <cx:pt idx="126">4</cx:pt>
          <cx:pt idx="127">4</cx:pt>
          <cx:pt idx="128">4</cx:pt>
          <cx:pt idx="129">4.5</cx:pt>
          <cx:pt idx="130">4</cx:pt>
          <cx:pt idx="131">4</cx:pt>
          <cx:pt idx="132">3.5</cx:pt>
          <cx:pt idx="133">3.5</cx:pt>
          <cx:pt idx="134">4.5</cx:pt>
          <cx:pt idx="135">4</cx:pt>
          <cx:pt idx="136">4</cx:pt>
          <cx:pt idx="137">4.5</cx:pt>
          <cx:pt idx="138">3.5</cx:pt>
          <cx:pt idx="139">3.5</cx:pt>
          <cx:pt idx="140">4</cx:pt>
          <cx:pt idx="141">4.5</cx:pt>
          <cx:pt idx="142">3.5</cx:pt>
          <cx:pt idx="143">2.5</cx:pt>
          <cx:pt idx="144">3.5</cx:pt>
          <cx:pt idx="145">4</cx:pt>
          <cx:pt idx="146">3.5</cx:pt>
          <cx:pt idx="147">4.5</cx:pt>
          <cx:pt idx="148">3.5</cx:pt>
          <cx:pt idx="149">3.5</cx:pt>
          <cx:pt idx="150">3.5</cx:pt>
          <cx:pt idx="151">3</cx:pt>
          <cx:pt idx="152">3.5</cx:pt>
          <cx:pt idx="153">3</cx:pt>
          <cx:pt idx="154">2</cx:pt>
          <cx:pt idx="155">2.5</cx:pt>
          <cx:pt idx="156">2</cx:pt>
          <cx:pt idx="157">1</cx:pt>
          <cx:pt idx="158">4</cx:pt>
          <cx:pt idx="159">4.5</cx:pt>
          <cx:pt idx="160">4</cx:pt>
          <cx:pt idx="161">4</cx:pt>
          <cx:pt idx="162">2.5</cx:pt>
          <cx:pt idx="163">3</cx:pt>
          <cx:pt idx="164">4</cx:pt>
          <cx:pt idx="165">3.5</cx:pt>
          <cx:pt idx="166">4</cx:pt>
          <cx:pt idx="167">4</cx:pt>
          <cx:pt idx="168">4</cx:pt>
          <cx:pt idx="169">3</cx:pt>
          <cx:pt idx="170">3</cx:pt>
          <cx:pt idx="171">3.5</cx:pt>
          <cx:pt idx="172">4</cx:pt>
          <cx:pt idx="173">3.5</cx:pt>
          <cx:pt idx="174">4</cx:pt>
          <cx:pt idx="175">3</cx:pt>
          <cx:pt idx="176">2</cx:pt>
          <cx:pt idx="177">5</cx:pt>
          <cx:pt idx="178">2</cx:pt>
          <cx:pt idx="179">2.5</cx:pt>
          <cx:pt idx="180">4</cx:pt>
          <cx:pt idx="181">3.5</cx:pt>
          <cx:pt idx="182">3</cx:pt>
          <cx:pt idx="183">3</cx:pt>
          <cx:pt idx="184">4</cx:pt>
          <cx:pt idx="185">3.5</cx:pt>
          <cx:pt idx="186">2</cx:pt>
          <cx:pt idx="187">3.5</cx:pt>
          <cx:pt idx="188">2.5</cx:pt>
          <cx:pt idx="189">4</cx:pt>
          <cx:pt idx="190">4.5</cx:pt>
          <cx:pt idx="191">4</cx:pt>
          <cx:pt idx="192">4</cx:pt>
          <cx:pt idx="193">4.5</cx:pt>
          <cx:pt idx="194">4.5</cx:pt>
          <cx:pt idx="195">4</cx:pt>
          <cx:pt idx="196">4.5</cx:pt>
          <cx:pt idx="197">4</cx:pt>
          <cx:pt idx="198">4.5</cx:pt>
          <cx:pt idx="199">4</cx:pt>
          <cx:pt idx="200">4</cx:pt>
          <cx:pt idx="201">4</cx:pt>
          <cx:pt idx="202">4.5</cx:pt>
          <cx:pt idx="203">4</cx:pt>
          <cx:pt idx="204">4</cx:pt>
          <cx:pt idx="205">4</cx:pt>
          <cx:pt idx="206">4</cx:pt>
          <cx:pt idx="207">4</cx:pt>
          <cx:pt idx="208">3.5</cx:pt>
          <cx:pt idx="209">4</cx:pt>
          <cx:pt idx="210">4.5</cx:pt>
          <cx:pt idx="211">5</cx:pt>
          <cx:pt idx="212">4</cx:pt>
          <cx:pt idx="213">4</cx:pt>
          <cx:pt idx="214">4.5</cx:pt>
          <cx:pt idx="215">3</cx:pt>
          <cx:pt idx="216">3.5</cx:pt>
          <cx:pt idx="217">3.5</cx:pt>
          <cx:pt idx="218">4.5</cx:pt>
          <cx:pt idx="219">2.5</cx:pt>
          <cx:pt idx="220">4.5</cx:pt>
          <cx:pt idx="221">4</cx:pt>
          <cx:pt idx="222">3.5</cx:pt>
          <cx:pt idx="223">3.5</cx:pt>
          <cx:pt idx="224">3.5</cx:pt>
          <cx:pt idx="225">3.5</cx:pt>
          <cx:pt idx="226">3</cx:pt>
          <cx:pt idx="227">3.5</cx:pt>
          <cx:pt idx="228">3.5</cx:pt>
          <cx:pt idx="229">3.5</cx:pt>
          <cx:pt idx="230">3</cx:pt>
          <cx:pt idx="231">3.5</cx:pt>
          <cx:pt idx="232">3</cx:pt>
          <cx:pt idx="233">4</cx:pt>
          <cx:pt idx="234">3.5</cx:pt>
          <cx:pt idx="235">4</cx:pt>
          <cx:pt idx="236">4.5</cx:pt>
          <cx:pt idx="237">3</cx:pt>
          <cx:pt idx="238">3.5</cx:pt>
          <cx:pt idx="239">3.5</cx:pt>
          <cx:pt idx="240">3</cx:pt>
          <cx:pt idx="241">4</cx:pt>
          <cx:pt idx="242">2</cx:pt>
          <cx:pt idx="243">3</cx:pt>
          <cx:pt idx="244">2.5</cx:pt>
          <cx:pt idx="245">2</cx:pt>
          <cx:pt idx="246">4</cx:pt>
          <cx:pt idx="247">2.5</cx:pt>
          <cx:pt idx="248">3</cx:pt>
          <cx:pt idx="249">3</cx:pt>
          <cx:pt idx="250">2</cx:pt>
          <cx:pt idx="251">3.5</cx:pt>
          <cx:pt idx="252">3</cx:pt>
          <cx:pt idx="253">2.5</cx:pt>
          <cx:pt idx="254">2</cx:pt>
          <cx:pt idx="255">3.5</cx:pt>
          <cx:pt idx="256">2</cx:pt>
          <cx:pt idx="257">2.5</cx:pt>
          <cx:pt idx="258">5</cx:pt>
          <cx:pt idx="259">4</cx:pt>
          <cx:pt idx="260">4</cx:pt>
          <cx:pt idx="261">4</cx:pt>
          <cx:pt idx="262">4</cx:pt>
          <cx:pt idx="263">4</cx:pt>
          <cx:pt idx="264">4</cx:pt>
          <cx:pt idx="265">3.5</cx:pt>
          <cx:pt idx="266">4</cx:pt>
          <cx:pt idx="267">3.5</cx:pt>
          <cx:pt idx="268">4</cx:pt>
          <cx:pt idx="269">5</cx:pt>
          <cx:pt idx="270">3</cx:pt>
          <cx:pt idx="271">4</cx:pt>
          <cx:pt idx="272">3.5</cx:pt>
          <cx:pt idx="273">3.5</cx:pt>
          <cx:pt idx="274">3.5</cx:pt>
          <cx:pt idx="275">3.5</cx:pt>
          <cx:pt idx="276">4</cx:pt>
          <cx:pt idx="277">5</cx:pt>
          <cx:pt idx="278">2.5</cx:pt>
          <cx:pt idx="279">4</cx:pt>
          <cx:pt idx="280">4</cx:pt>
          <cx:pt idx="281">3</cx:pt>
          <cx:pt idx="282">3</cx:pt>
          <cx:pt idx="283">3.5</cx:pt>
          <cx:pt idx="284">3.5</cx:pt>
          <cx:pt idx="285">2</cx:pt>
          <cx:pt idx="286">3.5</cx:pt>
          <cx:pt idx="287">2.5</cx:pt>
          <cx:pt idx="288">2</cx:pt>
          <cx:pt idx="289">3</cx:pt>
          <cx:pt idx="290">1.5</cx:pt>
          <cx:pt idx="291">2.5</cx:pt>
          <cx:pt idx="292">2</cx:pt>
          <cx:pt idx="293">2.5</cx:pt>
          <cx:pt idx="294">4</cx:pt>
          <cx:pt idx="295">2.5</cx:pt>
          <cx:pt idx="296">3</cx:pt>
          <cx:pt idx="297">2.5</cx:pt>
          <cx:pt idx="298">2</cx:pt>
          <cx:pt idx="299">2.5</cx:pt>
          <cx:pt idx="300">2</cx:pt>
          <cx:pt idx="301">2</cx:pt>
          <cx:pt idx="302">4.5</cx:pt>
          <cx:pt idx="303">3.5</cx:pt>
          <cx:pt idx="304">4.5</cx:pt>
          <cx:pt idx="305">5</cx:pt>
          <cx:pt idx="306">4</cx:pt>
          <cx:pt idx="307">3</cx:pt>
          <cx:pt idx="308">3</cx:pt>
          <cx:pt idx="309">4</cx:pt>
          <cx:pt idx="310">4</cx:pt>
          <cx:pt idx="311">5</cx:pt>
          <cx:pt idx="312">4.5</cx:pt>
          <cx:pt idx="313">3.5</cx:pt>
          <cx:pt idx="314">4.5</cx:pt>
          <cx:pt idx="315">4.5</cx:pt>
          <cx:pt idx="316">4</cx:pt>
          <cx:pt idx="317">4</cx:pt>
          <cx:pt idx="318">3.5</cx:pt>
          <cx:pt idx="319">4.5</cx:pt>
          <cx:pt idx="320">4</cx:pt>
          <cx:pt idx="321">3</cx:pt>
          <cx:pt idx="322">2</cx:pt>
          <cx:pt idx="323">3.5</cx:pt>
          <cx:pt idx="324">3.5</cx:pt>
          <cx:pt idx="325">2.5</cx:pt>
          <cx:pt idx="326">3.5</cx:pt>
          <cx:pt idx="327">4.5</cx:pt>
          <cx:pt idx="328">3.5</cx:pt>
          <cx:pt idx="329">4</cx:pt>
          <cx:pt idx="330">3</cx:pt>
          <cx:pt idx="331">3</cx:pt>
          <cx:pt idx="332">4</cx:pt>
          <cx:pt idx="333">3.5</cx:pt>
          <cx:pt idx="334">3.5</cx:pt>
          <cx:pt idx="335">4</cx:pt>
          <cx:pt idx="336">4</cx:pt>
          <cx:pt idx="337">3.5</cx:pt>
          <cx:pt idx="338">3</cx:pt>
          <cx:pt idx="339">2.5</cx:pt>
          <cx:pt idx="340">3.5</cx:pt>
          <cx:pt idx="341">3.5</cx:pt>
          <cx:pt idx="342">4</cx:pt>
          <cx:pt idx="343">4</cx:pt>
          <cx:pt idx="344">4.5</cx:pt>
          <cx:pt idx="345">3</cx:pt>
          <cx:pt idx="346">2</cx:pt>
          <cx:pt idx="347">3.5</cx:pt>
          <cx:pt idx="348">2.5</cx:pt>
          <cx:pt idx="349">2</cx:pt>
          <cx:pt idx="350">2.5</cx:pt>
          <cx:pt idx="351">3</cx:pt>
          <cx:pt idx="352">2</cx:pt>
          <cx:pt idx="353">1</cx:pt>
          <cx:pt idx="354">2.5</cx:pt>
          <cx:pt idx="355">2.5</cx:pt>
          <cx:pt idx="356">1.5</cx:pt>
          <cx:pt idx="357">2</cx:pt>
          <cx:pt idx="358">2.5</cx:pt>
          <cx:pt idx="359">3</cx:pt>
          <cx:pt idx="360">2</cx:pt>
          <cx:pt idx="361">2</cx:pt>
          <cx:pt idx="362">3</cx:pt>
          <cx:pt idx="363">2</cx:pt>
          <cx:pt idx="364">2.5</cx:pt>
          <cx:pt idx="365">2.5</cx:pt>
          <cx:pt idx="366">4</cx:pt>
          <cx:pt idx="367">4</cx:pt>
          <cx:pt idx="368">5</cx:pt>
          <cx:pt idx="369">4</cx:pt>
          <cx:pt idx="370">4</cx:pt>
          <cx:pt idx="371">4.5</cx:pt>
          <cx:pt idx="372">4</cx:pt>
          <cx:pt idx="373">4</cx:pt>
          <cx:pt idx="374">4</cx:pt>
          <cx:pt idx="375">4.5</cx:pt>
          <cx:pt idx="376">4.5</cx:pt>
          <cx:pt idx="377">4</cx:pt>
          <cx:pt idx="378">4.5</cx:pt>
          <cx:pt idx="379">4</cx:pt>
          <cx:pt idx="380">4</cx:pt>
          <cx:pt idx="381">3</cx:pt>
          <cx:pt idx="382">3.5</cx:pt>
          <cx:pt idx="383">4.5</cx:pt>
          <cx:pt idx="384">4</cx:pt>
          <cx:pt idx="385">3.5</cx:pt>
          <cx:pt idx="386">3.5</cx:pt>
          <cx:pt idx="387">4.5</cx:pt>
          <cx:pt idx="388">3</cx:pt>
          <cx:pt idx="389">4</cx:pt>
          <cx:pt idx="390">3.5</cx:pt>
          <cx:pt idx="391">3</cx:pt>
          <cx:pt idx="392">4</cx:pt>
          <cx:pt idx="393">2.5</cx:pt>
          <cx:pt idx="394">1.5</cx:pt>
          <cx:pt idx="395">3</cx:pt>
          <cx:pt idx="396">1.5</cx:pt>
          <cx:pt idx="397">3.5</cx:pt>
          <cx:pt idx="398">2.5</cx:pt>
          <cx:pt idx="399">2.5</cx:pt>
          <cx:pt idx="400">2.5</cx:pt>
          <cx:pt idx="401">4.5</cx:pt>
          <cx:pt idx="402">2.5</cx:pt>
          <cx:pt idx="403">3.5</cx:pt>
          <cx:pt idx="404">2.5</cx:pt>
          <cx:pt idx="405">1.5</cx:pt>
          <cx:pt idx="406">2</cx:pt>
          <cx:pt idx="407">2.5</cx:pt>
          <cx:pt idx="408">1</cx:pt>
          <cx:pt idx="409">4.5</cx:pt>
          <cx:pt idx="410">4</cx:pt>
          <cx:pt idx="411">3.5</cx:pt>
          <cx:pt idx="412">4.5</cx:pt>
          <cx:pt idx="413">4</cx:pt>
          <cx:pt idx="414">4</cx:pt>
          <cx:pt idx="415">4</cx:pt>
          <cx:pt idx="416">4</cx:pt>
          <cx:pt idx="417">4.5</cx:pt>
          <cx:pt idx="418">4</cx:pt>
          <cx:pt idx="419">4</cx:pt>
          <cx:pt idx="420">5</cx:pt>
          <cx:pt idx="421">4</cx:pt>
          <cx:pt idx="422">4</cx:pt>
          <cx:pt idx="423">4</cx:pt>
          <cx:pt idx="424">4</cx:pt>
          <cx:pt idx="425">4</cx:pt>
          <cx:pt idx="426">4</cx:pt>
          <cx:pt idx="427">4.5</cx:pt>
          <cx:pt idx="428">4</cx:pt>
          <cx:pt idx="429">4</cx:pt>
          <cx:pt idx="430">3</cx:pt>
          <cx:pt idx="431">4.5</cx:pt>
          <cx:pt idx="432">4</cx:pt>
          <cx:pt idx="433">3.5</cx:pt>
          <cx:pt idx="434">3.5</cx:pt>
          <cx:pt idx="435">3.5</cx:pt>
          <cx:pt idx="436">2</cx:pt>
          <cx:pt idx="437">4</cx:pt>
          <cx:pt idx="438">4</cx:pt>
          <cx:pt idx="439">3.5</cx:pt>
          <cx:pt idx="440">3.5</cx:pt>
          <cx:pt idx="441">4</cx:pt>
          <cx:pt idx="442">5</cx:pt>
          <cx:pt idx="443">4.5</cx:pt>
          <cx:pt idx="444">4.5</cx:pt>
          <cx:pt idx="445">4</cx:pt>
          <cx:pt idx="446">4</cx:pt>
          <cx:pt idx="447">4.5</cx:pt>
          <cx:pt idx="448">3.5</cx:pt>
          <cx:pt idx="449">4</cx:pt>
          <cx:pt idx="450">4</cx:pt>
          <cx:pt idx="451">5</cx:pt>
          <cx:pt idx="452">3.5</cx:pt>
          <cx:pt idx="453">4</cx:pt>
          <cx:pt idx="454">2</cx:pt>
          <cx:pt idx="455">4.5</cx:pt>
          <cx:pt idx="456">3.5</cx:pt>
          <cx:pt idx="457">4</cx:pt>
          <cx:pt idx="458">3.5</cx:pt>
          <cx:pt idx="459">3.5</cx:pt>
          <cx:pt idx="460">2</cx:pt>
          <cx:pt idx="461">2.5</cx:pt>
          <cx:pt idx="462">3.5</cx:pt>
          <cx:pt idx="463">4.5</cx:pt>
          <cx:pt idx="464">1.5</cx:pt>
          <cx:pt idx="465">2.5</cx:pt>
          <cx:pt idx="466">4</cx:pt>
          <cx:pt idx="467">3</cx:pt>
          <cx:pt idx="468">3.5</cx:pt>
          <cx:pt idx="469">3</cx:pt>
          <cx:pt idx="470">3.5</cx:pt>
          <cx:pt idx="471">4</cx:pt>
          <cx:pt idx="472">3</cx:pt>
          <cx:pt idx="473">2.5</cx:pt>
          <cx:pt idx="474">2.5</cx:pt>
          <cx:pt idx="475">3</cx:pt>
          <cx:pt idx="476">4</cx:pt>
          <cx:pt idx="477">2.5</cx:pt>
          <cx:pt idx="478">1.5</cx:pt>
          <cx:pt idx="479">2.5</cx:pt>
          <cx:pt idx="480">3</cx:pt>
          <cx:pt idx="481">2.5</cx:pt>
          <cx:pt idx="482">3</cx:pt>
          <cx:pt idx="483">2</cx:pt>
          <cx:pt idx="484">2</cx:pt>
          <cx:pt idx="485">2</cx:pt>
          <cx:pt idx="486">4</cx:pt>
          <cx:pt idx="487">2.5</cx:pt>
          <cx:pt idx="488">3</cx:pt>
          <cx:pt idx="489">4.5</cx:pt>
          <cx:pt idx="490">3.5</cx:pt>
          <cx:pt idx="491">4</cx:pt>
          <cx:pt idx="492">3.5</cx:pt>
          <cx:pt idx="493">4.5</cx:pt>
          <cx:pt idx="494">4.5</cx:pt>
          <cx:pt idx="495">4.5</cx:pt>
          <cx:pt idx="496">4</cx:pt>
          <cx:pt idx="497">4</cx:pt>
          <cx:pt idx="498">4.5</cx:pt>
          <cx:pt idx="499">2.5</cx:pt>
          <cx:pt idx="500">1.5</cx:pt>
          <cx:pt idx="501">2.5</cx:pt>
          <cx:pt idx="502">4</cx:pt>
          <cx:pt idx="503">4.5</cx:pt>
          <cx:pt idx="504">4.5</cx:pt>
          <cx:pt idx="505">4.5</cx:pt>
          <cx:pt idx="506">4</cx:pt>
          <cx:pt idx="507">4.5</cx:pt>
          <cx:pt idx="508">4</cx:pt>
          <cx:pt idx="509">4</cx:pt>
          <cx:pt idx="510">3.5</cx:pt>
          <cx:pt idx="511">4</cx:pt>
          <cx:pt idx="512">3.5</cx:pt>
          <cx:pt idx="513">3</cx:pt>
          <cx:pt idx="514">4.5</cx:pt>
          <cx:pt idx="515">3.5</cx:pt>
          <cx:pt idx="516">3.5</cx:pt>
          <cx:pt idx="517">4</cx:pt>
          <cx:pt idx="518">2.5</cx:pt>
          <cx:pt idx="519">4.5</cx:pt>
          <cx:pt idx="520">3.5</cx:pt>
          <cx:pt idx="521">4</cx:pt>
          <cx:pt idx="522">1</cx:pt>
          <cx:pt idx="523">4.5</cx:pt>
          <cx:pt idx="524">4.5</cx:pt>
          <cx:pt idx="525">4</cx:pt>
          <cx:pt idx="526">4</cx:pt>
          <cx:pt idx="527">4</cx:pt>
          <cx:pt idx="528">4</cx:pt>
          <cx:pt idx="529">4</cx:pt>
          <cx:pt idx="530">4.5</cx:pt>
          <cx:pt idx="531">4.5</cx:pt>
          <cx:pt idx="532">3.5</cx:pt>
          <cx:pt idx="533">3.5</cx:pt>
          <cx:pt idx="534">3</cx:pt>
          <cx:pt idx="535">3.5</cx:pt>
          <cx:pt idx="536">4.5</cx:pt>
          <cx:pt idx="537">4.5</cx:pt>
          <cx:pt idx="538">3</cx:pt>
          <cx:pt idx="539">3</cx:pt>
          <cx:pt idx="540">3.5</cx:pt>
          <cx:pt idx="541">3.5</cx:pt>
          <cx:pt idx="542">2.5</cx:pt>
          <cx:pt idx="543">2.5</cx:pt>
          <cx:pt idx="544">2.5</cx:pt>
          <cx:pt idx="545">4.5</cx:pt>
          <cx:pt idx="546">3.5</cx:pt>
          <cx:pt idx="547">4</cx:pt>
          <cx:pt idx="548">3.5</cx:pt>
          <cx:pt idx="549">3.5</cx:pt>
          <cx:pt idx="550">3</cx:pt>
          <cx:pt idx="551">3</cx:pt>
          <cx:pt idx="552">4</cx:pt>
          <cx:pt idx="553">3.5</cx:pt>
          <cx:pt idx="554">3.5</cx:pt>
          <cx:pt idx="555">4.5</cx:pt>
          <cx:pt idx="556">3.5</cx:pt>
          <cx:pt idx="557">4.5</cx:pt>
          <cx:pt idx="558">4</cx:pt>
          <cx:pt idx="559">4.5</cx:pt>
          <cx:pt idx="560">4</cx:pt>
          <cx:pt idx="561">4</cx:pt>
          <cx:pt idx="562">3.5</cx:pt>
          <cx:pt idx="563">4</cx:pt>
          <cx:pt idx="564">3.5</cx:pt>
          <cx:pt idx="565">4</cx:pt>
          <cx:pt idx="566">4</cx:pt>
          <cx:pt idx="567">4</cx:pt>
          <cx:pt idx="568">3.5</cx:pt>
          <cx:pt idx="569">4</cx:pt>
          <cx:pt idx="570">4</cx:pt>
          <cx:pt idx="571">4.5</cx:pt>
          <cx:pt idx="572">4</cx:pt>
          <cx:pt idx="573">4</cx:pt>
          <cx:pt idx="574">2.5</cx:pt>
          <cx:pt idx="575">4</cx:pt>
          <cx:pt idx="576">4</cx:pt>
          <cx:pt idx="577">4</cx:pt>
          <cx:pt idx="578">3</cx:pt>
          <cx:pt idx="579">3.5</cx:pt>
          <cx:pt idx="580">4</cx:pt>
          <cx:pt idx="581">4</cx:pt>
          <cx:pt idx="582">4.5</cx:pt>
          <cx:pt idx="583">3</cx:pt>
          <cx:pt idx="584">3</cx:pt>
          <cx:pt idx="585">4</cx:pt>
          <cx:pt idx="586">3.5</cx:pt>
          <cx:pt idx="587">3.5</cx:pt>
          <cx:pt idx="588">3.5</cx:pt>
          <cx:pt idx="589">3.5</cx:pt>
          <cx:pt idx="590">3</cx:pt>
          <cx:pt idx="591">2</cx:pt>
          <cx:pt idx="592">1</cx:pt>
          <cx:pt idx="593">3</cx:pt>
          <cx:pt idx="594">2.5</cx:pt>
          <cx:pt idx="595">3.5</cx:pt>
          <cx:pt idx="596">1.5</cx:pt>
          <cx:pt idx="597">3</cx:pt>
          <cx:pt idx="598">3</cx:pt>
          <cx:pt idx="599">3.5</cx:pt>
          <cx:pt idx="600">3.5</cx:pt>
          <cx:pt idx="601">2.5</cx:pt>
          <cx:pt idx="602">2</cx:pt>
          <cx:pt idx="603">2</cx:pt>
          <cx:pt idx="604">2</cx:pt>
          <cx:pt idx="605">4</cx:pt>
          <cx:pt idx="606">3.5</cx:pt>
          <cx:pt idx="607">3</cx:pt>
          <cx:pt idx="608">2.5</cx:pt>
          <cx:pt idx="609">2.5</cx:pt>
          <cx:pt idx="610">4</cx:pt>
          <cx:pt idx="611">4.5</cx:pt>
          <cx:pt idx="612">4</cx:pt>
          <cx:pt idx="613">3.5</cx:pt>
          <cx:pt idx="614">3</cx:pt>
          <cx:pt idx="615">4</cx:pt>
          <cx:pt idx="616">4.5</cx:pt>
          <cx:pt idx="617">3.5</cx:pt>
          <cx:pt idx="618">4</cx:pt>
          <cx:pt idx="619">4</cx:pt>
          <cx:pt idx="620">4</cx:pt>
          <cx:pt idx="621">4</cx:pt>
          <cx:pt idx="622">4.5</cx:pt>
          <cx:pt idx="623">4</cx:pt>
          <cx:pt idx="624">3.5</cx:pt>
          <cx:pt idx="625">3.5</cx:pt>
          <cx:pt idx="626">4</cx:pt>
          <cx:pt idx="627">4</cx:pt>
          <cx:pt idx="628">4</cx:pt>
          <cx:pt idx="629">4</cx:pt>
          <cx:pt idx="630">3</cx:pt>
          <cx:pt idx="631">4.5</cx:pt>
          <cx:pt idx="632">4</cx:pt>
          <cx:pt idx="633">4</cx:pt>
          <cx:pt idx="634">3</cx:pt>
          <cx:pt idx="635">4</cx:pt>
          <cx:pt idx="636">3.5</cx:pt>
          <cx:pt idx="637">3.5</cx:pt>
          <cx:pt idx="638">4.5</cx:pt>
          <cx:pt idx="639">2.5</cx:pt>
          <cx:pt idx="640">3.5</cx:pt>
          <cx:pt idx="641">3.5</cx:pt>
          <cx:pt idx="642">2.5</cx:pt>
          <cx:pt idx="643">4.5</cx:pt>
          <cx:pt idx="644">4.5</cx:pt>
          <cx:pt idx="645">4</cx:pt>
          <cx:pt idx="646">4</cx:pt>
          <cx:pt idx="647">3.5</cx:pt>
          <cx:pt idx="648">4.5</cx:pt>
          <cx:pt idx="649">3.5</cx:pt>
          <cx:pt idx="650">4</cx:pt>
          <cx:pt idx="651">4</cx:pt>
          <cx:pt idx="652">4.5</cx:pt>
          <cx:pt idx="653">3</cx:pt>
          <cx:pt idx="654">5</cx:pt>
          <cx:pt idx="655">4</cx:pt>
          <cx:pt idx="656">3.5</cx:pt>
          <cx:pt idx="657">4</cx:pt>
          <cx:pt idx="658">4</cx:pt>
          <cx:pt idx="659">3</cx:pt>
          <cx:pt idx="660">4</cx:pt>
          <cx:pt idx="661">4.5</cx:pt>
          <cx:pt idx="662">4</cx:pt>
          <cx:pt idx="663">4</cx:pt>
          <cx:pt idx="664">4</cx:pt>
          <cx:pt idx="665">4</cx:pt>
          <cx:pt idx="666">3.5</cx:pt>
          <cx:pt idx="667">4.5</cx:pt>
          <cx:pt idx="668">4</cx:pt>
          <cx:pt idx="669">4.5</cx:pt>
          <cx:pt idx="670">3.5</cx:pt>
          <cx:pt idx="671">4</cx:pt>
          <cx:pt idx="672">4</cx:pt>
          <cx:pt idx="673">4</cx:pt>
          <cx:pt idx="674">4</cx:pt>
          <cx:pt idx="675">4</cx:pt>
          <cx:pt idx="676">4</cx:pt>
          <cx:pt idx="677">4</cx:pt>
          <cx:pt idx="678">4</cx:pt>
          <cx:pt idx="679">4</cx:pt>
          <cx:pt idx="680">4</cx:pt>
          <cx:pt idx="681">4</cx:pt>
          <cx:pt idx="682">3</cx:pt>
          <cx:pt idx="683">4</cx:pt>
          <cx:pt idx="684">4</cx:pt>
          <cx:pt idx="685">4.5</cx:pt>
          <cx:pt idx="686">3.5</cx:pt>
          <cx:pt idx="687">4</cx:pt>
          <cx:pt idx="688">3.5</cx:pt>
          <cx:pt idx="689">4</cx:pt>
          <cx:pt idx="690">4</cx:pt>
          <cx:pt idx="691">4</cx:pt>
          <cx:pt idx="692">4</cx:pt>
          <cx:pt idx="693">4</cx:pt>
          <cx:pt idx="694">4</cx:pt>
          <cx:pt idx="695">4</cx:pt>
          <cx:pt idx="696">4</cx:pt>
          <cx:pt idx="697">3.5</cx:pt>
          <cx:pt idx="698">4</cx:pt>
          <cx:pt idx="699">4</cx:pt>
          <cx:pt idx="700">4</cx:pt>
          <cx:pt idx="701">3.5</cx:pt>
          <cx:pt idx="702">3.5</cx:pt>
          <cx:pt idx="703">3.5</cx:pt>
          <cx:pt idx="704">4.5</cx:pt>
          <cx:pt idx="705">4</cx:pt>
          <cx:pt idx="706">3</cx:pt>
          <cx:pt idx="707">4.5</cx:pt>
          <cx:pt idx="708">3.5</cx:pt>
          <cx:pt idx="709">4</cx:pt>
          <cx:pt idx="710">4</cx:pt>
          <cx:pt idx="711">3.5</cx:pt>
          <cx:pt idx="712">4.5</cx:pt>
          <cx:pt idx="713">3.5</cx:pt>
          <cx:pt idx="714">3</cx:pt>
          <cx:pt idx="715">4</cx:pt>
          <cx:pt idx="716">4</cx:pt>
          <cx:pt idx="717">3.5</cx:pt>
          <cx:pt idx="718">3</cx:pt>
          <cx:pt idx="719">3.5</cx:pt>
          <cx:pt idx="720">4</cx:pt>
          <cx:pt idx="721">3.5</cx:pt>
          <cx:pt idx="722">3</cx:pt>
          <cx:pt idx="723">3.5</cx:pt>
          <cx:pt idx="724">3.5</cx:pt>
          <cx:pt idx="725">3.5</cx:pt>
          <cx:pt idx="726">2.5</cx:pt>
          <cx:pt idx="727">3</cx:pt>
          <cx:pt idx="728">3.5</cx:pt>
          <cx:pt idx="729">2</cx:pt>
          <cx:pt idx="730">4</cx:pt>
          <cx:pt idx="731">2.5</cx:pt>
          <cx:pt idx="732">3</cx:pt>
          <cx:pt idx="733">3</cx:pt>
          <cx:pt idx="734">2.5</cx:pt>
          <cx:pt idx="735">3.5</cx:pt>
          <cx:pt idx="736">2</cx:pt>
          <cx:pt idx="737">2.5</cx:pt>
          <cx:pt idx="738">3</cx:pt>
          <cx:pt idx="739">2</cx:pt>
          <cx:pt idx="740">2</cx:pt>
          <cx:pt idx="741">2</cx:pt>
          <cx:pt idx="742">2</cx:pt>
          <cx:pt idx="743">2.5</cx:pt>
          <cx:pt idx="744">1</cx:pt>
          <cx:pt idx="745">2</cx:pt>
          <cx:pt idx="746">4</cx:pt>
          <cx:pt idx="747">4</cx:pt>
          <cx:pt idx="748">3.5</cx:pt>
          <cx:pt idx="749">4</cx:pt>
          <cx:pt idx="750">4.5</cx:pt>
          <cx:pt idx="751">3</cx:pt>
          <cx:pt idx="752">5</cx:pt>
          <cx:pt idx="753">4</cx:pt>
          <cx:pt idx="754">4.5</cx:pt>
          <cx:pt idx="755">3.5</cx:pt>
          <cx:pt idx="756">3</cx:pt>
          <cx:pt idx="757">3.5</cx:pt>
          <cx:pt idx="758">2.5</cx:pt>
          <cx:pt idx="759">1.5</cx:pt>
          <cx:pt idx="760">3</cx:pt>
          <cx:pt idx="761">4.5</cx:pt>
          <cx:pt idx="762">4.5</cx:pt>
          <cx:pt idx="763">4.5</cx:pt>
          <cx:pt idx="764">4</cx:pt>
          <cx:pt idx="765">3.5</cx:pt>
          <cx:pt idx="766">4</cx:pt>
          <cx:pt idx="767">4</cx:pt>
          <cx:pt idx="768">2.5</cx:pt>
          <cx:pt idx="769">1.5</cx:pt>
          <cx:pt idx="770">2.5</cx:pt>
          <cx:pt idx="771">3.5</cx:pt>
          <cx:pt idx="772">2</cx:pt>
          <cx:pt idx="773">4</cx:pt>
          <cx:pt idx="774">4</cx:pt>
          <cx:pt idx="775">4</cx:pt>
          <cx:pt idx="776">4</cx:pt>
          <cx:pt idx="777">4.5</cx:pt>
          <cx:pt idx="778">4</cx:pt>
          <cx:pt idx="779">3.5</cx:pt>
          <cx:pt idx="780">3.5</cx:pt>
          <cx:pt idx="781">4.5</cx:pt>
          <cx:pt idx="782">4.5</cx:pt>
          <cx:pt idx="783">4</cx:pt>
          <cx:pt idx="784">4</cx:pt>
          <cx:pt idx="785">3.5</cx:pt>
          <cx:pt idx="786">2.5</cx:pt>
          <cx:pt idx="787">1.5</cx:pt>
          <cx:pt idx="788">4</cx:pt>
          <cx:pt idx="789">3.5</cx:pt>
          <cx:pt idx="790">2</cx:pt>
          <cx:pt idx="791">2</cx:pt>
          <cx:pt idx="792">2.5</cx:pt>
          <cx:pt idx="793">4</cx:pt>
          <cx:pt idx="794">4.5</cx:pt>
          <cx:pt idx="795">4.5</cx:pt>
          <cx:pt idx="796">4.5</cx:pt>
          <cx:pt idx="797">4.5</cx:pt>
          <cx:pt idx="798">4.5</cx:pt>
          <cx:pt idx="799">3</cx:pt>
          <cx:pt idx="800">5</cx:pt>
          <cx:pt idx="801">4</cx:pt>
          <cx:pt idx="802">4.5</cx:pt>
          <cx:pt idx="803">4.5</cx:pt>
          <cx:pt idx="804">4.5</cx:pt>
          <cx:pt idx="805">4</cx:pt>
          <cx:pt idx="806">4.5</cx:pt>
          <cx:pt idx="807">4.5</cx:pt>
          <cx:pt idx="808">4</cx:pt>
          <cx:pt idx="809">4</cx:pt>
          <cx:pt idx="810">3.5</cx:pt>
          <cx:pt idx="811">3.5</cx:pt>
          <cx:pt idx="812">3.5</cx:pt>
          <cx:pt idx="813">3</cx:pt>
          <cx:pt idx="814">3.5</cx:pt>
          <cx:pt idx="815">3.5</cx:pt>
          <cx:pt idx="816">3.5</cx:pt>
          <cx:pt idx="817">3.5</cx:pt>
          <cx:pt idx="818">3</cx:pt>
          <cx:pt idx="819">2</cx:pt>
          <cx:pt idx="820">4</cx:pt>
          <cx:pt idx="821">2</cx:pt>
          <cx:pt idx="822">3.5</cx:pt>
          <cx:pt idx="823">3.5</cx:pt>
          <cx:pt idx="824">1.5</cx:pt>
          <cx:pt idx="825">2.5</cx:pt>
          <cx:pt idx="826">2.5</cx:pt>
          <cx:pt idx="827">3.5</cx:pt>
          <cx:pt idx="828">3</cx:pt>
          <cx:pt idx="829">3</cx:pt>
          <cx:pt idx="830">2.5</cx:pt>
          <cx:pt idx="831">1.5</cx:pt>
          <cx:pt idx="832">2.5</cx:pt>
          <cx:pt idx="833">2.5</cx:pt>
          <cx:pt idx="834">2</cx:pt>
          <cx:pt idx="835">3</cx:pt>
          <cx:pt idx="836">2.5</cx:pt>
          <cx:pt idx="837">2.5</cx:pt>
          <cx:pt idx="838">4</cx:pt>
          <cx:pt idx="839">4.5</cx:pt>
          <cx:pt idx="840">4</cx:pt>
          <cx:pt idx="841">4</cx:pt>
          <cx:pt idx="842">1.5</cx:pt>
          <cx:pt idx="843">3</cx:pt>
          <cx:pt idx="844">3.5</cx:pt>
          <cx:pt idx="845">3</cx:pt>
          <cx:pt idx="846">4</cx:pt>
          <cx:pt idx="847">3.5</cx:pt>
          <cx:pt idx="848">2.5</cx:pt>
          <cx:pt idx="849">2.5</cx:pt>
          <cx:pt idx="850">2</cx:pt>
          <cx:pt idx="851">3</cx:pt>
          <cx:pt idx="852">3.5</cx:pt>
          <cx:pt idx="853">3.5</cx:pt>
          <cx:pt idx="854">1.5</cx:pt>
          <cx:pt idx="855">2.5</cx:pt>
          <cx:pt idx="856">3</cx:pt>
          <cx:pt idx="857">3</cx:pt>
          <cx:pt idx="858">2.5</cx:pt>
          <cx:pt idx="859">2.5</cx:pt>
          <cx:pt idx="860">3.5</cx:pt>
          <cx:pt idx="861">2.5</cx:pt>
          <cx:pt idx="862">2.5</cx:pt>
          <cx:pt idx="863">2</cx:pt>
          <cx:pt idx="864">3</cx:pt>
          <cx:pt idx="865">2.5</cx:pt>
          <cx:pt idx="866">4</cx:pt>
          <cx:pt idx="867">2.5</cx:pt>
          <cx:pt idx="868">3</cx:pt>
          <cx:pt idx="869">3</cx:pt>
          <cx:pt idx="870">3</cx:pt>
          <cx:pt idx="871">2.5</cx:pt>
          <cx:pt idx="872">1</cx:pt>
          <cx:pt idx="873">1.5</cx:pt>
          <cx:pt idx="874">1.5</cx:pt>
          <cx:pt idx="875">5</cx:pt>
          <cx:pt idx="876">4.5</cx:pt>
          <cx:pt idx="877">4</cx:pt>
          <cx:pt idx="878">3.5</cx:pt>
          <cx:pt idx="879">4</cx:pt>
          <cx:pt idx="880">4.5</cx:pt>
          <cx:pt idx="881">4.5</cx:pt>
          <cx:pt idx="882">3.5</cx:pt>
          <cx:pt idx="883">1</cx:pt>
          <cx:pt idx="884">4.5</cx:pt>
          <cx:pt idx="885">4.5</cx:pt>
          <cx:pt idx="886">4</cx:pt>
          <cx:pt idx="887">4.5</cx:pt>
          <cx:pt idx="888">4.5</cx:pt>
          <cx:pt idx="889">4</cx:pt>
          <cx:pt idx="890">5</cx:pt>
          <cx:pt idx="891">4.5</cx:pt>
          <cx:pt idx="892">3.5</cx:pt>
          <cx:pt idx="893">4</cx:pt>
          <cx:pt idx="894">4</cx:pt>
          <cx:pt idx="895">4</cx:pt>
          <cx:pt idx="896">4</cx:pt>
          <cx:pt idx="897">4</cx:pt>
          <cx:pt idx="898">4.5</cx:pt>
          <cx:pt idx="899">4</cx:pt>
          <cx:pt idx="900">4.5</cx:pt>
          <cx:pt idx="901">3.5</cx:pt>
          <cx:pt idx="902">4</cx:pt>
          <cx:pt idx="903">4</cx:pt>
          <cx:pt idx="904">4</cx:pt>
          <cx:pt idx="905">4</cx:pt>
          <cx:pt idx="906">3</cx:pt>
          <cx:pt idx="907">4</cx:pt>
          <cx:pt idx="908">3.5</cx:pt>
          <cx:pt idx="909">4</cx:pt>
          <cx:pt idx="910">4</cx:pt>
          <cx:pt idx="911">4.5</cx:pt>
          <cx:pt idx="912">4.5</cx:pt>
          <cx:pt idx="913">4</cx:pt>
          <cx:pt idx="914">3.5</cx:pt>
          <cx:pt idx="915">4</cx:pt>
          <cx:pt idx="916">3.5</cx:pt>
          <cx:pt idx="917">3.5</cx:pt>
          <cx:pt idx="918">3.5</cx:pt>
          <cx:pt idx="919">3</cx:pt>
          <cx:pt idx="920">4</cx:pt>
          <cx:pt idx="921">3.5</cx:pt>
          <cx:pt idx="922">3.5</cx:pt>
          <cx:pt idx="923">3</cx:pt>
          <cx:pt idx="924">4</cx:pt>
          <cx:pt idx="925">1.5</cx:pt>
          <cx:pt idx="926">3</cx:pt>
          <cx:pt idx="927">3</cx:pt>
          <cx:pt idx="928">2.5</cx:pt>
          <cx:pt idx="929">4.5</cx:pt>
          <cx:pt idx="930">3.5</cx:pt>
          <cx:pt idx="931">5</cx:pt>
          <cx:pt idx="932">4.5</cx:pt>
          <cx:pt idx="933">4</cx:pt>
          <cx:pt idx="934">4</cx:pt>
          <cx:pt idx="935">4</cx:pt>
          <cx:pt idx="936">4.5</cx:pt>
          <cx:pt idx="937">3.5</cx:pt>
          <cx:pt idx="938">3.5</cx:pt>
          <cx:pt idx="939">4</cx:pt>
          <cx:pt idx="940">3.5</cx:pt>
          <cx:pt idx="941">3.5</cx:pt>
          <cx:pt idx="942">3.5</cx:pt>
          <cx:pt idx="943">3</cx:pt>
          <cx:pt idx="944">3</cx:pt>
          <cx:pt idx="945">3.5</cx:pt>
          <cx:pt idx="946">4</cx:pt>
          <cx:pt idx="947">4</cx:pt>
          <cx:pt idx="948">4</cx:pt>
          <cx:pt idx="949">3.5</cx:pt>
          <cx:pt idx="950">3.5</cx:pt>
          <cx:pt idx="951">4.5</cx:pt>
          <cx:pt idx="952">4.5</cx:pt>
          <cx:pt idx="953">2</cx:pt>
          <cx:pt idx="954">4.5</cx:pt>
          <cx:pt idx="955">4</cx:pt>
          <cx:pt idx="956">4.5</cx:pt>
          <cx:pt idx="957">4</cx:pt>
          <cx:pt idx="958">4</cx:pt>
          <cx:pt idx="959">4.5</cx:pt>
          <cx:pt idx="960">4</cx:pt>
          <cx:pt idx="961">3.5</cx:pt>
          <cx:pt idx="962">4</cx:pt>
          <cx:pt idx="963">4</cx:pt>
          <cx:pt idx="964">4</cx:pt>
          <cx:pt idx="965">3</cx:pt>
          <cx:pt idx="966">3</cx:pt>
          <cx:pt idx="967">3</cx:pt>
          <cx:pt idx="968">1.5</cx:pt>
          <cx:pt idx="969">4</cx:pt>
          <cx:pt idx="970">3.5</cx:pt>
          <cx:pt idx="971">3.5</cx:pt>
          <cx:pt idx="972">2.5</cx:pt>
          <cx:pt idx="973">2</cx:pt>
          <cx:pt idx="974">4</cx:pt>
          <cx:pt idx="975">3.5</cx:pt>
          <cx:pt idx="976">2</cx:pt>
          <cx:pt idx="977">3</cx:pt>
          <cx:pt idx="978">2.5</cx:pt>
          <cx:pt idx="979">2</cx:pt>
          <cx:pt idx="980">2.5</cx:pt>
          <cx:pt idx="981">1.5</cx:pt>
          <cx:pt idx="982">4</cx:pt>
          <cx:pt idx="983">4</cx:pt>
          <cx:pt idx="984">4</cx:pt>
          <cx:pt idx="985">5</cx:pt>
          <cx:pt idx="986">4.5</cx:pt>
          <cx:pt idx="987">4.5</cx:pt>
          <cx:pt idx="988">4.5</cx:pt>
          <cx:pt idx="989">4.5</cx:pt>
          <cx:pt idx="990">5</cx:pt>
          <cx:pt idx="991">4</cx:pt>
          <cx:pt idx="992">4.5</cx:pt>
          <cx:pt idx="993">4</cx:pt>
          <cx:pt idx="994">3.5</cx:pt>
          <cx:pt idx="995">4</cx:pt>
          <cx:pt idx="996">4.5</cx:pt>
          <cx:pt idx="997">4.5</cx:pt>
          <cx:pt idx="998">4.5</cx:pt>
          <cx:pt idx="999">4.5</cx:pt>
          <cx:pt idx="1000">5</cx:pt>
          <cx:pt idx="1001">4.5</cx:pt>
          <cx:pt idx="1002">4.5</cx:pt>
          <cx:pt idx="1003">3.5</cx:pt>
          <cx:pt idx="1004">4</cx:pt>
          <cx:pt idx="1005">4</cx:pt>
          <cx:pt idx="1006">5</cx:pt>
          <cx:pt idx="1007">3.5</cx:pt>
          <cx:pt idx="1008">4</cx:pt>
          <cx:pt idx="1009">4</cx:pt>
          <cx:pt idx="1010">4.5</cx:pt>
          <cx:pt idx="1011">4</cx:pt>
          <cx:pt idx="1012">4</cx:pt>
          <cx:pt idx="1013">4</cx:pt>
          <cx:pt idx="1014">4</cx:pt>
          <cx:pt idx="1015">3.5</cx:pt>
          <cx:pt idx="1016">4</cx:pt>
          <cx:pt idx="1017">3.5</cx:pt>
          <cx:pt idx="1018">5</cx:pt>
          <cx:pt idx="1019">4</cx:pt>
          <cx:pt idx="1020">4.5</cx:pt>
          <cx:pt idx="1021">3.5</cx:pt>
          <cx:pt idx="1022">4</cx:pt>
          <cx:pt idx="1023">4</cx:pt>
          <cx:pt idx="1024">4</cx:pt>
          <cx:pt idx="1025">3.5</cx:pt>
          <cx:pt idx="1026">4.5</cx:pt>
          <cx:pt idx="1027">4</cx:pt>
          <cx:pt idx="1028">4</cx:pt>
          <cx:pt idx="1029">4</cx:pt>
          <cx:pt idx="1030">4.5</cx:pt>
          <cx:pt idx="1031">3.5</cx:pt>
          <cx:pt idx="1032">4</cx:pt>
          <cx:pt idx="1033">3</cx:pt>
          <cx:pt idx="1034">4</cx:pt>
          <cx:pt idx="1035">4.5</cx:pt>
          <cx:pt idx="1036">3.5</cx:pt>
          <cx:pt idx="1037">4.5</cx:pt>
          <cx:pt idx="1038">3</cx:pt>
          <cx:pt idx="1039">2</cx:pt>
          <cx:pt idx="1040">3</cx:pt>
          <cx:pt idx="1041">2</cx:pt>
          <cx:pt idx="1042">3</cx:pt>
          <cx:pt idx="1043">3.5</cx:pt>
          <cx:pt idx="1044">1.5</cx:pt>
          <cx:pt idx="1045">1.5</cx:pt>
          <cx:pt idx="1046">3.5</cx:pt>
          <cx:pt idx="1047">3.5</cx:pt>
          <cx:pt idx="1048">4.5</cx:pt>
          <cx:pt idx="1049">4</cx:pt>
          <cx:pt idx="1050">4.5</cx:pt>
          <cx:pt idx="1051">4.5</cx:pt>
          <cx:pt idx="1052">4</cx:pt>
          <cx:pt idx="1053">3.5</cx:pt>
          <cx:pt idx="1054">4</cx:pt>
          <cx:pt idx="1055">4</cx:pt>
          <cx:pt idx="1056">3</cx:pt>
          <cx:pt idx="1057">4</cx:pt>
          <cx:pt idx="1058">4</cx:pt>
          <cx:pt idx="1059">4</cx:pt>
          <cx:pt idx="1060">4</cx:pt>
          <cx:pt idx="1061">4.5</cx:pt>
          <cx:pt idx="1062">4.5</cx:pt>
          <cx:pt idx="1063">3.5</cx:pt>
          <cx:pt idx="1064">4</cx:pt>
          <cx:pt idx="1065">3.5</cx:pt>
          <cx:pt idx="1066">3</cx:pt>
          <cx:pt idx="1067">3.5</cx:pt>
          <cx:pt idx="1068">4</cx:pt>
          <cx:pt idx="1069">4</cx:pt>
          <cx:pt idx="1070">2.5</cx:pt>
          <cx:pt idx="1071">3</cx:pt>
          <cx:pt idx="1072">2.5</cx:pt>
          <cx:pt idx="1073">3</cx:pt>
          <cx:pt idx="1074">2</cx:pt>
          <cx:pt idx="1075">2.5</cx:pt>
          <cx:pt idx="1076">4</cx:pt>
          <cx:pt idx="1077">3.5</cx:pt>
          <cx:pt idx="1078">2</cx:pt>
          <cx:pt idx="1079">1.5</cx:pt>
          <cx:pt idx="1080">3.5</cx:pt>
          <cx:pt idx="1081">1.5</cx:pt>
          <cx:pt idx="1082">3.5</cx:pt>
          <cx:pt idx="1083">3.5</cx:pt>
          <cx:pt idx="1084">2.5</cx:pt>
          <cx:pt idx="1085">3</cx:pt>
          <cx:pt idx="1086">3.5</cx:pt>
          <cx:pt idx="1087">2</cx:pt>
          <cx:pt idx="1088">2</cx:pt>
          <cx:pt idx="1089">4.5</cx:pt>
          <cx:pt idx="1090">3.5</cx:pt>
          <cx:pt idx="1091">5</cx:pt>
          <cx:pt idx="1092">3.5</cx:pt>
          <cx:pt idx="1093">2.5</cx:pt>
          <cx:pt idx="1094">2.5</cx:pt>
          <cx:pt idx="1095">2.5</cx:pt>
          <cx:pt idx="1096">2</cx:pt>
          <cx:pt idx="1097">2</cx:pt>
          <cx:pt idx="1098">1.5</cx:pt>
          <cx:pt idx="1099">1.5</cx:pt>
          <cx:pt idx="1100">4.5</cx:pt>
          <cx:pt idx="1101">4</cx:pt>
          <cx:pt idx="1102">4</cx:pt>
          <cx:pt idx="1103">4.5</cx:pt>
          <cx:pt idx="1104">4</cx:pt>
          <cx:pt idx="1105">4</cx:pt>
          <cx:pt idx="1106">4</cx:pt>
          <cx:pt idx="1107">3.5</cx:pt>
          <cx:pt idx="1108">4</cx:pt>
          <cx:pt idx="1109">3</cx:pt>
          <cx:pt idx="1110">3.5</cx:pt>
          <cx:pt idx="1111">4</cx:pt>
          <cx:pt idx="1112">4</cx:pt>
          <cx:pt idx="1113">4</cx:pt>
          <cx:pt idx="1114">3.5</cx:pt>
          <cx:pt idx="1115">4.5</cx:pt>
          <cx:pt idx="1116">3</cx:pt>
          <cx:pt idx="1117">3</cx:pt>
          <cx:pt idx="1118">3.5</cx:pt>
          <cx:pt idx="1119">2</cx:pt>
          <cx:pt idx="1120">4</cx:pt>
          <cx:pt idx="1121">4</cx:pt>
          <cx:pt idx="1122">2</cx:pt>
          <cx:pt idx="1123">4.5</cx:pt>
          <cx:pt idx="1124">2</cx:pt>
          <cx:pt idx="1125">2</cx:pt>
          <cx:pt idx="1126">5</cx:pt>
          <cx:pt idx="1127">2</cx:pt>
          <cx:pt idx="1128">2.5</cx:pt>
          <cx:pt idx="1129">1.5</cx:pt>
          <cx:pt idx="1130">3.5</cx:pt>
          <cx:pt idx="1131">2</cx:pt>
          <cx:pt idx="1132">2.5</cx:pt>
          <cx:pt idx="1133">4</cx:pt>
          <cx:pt idx="1134">4</cx:pt>
          <cx:pt idx="1135">4</cx:pt>
          <cx:pt idx="1136">4.5</cx:pt>
          <cx:pt idx="1137">4.5</cx:pt>
          <cx:pt idx="1138">3</cx:pt>
          <cx:pt idx="1139">4.5</cx:pt>
          <cx:pt idx="1140">3.5</cx:pt>
          <cx:pt idx="1141">3</cx:pt>
          <cx:pt idx="1142">3.5</cx:pt>
          <cx:pt idx="1143">3</cx:pt>
          <cx:pt idx="1144">3</cx:pt>
          <cx:pt idx="1145">4</cx:pt>
          <cx:pt idx="1146">3</cx:pt>
          <cx:pt idx="1147">4</cx:pt>
          <cx:pt idx="1148">2.5</cx:pt>
          <cx:pt idx="1149">4.5</cx:pt>
          <cx:pt idx="1150">4.5</cx:pt>
          <cx:pt idx="1151">4</cx:pt>
          <cx:pt idx="1152">3.5</cx:pt>
          <cx:pt idx="1153">4.5</cx:pt>
          <cx:pt idx="1154">1</cx:pt>
          <cx:pt idx="1155">4</cx:pt>
          <cx:pt idx="1156">4</cx:pt>
          <cx:pt idx="1157">4.5</cx:pt>
          <cx:pt idx="1158">4</cx:pt>
          <cx:pt idx="1159">3.5</cx:pt>
          <cx:pt idx="1160">3</cx:pt>
          <cx:pt idx="1161">2</cx:pt>
          <cx:pt idx="1162">2.5</cx:pt>
          <cx:pt idx="1163">4</cx:pt>
          <cx:pt idx="1164">4</cx:pt>
          <cx:pt idx="1165">4.5</cx:pt>
          <cx:pt idx="1166">4</cx:pt>
          <cx:pt idx="1167">4</cx:pt>
          <cx:pt idx="1168">4</cx:pt>
          <cx:pt idx="1169">4.5</cx:pt>
          <cx:pt idx="1170">4</cx:pt>
          <cx:pt idx="1171">4</cx:pt>
          <cx:pt idx="1172">3.5</cx:pt>
          <cx:pt idx="1173">3.5</cx:pt>
          <cx:pt idx="1174">3</cx:pt>
          <cx:pt idx="1175">4</cx:pt>
          <cx:pt idx="1176">4</cx:pt>
          <cx:pt idx="1177">3</cx:pt>
          <cx:pt idx="1178">4</cx:pt>
          <cx:pt idx="1179">4</cx:pt>
          <cx:pt idx="1180">3.5</cx:pt>
          <cx:pt idx="1181">4.5</cx:pt>
          <cx:pt idx="1182">3</cx:pt>
          <cx:pt idx="1183">4</cx:pt>
          <cx:pt idx="1184">3.5</cx:pt>
          <cx:pt idx="1185">4</cx:pt>
          <cx:pt idx="1186">4</cx:pt>
          <cx:pt idx="1187">4.5</cx:pt>
          <cx:pt idx="1188">4</cx:pt>
          <cx:pt idx="1189">4.5</cx:pt>
          <cx:pt idx="1190">2.5</cx:pt>
          <cx:pt idx="1191">4</cx:pt>
          <cx:pt idx="1192">3.5</cx:pt>
          <cx:pt idx="1193">4</cx:pt>
          <cx:pt idx="1194">3.5</cx:pt>
          <cx:pt idx="1195">3.5</cx:pt>
          <cx:pt idx="1196">3</cx:pt>
          <cx:pt idx="1197">2.5</cx:pt>
          <cx:pt idx="1198">4</cx:pt>
          <cx:pt idx="1199">3</cx:pt>
          <cx:pt idx="1200">2.5</cx:pt>
          <cx:pt idx="1201">1.5</cx:pt>
          <cx:pt idx="1202">2.5</cx:pt>
          <cx:pt idx="1203">3.5</cx:pt>
          <cx:pt idx="1204">3</cx:pt>
          <cx:pt idx="1205">1</cx:pt>
          <cx:pt idx="1206">4.5</cx:pt>
          <cx:pt idx="1207">4</cx:pt>
          <cx:pt idx="1208">4.5</cx:pt>
          <cx:pt idx="1209">5</cx:pt>
          <cx:pt idx="1210">4</cx:pt>
          <cx:pt idx="1211">3</cx:pt>
          <cx:pt idx="1212">3</cx:pt>
          <cx:pt idx="1213">4.5</cx:pt>
          <cx:pt idx="1214">3</cx:pt>
          <cx:pt idx="1215">3.5</cx:pt>
          <cx:pt idx="1216">4</cx:pt>
          <cx:pt idx="1217">2.5</cx:pt>
          <cx:pt idx="1218">2.5</cx:pt>
          <cx:pt idx="1219">2.5</cx:pt>
          <cx:pt idx="1220">2.5</cx:pt>
          <cx:pt idx="1221">2.5</cx:pt>
          <cx:pt idx="1222">3</cx:pt>
          <cx:pt idx="1223">2.5</cx:pt>
          <cx:pt idx="1224">2.5</cx:pt>
          <cx:pt idx="1225">3.5</cx:pt>
          <cx:pt idx="1226">4.5</cx:pt>
          <cx:pt idx="1227">2.5</cx:pt>
          <cx:pt idx="1228">3</cx:pt>
          <cx:pt idx="1229">2</cx:pt>
          <cx:pt idx="1230">2</cx:pt>
          <cx:pt idx="1231">2.5</cx:pt>
          <cx:pt idx="1232">4</cx:pt>
          <cx:pt idx="1233">4</cx:pt>
          <cx:pt idx="1234">4.5</cx:pt>
          <cx:pt idx="1235">4.5</cx:pt>
          <cx:pt idx="1236">4.5</cx:pt>
          <cx:pt idx="1237">3.5</cx:pt>
          <cx:pt idx="1238">3.5</cx:pt>
          <cx:pt idx="1239">4</cx:pt>
          <cx:pt idx="1240">2</cx:pt>
          <cx:pt idx="1241">4.5</cx:pt>
          <cx:pt idx="1242">4</cx:pt>
          <cx:pt idx="1243">4</cx:pt>
          <cx:pt idx="1244">3.5</cx:pt>
          <cx:pt idx="1245">4</cx:pt>
          <cx:pt idx="1246">3</cx:pt>
          <cx:pt idx="1247">4.5</cx:pt>
          <cx:pt idx="1248">2</cx:pt>
          <cx:pt idx="1249">5</cx:pt>
          <cx:pt idx="1250">3</cx:pt>
          <cx:pt idx="1251">3.5</cx:pt>
          <cx:pt idx="1252">4</cx:pt>
          <cx:pt idx="1253">4</cx:pt>
          <cx:pt idx="1254">4.5</cx:pt>
          <cx:pt idx="1255">4</cx:pt>
          <cx:pt idx="1256">4</cx:pt>
          <cx:pt idx="1257">4</cx:pt>
          <cx:pt idx="1258">2</cx:pt>
          <cx:pt idx="1259">4</cx:pt>
          <cx:pt idx="1260">4</cx:pt>
          <cx:pt idx="1261">4</cx:pt>
          <cx:pt idx="1262">4</cx:pt>
          <cx:pt idx="1263">4</cx:pt>
          <cx:pt idx="1264">5</cx:pt>
          <cx:pt idx="1265">4.5</cx:pt>
          <cx:pt idx="1266">4</cx:pt>
          <cx:pt idx="1267">4</cx:pt>
          <cx:pt idx="1268">4</cx:pt>
          <cx:pt idx="1269">4.5</cx:pt>
          <cx:pt idx="1270">3.5</cx:pt>
          <cx:pt idx="1271">3</cx:pt>
          <cx:pt idx="1272">5</cx:pt>
          <cx:pt idx="1273">3.5</cx:pt>
          <cx:pt idx="1274">4.5</cx:pt>
          <cx:pt idx="1275">4.5</cx:pt>
          <cx:pt idx="1276">4.5</cx:pt>
          <cx:pt idx="1277">4</cx:pt>
          <cx:pt idx="1278">4.5</cx:pt>
          <cx:pt idx="1279">4</cx:pt>
          <cx:pt idx="1280">4.5</cx:pt>
          <cx:pt idx="1281">3.5</cx:pt>
          <cx:pt idx="1282">3.5</cx:pt>
          <cx:pt idx="1283">4</cx:pt>
          <cx:pt idx="1284">2</cx:pt>
          <cx:pt idx="1285">2.5</cx:pt>
          <cx:pt idx="1286">3.5</cx:pt>
          <cx:pt idx="1287">3.5</cx:pt>
          <cx:pt idx="1288">4</cx:pt>
          <cx:pt idx="1289">4.5</cx:pt>
          <cx:pt idx="1290">3</cx:pt>
          <cx:pt idx="1291">4</cx:pt>
          <cx:pt idx="1292">3</cx:pt>
          <cx:pt idx="1293">3</cx:pt>
          <cx:pt idx="1294">3</cx:pt>
          <cx:pt idx="1295">3.5</cx:pt>
          <cx:pt idx="1296">4</cx:pt>
          <cx:pt idx="1297">2</cx:pt>
          <cx:pt idx="1298">3.5</cx:pt>
          <cx:pt idx="1299">2.5</cx:pt>
          <cx:pt idx="1300">2</cx:pt>
          <cx:pt idx="1301">3</cx:pt>
          <cx:pt idx="1302">2</cx:pt>
          <cx:pt idx="1303">4</cx:pt>
          <cx:pt idx="1304">2.5</cx:pt>
          <cx:pt idx="1305">4.5</cx:pt>
          <cx:pt idx="1306">3</cx:pt>
          <cx:pt idx="1307">4</cx:pt>
          <cx:pt idx="1308">2</cx:pt>
          <cx:pt idx="1309">3.5</cx:pt>
          <cx:pt idx="1310">4</cx:pt>
          <cx:pt idx="1311">4</cx:pt>
          <cx:pt idx="1312">3.5</cx:pt>
          <cx:pt idx="1313">1.5</cx:pt>
          <cx:pt idx="1314">3.5</cx:pt>
          <cx:pt idx="1315">3</cx:pt>
          <cx:pt idx="1316">2.5</cx:pt>
          <cx:pt idx="1317">3</cx:pt>
          <cx:pt idx="1318">3</cx:pt>
          <cx:pt idx="1319">3</cx:pt>
          <cx:pt idx="1320">3.5</cx:pt>
          <cx:pt idx="1321">1.5</cx:pt>
          <cx:pt idx="1322">2.5</cx:pt>
          <cx:pt idx="1323">1</cx:pt>
          <cx:pt idx="1324">2.5</cx:pt>
          <cx:pt idx="1325">2.5</cx:pt>
          <cx:pt idx="1326">2</cx:pt>
          <cx:pt idx="1327">2.5</cx:pt>
          <cx:pt idx="1328">2.5</cx:pt>
          <cx:pt idx="1329">1.5</cx:pt>
          <cx:pt idx="1330">2.5</cx:pt>
          <cx:pt idx="1331">2.5</cx:pt>
          <cx:pt idx="1332">1.5</cx:pt>
          <cx:pt idx="1333">4.5</cx:pt>
          <cx:pt idx="1334">5</cx:pt>
          <cx:pt idx="1335">4.5</cx:pt>
          <cx:pt idx="1336">4.5</cx:pt>
          <cx:pt idx="1337">4.5</cx:pt>
          <cx:pt idx="1338">4.5</cx:pt>
          <cx:pt idx="1339">4</cx:pt>
          <cx:pt idx="1340">3.5</cx:pt>
          <cx:pt idx="1341">3.5</cx:pt>
          <cx:pt idx="1342">4</cx:pt>
          <cx:pt idx="1343">4.5</cx:pt>
          <cx:pt idx="1344">4</cx:pt>
          <cx:pt idx="1345">4</cx:pt>
          <cx:pt idx="1346">4</cx:pt>
          <cx:pt idx="1347">4</cx:pt>
          <cx:pt idx="1348">4</cx:pt>
          <cx:pt idx="1349">3.5</cx:pt>
          <cx:pt idx="1350">3.5</cx:pt>
          <cx:pt idx="1351">3.5</cx:pt>
          <cx:pt idx="1352">4.5</cx:pt>
          <cx:pt idx="1353">3.5</cx:pt>
          <cx:pt idx="1354">4</cx:pt>
          <cx:pt idx="1355">1.5</cx:pt>
          <cx:pt idx="1356">4</cx:pt>
          <cx:pt idx="1357">3</cx:pt>
          <cx:pt idx="1358">5</cx:pt>
          <cx:pt idx="1359">4.5</cx:pt>
          <cx:pt idx="1360">3.5</cx:pt>
          <cx:pt idx="1361">3</cx:pt>
          <cx:pt idx="1362">1.5</cx:pt>
          <cx:pt idx="1363">4</cx:pt>
          <cx:pt idx="1364">2</cx:pt>
          <cx:pt idx="1365">3.5</cx:pt>
          <cx:pt idx="1366">3</cx:pt>
          <cx:pt idx="1367">3.5</cx:pt>
          <cx:pt idx="1368">2.5</cx:pt>
          <cx:pt idx="1369">2.5</cx:pt>
          <cx:pt idx="1370">2.5</cx:pt>
          <cx:pt idx="1371">3</cx:pt>
          <cx:pt idx="1372">2</cx:pt>
          <cx:pt idx="1373">2.5</cx:pt>
          <cx:pt idx="1374">4</cx:pt>
          <cx:pt idx="1375">4</cx:pt>
          <cx:pt idx="1376">4</cx:pt>
          <cx:pt idx="1377">4.5</cx:pt>
          <cx:pt idx="1378">4</cx:pt>
          <cx:pt idx="1379">4</cx:pt>
          <cx:pt idx="1380">4.5</cx:pt>
          <cx:pt idx="1381">4</cx:pt>
          <cx:pt idx="1382">4.5</cx:pt>
          <cx:pt idx="1383">4</cx:pt>
          <cx:pt idx="1384">3.5</cx:pt>
          <cx:pt idx="1385">4</cx:pt>
          <cx:pt idx="1386">4</cx:pt>
          <cx:pt idx="1387">4.5</cx:pt>
          <cx:pt idx="1388">3.5</cx:pt>
          <cx:pt idx="1389">3.5</cx:pt>
          <cx:pt idx="1390">3.5</cx:pt>
          <cx:pt idx="1391">1</cx:pt>
          <cx:pt idx="1392">4.5</cx:pt>
          <cx:pt idx="1393">4</cx:pt>
          <cx:pt idx="1394">4.5</cx:pt>
          <cx:pt idx="1395">4</cx:pt>
          <cx:pt idx="1396">4</cx:pt>
          <cx:pt idx="1397">3</cx:pt>
          <cx:pt idx="1398">3.5</cx:pt>
          <cx:pt idx="1399">3</cx:pt>
          <cx:pt idx="1400">3.5</cx:pt>
          <cx:pt idx="1401">2.5</cx:pt>
          <cx:pt idx="1402">3.5</cx:pt>
          <cx:pt idx="1403">2.5</cx:pt>
          <cx:pt idx="1404">2.5</cx:pt>
          <cx:pt idx="1405">2</cx:pt>
          <cx:pt idx="1406">3</cx:pt>
          <cx:pt idx="1407">2.5</cx:pt>
          <cx:pt idx="1408">4</cx:pt>
          <cx:pt idx="1409">4</cx:pt>
          <cx:pt idx="1410">4.5</cx:pt>
          <cx:pt idx="1411">4.5</cx:pt>
          <cx:pt idx="1412">4.5</cx:pt>
          <cx:pt idx="1413">4</cx:pt>
          <cx:pt idx="1414">4</cx:pt>
          <cx:pt idx="1415">4.5</cx:pt>
          <cx:pt idx="1416">3.5</cx:pt>
          <cx:pt idx="1417">4</cx:pt>
          <cx:pt idx="1418">4</cx:pt>
          <cx:pt idx="1419">3.5</cx:pt>
          <cx:pt idx="1420">3</cx:pt>
          <cx:pt idx="1421">3.5</cx:pt>
          <cx:pt idx="1422">3.5</cx:pt>
          <cx:pt idx="1423">3.5</cx:pt>
          <cx:pt idx="1424">4</cx:pt>
          <cx:pt idx="1425">4</cx:pt>
          <cx:pt idx="1426">3.5</cx:pt>
          <cx:pt idx="1427">3.5</cx:pt>
          <cx:pt idx="1428">3.5</cx:pt>
          <cx:pt idx="1429">4</cx:pt>
          <cx:pt idx="1430">3.5</cx:pt>
          <cx:pt idx="1431">3.5</cx:pt>
          <cx:pt idx="1432">3.5</cx:pt>
          <cx:pt idx="1433">2</cx:pt>
          <cx:pt idx="1434">4</cx:pt>
          <cx:pt idx="1435">3.5</cx:pt>
          <cx:pt idx="1436">1.5</cx:pt>
          <cx:pt idx="1437">3.5</cx:pt>
          <cx:pt idx="1438">4.5</cx:pt>
          <cx:pt idx="1439">3</cx:pt>
          <cx:pt idx="1440">4</cx:pt>
          <cx:pt idx="1441">4</cx:pt>
          <cx:pt idx="1442">3.5</cx:pt>
          <cx:pt idx="1443">3.5</cx:pt>
          <cx:pt idx="1444">4</cx:pt>
          <cx:pt idx="1445">3</cx:pt>
          <cx:pt idx="1446">1.5</cx:pt>
          <cx:pt idx="1447">3.5</cx:pt>
          <cx:pt idx="1448">3.5</cx:pt>
          <cx:pt idx="1449">3</cx:pt>
          <cx:pt idx="1450">3</cx:pt>
          <cx:pt idx="1451">2.5</cx:pt>
          <cx:pt idx="1452">2.5</cx:pt>
          <cx:pt idx="1453">3.5</cx:pt>
          <cx:pt idx="1454">2.5</cx:pt>
          <cx:pt idx="1455">3</cx:pt>
          <cx:pt idx="1456">2</cx:pt>
          <cx:pt idx="1457">3</cx:pt>
          <cx:pt idx="1458">2.5</cx:pt>
          <cx:pt idx="1459">3.5</cx:pt>
          <cx:pt idx="1460">3.5</cx:pt>
          <cx:pt idx="1461">3.5</cx:pt>
          <cx:pt idx="1462">3</cx:pt>
          <cx:pt idx="1463">2</cx:pt>
          <cx:pt idx="1464">2</cx:pt>
          <cx:pt idx="1465">3</cx:pt>
          <cx:pt idx="1466">3</cx:pt>
          <cx:pt idx="1467">2.5</cx:pt>
          <cx:pt idx="1468">3</cx:pt>
          <cx:pt idx="1469">4</cx:pt>
          <cx:pt idx="1470">2</cx:pt>
          <cx:pt idx="1471">2</cx:pt>
          <cx:pt idx="1472">2.5</cx:pt>
          <cx:pt idx="1473">3.5</cx:pt>
          <cx:pt idx="1474">4</cx:pt>
          <cx:pt idx="1475">3</cx:pt>
          <cx:pt idx="1476">4</cx:pt>
          <cx:pt idx="1477">4.5</cx:pt>
          <cx:pt idx="1478">4.5</cx:pt>
          <cx:pt idx="1479">4.5</cx:pt>
          <cx:pt idx="1480">4</cx:pt>
          <cx:pt idx="1481">4</cx:pt>
          <cx:pt idx="1482">4.5</cx:pt>
          <cx:pt idx="1483">4</cx:pt>
          <cx:pt idx="1484">5</cx:pt>
          <cx:pt idx="1485">3.5</cx:pt>
          <cx:pt idx="1486">2.5</cx:pt>
          <cx:pt idx="1487">4</cx:pt>
          <cx:pt idx="1488">4.5</cx:pt>
          <cx:pt idx="1489">3.5</cx:pt>
          <cx:pt idx="1490">4</cx:pt>
          <cx:pt idx="1491">4</cx:pt>
          <cx:pt idx="1492">3</cx:pt>
          <cx:pt idx="1493">3.5</cx:pt>
          <cx:pt idx="1494">4</cx:pt>
          <cx:pt idx="1495">4.5</cx:pt>
          <cx:pt idx="1496">4</cx:pt>
          <cx:pt idx="1497">4.5</cx:pt>
          <cx:pt idx="1498">4</cx:pt>
          <cx:pt idx="1499">4</cx:pt>
          <cx:pt idx="1500">4</cx:pt>
          <cx:pt idx="1501">4</cx:pt>
          <cx:pt idx="1502">4</cx:pt>
          <cx:pt idx="1503">3.5</cx:pt>
          <cx:pt idx="1504">4</cx:pt>
          <cx:pt idx="1505">3.5</cx:pt>
          <cx:pt idx="1506">4.5</cx:pt>
          <cx:pt idx="1507">3</cx:pt>
          <cx:pt idx="1508">5</cx:pt>
          <cx:pt idx="1509">1</cx:pt>
          <cx:pt idx="1510">2</cx:pt>
          <cx:pt idx="1511">2</cx:pt>
          <cx:pt idx="1512">2.5</cx:pt>
          <cx:pt idx="1513">4</cx:pt>
          <cx:pt idx="1514">4.5</cx:pt>
          <cx:pt idx="1515">4</cx:pt>
          <cx:pt idx="1516">4</cx:pt>
          <cx:pt idx="1517">4.5</cx:pt>
          <cx:pt idx="1518">4</cx:pt>
          <cx:pt idx="1519">3</cx:pt>
          <cx:pt idx="1520">3.5</cx:pt>
          <cx:pt idx="1521">4</cx:pt>
          <cx:pt idx="1522">4.5</cx:pt>
          <cx:pt idx="1523">4</cx:pt>
          <cx:pt idx="1524">4</cx:pt>
          <cx:pt idx="1525">3</cx:pt>
          <cx:pt idx="1526">3</cx:pt>
          <cx:pt idx="1527">3</cx:pt>
          <cx:pt idx="1528">4</cx:pt>
          <cx:pt idx="1529">2.5</cx:pt>
          <cx:pt idx="1530">4.5</cx:pt>
          <cx:pt idx="1531">4</cx:pt>
          <cx:pt idx="1532">4.5</cx:pt>
          <cx:pt idx="1533">4.5</cx:pt>
          <cx:pt idx="1534">4.5</cx:pt>
          <cx:pt idx="1535">4</cx:pt>
          <cx:pt idx="1536">4</cx:pt>
          <cx:pt idx="1537">4.5</cx:pt>
          <cx:pt idx="1538">4.5</cx:pt>
          <cx:pt idx="1539">4</cx:pt>
          <cx:pt idx="1540">4.5</cx:pt>
          <cx:pt idx="1541">4</cx:pt>
          <cx:pt idx="1542">5</cx:pt>
          <cx:pt idx="1543">4</cx:pt>
          <cx:pt idx="1544">4.5</cx:pt>
          <cx:pt idx="1545">4.5</cx:pt>
          <cx:pt idx="1546">4.5</cx:pt>
          <cx:pt idx="1547">4</cx:pt>
          <cx:pt idx="1548">4</cx:pt>
          <cx:pt idx="1549">4</cx:pt>
          <cx:pt idx="1550">4</cx:pt>
          <cx:pt idx="1551">4</cx:pt>
          <cx:pt idx="1552">4.5</cx:pt>
          <cx:pt idx="1553">4.5</cx:pt>
          <cx:pt idx="1554">4</cx:pt>
          <cx:pt idx="1555">4.5</cx:pt>
          <cx:pt idx="1556">4</cx:pt>
          <cx:pt idx="1557">4.5</cx:pt>
          <cx:pt idx="1558">4</cx:pt>
          <cx:pt idx="1559">4</cx:pt>
          <cx:pt idx="1560">4</cx:pt>
          <cx:pt idx="1561">3.5</cx:pt>
          <cx:pt idx="1562">4</cx:pt>
          <cx:pt idx="1563">3.5</cx:pt>
          <cx:pt idx="1564">4</cx:pt>
          <cx:pt idx="1565">2</cx:pt>
          <cx:pt idx="1566">3.5</cx:pt>
          <cx:pt idx="1567">3.5</cx:pt>
          <cx:pt idx="1568">3.5</cx:pt>
          <cx:pt idx="1569">4</cx:pt>
          <cx:pt idx="1570">4.5</cx:pt>
          <cx:pt idx="1571">3.5</cx:pt>
          <cx:pt idx="1572">4</cx:pt>
          <cx:pt idx="1573">3.5</cx:pt>
          <cx:pt idx="1574">5</cx:pt>
          <cx:pt idx="1575">4.5</cx:pt>
          <cx:pt idx="1576">3.5</cx:pt>
          <cx:pt idx="1577">4</cx:pt>
          <cx:pt idx="1578">3.5</cx:pt>
          <cx:pt idx="1579">5</cx:pt>
          <cx:pt idx="1580">3</cx:pt>
          <cx:pt idx="1581">3.5</cx:pt>
          <cx:pt idx="1582">4</cx:pt>
          <cx:pt idx="1583">3</cx:pt>
          <cx:pt idx="1584">3</cx:pt>
          <cx:pt idx="1585">3.5</cx:pt>
          <cx:pt idx="1586">4</cx:pt>
          <cx:pt idx="1587">3.5</cx:pt>
          <cx:pt idx="1588">3.5</cx:pt>
          <cx:pt idx="1589">3</cx:pt>
          <cx:pt idx="1590">2.5</cx:pt>
          <cx:pt idx="1591">3</cx:pt>
          <cx:pt idx="1592">3.5</cx:pt>
          <cx:pt idx="1593">3.5</cx:pt>
          <cx:pt idx="1594">3</cx:pt>
          <cx:pt idx="1595">3</cx:pt>
          <cx:pt idx="1596">3</cx:pt>
          <cx:pt idx="1597">5</cx:pt>
          <cx:pt idx="1598">3.5</cx:pt>
          <cx:pt idx="1599">3</cx:pt>
          <cx:pt idx="1600">3.5</cx:pt>
          <cx:pt idx="1601">3.5</cx:pt>
          <cx:pt idx="1602">3</cx:pt>
          <cx:pt idx="1603">2.5</cx:pt>
          <cx:pt idx="1604">3.5</cx:pt>
          <cx:pt idx="1605">4</cx:pt>
          <cx:pt idx="1606">1.5</cx:pt>
          <cx:pt idx="1607">3</cx:pt>
          <cx:pt idx="1608">3.5</cx:pt>
          <cx:pt idx="1609">4.5</cx:pt>
          <cx:pt idx="1610">3</cx:pt>
          <cx:pt idx="1611">2.5</cx:pt>
          <cx:pt idx="1612">4.5</cx:pt>
          <cx:pt idx="1613">4</cx:pt>
          <cx:pt idx="1614">4.5</cx:pt>
          <cx:pt idx="1615">4.5</cx:pt>
          <cx:pt idx="1616">4</cx:pt>
          <cx:pt idx="1617">4</cx:pt>
          <cx:pt idx="1618">4.5</cx:pt>
          <cx:pt idx="1619">4.5</cx:pt>
          <cx:pt idx="1620">4.5</cx:pt>
          <cx:pt idx="1621">4.5</cx:pt>
          <cx:pt idx="1622">4.5</cx:pt>
          <cx:pt idx="1623">4.5</cx:pt>
          <cx:pt idx="1624">5</cx:pt>
          <cx:pt idx="1625">4</cx:pt>
          <cx:pt idx="1626">4</cx:pt>
          <cx:pt idx="1627">4</cx:pt>
          <cx:pt idx="1628">4</cx:pt>
          <cx:pt idx="1629">4</cx:pt>
          <cx:pt idx="1630">4</cx:pt>
          <cx:pt idx="1631">3.5</cx:pt>
          <cx:pt idx="1632">4</cx:pt>
          <cx:pt idx="1633">4</cx:pt>
          <cx:pt idx="1634">3.5</cx:pt>
          <cx:pt idx="1635">3.5</cx:pt>
          <cx:pt idx="1636">3.5</cx:pt>
          <cx:pt idx="1637">3.5</cx:pt>
          <cx:pt idx="1638">4.5</cx:pt>
          <cx:pt idx="1639">4</cx:pt>
          <cx:pt idx="1640">3.5</cx:pt>
          <cx:pt idx="1641">5</cx:pt>
          <cx:pt idx="1642">3.5</cx:pt>
          <cx:pt idx="1643">2</cx:pt>
          <cx:pt idx="1644">3.5</cx:pt>
          <cx:pt idx="1645">3.5</cx:pt>
          <cx:pt idx="1646">3.5</cx:pt>
          <cx:pt idx="1647">4.5</cx:pt>
          <cx:pt idx="1648">3</cx:pt>
          <cx:pt idx="1649">3</cx:pt>
          <cx:pt idx="1650">3.5</cx:pt>
          <cx:pt idx="1651">3.5</cx:pt>
          <cx:pt idx="1652">5</cx:pt>
          <cx:pt idx="1653">3.5</cx:pt>
          <cx:pt idx="1654">3.5</cx:pt>
          <cx:pt idx="1655">2.5</cx:pt>
          <cx:pt idx="1656">3</cx:pt>
          <cx:pt idx="1657">3</cx:pt>
          <cx:pt idx="1658">3</cx:pt>
          <cx:pt idx="1659">4</cx:pt>
          <cx:pt idx="1660">4.5</cx:pt>
          <cx:pt idx="1661">4.5</cx:pt>
          <cx:pt idx="1662">4</cx:pt>
          <cx:pt idx="1663">4</cx:pt>
          <cx:pt idx="1664">4.5</cx:pt>
          <cx:pt idx="1665">4.5</cx:pt>
          <cx:pt idx="1666">4</cx:pt>
          <cx:pt idx="1667">4.5</cx:pt>
          <cx:pt idx="1668">4</cx:pt>
          <cx:pt idx="1669">4.5</cx:pt>
          <cx:pt idx="1670">3.5</cx:pt>
          <cx:pt idx="1671">4</cx:pt>
          <cx:pt idx="1672">4</cx:pt>
          <cx:pt idx="1673">3.5</cx:pt>
          <cx:pt idx="1674">3</cx:pt>
          <cx:pt idx="1675">4.5</cx:pt>
          <cx:pt idx="1676">3.5</cx:pt>
          <cx:pt idx="1677">4</cx:pt>
          <cx:pt idx="1678">4.5</cx:pt>
          <cx:pt idx="1679">4</cx:pt>
          <cx:pt idx="1680">3.5</cx:pt>
          <cx:pt idx="1681">2.5</cx:pt>
          <cx:pt idx="1682">3</cx:pt>
          <cx:pt idx="1683">3</cx:pt>
          <cx:pt idx="1684">3</cx:pt>
          <cx:pt idx="1685">4</cx:pt>
          <cx:pt idx="1686">4</cx:pt>
          <cx:pt idx="1687">3.5</cx:pt>
          <cx:pt idx="1688">4</cx:pt>
          <cx:pt idx="1689">3.5</cx:pt>
          <cx:pt idx="1690">3.5</cx:pt>
          <cx:pt idx="1691">2.5</cx:pt>
          <cx:pt idx="1692">3</cx:pt>
          <cx:pt idx="1693">4</cx:pt>
          <cx:pt idx="1694">4</cx:pt>
          <cx:pt idx="1695">4</cx:pt>
          <cx:pt idx="1696">3.5</cx:pt>
          <cx:pt idx="1697">2</cx:pt>
          <cx:pt idx="1698">3.5</cx:pt>
          <cx:pt idx="1699">3</cx:pt>
          <cx:pt idx="1700">3.5</cx:pt>
          <cx:pt idx="1701">3.5</cx:pt>
          <cx:pt idx="1702">4.5</cx:pt>
          <cx:pt idx="1703">3.5</cx:pt>
          <cx:pt idx="1704">4</cx:pt>
          <cx:pt idx="1705">3</cx:pt>
          <cx:pt idx="1706">3.5</cx:pt>
          <cx:pt idx="1707">2.5</cx:pt>
          <cx:pt idx="1708">3</cx:pt>
          <cx:pt idx="1709">5</cx:pt>
          <cx:pt idx="1710">3</cx:pt>
          <cx:pt idx="1711">2</cx:pt>
          <cx:pt idx="1712">3</cx:pt>
          <cx:pt idx="1713">3.5</cx:pt>
          <cx:pt idx="1714">3.5</cx:pt>
          <cx:pt idx="1715">3</cx:pt>
          <cx:pt idx="1716">2</cx:pt>
          <cx:pt idx="1717">2</cx:pt>
          <cx:pt idx="1718">2.5</cx:pt>
          <cx:pt idx="1719">3.5</cx:pt>
          <cx:pt idx="1720">4</cx:pt>
          <cx:pt idx="1721">2.5</cx:pt>
          <cx:pt idx="1722">1.5</cx:pt>
          <cx:pt idx="1723">3</cx:pt>
          <cx:pt idx="1724">1.5</cx:pt>
          <cx:pt idx="1725">2.5</cx:pt>
          <cx:pt idx="1726">3</cx:pt>
          <cx:pt idx="1727">3</cx:pt>
          <cx:pt idx="1728">4.5</cx:pt>
          <cx:pt idx="1729">4</cx:pt>
          <cx:pt idx="1730">4</cx:pt>
          <cx:pt idx="1731">4</cx:pt>
          <cx:pt idx="1732">4</cx:pt>
          <cx:pt idx="1733">4</cx:pt>
          <cx:pt idx="1734">4.5</cx:pt>
          <cx:pt idx="1735">3</cx:pt>
          <cx:pt idx="1736">4</cx:pt>
          <cx:pt idx="1737">3.5</cx:pt>
          <cx:pt idx="1738">4</cx:pt>
          <cx:pt idx="1739">3.5</cx:pt>
          <cx:pt idx="1740">4</cx:pt>
          <cx:pt idx="1741">4</cx:pt>
          <cx:pt idx="1742">3.5</cx:pt>
          <cx:pt idx="1743">3.5</cx:pt>
          <cx:pt idx="1744">3.5</cx:pt>
          <cx:pt idx="1745">3.5</cx:pt>
          <cx:pt idx="1746">3</cx:pt>
          <cx:pt idx="1747">3.5</cx:pt>
          <cx:pt idx="1748">3.5</cx:pt>
          <cx:pt idx="1749">3.5</cx:pt>
          <cx:pt idx="1750">2.5</cx:pt>
          <cx:pt idx="1751">3.5</cx:pt>
          <cx:pt idx="1752">1.5</cx:pt>
          <cx:pt idx="1753">2</cx:pt>
          <cx:pt idx="1754">4</cx:pt>
          <cx:pt idx="1755">3.5</cx:pt>
          <cx:pt idx="1756">4.5</cx:pt>
          <cx:pt idx="1757">3.5</cx:pt>
          <cx:pt idx="1758">3.5</cx:pt>
          <cx:pt idx="1759">3.5</cx:pt>
          <cx:pt idx="1760">3</cx:pt>
          <cx:pt idx="1761">3.5</cx:pt>
          <cx:pt idx="1762">3</cx:pt>
          <cx:pt idx="1763">3.5</cx:pt>
          <cx:pt idx="1764">2.5</cx:pt>
          <cx:pt idx="1765">4</cx:pt>
          <cx:pt idx="1766">4</cx:pt>
          <cx:pt idx="1767">3.5</cx:pt>
          <cx:pt idx="1768">4.5</cx:pt>
          <cx:pt idx="1769">4.5</cx:pt>
          <cx:pt idx="1770">3.5</cx:pt>
          <cx:pt idx="1771">3.5</cx:pt>
          <cx:pt idx="1772">4.5</cx:pt>
          <cx:pt idx="1773">3</cx:pt>
          <cx:pt idx="1774">5</cx:pt>
          <cx:pt idx="1775">4</cx:pt>
          <cx:pt idx="1776">2.5</cx:pt>
          <cx:pt idx="1777">4</cx:pt>
          <cx:pt idx="1778">2</cx:pt>
          <cx:pt idx="1779">3</cx:pt>
          <cx:pt idx="1780">4</cx:pt>
          <cx:pt idx="1781">2</cx:pt>
          <cx:pt idx="1782">2.5</cx:pt>
          <cx:pt idx="1783">3</cx:pt>
          <cx:pt idx="1784">2.5</cx:pt>
          <cx:pt idx="1785">2</cx:pt>
          <cx:pt idx="1786">2.5</cx:pt>
          <cx:pt idx="1787">2</cx:pt>
          <cx:pt idx="1788">2.5</cx:pt>
          <cx:pt idx="1789">4</cx:pt>
          <cx:pt idx="1790">2.5</cx:pt>
          <cx:pt idx="1791">2</cx:pt>
          <cx:pt idx="1792">1.5</cx:pt>
          <cx:pt idx="1793">4.5</cx:pt>
          <cx:pt idx="1794">4</cx:pt>
          <cx:pt idx="1795">4</cx:pt>
          <cx:pt idx="1796">4</cx:pt>
          <cx:pt idx="1797">4</cx:pt>
          <cx:pt idx="1798">3.5</cx:pt>
          <cx:pt idx="1799">3.5</cx:pt>
          <cx:pt idx="1800">4</cx:pt>
          <cx:pt idx="1801">4.5</cx:pt>
          <cx:pt idx="1802">3.5</cx:pt>
          <cx:pt idx="1803">4</cx:pt>
          <cx:pt idx="1804">4</cx:pt>
          <cx:pt idx="1805">3</cx:pt>
          <cx:pt idx="1806">4</cx:pt>
          <cx:pt idx="1807">3.5</cx:pt>
          <cx:pt idx="1808">3.5</cx:pt>
          <cx:pt idx="1809">3.5</cx:pt>
          <cx:pt idx="1810">4</cx:pt>
          <cx:pt idx="1811">3.5</cx:pt>
          <cx:pt idx="1812">3.5</cx:pt>
          <cx:pt idx="1813">3.5</cx:pt>
          <cx:pt idx="1814">3</cx:pt>
          <cx:pt idx="1815">3</cx:pt>
          <cx:pt idx="1816">3.5</cx:pt>
          <cx:pt idx="1817">2.5</cx:pt>
          <cx:pt idx="1818">3.5</cx:pt>
          <cx:pt idx="1819">3.5</cx:pt>
          <cx:pt idx="1820">2.5</cx:pt>
          <cx:pt idx="1821">3.5</cx:pt>
          <cx:pt idx="1822">2.5</cx:pt>
          <cx:pt idx="1823">2.5</cx:pt>
          <cx:pt idx="1824">3.5</cx:pt>
          <cx:pt idx="1825">3</cx:pt>
          <cx:pt idx="1826">3</cx:pt>
          <cx:pt idx="1827">3</cx:pt>
          <cx:pt idx="1828">3</cx:pt>
          <cx:pt idx="1829">2</cx:pt>
          <cx:pt idx="1830">2.5</cx:pt>
          <cx:pt idx="1831">2</cx:pt>
          <cx:pt idx="1832">1.5</cx:pt>
          <cx:pt idx="1833">2</cx:pt>
          <cx:pt idx="1834">2</cx:pt>
          <cx:pt idx="1835">2</cx:pt>
          <cx:pt idx="1836">3</cx:pt>
          <cx:pt idx="1837">4</cx:pt>
          <cx:pt idx="1838">3</cx:pt>
          <cx:pt idx="1839">2.5</cx:pt>
          <cx:pt idx="1840">4</cx:pt>
          <cx:pt idx="1841">5</cx:pt>
          <cx:pt idx="1842">3.5</cx:pt>
          <cx:pt idx="1843">4</cx:pt>
          <cx:pt idx="1844">3.5</cx:pt>
          <cx:pt idx="1845">4</cx:pt>
          <cx:pt idx="1846">5</cx:pt>
          <cx:pt idx="1847">4</cx:pt>
          <cx:pt idx="1848">4</cx:pt>
          <cx:pt idx="1849">4</cx:pt>
          <cx:pt idx="1850">4</cx:pt>
          <cx:pt idx="1851">4</cx:pt>
          <cx:pt idx="1852">4</cx:pt>
          <cx:pt idx="1853">4</cx:pt>
          <cx:pt idx="1854">3.5</cx:pt>
          <cx:pt idx="1855">4</cx:pt>
          <cx:pt idx="1856">3</cx:pt>
          <cx:pt idx="1857">3</cx:pt>
          <cx:pt idx="1858">4</cx:pt>
          <cx:pt idx="1859">4</cx:pt>
          <cx:pt idx="1860">3.5</cx:pt>
          <cx:pt idx="1861">3</cx:pt>
          <cx:pt idx="1862">3.5</cx:pt>
          <cx:pt idx="1863">4</cx:pt>
          <cx:pt idx="1864">4</cx:pt>
          <cx:pt idx="1865">3</cx:pt>
          <cx:pt idx="1866">4.5</cx:pt>
          <cx:pt idx="1867">4</cx:pt>
          <cx:pt idx="1868">4.5</cx:pt>
          <cx:pt idx="1869">4</cx:pt>
          <cx:pt idx="1870">3</cx:pt>
          <cx:pt idx="1871">4</cx:pt>
          <cx:pt idx="1872">3.5</cx:pt>
          <cx:pt idx="1873">3.5</cx:pt>
          <cx:pt idx="1874">3</cx:pt>
          <cx:pt idx="1875">4.5</cx:pt>
          <cx:pt idx="1876">4</cx:pt>
          <cx:pt idx="1877">4</cx:pt>
          <cx:pt idx="1878">4</cx:pt>
          <cx:pt idx="1879">5</cx:pt>
          <cx:pt idx="1880">3.5</cx:pt>
          <cx:pt idx="1881">3.5</cx:pt>
          <cx:pt idx="1882">3.5</cx:pt>
          <cx:pt idx="1883">3.5</cx:pt>
          <cx:pt idx="1884">3.5</cx:pt>
          <cx:pt idx="1885">2.5</cx:pt>
          <cx:pt idx="1886">4</cx:pt>
          <cx:pt idx="1887">3.5</cx:pt>
          <cx:pt idx="1888">3.5</cx:pt>
          <cx:pt idx="1889">4</cx:pt>
          <cx:pt idx="1890">4</cx:pt>
          <cx:pt idx="1891">3.5</cx:pt>
          <cx:pt idx="1892">4</cx:pt>
          <cx:pt idx="1893">3</cx:pt>
          <cx:pt idx="1894">3</cx:pt>
          <cx:pt idx="1895">3.5</cx:pt>
          <cx:pt idx="1896">3.5</cx:pt>
          <cx:pt idx="1897">3.5</cx:pt>
          <cx:pt idx="1898">4</cx:pt>
          <cx:pt idx="1899">4</cx:pt>
          <cx:pt idx="1900">3.5</cx:pt>
          <cx:pt idx="1901">4</cx:pt>
          <cx:pt idx="1902">3.5</cx:pt>
          <cx:pt idx="1903">2.5</cx:pt>
          <cx:pt idx="1904">4</cx:pt>
          <cx:pt idx="1905">5</cx:pt>
          <cx:pt idx="1906">4</cx:pt>
          <cx:pt idx="1907">3.5</cx:pt>
          <cx:pt idx="1908">3</cx:pt>
          <cx:pt idx="1909">3.5</cx:pt>
          <cx:pt idx="1910">2</cx:pt>
          <cx:pt idx="1911">3.5</cx:pt>
          <cx:pt idx="1912">3.5</cx:pt>
          <cx:pt idx="1913">2</cx:pt>
          <cx:pt idx="1914">3.5</cx:pt>
          <cx:pt idx="1915">2.5</cx:pt>
          <cx:pt idx="1916">1.5</cx:pt>
          <cx:pt idx="1917">2</cx:pt>
          <cx:pt idx="1918">5</cx:pt>
          <cx:pt idx="1919">3</cx:pt>
          <cx:pt idx="1920">4</cx:pt>
          <cx:pt idx="1921">1.5</cx:pt>
          <cx:pt idx="1922">3</cx:pt>
          <cx:pt idx="1923">3.5</cx:pt>
          <cx:pt idx="1924">3.5</cx:pt>
          <cx:pt idx="1925">3.5</cx:pt>
          <cx:pt idx="1926">2.5</cx:pt>
          <cx:pt idx="1927">4.5</cx:pt>
          <cx:pt idx="1928">3.5</cx:pt>
          <cx:pt idx="1929">2.5</cx:pt>
          <cx:pt idx="1930">1.5</cx:pt>
          <cx:pt idx="1931">4</cx:pt>
          <cx:pt idx="1932">2</cx:pt>
          <cx:pt idx="1933">4.5</cx:pt>
          <cx:pt idx="1934">1.5</cx:pt>
          <cx:pt idx="1935">2</cx:pt>
          <cx:pt idx="1936">2</cx:pt>
          <cx:pt idx="1937">2.5</cx:pt>
          <cx:pt idx="1938">2.5</cx:pt>
          <cx:pt idx="1939">1.5</cx:pt>
          <cx:pt idx="1940">2</cx:pt>
          <cx:pt idx="1941">1</cx:pt>
          <cx:pt idx="1942">2.5</cx:pt>
          <cx:pt idx="1943">1</cx:pt>
          <cx:pt idx="1944">4</cx:pt>
          <cx:pt idx="1945">4.5</cx:pt>
          <cx:pt idx="1946">4</cx:pt>
          <cx:pt idx="1947">3.5</cx:pt>
          <cx:pt idx="1948">4.5</cx:pt>
          <cx:pt idx="1949">4</cx:pt>
          <cx:pt idx="1950">4</cx:pt>
          <cx:pt idx="1951">5</cx:pt>
          <cx:pt idx="1952">4</cx:pt>
          <cx:pt idx="1953">4</cx:pt>
          <cx:pt idx="1954">5</cx:pt>
          <cx:pt idx="1955">4.5</cx:pt>
          <cx:pt idx="1956">4</cx:pt>
          <cx:pt idx="1957">4</cx:pt>
          <cx:pt idx="1958">4</cx:pt>
          <cx:pt idx="1959">4</cx:pt>
          <cx:pt idx="1960">4</cx:pt>
          <cx:pt idx="1961">4</cx:pt>
          <cx:pt idx="1962">4</cx:pt>
          <cx:pt idx="1963">4</cx:pt>
          <cx:pt idx="1964">4.5</cx:pt>
          <cx:pt idx="1965">4</cx:pt>
          <cx:pt idx="1966">4.5</cx:pt>
          <cx:pt idx="1967">4</cx:pt>
          <cx:pt idx="1968">4</cx:pt>
          <cx:pt idx="1969">4</cx:pt>
          <cx:pt idx="1970">3.5</cx:pt>
          <cx:pt idx="1971">4</cx:pt>
          <cx:pt idx="1972">4</cx:pt>
          <cx:pt idx="1973">4</cx:pt>
          <cx:pt idx="1974">4</cx:pt>
          <cx:pt idx="1975">4</cx:pt>
          <cx:pt idx="1976">4</cx:pt>
          <cx:pt idx="1977">4</cx:pt>
          <cx:pt idx="1978">4</cx:pt>
          <cx:pt idx="1979">4</cx:pt>
          <cx:pt idx="1980">4.5</cx:pt>
          <cx:pt idx="1981">4</cx:pt>
          <cx:pt idx="1982">5</cx:pt>
          <cx:pt idx="1983">4.5</cx:pt>
          <cx:pt idx="1984">4.5</cx:pt>
          <cx:pt idx="1985">4</cx:pt>
          <cx:pt idx="1986">5</cx:pt>
          <cx:pt idx="1987">4.5</cx:pt>
          <cx:pt idx="1988">3.5</cx:pt>
          <cx:pt idx="1989">4</cx:pt>
          <cx:pt idx="1990">4</cx:pt>
          <cx:pt idx="1991">3.5</cx:pt>
          <cx:pt idx="1992">4.5</cx:pt>
          <cx:pt idx="1993">4</cx:pt>
          <cx:pt idx="1994">4</cx:pt>
          <cx:pt idx="1995">4.5</cx:pt>
          <cx:pt idx="1996">4</cx:pt>
          <cx:pt idx="1997">4.5</cx:pt>
          <cx:pt idx="1998">4.5</cx:pt>
          <cx:pt idx="1999">4</cx:pt>
          <cx:pt idx="2000">4</cx:pt>
          <cx:pt idx="2001">4</cx:pt>
          <cx:pt idx="2002">4</cx:pt>
          <cx:pt idx="2003">4.5</cx:pt>
          <cx:pt idx="2004">4</cx:pt>
          <cx:pt idx="2005">3.5</cx:pt>
          <cx:pt idx="2006">4</cx:pt>
          <cx:pt idx="2007">3.5</cx:pt>
          <cx:pt idx="2008">4</cx:pt>
          <cx:pt idx="2009">4.5</cx:pt>
          <cx:pt idx="2010">4</cx:pt>
          <cx:pt idx="2011">4</cx:pt>
          <cx:pt idx="2012">4</cx:pt>
          <cx:pt idx="2013">4.5</cx:pt>
          <cx:pt idx="2014">4.5</cx:pt>
          <cx:pt idx="2015">4</cx:pt>
          <cx:pt idx="2016">4.5</cx:pt>
          <cx:pt idx="2017">4.5</cx:pt>
          <cx:pt idx="2018">4.5</cx:pt>
          <cx:pt idx="2019">4</cx:pt>
          <cx:pt idx="2020">4</cx:pt>
          <cx:pt idx="2021">4.5</cx:pt>
          <cx:pt idx="2022">4.5</cx:pt>
          <cx:pt idx="2023">4</cx:pt>
          <cx:pt idx="2024">4.5</cx:pt>
          <cx:pt idx="2025">4.5</cx:pt>
          <cx:pt idx="2026">4</cx:pt>
          <cx:pt idx="2027">4</cx:pt>
          <cx:pt idx="2028">4.5</cx:pt>
          <cx:pt idx="2029">4</cx:pt>
          <cx:pt idx="2030">4.5</cx:pt>
          <cx:pt idx="2031">4</cx:pt>
          <cx:pt idx="2032">3.5</cx:pt>
          <cx:pt idx="2033">4</cx:pt>
          <cx:pt idx="2034">4.5</cx:pt>
          <cx:pt idx="2035">5</cx:pt>
          <cx:pt idx="2036">4</cx:pt>
          <cx:pt idx="2037">4</cx:pt>
          <cx:pt idx="2038">4</cx:pt>
          <cx:pt idx="2039">3.5</cx:pt>
          <cx:pt idx="2040">3.5</cx:pt>
          <cx:pt idx="2041">4</cx:pt>
          <cx:pt idx="2042">3</cx:pt>
          <cx:pt idx="2043">3.5</cx:pt>
          <cx:pt idx="2044">3.5</cx:pt>
          <cx:pt idx="2045">4</cx:pt>
          <cx:pt idx="2046">4</cx:pt>
          <cx:pt idx="2047">4</cx:pt>
          <cx:pt idx="2048">4</cx:pt>
          <cx:pt idx="2049">4</cx:pt>
          <cx:pt idx="2050">4</cx:pt>
          <cx:pt idx="2051">4</cx:pt>
          <cx:pt idx="2052">4</cx:pt>
          <cx:pt idx="2053">4</cx:pt>
          <cx:pt idx="2054">4</cx:pt>
          <cx:pt idx="2055">3.5</cx:pt>
          <cx:pt idx="2056">4</cx:pt>
          <cx:pt idx="2057">3.5</cx:pt>
          <cx:pt idx="2058">4.5</cx:pt>
          <cx:pt idx="2059">4</cx:pt>
          <cx:pt idx="2060">4.5</cx:pt>
          <cx:pt idx="2061">5</cx:pt>
          <cx:pt idx="2062">4</cx:pt>
          <cx:pt idx="2063">4</cx:pt>
          <cx:pt idx="2064">3.5</cx:pt>
          <cx:pt idx="2065">4</cx:pt>
          <cx:pt idx="2066">4.5</cx:pt>
          <cx:pt idx="2067">3</cx:pt>
          <cx:pt idx="2068">4</cx:pt>
          <cx:pt idx="2069">5</cx:pt>
          <cx:pt idx="2070">3.5</cx:pt>
          <cx:pt idx="2071">4</cx:pt>
          <cx:pt idx="2072">4</cx:pt>
          <cx:pt idx="2073">4.5</cx:pt>
          <cx:pt idx="2074">4.5</cx:pt>
          <cx:pt idx="2075">4</cx:pt>
          <cx:pt idx="2076">4</cx:pt>
          <cx:pt idx="2077">4</cx:pt>
          <cx:pt idx="2078">4.5</cx:pt>
          <cx:pt idx="2079">4</cx:pt>
          <cx:pt idx="2080">3.5</cx:pt>
          <cx:pt idx="2081">4</cx:pt>
          <cx:pt idx="2082">5</cx:pt>
          <cx:pt idx="2083">4</cx:pt>
          <cx:pt idx="2084">3.5</cx:pt>
          <cx:pt idx="2085">4</cx:pt>
          <cx:pt idx="2086">4</cx:pt>
          <cx:pt idx="2087">4</cx:pt>
          <cx:pt idx="2088">3.5</cx:pt>
          <cx:pt idx="2089">4.5</cx:pt>
          <cx:pt idx="2090">5</cx:pt>
          <cx:pt idx="2091">5</cx:pt>
          <cx:pt idx="2092">4.5</cx:pt>
          <cx:pt idx="2093">3.5</cx:pt>
          <cx:pt idx="2094">4.5</cx:pt>
          <cx:pt idx="2095">4.5</cx:pt>
          <cx:pt idx="2096">4.5</cx:pt>
          <cx:pt idx="2097">3.5</cx:pt>
          <cx:pt idx="2098">3.5</cx:pt>
          <cx:pt idx="2099">3.5</cx:pt>
          <cx:pt idx="2100">5</cx:pt>
          <cx:pt idx="2101">4</cx:pt>
          <cx:pt idx="2102">4</cx:pt>
          <cx:pt idx="2103">4</cx:pt>
          <cx:pt idx="2104">4</cx:pt>
          <cx:pt idx="2105">4</cx:pt>
          <cx:pt idx="2106">4.5</cx:pt>
          <cx:pt idx="2107">4</cx:pt>
          <cx:pt idx="2108">4</cx:pt>
          <cx:pt idx="2109">4</cx:pt>
          <cx:pt idx="2110">4</cx:pt>
          <cx:pt idx="2111">4</cx:pt>
          <cx:pt idx="2112">4</cx:pt>
          <cx:pt idx="2113">4</cx:pt>
          <cx:pt idx="2114">4</cx:pt>
          <cx:pt idx="2115">4.5</cx:pt>
          <cx:pt idx="2116">5</cx:pt>
          <cx:pt idx="2117">4.5</cx:pt>
          <cx:pt idx="2118">4</cx:pt>
          <cx:pt idx="2119">4.5</cx:pt>
          <cx:pt idx="2120">4</cx:pt>
          <cx:pt idx="2121">3.5</cx:pt>
          <cx:pt idx="2122">4.5</cx:pt>
          <cx:pt idx="2123">4.5</cx:pt>
          <cx:pt idx="2124">4</cx:pt>
          <cx:pt idx="2125">4.5</cx:pt>
          <cx:pt idx="2126">4.5</cx:pt>
          <cx:pt idx="2127">4</cx:pt>
          <cx:pt idx="2128">4</cx:pt>
          <cx:pt idx="2129">4</cx:pt>
          <cx:pt idx="2130">4.5</cx:pt>
          <cx:pt idx="2131">4</cx:pt>
          <cx:pt idx="2132">3.5</cx:pt>
          <cx:pt idx="2133">4</cx:pt>
          <cx:pt idx="2134">3.5</cx:pt>
          <cx:pt idx="2135">4.5</cx:pt>
          <cx:pt idx="2136">4.5</cx:pt>
          <cx:pt idx="2137">4.5</cx:pt>
          <cx:pt idx="2138">4</cx:pt>
          <cx:pt idx="2139">4</cx:pt>
          <cx:pt idx="2140">4.5</cx:pt>
          <cx:pt idx="2141">4.5</cx:pt>
          <cx:pt idx="2142">4.5</cx:pt>
          <cx:pt idx="2143">4</cx:pt>
          <cx:pt idx="2144">4</cx:pt>
          <cx:pt idx="2145">4.5</cx:pt>
          <cx:pt idx="2146">4.5</cx:pt>
          <cx:pt idx="2147">4</cx:pt>
          <cx:pt idx="2148">4</cx:pt>
          <cx:pt idx="2149">4</cx:pt>
          <cx:pt idx="2150">4.5</cx:pt>
          <cx:pt idx="2151">4</cx:pt>
          <cx:pt idx="2152">3.5</cx:pt>
          <cx:pt idx="2153">4</cx:pt>
          <cx:pt idx="2154">4</cx:pt>
          <cx:pt idx="2155">4</cx:pt>
          <cx:pt idx="2156">3.5</cx:pt>
          <cx:pt idx="2157">4</cx:pt>
          <cx:pt idx="2158">3.5</cx:pt>
          <cx:pt idx="2159">4</cx:pt>
          <cx:pt idx="2160">4</cx:pt>
          <cx:pt idx="2161">4</cx:pt>
          <cx:pt idx="2162">4</cx:pt>
          <cx:pt idx="2163">4</cx:pt>
          <cx:pt idx="2164">3</cx:pt>
          <cx:pt idx="2165">4</cx:pt>
          <cx:pt idx="2166">4</cx:pt>
          <cx:pt idx="2167">3.5</cx:pt>
          <cx:pt idx="2168">3.5</cx:pt>
          <cx:pt idx="2169">4.5</cx:pt>
          <cx:pt idx="2170">5</cx:pt>
          <cx:pt idx="2171">4</cx:pt>
          <cx:pt idx="2172">4</cx:pt>
          <cx:pt idx="2173">4.5</cx:pt>
          <cx:pt idx="2174">3.5</cx:pt>
          <cx:pt idx="2175">4</cx:pt>
          <cx:pt idx="2176">4.5</cx:pt>
          <cx:pt idx="2177">4</cx:pt>
          <cx:pt idx="2178">4</cx:pt>
          <cx:pt idx="2179">4</cx:pt>
          <cx:pt idx="2180">3.5</cx:pt>
          <cx:pt idx="2181">4</cx:pt>
          <cx:pt idx="2182">4</cx:pt>
          <cx:pt idx="2183">3.5</cx:pt>
          <cx:pt idx="2184">4</cx:pt>
          <cx:pt idx="2185">3.5</cx:pt>
          <cx:pt idx="2186">4</cx:pt>
          <cx:pt idx="2187">4</cx:pt>
          <cx:pt idx="2188">5</cx:pt>
          <cx:pt idx="2189">4.5</cx:pt>
          <cx:pt idx="2190">3.5</cx:pt>
          <cx:pt idx="2191">3.5</cx:pt>
          <cx:pt idx="2192">4</cx:pt>
          <cx:pt idx="2193">3.5</cx:pt>
          <cx:pt idx="2194">5</cx:pt>
          <cx:pt idx="2195">4.5</cx:pt>
          <cx:pt idx="2196">4.5</cx:pt>
          <cx:pt idx="2197">4.5</cx:pt>
          <cx:pt idx="2198">5</cx:pt>
          <cx:pt idx="2199">4.5</cx:pt>
          <cx:pt idx="2200">4.5</cx:pt>
          <cx:pt idx="2201">4.5</cx:pt>
          <cx:pt idx="2202">4.5</cx:pt>
          <cx:pt idx="2203">4.5</cx:pt>
          <cx:pt idx="2204">4.5</cx:pt>
          <cx:pt idx="2205">4.5</cx:pt>
          <cx:pt idx="2206">4.5</cx:pt>
          <cx:pt idx="2207">4.5</cx:pt>
          <cx:pt idx="2208">4.5</cx:pt>
          <cx:pt idx="2209">4.5</cx:pt>
          <cx:pt idx="2210">4</cx:pt>
          <cx:pt idx="2211">4.5</cx:pt>
          <cx:pt idx="2212">5</cx:pt>
          <cx:pt idx="2213">4.5</cx:pt>
          <cx:pt idx="2214">4.5</cx:pt>
          <cx:pt idx="2215">4.5</cx:pt>
          <cx:pt idx="2216">4</cx:pt>
          <cx:pt idx="2217">4.5</cx:pt>
          <cx:pt idx="2218">4</cx:pt>
          <cx:pt idx="2219">4.5</cx:pt>
          <cx:pt idx="2220">4.5</cx:pt>
          <cx:pt idx="2221">4.5</cx:pt>
          <cx:pt idx="2222">4.5</cx:pt>
          <cx:pt idx="2223">4</cx:pt>
          <cx:pt idx="2224">4</cx:pt>
          <cx:pt idx="2225">4</cx:pt>
          <cx:pt idx="2226">4.5</cx:pt>
          <cx:pt idx="2227">4.5</cx:pt>
          <cx:pt idx="2228">4</cx:pt>
          <cx:pt idx="2229">4</cx:pt>
          <cx:pt idx="2230">4</cx:pt>
          <cx:pt idx="2231">4</cx:pt>
          <cx:pt idx="2232">4</cx:pt>
          <cx:pt idx="2233">4</cx:pt>
          <cx:pt idx="2234">4.5</cx:pt>
          <cx:pt idx="2235">4.5</cx:pt>
          <cx:pt idx="2236">4</cx:pt>
          <cx:pt idx="2237">4</cx:pt>
          <cx:pt idx="2238">4.5</cx:pt>
          <cx:pt idx="2239">4.5</cx:pt>
          <cx:pt idx="2240">4</cx:pt>
          <cx:pt idx="2241">4.5</cx:pt>
          <cx:pt idx="2242">4.5</cx:pt>
          <cx:pt idx="2243">4</cx:pt>
          <cx:pt idx="2244">4</cx:pt>
          <cx:pt idx="2245">4</cx:pt>
          <cx:pt idx="2246">4</cx:pt>
          <cx:pt idx="2247">4</cx:pt>
          <cx:pt idx="2248">4</cx:pt>
          <cx:pt idx="2249">4</cx:pt>
          <cx:pt idx="2250">4</cx:pt>
          <cx:pt idx="2251">4</cx:pt>
          <cx:pt idx="2252">4</cx:pt>
          <cx:pt idx="2253">4</cx:pt>
          <cx:pt idx="2254">4</cx:pt>
          <cx:pt idx="2255">4</cx:pt>
          <cx:pt idx="2256">4</cx:pt>
          <cx:pt idx="2257">4</cx:pt>
          <cx:pt idx="2258">4</cx:pt>
          <cx:pt idx="2259">4</cx:pt>
          <cx:pt idx="2260">4.5</cx:pt>
          <cx:pt idx="2261">4</cx:pt>
          <cx:pt idx="2262">4</cx:pt>
          <cx:pt idx="2263">4</cx:pt>
          <cx:pt idx="2264">4</cx:pt>
          <cx:pt idx="2265">4</cx:pt>
          <cx:pt idx="2266">4</cx:pt>
          <cx:pt idx="2267">4</cx:pt>
          <cx:pt idx="2268">4</cx:pt>
          <cx:pt idx="2269">4</cx:pt>
          <cx:pt idx="2270">4</cx:pt>
          <cx:pt idx="2271">4</cx:pt>
          <cx:pt idx="2272">4</cx:pt>
          <cx:pt idx="2273">4</cx:pt>
          <cx:pt idx="2274">4.5</cx:pt>
          <cx:pt idx="2275">4</cx:pt>
          <cx:pt idx="2276">4.5</cx:pt>
          <cx:pt idx="2277">4</cx:pt>
          <cx:pt idx="2278">4</cx:pt>
          <cx:pt idx="2279">4</cx:pt>
          <cx:pt idx="2280">4</cx:pt>
          <cx:pt idx="2281">4</cx:pt>
          <cx:pt idx="2282">4</cx:pt>
          <cx:pt idx="2283">4</cx:pt>
          <cx:pt idx="2284">4</cx:pt>
          <cx:pt idx="2285">4</cx:pt>
          <cx:pt idx="2286">4</cx:pt>
          <cx:pt idx="2287">4</cx:pt>
          <cx:pt idx="2288">4</cx:pt>
          <cx:pt idx="2289">4</cx:pt>
          <cx:pt idx="2290">4</cx:pt>
          <cx:pt idx="2291">4</cx:pt>
          <cx:pt idx="2292">3.5</cx:pt>
          <cx:pt idx="2293">4</cx:pt>
          <cx:pt idx="2294">4</cx:pt>
          <cx:pt idx="2295">3.5</cx:pt>
          <cx:pt idx="2296">4</cx:pt>
          <cx:pt idx="2297">4</cx:pt>
          <cx:pt idx="2298">4</cx:pt>
          <cx:pt idx="2299">4</cx:pt>
          <cx:pt idx="2300">4</cx:pt>
          <cx:pt idx="2301">4</cx:pt>
          <cx:pt idx="2302">4.5</cx:pt>
          <cx:pt idx="2303">4</cx:pt>
          <cx:pt idx="2304">3.5</cx:pt>
          <cx:pt idx="2305">4</cx:pt>
          <cx:pt idx="2306">3.5</cx:pt>
          <cx:pt idx="2307">4</cx:pt>
          <cx:pt idx="2308">3.5</cx:pt>
          <cx:pt idx="2309">4</cx:pt>
          <cx:pt idx="2310">4</cx:pt>
          <cx:pt idx="2311">4</cx:pt>
          <cx:pt idx="2312">4.5</cx:pt>
          <cx:pt idx="2313">5</cx:pt>
          <cx:pt idx="2314">4</cx:pt>
          <cx:pt idx="2315">2</cx:pt>
          <cx:pt idx="2316">3.5</cx:pt>
          <cx:pt idx="2317">4</cx:pt>
          <cx:pt idx="2318">4</cx:pt>
          <cx:pt idx="2319">3.5</cx:pt>
          <cx:pt idx="2320">3</cx:pt>
          <cx:pt idx="2321">4</cx:pt>
          <cx:pt idx="2322">4</cx:pt>
          <cx:pt idx="2323">4.5</cx:pt>
          <cx:pt idx="2324">3.5</cx:pt>
          <cx:pt idx="2325">4.5</cx:pt>
          <cx:pt idx="2326">3.5</cx:pt>
          <cx:pt idx="2327">4</cx:pt>
          <cx:pt idx="2328">4</cx:pt>
          <cx:pt idx="2329">4</cx:pt>
          <cx:pt idx="2330">4.5</cx:pt>
          <cx:pt idx="2331">4</cx:pt>
          <cx:pt idx="2332">4</cx:pt>
          <cx:pt idx="2333">3</cx:pt>
          <cx:pt idx="2334">3.5</cx:pt>
          <cx:pt idx="2335">4</cx:pt>
          <cx:pt idx="2336">5</cx:pt>
          <cx:pt idx="2337">4</cx:pt>
          <cx:pt idx="2338">4.5</cx:pt>
          <cx:pt idx="2339">3.5</cx:pt>
          <cx:pt idx="2340">4.5</cx:pt>
          <cx:pt idx="2341">3.5</cx:pt>
          <cx:pt idx="2342">3.5</cx:pt>
          <cx:pt idx="2343">4.5</cx:pt>
          <cx:pt idx="2344">4.5</cx:pt>
          <cx:pt idx="2345">3.5</cx:pt>
          <cx:pt idx="2346">4.5</cx:pt>
          <cx:pt idx="2347">3.5</cx:pt>
          <cx:pt idx="2348">4.5</cx:pt>
          <cx:pt idx="2349">4.5</cx:pt>
          <cx:pt idx="2350">3.5</cx:pt>
          <cx:pt idx="2351">3.5</cx:pt>
          <cx:pt idx="2352">4</cx:pt>
          <cx:pt idx="2353">3.5</cx:pt>
          <cx:pt idx="2354">3</cx:pt>
          <cx:pt idx="2355">4</cx:pt>
          <cx:pt idx="2356">4</cx:pt>
          <cx:pt idx="2357">4.5</cx:pt>
          <cx:pt idx="2358">4.5</cx:pt>
          <cx:pt idx="2359">2.5</cx:pt>
          <cx:pt idx="2360">3</cx:pt>
          <cx:pt idx="2361">3.5</cx:pt>
          <cx:pt idx="2362">4</cx:pt>
          <cx:pt idx="2363">3.5</cx:pt>
          <cx:pt idx="2364">3</cx:pt>
          <cx:pt idx="2365">3</cx:pt>
          <cx:pt idx="2366">2</cx:pt>
          <cx:pt idx="2367">4</cx:pt>
          <cx:pt idx="2368">3.5</cx:pt>
          <cx:pt idx="2369">3.5</cx:pt>
          <cx:pt idx="2370">3.5</cx:pt>
          <cx:pt idx="2371">4</cx:pt>
          <cx:pt idx="2372">3.5</cx:pt>
          <cx:pt idx="2373">4</cx:pt>
          <cx:pt idx="2374">3</cx:pt>
          <cx:pt idx="2375">4.5</cx:pt>
          <cx:pt idx="2376">4</cx:pt>
          <cx:pt idx="2377">3.5</cx:pt>
          <cx:pt idx="2378">2.5</cx:pt>
          <cx:pt idx="2379">4</cx:pt>
          <cx:pt idx="2380">2.5</cx:pt>
          <cx:pt idx="2381">2.5</cx:pt>
          <cx:pt idx="2382">1.5</cx:pt>
          <cx:pt idx="2383">3.5</cx:pt>
          <cx:pt idx="2384">1.5</cx:pt>
          <cx:pt idx="2385">3.5</cx:pt>
          <cx:pt idx="2386">3</cx:pt>
          <cx:pt idx="2387">2</cx:pt>
          <cx:pt idx="2388">5</cx:pt>
          <cx:pt idx="2389">5</cx:pt>
          <cx:pt idx="2390">2.5</cx:pt>
          <cx:pt idx="2391">3</cx:pt>
          <cx:pt idx="2392">3.5</cx:pt>
          <cx:pt idx="2393">3.5</cx:pt>
          <cx:pt idx="2394">2.5</cx:pt>
          <cx:pt idx="2395">3</cx:pt>
          <cx:pt idx="2396">3</cx:pt>
          <cx:pt idx="2397">2.5</cx:pt>
          <cx:pt idx="2398">5</cx:pt>
          <cx:pt idx="2399">2.5</cx:pt>
          <cx:pt idx="2400">2</cx:pt>
          <cx:pt idx="2401">4</cx:pt>
          <cx:pt idx="2402">5</cx:pt>
          <cx:pt idx="2403">1.5</cx:pt>
          <cx:pt idx="2404">2.5</cx:pt>
          <cx:pt idx="2405">2.5</cx:pt>
          <cx:pt idx="2406">1</cx:pt>
          <cx:pt idx="2407">4</cx:pt>
          <cx:pt idx="2408">4</cx:pt>
          <cx:pt idx="2409">3.5</cx:pt>
          <cx:pt idx="2410">4.5</cx:pt>
          <cx:pt idx="2411">4</cx:pt>
          <cx:pt idx="2412">4</cx:pt>
          <cx:pt idx="2413">4</cx:pt>
          <cx:pt idx="2414">4.5</cx:pt>
          <cx:pt idx="2415">4</cx:pt>
          <cx:pt idx="2416">3.5</cx:pt>
          <cx:pt idx="2417">4</cx:pt>
          <cx:pt idx="2418">4</cx:pt>
          <cx:pt idx="2419">4.5</cx:pt>
          <cx:pt idx="2420">3.5</cx:pt>
          <cx:pt idx="2421">4.5</cx:pt>
          <cx:pt idx="2422">3.5</cx:pt>
          <cx:pt idx="2423">3.5</cx:pt>
          <cx:pt idx="2424">4.5</cx:pt>
          <cx:pt idx="2425">4.5</cx:pt>
          <cx:pt idx="2426">3.5</cx:pt>
          <cx:pt idx="2427">4.5</cx:pt>
          <cx:pt idx="2428">4</cx:pt>
          <cx:pt idx="2429">4.5</cx:pt>
          <cx:pt idx="2430">3.5</cx:pt>
          <cx:pt idx="2431">4</cx:pt>
          <cx:pt idx="2432">3</cx:pt>
          <cx:pt idx="2433">3.5</cx:pt>
          <cx:pt idx="2434">4</cx:pt>
          <cx:pt idx="2435">4.5</cx:pt>
          <cx:pt idx="2436">4.5</cx:pt>
          <cx:pt idx="2437">3</cx:pt>
          <cx:pt idx="2438">4</cx:pt>
          <cx:pt idx="2439">4</cx:pt>
          <cx:pt idx="2440">3.5</cx:pt>
          <cx:pt idx="2441">3</cx:pt>
          <cx:pt idx="2442">2.5</cx:pt>
          <cx:pt idx="2443">4</cx:pt>
          <cx:pt idx="2444">3.5</cx:pt>
          <cx:pt idx="2445">3.5</cx:pt>
          <cx:pt idx="2446">3.5</cx:pt>
          <cx:pt idx="2447">4</cx:pt>
          <cx:pt idx="2448">3.5</cx:pt>
          <cx:pt idx="2449">3</cx:pt>
          <cx:pt idx="2450">4</cx:pt>
          <cx:pt idx="2451">4</cx:pt>
          <cx:pt idx="2452">3.5</cx:pt>
          <cx:pt idx="2453">2.5</cx:pt>
          <cx:pt idx="2454">2.5</cx:pt>
          <cx:pt idx="2455">3.5</cx:pt>
          <cx:pt idx="2456">1.5</cx:pt>
          <cx:pt idx="2457">1.5</cx:pt>
          <cx:pt idx="2458">2</cx:pt>
          <cx:pt idx="2459">2.5</cx:pt>
          <cx:pt idx="2460">3</cx:pt>
          <cx:pt idx="2461">2.5</cx:pt>
          <cx:pt idx="2462">3</cx:pt>
          <cx:pt idx="2463">3</cx:pt>
          <cx:pt idx="2464">5</cx:pt>
          <cx:pt idx="2465">2.5</cx:pt>
          <cx:pt idx="2466">4</cx:pt>
          <cx:pt idx="2467">5</cx:pt>
          <cx:pt idx="2468">1.5</cx:pt>
          <cx:pt idx="2469">2.5</cx:pt>
          <cx:pt idx="2470">1</cx:pt>
          <cx:pt idx="2471">4.5</cx:pt>
          <cx:pt idx="2472">4</cx:pt>
          <cx:pt idx="2473">5</cx:pt>
          <cx:pt idx="2474">4</cx:pt>
          <cx:pt idx="2475">4</cx:pt>
          <cx:pt idx="2476">4.5</cx:pt>
          <cx:pt idx="2477">4</cx:pt>
          <cx:pt idx="2478">4</cx:pt>
          <cx:pt idx="2479">4.5</cx:pt>
          <cx:pt idx="2480">4</cx:pt>
          <cx:pt idx="2481">4</cx:pt>
          <cx:pt idx="2482">4</cx:pt>
          <cx:pt idx="2483">4.5</cx:pt>
          <cx:pt idx="2484">4</cx:pt>
          <cx:pt idx="2485">4</cx:pt>
          <cx:pt idx="2486">3.5</cx:pt>
          <cx:pt idx="2487">4</cx:pt>
          <cx:pt idx="2488">4.5</cx:pt>
          <cx:pt idx="2489">4</cx:pt>
          <cx:pt idx="2490">4</cx:pt>
          <cx:pt idx="2491">5</cx:pt>
          <cx:pt idx="2492">4</cx:pt>
          <cx:pt idx="2493">4.5</cx:pt>
          <cx:pt idx="2494">4.5</cx:pt>
          <cx:pt idx="2495">3.5</cx:pt>
          <cx:pt idx="2496">4</cx:pt>
          <cx:pt idx="2497">3.5</cx:pt>
          <cx:pt idx="2498">3.5</cx:pt>
          <cx:pt idx="2499">4.5</cx:pt>
          <cx:pt idx="2500">3.5</cx:pt>
          <cx:pt idx="2501">4.5</cx:pt>
          <cx:pt idx="2502">3.5</cx:pt>
          <cx:pt idx="2503">4</cx:pt>
          <cx:pt idx="2504">3.5</cx:pt>
          <cx:pt idx="2505">3.5</cx:pt>
          <cx:pt idx="2506">3.5</cx:pt>
          <cx:pt idx="2507">4</cx:pt>
          <cx:pt idx="2508">3.5</cx:pt>
          <cx:pt idx="2509">3</cx:pt>
          <cx:pt idx="2510">3.5</cx:pt>
          <cx:pt idx="2511">5</cx:pt>
          <cx:pt idx="2512">3.5</cx:pt>
          <cx:pt idx="2513">4</cx:pt>
          <cx:pt idx="2514">3.5</cx:pt>
          <cx:pt idx="2515">3</cx:pt>
          <cx:pt idx="2516">3.5</cx:pt>
          <cx:pt idx="2517">3.5</cx:pt>
          <cx:pt idx="2518">4</cx:pt>
          <cx:pt idx="2519">4.5</cx:pt>
          <cx:pt idx="2520">3.5</cx:pt>
          <cx:pt idx="2521">3</cx:pt>
          <cx:pt idx="2522">3</cx:pt>
          <cx:pt idx="2523">3</cx:pt>
          <cx:pt idx="2524">3</cx:pt>
          <cx:pt idx="2525">4.5</cx:pt>
          <cx:pt idx="2526">1.5</cx:pt>
          <cx:pt idx="2527">3.5</cx:pt>
          <cx:pt idx="2528">5</cx:pt>
          <cx:pt idx="2529">2</cx:pt>
          <cx:pt idx="2530">5</cx:pt>
          <cx:pt idx="2531">3</cx:pt>
          <cx:pt idx="2532">3</cx:pt>
          <cx:pt idx="2533">1.5</cx:pt>
          <cx:pt idx="2534">2</cx:pt>
          <cx:pt idx="2535">2.5</cx:pt>
          <cx:pt idx="2536">2.5</cx:pt>
          <cx:pt idx="2537">2</cx:pt>
          <cx:pt idx="2538">2.5</cx:pt>
          <cx:pt idx="2539">4.5</cx:pt>
          <cx:pt idx="2540">4</cx:pt>
          <cx:pt idx="2541">3.5</cx:pt>
          <cx:pt idx="2542">5</cx:pt>
          <cx:pt idx="2543">4</cx:pt>
          <cx:pt idx="2544">4.5</cx:pt>
          <cx:pt idx="2545">3</cx:pt>
          <cx:pt idx="2546">3</cx:pt>
          <cx:pt idx="2547">3.5</cx:pt>
          <cx:pt idx="2548">4.5</cx:pt>
          <cx:pt idx="2549">4.5</cx:pt>
          <cx:pt idx="2550">4</cx:pt>
          <cx:pt idx="2551">4</cx:pt>
          <cx:pt idx="2552">4</cx:pt>
          <cx:pt idx="2553">3.5</cx:pt>
          <cx:pt idx="2554">4</cx:pt>
          <cx:pt idx="2555">4</cx:pt>
          <cx:pt idx="2556">3.5</cx:pt>
          <cx:pt idx="2557">4</cx:pt>
          <cx:pt idx="2558">3</cx:pt>
          <cx:pt idx="2559">3</cx:pt>
          <cx:pt idx="2560">4</cx:pt>
          <cx:pt idx="2561">4</cx:pt>
          <cx:pt idx="2562">4.5</cx:pt>
          <cx:pt idx="2563">3.5</cx:pt>
          <cx:pt idx="2564">4</cx:pt>
          <cx:pt idx="2565">3.5</cx:pt>
          <cx:pt idx="2566">4</cx:pt>
          <cx:pt idx="2567">4.5</cx:pt>
          <cx:pt idx="2568">3.5</cx:pt>
          <cx:pt idx="2569">3</cx:pt>
          <cx:pt idx="2570">3.5</cx:pt>
          <cx:pt idx="2571">4.5</cx:pt>
          <cx:pt idx="2572">3.5</cx:pt>
          <cx:pt idx="2573">4.5</cx:pt>
          <cx:pt idx="2574">4</cx:pt>
          <cx:pt idx="2575">4</cx:pt>
          <cx:pt idx="2576">3.5</cx:pt>
          <cx:pt idx="2577">3.5</cx:pt>
          <cx:pt idx="2578">3.5</cx:pt>
          <cx:pt idx="2579">3.5</cx:pt>
          <cx:pt idx="2580">3.5</cx:pt>
          <cx:pt idx="2581">4.5</cx:pt>
          <cx:pt idx="2582">5</cx:pt>
          <cx:pt idx="2583">2</cx:pt>
          <cx:pt idx="2584">3.5</cx:pt>
          <cx:pt idx="2585">4</cx:pt>
          <cx:pt idx="2586">4</cx:pt>
          <cx:pt idx="2587">4</cx:pt>
          <cx:pt idx="2588">3.5</cx:pt>
          <cx:pt idx="2589">3.5</cx:pt>
          <cx:pt idx="2590">4</cx:pt>
          <cx:pt idx="2591">4</cx:pt>
          <cx:pt idx="2592">4.5</cx:pt>
          <cx:pt idx="2593">4.5</cx:pt>
          <cx:pt idx="2594">4.5</cx:pt>
          <cx:pt idx="2595">3</cx:pt>
          <cx:pt idx="2596">3.5</cx:pt>
          <cx:pt idx="2597">3.5</cx:pt>
          <cx:pt idx="2598">4.5</cx:pt>
          <cx:pt idx="2599">4</cx:pt>
          <cx:pt idx="2600">3.5</cx:pt>
          <cx:pt idx="2601">4</cx:pt>
          <cx:pt idx="2602">3.5</cx:pt>
          <cx:pt idx="2603">5</cx:pt>
          <cx:pt idx="2604">4</cx:pt>
          <cx:pt idx="2605">3.5</cx:pt>
          <cx:pt idx="2606">3.5</cx:pt>
          <cx:pt idx="2607">4</cx:pt>
          <cx:pt idx="2608">2</cx:pt>
          <cx:pt idx="2609">3.5</cx:pt>
          <cx:pt idx="2610">4</cx:pt>
          <cx:pt idx="2611">4</cx:pt>
          <cx:pt idx="2612">4.5</cx:pt>
          <cx:pt idx="2613">4</cx:pt>
          <cx:pt idx="2614">4</cx:pt>
          <cx:pt idx="2615">4.5</cx:pt>
          <cx:pt idx="2616">4</cx:pt>
          <cx:pt idx="2617">4.5</cx:pt>
          <cx:pt idx="2618">3.5</cx:pt>
          <cx:pt idx="2619">4</cx:pt>
          <cx:pt idx="2620">4</cx:pt>
          <cx:pt idx="2621">3</cx:pt>
          <cx:pt idx="2622">3.5</cx:pt>
          <cx:pt idx="2623">3</cx:pt>
          <cx:pt idx="2624">3</cx:pt>
          <cx:pt idx="2625">3.5</cx:pt>
          <cx:pt idx="2626">1.5</cx:pt>
          <cx:pt idx="2627">3.5</cx:pt>
          <cx:pt idx="2628">3.5</cx:pt>
          <cx:pt idx="2629">1.5</cx:pt>
          <cx:pt idx="2630">4</cx:pt>
          <cx:pt idx="2631">2</cx:pt>
          <cx:pt idx="2632">2</cx:pt>
          <cx:pt idx="2633">1.5</cx:pt>
          <cx:pt idx="2634">3.5</cx:pt>
          <cx:pt idx="2635">3</cx:pt>
          <cx:pt idx="2636">2.5</cx:pt>
          <cx:pt idx="2637">4.5</cx:pt>
          <cx:pt idx="2638">3.5</cx:pt>
          <cx:pt idx="2639">5</cx:pt>
          <cx:pt idx="2640">4</cx:pt>
          <cx:pt idx="2641">3.5</cx:pt>
          <cx:pt idx="2642">3</cx:pt>
          <cx:pt idx="2643">3.5</cx:pt>
          <cx:pt idx="2644">3.5</cx:pt>
          <cx:pt idx="2645">4.5</cx:pt>
          <cx:pt idx="2646">2.5</cx:pt>
          <cx:pt idx="2647">3</cx:pt>
          <cx:pt idx="2648">3.5</cx:pt>
          <cx:pt idx="2649">3.5</cx:pt>
          <cx:pt idx="2650">3.5</cx:pt>
          <cx:pt idx="2651">3</cx:pt>
          <cx:pt idx="2652">3.5</cx:pt>
          <cx:pt idx="2653">3</cx:pt>
          <cx:pt idx="2654">3.5</cx:pt>
          <cx:pt idx="2655">2.5</cx:pt>
          <cx:pt idx="2656">3.5</cx:pt>
          <cx:pt idx="2657">2.5</cx:pt>
          <cx:pt idx="2658">2</cx:pt>
          <cx:pt idx="2659">3</cx:pt>
          <cx:pt idx="2660">2</cx:pt>
          <cx:pt idx="2661">2.5</cx:pt>
          <cx:pt idx="2662">2.5</cx:pt>
          <cx:pt idx="2663">3.5</cx:pt>
          <cx:pt idx="2664">1.5</cx:pt>
          <cx:pt idx="2665">4</cx:pt>
          <cx:pt idx="2666">3.5</cx:pt>
          <cx:pt idx="2667">4.5</cx:pt>
          <cx:pt idx="2668">4</cx:pt>
          <cx:pt idx="2669">4</cx:pt>
          <cx:pt idx="2670">4</cx:pt>
          <cx:pt idx="2671">3.5</cx:pt>
          <cx:pt idx="2672">2.5</cx:pt>
          <cx:pt idx="2673">3</cx:pt>
          <cx:pt idx="2674">2.5</cx:pt>
          <cx:pt idx="2675">2</cx:pt>
          <cx:pt idx="2676">3</cx:pt>
          <cx:pt idx="2677">3</cx:pt>
          <cx:pt idx="2678">3</cx:pt>
          <cx:pt idx="2679">2</cx:pt>
          <cx:pt idx="2680">3.5</cx:pt>
          <cx:pt idx="2681">4</cx:pt>
          <cx:pt idx="2682">5</cx:pt>
          <cx:pt idx="2683">4</cx:pt>
          <cx:pt idx="2684">4.5</cx:pt>
          <cx:pt idx="2685">4</cx:pt>
          <cx:pt idx="2686">2</cx:pt>
          <cx:pt idx="2687">4.5</cx:pt>
          <cx:pt idx="2688">4.5</cx:pt>
          <cx:pt idx="2689">5</cx:pt>
          <cx:pt idx="2690">4.5</cx:pt>
          <cx:pt idx="2691">4.5</cx:pt>
          <cx:pt idx="2692">4.5</cx:pt>
          <cx:pt idx="2693">3.5</cx:pt>
          <cx:pt idx="2694">3.5</cx:pt>
          <cx:pt idx="2695">3</cx:pt>
          <cx:pt idx="2696">4.5</cx:pt>
          <cx:pt idx="2697">4.5</cx:pt>
          <cx:pt idx="2698">4</cx:pt>
          <cx:pt idx="2699">4.5</cx:pt>
          <cx:pt idx="2700">4</cx:pt>
          <cx:pt idx="2701">2.5</cx:pt>
          <cx:pt idx="2702">3.5</cx:pt>
          <cx:pt idx="2703">3.5</cx:pt>
          <cx:pt idx="2704">4</cx:pt>
          <cx:pt idx="2705">3</cx:pt>
          <cx:pt idx="2706">4</cx:pt>
          <cx:pt idx="2707">3</cx:pt>
          <cx:pt idx="2708">4</cx:pt>
          <cx:pt idx="2709">3</cx:pt>
          <cx:pt idx="2710">4</cx:pt>
          <cx:pt idx="2711">3</cx:pt>
          <cx:pt idx="2712">3.5</cx:pt>
          <cx:pt idx="2713">2.5</cx:pt>
          <cx:pt idx="2714">4</cx:pt>
          <cx:pt idx="2715">2</cx:pt>
          <cx:pt idx="2716">3</cx:pt>
          <cx:pt idx="2717">2.5</cx:pt>
          <cx:pt idx="2718">3.5</cx:pt>
          <cx:pt idx="2719">3</cx:pt>
          <cx:pt idx="2720">3.5</cx:pt>
          <cx:pt idx="2721">3</cx:pt>
          <cx:pt idx="2722">2.5</cx:pt>
          <cx:pt idx="2723">3.5</cx:pt>
          <cx:pt idx="2724">4</cx:pt>
          <cx:pt idx="2725">4</cx:pt>
          <cx:pt idx="2726">3.5</cx:pt>
          <cx:pt idx="2727">2.5</cx:pt>
          <cx:pt idx="2728">2.5</cx:pt>
          <cx:pt idx="2729">3.5</cx:pt>
          <cx:pt idx="2730">1.5</cx:pt>
          <cx:pt idx="2731">3</cx:pt>
          <cx:pt idx="2732">2</cx:pt>
          <cx:pt idx="2733">2</cx:pt>
          <cx:pt idx="2734">2.5</cx:pt>
          <cx:pt idx="2735">2</cx:pt>
          <cx:pt idx="2736">2.5</cx:pt>
          <cx:pt idx="2737">2</cx:pt>
          <cx:pt idx="2738">3</cx:pt>
          <cx:pt idx="2739">2.5</cx:pt>
          <cx:pt idx="2740">3</cx:pt>
          <cx:pt idx="2741">2</cx:pt>
          <cx:pt idx="2742">2</cx:pt>
          <cx:pt idx="2743">2.5</cx:pt>
          <cx:pt idx="2744">2.5</cx:pt>
          <cx:pt idx="2745">3.5</cx:pt>
          <cx:pt idx="2746">4</cx:pt>
          <cx:pt idx="2747">4</cx:pt>
          <cx:pt idx="2748">5</cx:pt>
          <cx:pt idx="2749">4</cx:pt>
          <cx:pt idx="2750">4</cx:pt>
          <cx:pt idx="2751">4</cx:pt>
          <cx:pt idx="2752">3.5</cx:pt>
          <cx:pt idx="2753">4</cx:pt>
          <cx:pt idx="2754">4</cx:pt>
          <cx:pt idx="2755">3.5</cx:pt>
          <cx:pt idx="2756">4</cx:pt>
          <cx:pt idx="2757">3</cx:pt>
          <cx:pt idx="2758">4</cx:pt>
          <cx:pt idx="2759">4.5</cx:pt>
          <cx:pt idx="2760">4</cx:pt>
          <cx:pt idx="2761">4</cx:pt>
          <cx:pt idx="2762">4</cx:pt>
          <cx:pt idx="2763">4</cx:pt>
          <cx:pt idx="2764">3</cx:pt>
          <cx:pt idx="2765">4</cx:pt>
          <cx:pt idx="2766">4</cx:pt>
          <cx:pt idx="2767">4</cx:pt>
          <cx:pt idx="2768">3.5</cx:pt>
          <cx:pt idx="2769">3.5</cx:pt>
          <cx:pt idx="2770">4.5</cx:pt>
          <cx:pt idx="2771">4</cx:pt>
          <cx:pt idx="2772">4</cx:pt>
          <cx:pt idx="2773">4</cx:pt>
          <cx:pt idx="2774">4</cx:pt>
          <cx:pt idx="2775">3</cx:pt>
          <cx:pt idx="2776">4</cx:pt>
          <cx:pt idx="2777">3.5</cx:pt>
          <cx:pt idx="2778">2</cx:pt>
          <cx:pt idx="2779">2.5</cx:pt>
          <cx:pt idx="2780">2.5</cx:pt>
          <cx:pt idx="2781">2</cx:pt>
          <cx:pt idx="2782">3.5</cx:pt>
          <cx:pt idx="2783">3</cx:pt>
          <cx:pt idx="2784">3.5</cx:pt>
          <cx:pt idx="2785">2.5</cx:pt>
          <cx:pt idx="2786">1.5</cx:pt>
          <cx:pt idx="2787">4.5</cx:pt>
          <cx:pt idx="2788">3</cx:pt>
          <cx:pt idx="2789">2</cx:pt>
          <cx:pt idx="2790">1.5</cx:pt>
          <cx:pt idx="2791">2.5</cx:pt>
          <cx:pt idx="2792">2.5</cx:pt>
          <cx:pt idx="2793">1.5</cx:pt>
          <cx:pt idx="2794">1.5</cx:pt>
          <cx:pt idx="2795">1.5</cx:pt>
          <cx:pt idx="2796">3</cx:pt>
          <cx:pt idx="2797">4.5</cx:pt>
          <cx:pt idx="2798">4</cx:pt>
          <cx:pt idx="2799">3.5</cx:pt>
          <cx:pt idx="2800">4</cx:pt>
          <cx:pt idx="2801">3.5</cx:pt>
          <cx:pt idx="2802">2.5</cx:pt>
          <cx:pt idx="2803">1.5</cx:pt>
          <cx:pt idx="2804">2.5</cx:pt>
          <cx:pt idx="2805">2</cx:pt>
          <cx:pt idx="2806">4</cx:pt>
          <cx:pt idx="2807">4</cx:pt>
          <cx:pt idx="2808">5</cx:pt>
          <cx:pt idx="2809">3.5</cx:pt>
          <cx:pt idx="2810">4.5</cx:pt>
          <cx:pt idx="2811">4</cx:pt>
          <cx:pt idx="2812">4.5</cx:pt>
          <cx:pt idx="2813">4</cx:pt>
          <cx:pt idx="2814">4</cx:pt>
          <cx:pt idx="2815">4</cx:pt>
          <cx:pt idx="2816">3.5</cx:pt>
          <cx:pt idx="2817">4</cx:pt>
          <cx:pt idx="2818">4</cx:pt>
          <cx:pt idx="2819">2.5</cx:pt>
          <cx:pt idx="2820">2</cx:pt>
          <cx:pt idx="2821">3</cx:pt>
          <cx:pt idx="2822">3</cx:pt>
          <cx:pt idx="2823">2.5</cx:pt>
          <cx:pt idx="2824">4.5</cx:pt>
          <cx:pt idx="2825">5</cx:pt>
          <cx:pt idx="2826">4.5</cx:pt>
          <cx:pt idx="2827">4</cx:pt>
          <cx:pt idx="2828">4</cx:pt>
          <cx:pt idx="2829">4</cx:pt>
          <cx:pt idx="2830">4</cx:pt>
          <cx:pt idx="2831">4</cx:pt>
          <cx:pt idx="2832">2.5</cx:pt>
          <cx:pt idx="2833">4</cx:pt>
          <cx:pt idx="2834">3.5</cx:pt>
          <cx:pt idx="2835">5</cx:pt>
          <cx:pt idx="2836">3.5</cx:pt>
          <cx:pt idx="2837">4</cx:pt>
          <cx:pt idx="2838">4</cx:pt>
          <cx:pt idx="2839">4</cx:pt>
          <cx:pt idx="2840">4</cx:pt>
          <cx:pt idx="2841">4</cx:pt>
          <cx:pt idx="2842">3</cx:pt>
          <cx:pt idx="2843">2.5</cx:pt>
          <cx:pt idx="2844">4</cx:pt>
          <cx:pt idx="2845">3</cx:pt>
          <cx:pt idx="2846">3</cx:pt>
          <cx:pt idx="2847">3</cx:pt>
          <cx:pt idx="2848">3</cx:pt>
          <cx:pt idx="2849">3</cx:pt>
          <cx:pt idx="2850">2.5</cx:pt>
          <cx:pt idx="2851">1</cx:pt>
          <cx:pt idx="2852">2.5</cx:pt>
          <cx:pt idx="2853">4</cx:pt>
          <cx:pt idx="2854">4</cx:pt>
          <cx:pt idx="2855">4.5</cx:pt>
          <cx:pt idx="2856">4.5</cx:pt>
          <cx:pt idx="2857">3.5</cx:pt>
          <cx:pt idx="2858">3</cx:pt>
          <cx:pt idx="2859">3.5</cx:pt>
          <cx:pt idx="2860">4</cx:pt>
          <cx:pt idx="2861">4</cx:pt>
          <cx:pt idx="2862">3</cx:pt>
          <cx:pt idx="2863">2.5</cx:pt>
          <cx:pt idx="2864">4.5</cx:pt>
          <cx:pt idx="2865">3.5</cx:pt>
          <cx:pt idx="2866">4</cx:pt>
          <cx:pt idx="2867">5</cx:pt>
          <cx:pt idx="2868">4.5</cx:pt>
          <cx:pt idx="2869">4</cx:pt>
          <cx:pt idx="2870">4.5</cx:pt>
          <cx:pt idx="2871">3</cx:pt>
          <cx:pt idx="2872">4.5</cx:pt>
          <cx:pt idx="2873">3.5</cx:pt>
          <cx:pt idx="2874">4</cx:pt>
          <cx:pt idx="2875">3.5</cx:pt>
          <cx:pt idx="2876">4</cx:pt>
          <cx:pt idx="2877">3</cx:pt>
          <cx:pt idx="2878">4</cx:pt>
          <cx:pt idx="2879">3</cx:pt>
          <cx:pt idx="2880">3.5</cx:pt>
          <cx:pt idx="2881">3.5</cx:pt>
          <cx:pt idx="2882">4</cx:pt>
          <cx:pt idx="2883">4.5</cx:pt>
          <cx:pt idx="2884">3.5</cx:pt>
          <cx:pt idx="2885">3.5</cx:pt>
          <cx:pt idx="2886">3.5</cx:pt>
          <cx:pt idx="2887">3.5</cx:pt>
          <cx:pt idx="2888">3</cx:pt>
          <cx:pt idx="2889">2</cx:pt>
          <cx:pt idx="2890">3.5</cx:pt>
          <cx:pt idx="2891">4</cx:pt>
          <cx:pt idx="2892">2.5</cx:pt>
          <cx:pt idx="2893">2</cx:pt>
          <cx:pt idx="2894">2.5</cx:pt>
          <cx:pt idx="2895">3</cx:pt>
          <cx:pt idx="2896">1.5</cx:pt>
          <cx:pt idx="2897">2.5</cx:pt>
          <cx:pt idx="2898">3.5</cx:pt>
          <cx:pt idx="2899">2.5</cx:pt>
          <cx:pt idx="2900">3</cx:pt>
          <cx:pt idx="2901">2</cx:pt>
          <cx:pt idx="2902">2</cx:pt>
          <cx:pt idx="2903">2</cx:pt>
          <cx:pt idx="2904">3</cx:pt>
          <cx:pt idx="2905">2.5</cx:pt>
          <cx:pt idx="2906">4</cx:pt>
          <cx:pt idx="2907">4</cx:pt>
          <cx:pt idx="2908">2</cx:pt>
          <cx:pt idx="2909">3</cx:pt>
          <cx:pt idx="2910">3.5</cx:pt>
          <cx:pt idx="2911">3.5</cx:pt>
          <cx:pt idx="2912">1.5</cx:pt>
          <cx:pt idx="2913">4</cx:pt>
          <cx:pt idx="2914">3</cx:pt>
          <cx:pt idx="2915">3</cx:pt>
          <cx:pt idx="2916">1</cx:pt>
          <cx:pt idx="2917">3</cx:pt>
          <cx:pt idx="2918">1</cx:pt>
          <cx:pt idx="2919">3.5</cx:pt>
          <cx:pt idx="2920">4.5</cx:pt>
          <cx:pt idx="2921">4.5</cx:pt>
          <cx:pt idx="2922">4</cx:pt>
          <cx:pt idx="2923">4</cx:pt>
          <cx:pt idx="2924">4</cx:pt>
          <cx:pt idx="2925">4</cx:pt>
          <cx:pt idx="2926">5</cx:pt>
          <cx:pt idx="2927">4</cx:pt>
          <cx:pt idx="2928">3.5</cx:pt>
          <cx:pt idx="2929">3.5</cx:pt>
          <cx:pt idx="2930">3</cx:pt>
          <cx:pt idx="2931">3.5</cx:pt>
          <cx:pt idx="2932">3.5</cx:pt>
          <cx:pt idx="2933">2.5</cx:pt>
          <cx:pt idx="2934">3.5</cx:pt>
          <cx:pt idx="2935">3.5</cx:pt>
          <cx:pt idx="2936">3.5</cx:pt>
          <cx:pt idx="2937">2.5</cx:pt>
          <cx:pt idx="2938">3</cx:pt>
          <cx:pt idx="2939">2.5</cx:pt>
          <cx:pt idx="2940">1.5</cx:pt>
          <cx:pt idx="2941">2</cx:pt>
          <cx:pt idx="2942">2.5</cx:pt>
          <cx:pt idx="2943">2.5</cx:pt>
          <cx:pt idx="2944">2</cx:pt>
          <cx:pt idx="2945">2.5</cx:pt>
          <cx:pt idx="2946">4</cx:pt>
          <cx:pt idx="2947">2</cx:pt>
          <cx:pt idx="2948">2</cx:pt>
          <cx:pt idx="2949">2.5</cx:pt>
          <cx:pt idx="2950">4.5</cx:pt>
          <cx:pt idx="2951">3.5</cx:pt>
          <cx:pt idx="2952">3</cx:pt>
          <cx:pt idx="2953">1.5</cx:pt>
          <cx:pt idx="2954">4</cx:pt>
          <cx:pt idx="2955">4</cx:pt>
          <cx:pt idx="2956">4</cx:pt>
          <cx:pt idx="2957">4</cx:pt>
          <cx:pt idx="2958">3.5</cx:pt>
          <cx:pt idx="2959">4</cx:pt>
          <cx:pt idx="2960">3.5</cx:pt>
          <cx:pt idx="2961">4.5</cx:pt>
          <cx:pt idx="2962">3</cx:pt>
          <cx:pt idx="2963">4.5</cx:pt>
          <cx:pt idx="2964">4.5</cx:pt>
          <cx:pt idx="2965">3.5</cx:pt>
          <cx:pt idx="2966">3</cx:pt>
          <cx:pt idx="2967">3.5</cx:pt>
          <cx:pt idx="2968">3</cx:pt>
          <cx:pt idx="2969">3.5</cx:pt>
          <cx:pt idx="2970">4</cx:pt>
          <cx:pt idx="2971">2</cx:pt>
          <cx:pt idx="2972">2.5</cx:pt>
          <cx:pt idx="2973">3.5</cx:pt>
          <cx:pt idx="2974">3.5</cx:pt>
          <cx:pt idx="2975">4</cx:pt>
          <cx:pt idx="2976">2.5</cx:pt>
          <cx:pt idx="2977">3.5</cx:pt>
          <cx:pt idx="2978">3.5</cx:pt>
          <cx:pt idx="2979">1.5</cx:pt>
          <cx:pt idx="2980">1.5</cx:pt>
          <cx:pt idx="2981">1.5</cx:pt>
          <cx:pt idx="2982">1</cx:pt>
          <cx:pt idx="2983">2</cx:pt>
          <cx:pt idx="2984">3</cx:pt>
          <cx:pt idx="2985">1</cx:pt>
          <cx:pt idx="2986">1</cx:pt>
          <cx:pt idx="2987">1.5</cx:pt>
          <cx:pt idx="2988">1.5</cx:pt>
          <cx:pt idx="2989">2</cx:pt>
          <cx:pt idx="2990">2</cx:pt>
          <cx:pt idx="2991">2</cx:pt>
          <cx:pt idx="2992">2</cx:pt>
          <cx:pt idx="2993">4</cx:pt>
          <cx:pt idx="2994">4.5</cx:pt>
          <cx:pt idx="2995">4</cx:pt>
          <cx:pt idx="2996">4</cx:pt>
          <cx:pt idx="2997">4</cx:pt>
          <cx:pt idx="2998">4</cx:pt>
          <cx:pt idx="2999">3.5</cx:pt>
          <cx:pt idx="3000">4</cx:pt>
          <cx:pt idx="3001">3</cx:pt>
          <cx:pt idx="3002">4.5</cx:pt>
          <cx:pt idx="3003">3.5</cx:pt>
          <cx:pt idx="3004">3.5</cx:pt>
          <cx:pt idx="3005">3</cx:pt>
          <cx:pt idx="3006">3</cx:pt>
          <cx:pt idx="3007">4</cx:pt>
          <cx:pt idx="3008">2</cx:pt>
          <cx:pt idx="3009">3.5</cx:pt>
          <cx:pt idx="3010">2.5</cx:pt>
          <cx:pt idx="3011">3</cx:pt>
          <cx:pt idx="3012">2.5</cx:pt>
          <cx:pt idx="3013">3</cx:pt>
          <cx:pt idx="3014">3</cx:pt>
          <cx:pt idx="3015">2.5</cx:pt>
          <cx:pt idx="3016">2.5</cx:pt>
          <cx:pt idx="3017">3.5</cx:pt>
          <cx:pt idx="3018">2.5</cx:pt>
          <cx:pt idx="3019">1.5</cx:pt>
          <cx:pt idx="3020">4</cx:pt>
          <cx:pt idx="3021">2</cx:pt>
          <cx:pt idx="3022">3</cx:pt>
          <cx:pt idx="3023">2</cx:pt>
          <cx:pt idx="3024">3</cx:pt>
          <cx:pt idx="3025">2</cx:pt>
          <cx:pt idx="3026">1.5</cx:pt>
          <cx:pt idx="3027">4.5</cx:pt>
          <cx:pt idx="3028">4.5</cx:pt>
          <cx:pt idx="3029">4.5</cx:pt>
          <cx:pt idx="3030">4</cx:pt>
          <cx:pt idx="3031">4</cx:pt>
          <cx:pt idx="3032">3</cx:pt>
          <cx:pt idx="3033">3.5</cx:pt>
          <cx:pt idx="3034">3</cx:pt>
          <cx:pt idx="3035">3.5</cx:pt>
          <cx:pt idx="3036">4</cx:pt>
          <cx:pt idx="3037">2.5</cx:pt>
          <cx:pt idx="3038">3</cx:pt>
          <cx:pt idx="3039">3.5</cx:pt>
          <cx:pt idx="3040">4</cx:pt>
          <cx:pt idx="3041">3.5</cx:pt>
          <cx:pt idx="3042">3</cx:pt>
          <cx:pt idx="3043">3</cx:pt>
          <cx:pt idx="3044">3.5</cx:pt>
          <cx:pt idx="3045">2</cx:pt>
          <cx:pt idx="3046">3</cx:pt>
          <cx:pt idx="3047">2</cx:pt>
          <cx:pt idx="3048">2.5</cx:pt>
          <cx:pt idx="3049">1.5</cx:pt>
          <cx:pt idx="3050">2</cx:pt>
          <cx:pt idx="3051">2.5</cx:pt>
          <cx:pt idx="3052">3.5</cx:pt>
          <cx:pt idx="3053">2.5</cx:pt>
          <cx:pt idx="3054">4</cx:pt>
          <cx:pt idx="3055">3</cx:pt>
          <cx:pt idx="3056">2</cx:pt>
          <cx:pt idx="3057">2</cx:pt>
          <cx:pt idx="3058">4</cx:pt>
          <cx:pt idx="3059">4</cx:pt>
          <cx:pt idx="3060">3.5</cx:pt>
          <cx:pt idx="3061">4.5</cx:pt>
          <cx:pt idx="3062">3</cx:pt>
          <cx:pt idx="3063">4</cx:pt>
          <cx:pt idx="3064">3</cx:pt>
          <cx:pt idx="3065">4</cx:pt>
          <cx:pt idx="3066">3.5</cx:pt>
          <cx:pt idx="3067">3.5</cx:pt>
          <cx:pt idx="3068">4</cx:pt>
          <cx:pt idx="3069">2.5</cx:pt>
          <cx:pt idx="3070">2</cx:pt>
          <cx:pt idx="3071">2</cx:pt>
          <cx:pt idx="3072">3</cx:pt>
          <cx:pt idx="3073">3.5</cx:pt>
          <cx:pt idx="3074">5</cx:pt>
          <cx:pt idx="3075">4</cx:pt>
          <cx:pt idx="3076">4.5</cx:pt>
          <cx:pt idx="3077">4.5</cx:pt>
          <cx:pt idx="3078">4</cx:pt>
          <cx:pt idx="3079">3.5</cx:pt>
          <cx:pt idx="3080">4.5</cx:pt>
          <cx:pt idx="3081">4</cx:pt>
          <cx:pt idx="3082">4</cx:pt>
          <cx:pt idx="3083">4</cx:pt>
          <cx:pt idx="3084">3.5</cx:pt>
          <cx:pt idx="3085">2</cx:pt>
          <cx:pt idx="3086">3</cx:pt>
          <cx:pt idx="3087">3.5</cx:pt>
          <cx:pt idx="3088">3.5</cx:pt>
          <cx:pt idx="3089">1.5</cx:pt>
          <cx:pt idx="3090">2</cx:pt>
          <cx:pt idx="3091">2.5</cx:pt>
          <cx:pt idx="3092">3.5</cx:pt>
          <cx:pt idx="3093">3.5</cx:pt>
          <cx:pt idx="3094">3</cx:pt>
          <cx:pt idx="3095">1</cx:pt>
          <cx:pt idx="3096">3</cx:pt>
          <cx:pt idx="3097">3.5</cx:pt>
          <cx:pt idx="3098">1.5</cx:pt>
          <cx:pt idx="3099">4.5</cx:pt>
          <cx:pt idx="3100">4</cx:pt>
          <cx:pt idx="3101">4</cx:pt>
          <cx:pt idx="3102">4</cx:pt>
          <cx:pt idx="3103">4</cx:pt>
          <cx:pt idx="3104">4</cx:pt>
          <cx:pt idx="3105">4.5</cx:pt>
          <cx:pt idx="3106">4</cx:pt>
          <cx:pt idx="3107">4</cx:pt>
          <cx:pt idx="3108">4.5</cx:pt>
          <cx:pt idx="3109">3.5</cx:pt>
          <cx:pt idx="3110">3</cx:pt>
          <cx:pt idx="3111">3.5</cx:pt>
          <cx:pt idx="3112">2</cx:pt>
          <cx:pt idx="3113">3</cx:pt>
          <cx:pt idx="3114">3.5</cx:pt>
          <cx:pt idx="3115">4</cx:pt>
          <cx:pt idx="3116">4</cx:pt>
          <cx:pt idx="3117">4</cx:pt>
          <cx:pt idx="3118">4</cx:pt>
          <cx:pt idx="3119">4</cx:pt>
          <cx:pt idx="3120">4.5</cx:pt>
          <cx:pt idx="3121">3.5</cx:pt>
          <cx:pt idx="3122">3.5</cx:pt>
          <cx:pt idx="3123">3.5</cx:pt>
          <cx:pt idx="3124">3.5</cx:pt>
          <cx:pt idx="3125">4</cx:pt>
          <cx:pt idx="3126">3.5</cx:pt>
          <cx:pt idx="3127">3</cx:pt>
          <cx:pt idx="3128">3.5</cx:pt>
          <cx:pt idx="3129">3</cx:pt>
          <cx:pt idx="3130">2</cx:pt>
          <cx:pt idx="3131">3</cx:pt>
          <cx:pt idx="3132">2.5</cx:pt>
          <cx:pt idx="3133">3</cx:pt>
          <cx:pt idx="3134">2.5</cx:pt>
          <cx:pt idx="3135">3.5</cx:pt>
          <cx:pt idx="3136">2</cx:pt>
          <cx:pt idx="3137">1.5</cx:pt>
          <cx:pt idx="3138">5</cx:pt>
          <cx:pt idx="3139">5</cx:pt>
          <cx:pt idx="3140">5</cx:pt>
          <cx:pt idx="3141">3.5</cx:pt>
          <cx:pt idx="3142">3.5</cx:pt>
          <cx:pt idx="3143">3.5</cx:pt>
          <cx:pt idx="3144">3.5</cx:pt>
          <cx:pt idx="3145">3.5</cx:pt>
          <cx:pt idx="3146">2</cx:pt>
          <cx:pt idx="3147">3.5</cx:pt>
          <cx:pt idx="3148">2</cx:pt>
          <cx:pt idx="3149">1.5</cx:pt>
          <cx:pt idx="3150">2</cx:pt>
          <cx:pt idx="3151">2.5</cx:pt>
          <cx:pt idx="3152">3.5</cx:pt>
          <cx:pt idx="3153">2.5</cx:pt>
          <cx:pt idx="3154">2.5</cx:pt>
          <cx:pt idx="3155">2.5</cx:pt>
          <cx:pt idx="3156">3</cx:pt>
          <cx:pt idx="3157">5</cx:pt>
          <cx:pt idx="3158">4</cx:pt>
          <cx:pt idx="3159">4</cx:pt>
          <cx:pt idx="3160">4</cx:pt>
          <cx:pt idx="3161">3.5</cx:pt>
          <cx:pt idx="3162">4.5</cx:pt>
          <cx:pt idx="3163">4.5</cx:pt>
          <cx:pt idx="3164">3.5</cx:pt>
          <cx:pt idx="3165">4</cx:pt>
          <cx:pt idx="3166">4</cx:pt>
          <cx:pt idx="3167">4.5</cx:pt>
          <cx:pt idx="3168">3.5</cx:pt>
          <cx:pt idx="3169">4</cx:pt>
          <cx:pt idx="3170">3.5</cx:pt>
          <cx:pt idx="3171">4</cx:pt>
          <cx:pt idx="3172">3</cx:pt>
          <cx:pt idx="3173">4</cx:pt>
          <cx:pt idx="3174">3.5</cx:pt>
          <cx:pt idx="3175">4.5</cx:pt>
          <cx:pt idx="3176">4.5</cx:pt>
          <cx:pt idx="3177">4</cx:pt>
          <cx:pt idx="3178">4</cx:pt>
          <cx:pt idx="3179">4</cx:pt>
          <cx:pt idx="3180">3</cx:pt>
          <cx:pt idx="3181">3</cx:pt>
          <cx:pt idx="3182">4</cx:pt>
          <cx:pt idx="3183">3.5</cx:pt>
          <cx:pt idx="3184">4</cx:pt>
          <cx:pt idx="3185">2.5</cx:pt>
          <cx:pt idx="3186">3</cx:pt>
          <cx:pt idx="3187">3.5</cx:pt>
          <cx:pt idx="3188">3.5</cx:pt>
          <cx:pt idx="3189">3.5</cx:pt>
          <cx:pt idx="3190">4.5</cx:pt>
          <cx:pt idx="3191">3.5</cx:pt>
          <cx:pt idx="3192">2.5</cx:pt>
          <cx:pt idx="3193">2</cx:pt>
          <cx:pt idx="3194">3.5</cx:pt>
          <cx:pt idx="3195">1.5</cx:pt>
          <cx:pt idx="3196">5</cx:pt>
          <cx:pt idx="3197">1.5</cx:pt>
          <cx:pt idx="3198">1.5</cx:pt>
          <cx:pt idx="3199">3</cx:pt>
          <cx:pt idx="3200">2.5</cx:pt>
          <cx:pt idx="3201">3</cx:pt>
          <cx:pt idx="3202">2</cx:pt>
          <cx:pt idx="3203">4</cx:pt>
          <cx:pt idx="3204">2.5</cx:pt>
          <cx:pt idx="3205">1.5</cx:pt>
          <cx:pt idx="3206">3</cx:pt>
          <cx:pt idx="3207">2.5</cx:pt>
          <cx:pt idx="3208">2</cx:pt>
          <cx:pt idx="3209">2.5</cx:pt>
          <cx:pt idx="3210">2.5</cx:pt>
          <cx:pt idx="3211">2</cx:pt>
          <cx:pt idx="3212">2</cx:pt>
          <cx:pt idx="3213">5</cx:pt>
          <cx:pt idx="3214">5</cx:pt>
          <cx:pt idx="3215">2.5</cx:pt>
          <cx:pt idx="3216">4</cx:pt>
          <cx:pt idx="3217">4</cx:pt>
          <cx:pt idx="3218">2</cx:pt>
          <cx:pt idx="3219">2.5</cx:pt>
          <cx:pt idx="3220">3</cx:pt>
          <cx:pt idx="3221">3</cx:pt>
          <cx:pt idx="3222">3</cx:pt>
          <cx:pt idx="3223">2.5</cx:pt>
          <cx:pt idx="3224">4.5</cx:pt>
          <cx:pt idx="3225">4.5</cx:pt>
          <cx:pt idx="3226">4</cx:pt>
          <cx:pt idx="3227">3.5</cx:pt>
          <cx:pt idx="3228">4</cx:pt>
          <cx:pt idx="3229">4.5</cx:pt>
          <cx:pt idx="3230">3.5</cx:pt>
          <cx:pt idx="3231">3</cx:pt>
          <cx:pt idx="3232">2.5</cx:pt>
          <cx:pt idx="3233">4</cx:pt>
          <cx:pt idx="3234">4</cx:pt>
          <cx:pt idx="3235">1.5</cx:pt>
          <cx:pt idx="3236">2.5</cx:pt>
          <cx:pt idx="3237">2.5</cx:pt>
          <cx:pt idx="3238">2.5</cx:pt>
          <cx:pt idx="3239">2</cx:pt>
          <cx:pt idx="3240">2.5</cx:pt>
          <cx:pt idx="3241">2.5</cx:pt>
          <cx:pt idx="3242">2</cx:pt>
          <cx:pt idx="3243">5</cx:pt>
          <cx:pt idx="3244">3.5</cx:pt>
          <cx:pt idx="3245">3</cx:pt>
          <cx:pt idx="3246">1.5</cx:pt>
          <cx:pt idx="3247">2</cx:pt>
          <cx:pt idx="3248">4.5</cx:pt>
          <cx:pt idx="3249">4.5</cx:pt>
          <cx:pt idx="3250">3.5</cx:pt>
          <cx:pt idx="3251">4.5</cx:pt>
          <cx:pt idx="3252">4</cx:pt>
          <cx:pt idx="3253">4.5</cx:pt>
          <cx:pt idx="3254">4</cx:pt>
          <cx:pt idx="3255">3</cx:pt>
          <cx:pt idx="3256">5</cx:pt>
          <cx:pt idx="3257">4</cx:pt>
          <cx:pt idx="3258">3.5</cx:pt>
          <cx:pt idx="3259">4</cx:pt>
          <cx:pt idx="3260">4</cx:pt>
          <cx:pt idx="3261">4</cx:pt>
          <cx:pt idx="3262">4.5</cx:pt>
          <cx:pt idx="3263">4</cx:pt>
          <cx:pt idx="3264">4</cx:pt>
          <cx:pt idx="3265">4</cx:pt>
          <cx:pt idx="3266">3.5</cx:pt>
          <cx:pt idx="3267">3</cx:pt>
          <cx:pt idx="3268">4.5</cx:pt>
          <cx:pt idx="3269">3.5</cx:pt>
          <cx:pt idx="3270">3</cx:pt>
          <cx:pt idx="3271">3</cx:pt>
          <cx:pt idx="3272">3</cx:pt>
          <cx:pt idx="3273">4</cx:pt>
          <cx:pt idx="3274">3.5</cx:pt>
          <cx:pt idx="3275">1.5</cx:pt>
          <cx:pt idx="3276">3</cx:pt>
          <cx:pt idx="3277">3</cx:pt>
          <cx:pt idx="3278">4</cx:pt>
          <cx:pt idx="3279">4.5</cx:pt>
          <cx:pt idx="3280">3.5</cx:pt>
          <cx:pt idx="3281">2</cx:pt>
          <cx:pt idx="3282">5</cx:pt>
          <cx:pt idx="3283">4</cx:pt>
          <cx:pt idx="3284">4</cx:pt>
          <cx:pt idx="3285">4.5</cx:pt>
          <cx:pt idx="3286">3</cx:pt>
          <cx:pt idx="3287">4</cx:pt>
          <cx:pt idx="3288">4.5</cx:pt>
          <cx:pt idx="3289">3.5</cx:pt>
          <cx:pt idx="3290">3.5</cx:pt>
          <cx:pt idx="3291">2.5</cx:pt>
          <cx:pt idx="3292">3.5</cx:pt>
          <cx:pt idx="3293">3.5</cx:pt>
          <cx:pt idx="3294">3.5</cx:pt>
          <cx:pt idx="3295">3.5</cx:pt>
          <cx:pt idx="3296">4</cx:pt>
          <cx:pt idx="3297">4</cx:pt>
          <cx:pt idx="3298">3.5</cx:pt>
          <cx:pt idx="3299">2.5</cx:pt>
          <cx:pt idx="3300">2.5</cx:pt>
          <cx:pt idx="3301">4.5</cx:pt>
          <cx:pt idx="3302">4</cx:pt>
          <cx:pt idx="3303">3.5</cx:pt>
          <cx:pt idx="3304">4.5</cx:pt>
          <cx:pt idx="3305">4.5</cx:pt>
          <cx:pt idx="3306">4</cx:pt>
          <cx:pt idx="3307">4</cx:pt>
          <cx:pt idx="3308">4</cx:pt>
          <cx:pt idx="3309">4.5</cx:pt>
          <cx:pt idx="3310">4.5</cx:pt>
          <cx:pt idx="3311">3.5</cx:pt>
          <cx:pt idx="3312">3.5</cx:pt>
          <cx:pt idx="3313">3.5</cx:pt>
          <cx:pt idx="3314">4</cx:pt>
          <cx:pt idx="3315">4</cx:pt>
          <cx:pt idx="3316">3.5</cx:pt>
          <cx:pt idx="3317">2</cx:pt>
          <cx:pt idx="3318">4</cx:pt>
          <cx:pt idx="3319">2</cx:pt>
          <cx:pt idx="3320">4</cx:pt>
          <cx:pt idx="3321">4</cx:pt>
          <cx:pt idx="3322">3.5</cx:pt>
          <cx:pt idx="3323">3.5</cx:pt>
          <cx:pt idx="3324">3.5</cx:pt>
          <cx:pt idx="3325">4</cx:pt>
          <cx:pt idx="3326">4</cx:pt>
          <cx:pt idx="3327">4</cx:pt>
          <cx:pt idx="3328">3.5</cx:pt>
          <cx:pt idx="3329">4.5</cx:pt>
          <cx:pt idx="3330">3.5</cx:pt>
          <cx:pt idx="3331">4.5</cx:pt>
          <cx:pt idx="3332">3.5</cx:pt>
          <cx:pt idx="3333">3</cx:pt>
          <cx:pt idx="3334">2.5</cx:pt>
          <cx:pt idx="3335">2</cx:pt>
          <cx:pt idx="3336">2</cx:pt>
          <cx:pt idx="3337">2.5</cx:pt>
          <cx:pt idx="3338">3.5</cx:pt>
          <cx:pt idx="3339">4</cx:pt>
          <cx:pt idx="3340">3</cx:pt>
          <cx:pt idx="3341">3.5</cx:pt>
          <cx:pt idx="3342">4.5</cx:pt>
          <cx:pt idx="3343">2</cx:pt>
          <cx:pt idx="3344">3</cx:pt>
          <cx:pt idx="3345">2.5</cx:pt>
          <cx:pt idx="3346">3.5</cx:pt>
          <cx:pt idx="3347">4</cx:pt>
          <cx:pt idx="3348">4.5</cx:pt>
          <cx:pt idx="3349">4.5</cx:pt>
          <cx:pt idx="3350">3.5</cx:pt>
          <cx:pt idx="3351">4.5</cx:pt>
          <cx:pt idx="3352">4</cx:pt>
          <cx:pt idx="3353">4</cx:pt>
          <cx:pt idx="3354">3.5</cx:pt>
          <cx:pt idx="3355">2.5</cx:pt>
          <cx:pt idx="3356">3.5</cx:pt>
          <cx:pt idx="3357">3</cx:pt>
          <cx:pt idx="3358">4</cx:pt>
          <cx:pt idx="3359">3.5</cx:pt>
          <cx:pt idx="3360">3.5</cx:pt>
          <cx:pt idx="3361">3</cx:pt>
          <cx:pt idx="3362">3</cx:pt>
          <cx:pt idx="3363">3</cx:pt>
          <cx:pt idx="3364">3</cx:pt>
          <cx:pt idx="3365">2.5</cx:pt>
          <cx:pt idx="3366">2</cx:pt>
          <cx:pt idx="3367">3</cx:pt>
          <cx:pt idx="3368">3</cx:pt>
          <cx:pt idx="3369">2</cx:pt>
          <cx:pt idx="3370">2.5</cx:pt>
          <cx:pt idx="3371">1</cx:pt>
          <cx:pt idx="3372">1.5</cx:pt>
          <cx:pt idx="3373">4</cx:pt>
          <cx:pt idx="3374">4</cx:pt>
          <cx:pt idx="3375">4</cx:pt>
          <cx:pt idx="3376">4</cx:pt>
          <cx:pt idx="3377">4</cx:pt>
          <cx:pt idx="3378">3.5</cx:pt>
          <cx:pt idx="3379">4</cx:pt>
          <cx:pt idx="3380">4</cx:pt>
          <cx:pt idx="3381">3.5</cx:pt>
          <cx:pt idx="3382">3</cx:pt>
          <cx:pt idx="3383">3.5</cx:pt>
          <cx:pt idx="3384">4</cx:pt>
          <cx:pt idx="3385">4</cx:pt>
          <cx:pt idx="3386">3.5</cx:pt>
          <cx:pt idx="3387">4.5</cx:pt>
          <cx:pt idx="3388">4</cx:pt>
          <cx:pt idx="3389">3</cx:pt>
          <cx:pt idx="3390">1.5</cx:pt>
          <cx:pt idx="3391">2</cx:pt>
          <cx:pt idx="3392">1.5</cx:pt>
          <cx:pt idx="3393">2</cx:pt>
          <cx:pt idx="3394">3</cx:pt>
          <cx:pt idx="3395">5</cx:pt>
          <cx:pt idx="3396">3</cx:pt>
          <cx:pt idx="3397">4</cx:pt>
          <cx:pt idx="3398">4</cx:pt>
          <cx:pt idx="3399">4</cx:pt>
          <cx:pt idx="3400">3</cx:pt>
          <cx:pt idx="3401">3</cx:pt>
          <cx:pt idx="3402">3</cx:pt>
          <cx:pt idx="3403">2</cx:pt>
          <cx:pt idx="3404">4.5</cx:pt>
          <cx:pt idx="3405">3.5</cx:pt>
          <cx:pt idx="3406">3.5</cx:pt>
          <cx:pt idx="3407">3.5</cx:pt>
          <cx:pt idx="3408">4</cx:pt>
          <cx:pt idx="3409">4</cx:pt>
          <cx:pt idx="3410">3.5</cx:pt>
          <cx:pt idx="3411">3.5</cx:pt>
          <cx:pt idx="3412">2.5</cx:pt>
          <cx:pt idx="3413">4</cx:pt>
          <cx:pt idx="3414">2.5</cx:pt>
          <cx:pt idx="3415">2.5</cx:pt>
          <cx:pt idx="3416">2</cx:pt>
          <cx:pt idx="3417">2.5</cx:pt>
          <cx:pt idx="3418">2.5</cx:pt>
          <cx:pt idx="3419">1.5</cx:pt>
          <cx:pt idx="3420">3</cx:pt>
          <cx:pt idx="3421">4.5</cx:pt>
          <cx:pt idx="3422">4.5</cx:pt>
          <cx:pt idx="3423">3.5</cx:pt>
          <cx:pt idx="3424">4</cx:pt>
          <cx:pt idx="3425">4</cx:pt>
          <cx:pt idx="3426">3</cx:pt>
          <cx:pt idx="3427">4</cx:pt>
          <cx:pt idx="3428">3.5</cx:pt>
          <cx:pt idx="3429">4</cx:pt>
          <cx:pt idx="3430">4.5</cx:pt>
          <cx:pt idx="3431">4</cx:pt>
          <cx:pt idx="3432">4</cx:pt>
          <cx:pt idx="3433">4</cx:pt>
          <cx:pt idx="3434">4</cx:pt>
          <cx:pt idx="3435">5</cx:pt>
          <cx:pt idx="3436">4</cx:pt>
          <cx:pt idx="3437">4.5</cx:pt>
          <cx:pt idx="3438">4</cx:pt>
          <cx:pt idx="3439">2.5</cx:pt>
          <cx:pt idx="3440">3</cx:pt>
          <cx:pt idx="3441">4.5</cx:pt>
          <cx:pt idx="3442">4</cx:pt>
          <cx:pt idx="3443">3</cx:pt>
          <cx:pt idx="3444">2.5</cx:pt>
          <cx:pt idx="3445">2</cx:pt>
          <cx:pt idx="3446">3</cx:pt>
          <cx:pt idx="3447">3.5</cx:pt>
          <cx:pt idx="3448">1.5</cx:pt>
          <cx:pt idx="3449">4</cx:pt>
          <cx:pt idx="3450">4</cx:pt>
          <cx:pt idx="3451">3.5</cx:pt>
          <cx:pt idx="3452">4</cx:pt>
          <cx:pt idx="3453">3.5</cx:pt>
          <cx:pt idx="3454">4</cx:pt>
          <cx:pt idx="3455">4</cx:pt>
          <cx:pt idx="3456">3.5</cx:pt>
          <cx:pt idx="3457">4.5</cx:pt>
          <cx:pt idx="3458">4</cx:pt>
          <cx:pt idx="3459">3</cx:pt>
          <cx:pt idx="3460">3.5</cx:pt>
          <cx:pt idx="3461">2.5</cx:pt>
          <cx:pt idx="3462">4.5</cx:pt>
          <cx:pt idx="3463">4.5</cx:pt>
          <cx:pt idx="3464">2</cx:pt>
          <cx:pt idx="3465">4</cx:pt>
          <cx:pt idx="3466">3.5</cx:pt>
          <cx:pt idx="3467">3</cx:pt>
          <cx:pt idx="3468">3</cx:pt>
          <cx:pt idx="3469">3.5</cx:pt>
          <cx:pt idx="3470">2</cx:pt>
          <cx:pt idx="3471">3.5</cx:pt>
          <cx:pt idx="3472">2.5</cx:pt>
          <cx:pt idx="3473">3</cx:pt>
          <cx:pt idx="3474">3.5</cx:pt>
          <cx:pt idx="3475">3.5</cx:pt>
          <cx:pt idx="3476">5</cx:pt>
          <cx:pt idx="3477">5</cx:pt>
          <cx:pt idx="3478">2.5</cx:pt>
          <cx:pt idx="3479">3</cx:pt>
          <cx:pt idx="3480">3.5</cx:pt>
          <cx:pt idx="3481">4</cx:pt>
          <cx:pt idx="3482">4</cx:pt>
          <cx:pt idx="3483">4</cx:pt>
          <cx:pt idx="3484">4</cx:pt>
          <cx:pt idx="3485">4</cx:pt>
          <cx:pt idx="3486">4</cx:pt>
          <cx:pt idx="3487">3.5</cx:pt>
          <cx:pt idx="3488">3.5</cx:pt>
          <cx:pt idx="3489">3.5</cx:pt>
          <cx:pt idx="3490">4</cx:pt>
          <cx:pt idx="3491">4.5</cx:pt>
          <cx:pt idx="3492">3.5</cx:pt>
          <cx:pt idx="3493">3.5</cx:pt>
          <cx:pt idx="3494">4</cx:pt>
          <cx:pt idx="3495">3.5</cx:pt>
          <cx:pt idx="3496">3</cx:pt>
          <cx:pt idx="3497">3</cx:pt>
          <cx:pt idx="3498">5</cx:pt>
          <cx:pt idx="3499">4</cx:pt>
          <cx:pt idx="3500">4</cx:pt>
          <cx:pt idx="3501">3</cx:pt>
          <cx:pt idx="3502">2.5</cx:pt>
          <cx:pt idx="3503">4</cx:pt>
          <cx:pt idx="3504">3.5</cx:pt>
          <cx:pt idx="3505">4</cx:pt>
          <cx:pt idx="3506">3.5</cx:pt>
          <cx:pt idx="3507">4</cx:pt>
          <cx:pt idx="3508">3.5</cx:pt>
          <cx:pt idx="3509">3.5</cx:pt>
          <cx:pt idx="3510">2.5</cx:pt>
          <cx:pt idx="3511">5</cx:pt>
          <cx:pt idx="3512">3</cx:pt>
          <cx:pt idx="3513">3</cx:pt>
          <cx:pt idx="3514">2.5</cx:pt>
          <cx:pt idx="3515">2.5</cx:pt>
          <cx:pt idx="3516">4.5</cx:pt>
          <cx:pt idx="3517">3</cx:pt>
          <cx:pt idx="3518">2.5</cx:pt>
          <cx:pt idx="3519">3</cx:pt>
          <cx:pt idx="3520">2</cx:pt>
          <cx:pt idx="3521">4</cx:pt>
          <cx:pt idx="3522">3.5</cx:pt>
          <cx:pt idx="3523">3</cx:pt>
          <cx:pt idx="3524">2.5</cx:pt>
          <cx:pt idx="3525">2.5</cx:pt>
          <cx:pt idx="3526">2.5</cx:pt>
          <cx:pt idx="3527">4</cx:pt>
          <cx:pt idx="3528">4</cx:pt>
          <cx:pt idx="3529">3.5</cx:pt>
          <cx:pt idx="3530">2</cx:pt>
          <cx:pt idx="3531">2.5</cx:pt>
          <cx:pt idx="3532">1.5</cx:pt>
          <cx:pt idx="3533">3</cx:pt>
          <cx:pt idx="3534">3.5</cx:pt>
          <cx:pt idx="3535">2</cx:pt>
          <cx:pt idx="3536">2.5</cx:pt>
          <cx:pt idx="3537">3.5</cx:pt>
          <cx:pt idx="3538">3.5</cx:pt>
          <cx:pt idx="3539">4</cx:pt>
          <cx:pt idx="3540">2</cx:pt>
          <cx:pt idx="3541">1.5</cx:pt>
          <cx:pt idx="3542">2.5</cx:pt>
          <cx:pt idx="3543">3</cx:pt>
          <cx:pt idx="3544">3</cx:pt>
          <cx:pt idx="3545">2</cx:pt>
          <cx:pt idx="3546">1.5</cx:pt>
          <cx:pt idx="3547">2.5</cx:pt>
          <cx:pt idx="3548">1.5</cx:pt>
          <cx:pt idx="3549">1.5</cx:pt>
          <cx:pt idx="3550">1.5</cx:pt>
          <cx:pt idx="3551">3</cx:pt>
          <cx:pt idx="3552">2.5</cx:pt>
          <cx:pt idx="3553">2.5</cx:pt>
          <cx:pt idx="3554">2.5</cx:pt>
          <cx:pt idx="3555">4</cx:pt>
          <cx:pt idx="3556">4</cx:pt>
          <cx:pt idx="3557">4.5</cx:pt>
          <cx:pt idx="3558">4</cx:pt>
          <cx:pt idx="3559">4</cx:pt>
          <cx:pt idx="3560">4.5</cx:pt>
          <cx:pt idx="3561">4</cx:pt>
          <cx:pt idx="3562">4</cx:pt>
          <cx:pt idx="3563">4</cx:pt>
          <cx:pt idx="3564">4</cx:pt>
          <cx:pt idx="3565">4</cx:pt>
          <cx:pt idx="3566">4</cx:pt>
          <cx:pt idx="3567">3.5</cx:pt>
          <cx:pt idx="3568">3.5</cx:pt>
          <cx:pt idx="3569">4.5</cx:pt>
          <cx:pt idx="3570">3.5</cx:pt>
          <cx:pt idx="3571">3.5</cx:pt>
          <cx:pt idx="3572">4</cx:pt>
          <cx:pt idx="3573">4.5</cx:pt>
          <cx:pt idx="3574">4</cx:pt>
          <cx:pt idx="3575">4.5</cx:pt>
          <cx:pt idx="3576">4</cx:pt>
          <cx:pt idx="3577">3.5</cx:pt>
          <cx:pt idx="3578">4.5</cx:pt>
          <cx:pt idx="3579">4</cx:pt>
          <cx:pt idx="3580">4</cx:pt>
          <cx:pt idx="3581">4</cx:pt>
          <cx:pt idx="3582">4</cx:pt>
          <cx:pt idx="3583">4.5</cx:pt>
          <cx:pt idx="3584">4</cx:pt>
          <cx:pt idx="3585">4</cx:pt>
          <cx:pt idx="3586">4</cx:pt>
          <cx:pt idx="3587">4</cx:pt>
          <cx:pt idx="3588">4</cx:pt>
          <cx:pt idx="3589">4</cx:pt>
          <cx:pt idx="3590">2.5</cx:pt>
          <cx:pt idx="3591">3.5</cx:pt>
          <cx:pt idx="3592">4</cx:pt>
          <cx:pt idx="3593">3</cx:pt>
          <cx:pt idx="3594">3</cx:pt>
          <cx:pt idx="3595">4</cx:pt>
          <cx:pt idx="3596">3.5</cx:pt>
          <cx:pt idx="3597">4</cx:pt>
          <cx:pt idx="3598">3.5</cx:pt>
          <cx:pt idx="3599">3</cx:pt>
          <cx:pt idx="3600">4</cx:pt>
          <cx:pt idx="3601">4</cx:pt>
          <cx:pt idx="3602">4</cx:pt>
          <cx:pt idx="3603">3.5</cx:pt>
          <cx:pt idx="3604">3.5</cx:pt>
          <cx:pt idx="3605">4</cx:pt>
          <cx:pt idx="3606">1.5</cx:pt>
          <cx:pt idx="3607">3.5</cx:pt>
          <cx:pt idx="3608">3</cx:pt>
          <cx:pt idx="3609">3.5</cx:pt>
          <cx:pt idx="3610">3</cx:pt>
          <cx:pt idx="3611">3</cx:pt>
          <cx:pt idx="3612">4</cx:pt>
          <cx:pt idx="3613">2</cx:pt>
          <cx:pt idx="3614">2</cx:pt>
          <cx:pt idx="3615">2.5</cx:pt>
          <cx:pt idx="3616">3</cx:pt>
          <cx:pt idx="3617">3</cx:pt>
          <cx:pt idx="3618">4</cx:pt>
          <cx:pt idx="3619">3</cx:pt>
          <cx:pt idx="3620">4</cx:pt>
          <cx:pt idx="3621">4</cx:pt>
          <cx:pt idx="3622">4</cx:pt>
          <cx:pt idx="3623">4.5</cx:pt>
          <cx:pt idx="3624">4.5</cx:pt>
          <cx:pt idx="3625">4</cx:pt>
          <cx:pt idx="3626">2.5</cx:pt>
          <cx:pt idx="3627">3.5</cx:pt>
          <cx:pt idx="3628">3</cx:pt>
          <cx:pt idx="3629">2.5</cx:pt>
          <cx:pt idx="3630">4</cx:pt>
          <cx:pt idx="3631">3.5</cx:pt>
          <cx:pt idx="3632">3.5</cx:pt>
          <cx:pt idx="3633">4</cx:pt>
          <cx:pt idx="3634">5</cx:pt>
          <cx:pt idx="3635">4.5</cx:pt>
          <cx:pt idx="3636">5</cx:pt>
          <cx:pt idx="3637">4.5</cx:pt>
          <cx:pt idx="3638">4</cx:pt>
          <cx:pt idx="3639">4</cx:pt>
          <cx:pt idx="3640">4.5</cx:pt>
          <cx:pt idx="3641">4.5</cx:pt>
          <cx:pt idx="3642">4</cx:pt>
          <cx:pt idx="3643">4</cx:pt>
          <cx:pt idx="3644">4.5</cx:pt>
          <cx:pt idx="3645">4</cx:pt>
          <cx:pt idx="3646">4</cx:pt>
          <cx:pt idx="3647">4</cx:pt>
          <cx:pt idx="3648">4</cx:pt>
          <cx:pt idx="3649">4</cx:pt>
          <cx:pt idx="3650">3.5</cx:pt>
          <cx:pt idx="3651">4.5</cx:pt>
          <cx:pt idx="3652">5</cx:pt>
          <cx:pt idx="3653">2.5</cx:pt>
          <cx:pt idx="3654">3.5</cx:pt>
          <cx:pt idx="3655">3.5</cx:pt>
          <cx:pt idx="3656">4</cx:pt>
          <cx:pt idx="3657">4</cx:pt>
          <cx:pt idx="3658">3.5</cx:pt>
          <cx:pt idx="3659">3.5</cx:pt>
          <cx:pt idx="3660">3.5</cx:pt>
          <cx:pt idx="3661">3</cx:pt>
          <cx:pt idx="3662">3.5</cx:pt>
          <cx:pt idx="3663">3.5</cx:pt>
          <cx:pt idx="3664">3.5</cx:pt>
          <cx:pt idx="3665">4.5</cx:pt>
          <cx:pt idx="3666">4.5</cx:pt>
          <cx:pt idx="3667">4</cx:pt>
          <cx:pt idx="3668">4</cx:pt>
          <cx:pt idx="3669">4</cx:pt>
          <cx:pt idx="3670">3</cx:pt>
          <cx:pt idx="3671">3</cx:pt>
          <cx:pt idx="3672">2</cx:pt>
          <cx:pt idx="3673">3</cx:pt>
          <cx:pt idx="3674">4.5</cx:pt>
          <cx:pt idx="3675">4</cx:pt>
          <cx:pt idx="3676">4.5</cx:pt>
          <cx:pt idx="3677">4</cx:pt>
          <cx:pt idx="3678">4.5</cx:pt>
          <cx:pt idx="3679">4</cx:pt>
          <cx:pt idx="3680">3.5</cx:pt>
          <cx:pt idx="3681">4</cx:pt>
          <cx:pt idx="3682">4</cx:pt>
          <cx:pt idx="3683">4</cx:pt>
          <cx:pt idx="3684">4</cx:pt>
          <cx:pt idx="3685">4</cx:pt>
          <cx:pt idx="3686">4.5</cx:pt>
          <cx:pt idx="3687">4</cx:pt>
          <cx:pt idx="3688">3.5</cx:pt>
          <cx:pt idx="3689">4</cx:pt>
          <cx:pt idx="3690">4.5</cx:pt>
          <cx:pt idx="3691">4.5</cx:pt>
          <cx:pt idx="3692">4</cx:pt>
          <cx:pt idx="3693">4</cx:pt>
          <cx:pt idx="3694">4.5</cx:pt>
          <cx:pt idx="3695">4</cx:pt>
          <cx:pt idx="3696">4</cx:pt>
          <cx:pt idx="3697">4.5</cx:pt>
          <cx:pt idx="3698">3.5</cx:pt>
          <cx:pt idx="3699">4</cx:pt>
          <cx:pt idx="3700">4</cx:pt>
          <cx:pt idx="3701">4.5</cx:pt>
          <cx:pt idx="3702">4.5</cx:pt>
          <cx:pt idx="3703">4</cx:pt>
          <cx:pt idx="3704">4.5</cx:pt>
          <cx:pt idx="3705">3.5</cx:pt>
          <cx:pt idx="3706">4</cx:pt>
          <cx:pt idx="3707">4.5</cx:pt>
          <cx:pt idx="3708">4</cx:pt>
          <cx:pt idx="3709">4</cx:pt>
          <cx:pt idx="3710">3.5</cx:pt>
          <cx:pt idx="3711">4.5</cx:pt>
          <cx:pt idx="3712">4</cx:pt>
          <cx:pt idx="3713">3</cx:pt>
          <cx:pt idx="3714">4</cx:pt>
          <cx:pt idx="3715">3.5</cx:pt>
          <cx:pt idx="3716">4</cx:pt>
          <cx:pt idx="3717">3.5</cx:pt>
          <cx:pt idx="3718">3.5</cx:pt>
          <cx:pt idx="3719">4</cx:pt>
          <cx:pt idx="3720">3.5</cx:pt>
          <cx:pt idx="3721">3.5</cx:pt>
          <cx:pt idx="3722">4.5</cx:pt>
          <cx:pt idx="3723">4.5</cx:pt>
          <cx:pt idx="3724">4</cx:pt>
          <cx:pt idx="3725">4</cx:pt>
          <cx:pt idx="3726">4.5</cx:pt>
          <cx:pt idx="3727">4</cx:pt>
          <cx:pt idx="3728">3.5</cx:pt>
          <cx:pt idx="3729">4</cx:pt>
          <cx:pt idx="3730">4</cx:pt>
          <cx:pt idx="3731">4.5</cx:pt>
          <cx:pt idx="3732">4</cx:pt>
          <cx:pt idx="3733">4.5</cx:pt>
          <cx:pt idx="3734">4</cx:pt>
          <cx:pt idx="3735">3</cx:pt>
          <cx:pt idx="3736">3.5</cx:pt>
          <cx:pt idx="3737">4</cx:pt>
          <cx:pt idx="3738">3</cx:pt>
          <cx:pt idx="3739">4.5</cx:pt>
          <cx:pt idx="3740">4.5</cx:pt>
          <cx:pt idx="3741">3</cx:pt>
          <cx:pt idx="3742">4</cx:pt>
          <cx:pt idx="3743">4.5</cx:pt>
          <cx:pt idx="3744">4</cx:pt>
          <cx:pt idx="3745">3.5</cx:pt>
          <cx:pt idx="3746">3.5</cx:pt>
          <cx:pt idx="3747">3</cx:pt>
          <cx:pt idx="3748">4</cx:pt>
          <cx:pt idx="3749">2</cx:pt>
          <cx:pt idx="3750">4</cx:pt>
          <cx:pt idx="3751">3</cx:pt>
          <cx:pt idx="3752">3.5</cx:pt>
          <cx:pt idx="3753">2.5</cx:pt>
          <cx:pt idx="3754">5</cx:pt>
          <cx:pt idx="3755">4</cx:pt>
          <cx:pt idx="3756">4</cx:pt>
          <cx:pt idx="3757">3.5</cx:pt>
          <cx:pt idx="3758">3.5</cx:pt>
          <cx:pt idx="3759">4.5</cx:pt>
          <cx:pt idx="3760">5</cx:pt>
          <cx:pt idx="3761">1.5</cx:pt>
          <cx:pt idx="3762">3.5</cx:pt>
          <cx:pt idx="3763">3.5</cx:pt>
          <cx:pt idx="3764">4</cx:pt>
          <cx:pt idx="3765">3.5</cx:pt>
          <cx:pt idx="3766">3.5</cx:pt>
          <cx:pt idx="3767">2.5</cx:pt>
          <cx:pt idx="3768">2.5</cx:pt>
          <cx:pt idx="3769">4</cx:pt>
          <cx:pt idx="3770">4</cx:pt>
          <cx:pt idx="3771">2.5</cx:pt>
          <cx:pt idx="3772">5</cx:pt>
          <cx:pt idx="3773">2</cx:pt>
          <cx:pt idx="3774">5</cx:pt>
          <cx:pt idx="3775">4</cx:pt>
          <cx:pt idx="3776">3.5</cx:pt>
          <cx:pt idx="3777">4</cx:pt>
          <cx:pt idx="3778">4</cx:pt>
          <cx:pt idx="3779">3.5</cx:pt>
          <cx:pt idx="3780">3</cx:pt>
          <cx:pt idx="3781">3.5</cx:pt>
          <cx:pt idx="3782">4</cx:pt>
          <cx:pt idx="3783">5</cx:pt>
          <cx:pt idx="3784">3.5</cx:pt>
          <cx:pt idx="3785">4</cx:pt>
          <cx:pt idx="3786">2.5</cx:pt>
          <cx:pt idx="3787">3.5</cx:pt>
          <cx:pt idx="3788">1.5</cx:pt>
          <cx:pt idx="3789">3.5</cx:pt>
          <cx:pt idx="3790">4</cx:pt>
          <cx:pt idx="3791">3.5</cx:pt>
          <cx:pt idx="3792">4</cx:pt>
          <cx:pt idx="3793">4</cx:pt>
          <cx:pt idx="3794">1</cx:pt>
          <cx:pt idx="3795">3.5</cx:pt>
          <cx:pt idx="3796">3</cx:pt>
          <cx:pt idx="3797">3.5</cx:pt>
          <cx:pt idx="3798">4.5</cx:pt>
          <cx:pt idx="3799">3.5</cx:pt>
          <cx:pt idx="3800">1</cx:pt>
          <cx:pt idx="3801">1</cx:pt>
          <cx:pt idx="3802">3.5</cx:pt>
          <cx:pt idx="3803">3.5</cx:pt>
          <cx:pt idx="3804">4</cx:pt>
          <cx:pt idx="3805">4</cx:pt>
          <cx:pt idx="3806">4</cx:pt>
          <cx:pt idx="3807">4.5</cx:pt>
          <cx:pt idx="3808">4</cx:pt>
          <cx:pt idx="3809">2.5</cx:pt>
          <cx:pt idx="3810">2.5</cx:pt>
          <cx:pt idx="3811">3</cx:pt>
          <cx:pt idx="3812">4</cx:pt>
          <cx:pt idx="3813">4</cx:pt>
          <cx:pt idx="3814">4</cx:pt>
          <cx:pt idx="3815">3.5</cx:pt>
          <cx:pt idx="3816">3</cx:pt>
          <cx:pt idx="3817">4.5</cx:pt>
          <cx:pt idx="3818">4.5</cx:pt>
          <cx:pt idx="3819">3.5</cx:pt>
          <cx:pt idx="3820">3</cx:pt>
          <cx:pt idx="3821">3.5</cx:pt>
          <cx:pt idx="3822">3.5</cx:pt>
          <cx:pt idx="3823">4.5</cx:pt>
          <cx:pt idx="3824">3</cx:pt>
          <cx:pt idx="3825">3.5</cx:pt>
          <cx:pt idx="3826">3.5</cx:pt>
          <cx:pt idx="3827">3.5</cx:pt>
          <cx:pt idx="3828">3.5</cx:pt>
          <cx:pt idx="3829">2</cx:pt>
          <cx:pt idx="3830">5</cx:pt>
          <cx:pt idx="3831">4</cx:pt>
          <cx:pt idx="3832">4</cx:pt>
          <cx:pt idx="3833">2</cx:pt>
          <cx:pt idx="3834">2</cx:pt>
          <cx:pt idx="3835">1</cx:pt>
          <cx:pt idx="3836">2</cx:pt>
          <cx:pt idx="3837">1.5</cx:pt>
          <cx:pt idx="3838">1.5</cx:pt>
          <cx:pt idx="3839">4</cx:pt>
          <cx:pt idx="3840">2.5</cx:pt>
          <cx:pt idx="3841">2.5</cx:pt>
          <cx:pt idx="3842">2.5</cx:pt>
          <cx:pt idx="3843">4</cx:pt>
          <cx:pt idx="3844">2</cx:pt>
          <cx:pt idx="3845">2</cx:pt>
          <cx:pt idx="3846">4.5</cx:pt>
          <cx:pt idx="3847">4</cx:pt>
          <cx:pt idx="3848">4</cx:pt>
          <cx:pt idx="3849">4</cx:pt>
          <cx:pt idx="3850">4.5</cx:pt>
          <cx:pt idx="3851">3.5</cx:pt>
          <cx:pt idx="3852">4</cx:pt>
          <cx:pt idx="3853">4</cx:pt>
          <cx:pt idx="3854">4</cx:pt>
          <cx:pt idx="3855">3</cx:pt>
          <cx:pt idx="3856">3</cx:pt>
          <cx:pt idx="3857">3.5</cx:pt>
          <cx:pt idx="3858">4</cx:pt>
          <cx:pt idx="3859">4.5</cx:pt>
          <cx:pt idx="3860">4</cx:pt>
          <cx:pt idx="3861">3.5</cx:pt>
          <cx:pt idx="3862">3</cx:pt>
          <cx:pt idx="3863">2</cx:pt>
          <cx:pt idx="3864">3.5</cx:pt>
          <cx:pt idx="3865">3</cx:pt>
          <cx:pt idx="3866">3</cx:pt>
          <cx:pt idx="3867">4</cx:pt>
          <cx:pt idx="3868">3</cx:pt>
          <cx:pt idx="3869">3.5</cx:pt>
          <cx:pt idx="3870">4</cx:pt>
          <cx:pt idx="3871">4</cx:pt>
          <cx:pt idx="3872">3</cx:pt>
          <cx:pt idx="3873">2.5</cx:pt>
          <cx:pt idx="3874">4</cx:pt>
          <cx:pt idx="3875">2.5</cx:pt>
          <cx:pt idx="3876">3.5</cx:pt>
          <cx:pt idx="3877">3.5</cx:pt>
          <cx:pt idx="3878">3</cx:pt>
          <cx:pt idx="3879">4.5</cx:pt>
          <cx:pt idx="3880">3.5</cx:pt>
          <cx:pt idx="3881">3</cx:pt>
          <cx:pt idx="3882">3</cx:pt>
          <cx:pt idx="3883">3</cx:pt>
          <cx:pt idx="3884">3</cx:pt>
          <cx:pt idx="3885">3</cx:pt>
          <cx:pt idx="3886">3.5</cx:pt>
          <cx:pt idx="3887">2.5</cx:pt>
          <cx:pt idx="3888">3.5</cx:pt>
          <cx:pt idx="3889">2</cx:pt>
          <cx:pt idx="3890">2.5</cx:pt>
          <cx:pt idx="3891">3</cx:pt>
          <cx:pt idx="3892">2</cx:pt>
          <cx:pt idx="3893">2</cx:pt>
          <cx:pt idx="3894">2</cx:pt>
          <cx:pt idx="3895">2.5</cx:pt>
          <cx:pt idx="3896">2.5</cx:pt>
          <cx:pt idx="3897">3</cx:pt>
          <cx:pt idx="3898">4</cx:pt>
          <cx:pt idx="3899">2</cx:pt>
          <cx:pt idx="3900">2</cx:pt>
          <cx:pt idx="3901">2.5</cx:pt>
          <cx:pt idx="3902">3</cx:pt>
          <cx:pt idx="3903">1.5</cx:pt>
          <cx:pt idx="3904">2.5</cx:pt>
          <cx:pt idx="3905">4.5</cx:pt>
          <cx:pt idx="3906">3.5</cx:pt>
          <cx:pt idx="3907">4</cx:pt>
          <cx:pt idx="3908">4</cx:pt>
          <cx:pt idx="3909">1</cx:pt>
          <cx:pt idx="3910">4.5</cx:pt>
          <cx:pt idx="3911">4</cx:pt>
          <cx:pt idx="3912">3.5</cx:pt>
          <cx:pt idx="3913">4</cx:pt>
          <cx:pt idx="3914">3.5</cx:pt>
          <cx:pt idx="3915">2.5</cx:pt>
          <cx:pt idx="3916">4</cx:pt>
          <cx:pt idx="3917">4</cx:pt>
          <cx:pt idx="3918">4.5</cx:pt>
          <cx:pt idx="3919">4</cx:pt>
          <cx:pt idx="3920">5</cx:pt>
          <cx:pt idx="3921">4.5</cx:pt>
          <cx:pt idx="3922">4.5</cx:pt>
          <cx:pt idx="3923">3.5</cx:pt>
          <cx:pt idx="3924">4</cx:pt>
          <cx:pt idx="3925">4</cx:pt>
          <cx:pt idx="3926">4.5</cx:pt>
          <cx:pt idx="3927">3.5</cx:pt>
          <cx:pt idx="3928">4</cx:pt>
          <cx:pt idx="3929">4</cx:pt>
          <cx:pt idx="3930">3.5</cx:pt>
          <cx:pt idx="3931">4</cx:pt>
          <cx:pt idx="3932">3.5</cx:pt>
          <cx:pt idx="3933">3.5</cx:pt>
          <cx:pt idx="3934">3.5</cx:pt>
          <cx:pt idx="3935">3.5</cx:pt>
          <cx:pt idx="3936">2</cx:pt>
          <cx:pt idx="3937">3</cx:pt>
          <cx:pt idx="3938">4</cx:pt>
          <cx:pt idx="3939">5</cx:pt>
          <cx:pt idx="3940">5</cx:pt>
          <cx:pt idx="3941">3</cx:pt>
          <cx:pt idx="3942">3</cx:pt>
          <cx:pt idx="3943">2</cx:pt>
          <cx:pt idx="3944">5</cx:pt>
          <cx:pt idx="3945">2</cx:pt>
          <cx:pt idx="3946">3.5</cx:pt>
          <cx:pt idx="3947">1.5</cx:pt>
          <cx:pt idx="3948">3.5</cx:pt>
          <cx:pt idx="3949">4</cx:pt>
          <cx:pt idx="3950">3</cx:pt>
          <cx:pt idx="3951">3.5</cx:pt>
          <cx:pt idx="3952">2.5</cx:pt>
          <cx:pt idx="3953">2</cx:pt>
          <cx:pt idx="3954">5</cx:pt>
          <cx:pt idx="3955">4.5</cx:pt>
          <cx:pt idx="3956">4</cx:pt>
          <cx:pt idx="3957">3.5</cx:pt>
          <cx:pt idx="3958">4</cx:pt>
          <cx:pt idx="3959">4</cx:pt>
          <cx:pt idx="3960">4</cx:pt>
          <cx:pt idx="3961">3.5</cx:pt>
          <cx:pt idx="3962">3.5</cx:pt>
          <cx:pt idx="3963">3</cx:pt>
          <cx:pt idx="3964">3.5</cx:pt>
          <cx:pt idx="3965">3</cx:pt>
          <cx:pt idx="3966">2.5</cx:pt>
          <cx:pt idx="3967">4.5</cx:pt>
          <cx:pt idx="3968">4</cx:pt>
          <cx:pt idx="3969">4</cx:pt>
          <cx:pt idx="3970">4</cx:pt>
          <cx:pt idx="3971">5</cx:pt>
          <cx:pt idx="3972">4</cx:pt>
          <cx:pt idx="3973">4</cx:pt>
          <cx:pt idx="3974">4</cx:pt>
          <cx:pt idx="3975">2.5</cx:pt>
          <cx:pt idx="3976">3</cx:pt>
          <cx:pt idx="3977">3</cx:pt>
          <cx:pt idx="3978">3.5</cx:pt>
          <cx:pt idx="3979">4</cx:pt>
          <cx:pt idx="3980">3</cx:pt>
          <cx:pt idx="3981">4</cx:pt>
          <cx:pt idx="3982">2.5</cx:pt>
          <cx:pt idx="3983">5</cx:pt>
          <cx:pt idx="3984">4</cx:pt>
          <cx:pt idx="3985">1.5</cx:pt>
          <cx:pt idx="3986">1.5</cx:pt>
          <cx:pt idx="3987">4</cx:pt>
          <cx:pt idx="3988">5</cx:pt>
          <cx:pt idx="3989">3.5</cx:pt>
          <cx:pt idx="3990">4</cx:pt>
          <cx:pt idx="3991">5</cx:pt>
          <cx:pt idx="3992">2.5</cx:pt>
          <cx:pt idx="3993">4.5</cx:pt>
          <cx:pt idx="3994">4</cx:pt>
          <cx:pt idx="3995">5</cx:pt>
          <cx:pt idx="3996">3.5</cx:pt>
          <cx:pt idx="3997">5</cx:pt>
          <cx:pt idx="3998">5</cx:pt>
          <cx:pt idx="3999">3.5</cx:pt>
          <cx:pt idx="4000">3</cx:pt>
          <cx:pt idx="4001">3</cx:pt>
          <cx:pt idx="4002">4.5</cx:pt>
          <cx:pt idx="4003">3.5</cx:pt>
          <cx:pt idx="4004">4</cx:pt>
          <cx:pt idx="4005">4.5</cx:pt>
          <cx:pt idx="4006">2</cx:pt>
          <cx:pt idx="4007">2.5</cx:pt>
          <cx:pt idx="4008">3</cx:pt>
          <cx:pt idx="4009">4</cx:pt>
          <cx:pt idx="4010">2.5</cx:pt>
          <cx:pt idx="4011">3</cx:pt>
          <cx:pt idx="4012">3.5</cx:pt>
          <cx:pt idx="4013">3.5</cx:pt>
          <cx:pt idx="4014">4.5</cx:pt>
          <cx:pt idx="4015">3.5</cx:pt>
          <cx:pt idx="4016">3</cx:pt>
          <cx:pt idx="4017">3</cx:pt>
          <cx:pt idx="4018">3</cx:pt>
          <cx:pt idx="4019">3.5</cx:pt>
          <cx:pt idx="4020">3</cx:pt>
          <cx:pt idx="4021">3.5</cx:pt>
          <cx:pt idx="4022">3.5</cx:pt>
          <cx:pt idx="4023">3</cx:pt>
          <cx:pt idx="4024">3</cx:pt>
          <cx:pt idx="4025">5</cx:pt>
          <cx:pt idx="4026">3.5</cx:pt>
          <cx:pt idx="4027">4.5</cx:pt>
          <cx:pt idx="4028">3</cx:pt>
          <cx:pt idx="4029">3</cx:pt>
          <cx:pt idx="4030">3</cx:pt>
          <cx:pt idx="4031">3.5</cx:pt>
          <cx:pt idx="4032">4.5</cx:pt>
          <cx:pt idx="4033">4.5</cx:pt>
          <cx:pt idx="4034">4</cx:pt>
          <cx:pt idx="4035">4.5</cx:pt>
          <cx:pt idx="4036">4</cx:pt>
          <cx:pt idx="4037">3.5</cx:pt>
          <cx:pt idx="4038">3.5</cx:pt>
          <cx:pt idx="4039">4.5</cx:pt>
          <cx:pt idx="4040">4.5</cx:pt>
          <cx:pt idx="4041">4</cx:pt>
          <cx:pt idx="4042">4</cx:pt>
          <cx:pt idx="4043">4</cx:pt>
          <cx:pt idx="4044">4</cx:pt>
          <cx:pt idx="4045">4</cx:pt>
          <cx:pt idx="4046">3.5</cx:pt>
          <cx:pt idx="4047">4</cx:pt>
          <cx:pt idx="4048">4.5</cx:pt>
          <cx:pt idx="4049">4</cx:pt>
          <cx:pt idx="4050">4</cx:pt>
          <cx:pt idx="4051">4</cx:pt>
          <cx:pt idx="4052">3.5</cx:pt>
          <cx:pt idx="4053">3.5</cx:pt>
          <cx:pt idx="4054">4</cx:pt>
          <cx:pt idx="4055">3.5</cx:pt>
          <cx:pt idx="4056">4</cx:pt>
          <cx:pt idx="4057">4</cx:pt>
          <cx:pt idx="4058">4</cx:pt>
          <cx:pt idx="4059">4</cx:pt>
          <cx:pt idx="4060">3.5</cx:pt>
          <cx:pt idx="4061">3.5</cx:pt>
          <cx:pt idx="4062">5</cx:pt>
          <cx:pt idx="4063">4</cx:pt>
          <cx:pt idx="4064">3.5</cx:pt>
          <cx:pt idx="4065">4</cx:pt>
          <cx:pt idx="4066">3.5</cx:pt>
          <cx:pt idx="4067">3.5</cx:pt>
          <cx:pt idx="4068">2</cx:pt>
          <cx:pt idx="4069">3.5</cx:pt>
          <cx:pt idx="4070">3.5</cx:pt>
          <cx:pt idx="4071">4.5</cx:pt>
          <cx:pt idx="4072">3.5</cx:pt>
          <cx:pt idx="4073">3.5</cx:pt>
          <cx:pt idx="4074">3.5</cx:pt>
          <cx:pt idx="4075">3</cx:pt>
          <cx:pt idx="4076">4.5</cx:pt>
          <cx:pt idx="4077">3</cx:pt>
          <cx:pt idx="4078">2</cx:pt>
          <cx:pt idx="4079">3.5</cx:pt>
          <cx:pt idx="4080">3</cx:pt>
          <cx:pt idx="4081">3.5</cx:pt>
          <cx:pt idx="4082">2.5</cx:pt>
          <cx:pt idx="4083">2.5</cx:pt>
          <cx:pt idx="4084">2</cx:pt>
          <cx:pt idx="4085">2.5</cx:pt>
          <cx:pt idx="4086">2.5</cx:pt>
          <cx:pt idx="4087">1.5</cx:pt>
          <cx:pt idx="4088">3</cx:pt>
          <cx:pt idx="4089">2.5</cx:pt>
          <cx:pt idx="4090">2.5</cx:pt>
          <cx:pt idx="4091">2</cx:pt>
          <cx:pt idx="4092">3</cx:pt>
          <cx:pt idx="4093">2</cx:pt>
          <cx:pt idx="4094">3</cx:pt>
          <cx:pt idx="4095">2.5</cx:pt>
          <cx:pt idx="4096">4.5</cx:pt>
          <cx:pt idx="4097">2.5</cx:pt>
          <cx:pt idx="4098">3.5</cx:pt>
          <cx:pt idx="4099">4</cx:pt>
          <cx:pt idx="4100">4</cx:pt>
          <cx:pt idx="4101">4</cx:pt>
          <cx:pt idx="4102">4</cx:pt>
          <cx:pt idx="4103">4</cx:pt>
          <cx:pt idx="4104">3</cx:pt>
          <cx:pt idx="4105">3.5</cx:pt>
          <cx:pt idx="4106">2</cx:pt>
          <cx:pt idx="4107">2.5</cx:pt>
          <cx:pt idx="4108">4.5</cx:pt>
          <cx:pt idx="4109">4.5</cx:pt>
          <cx:pt idx="4110">4</cx:pt>
          <cx:pt idx="4111">3.5</cx:pt>
          <cx:pt idx="4112">2.5</cx:pt>
          <cx:pt idx="4113">3.5</cx:pt>
          <cx:pt idx="4114">4.5</cx:pt>
          <cx:pt idx="4115">4</cx:pt>
          <cx:pt idx="4116">4</cx:pt>
          <cx:pt idx="4117">5</cx:pt>
          <cx:pt idx="4118">4.5</cx:pt>
          <cx:pt idx="4119">3</cx:pt>
          <cx:pt idx="4120">4</cx:pt>
          <cx:pt idx="4121">3.5</cx:pt>
          <cx:pt idx="4122">3.5</cx:pt>
          <cx:pt idx="4123">2</cx:pt>
          <cx:pt idx="4124">4.5</cx:pt>
          <cx:pt idx="4125">4.5</cx:pt>
          <cx:pt idx="4126">4</cx:pt>
          <cx:pt idx="4127">4.5</cx:pt>
          <cx:pt idx="4128">4.5</cx:pt>
          <cx:pt idx="4129">4</cx:pt>
          <cx:pt idx="4130">4.5</cx:pt>
          <cx:pt idx="4131">4</cx:pt>
          <cx:pt idx="4132">4</cx:pt>
          <cx:pt idx="4133">4.5</cx:pt>
          <cx:pt idx="4134">3.5</cx:pt>
          <cx:pt idx="4135">3.5</cx:pt>
          <cx:pt idx="4136">3.5</cx:pt>
          <cx:pt idx="4137">3</cx:pt>
          <cx:pt idx="4138">3</cx:pt>
          <cx:pt idx="4139">2</cx:pt>
          <cx:pt idx="4140">2</cx:pt>
          <cx:pt idx="4141">2.5</cx:pt>
          <cx:pt idx="4142">2</cx:pt>
          <cx:pt idx="4143">4</cx:pt>
          <cx:pt idx="4144">4.5</cx:pt>
          <cx:pt idx="4145">3.5</cx:pt>
          <cx:pt idx="4146">4</cx:pt>
          <cx:pt idx="4147">3.5</cx:pt>
          <cx:pt idx="4148">3.5</cx:pt>
          <cx:pt idx="4149">2</cx:pt>
          <cx:pt idx="4150">2</cx:pt>
          <cx:pt idx="4151">3.5</cx:pt>
          <cx:pt idx="4152">4</cx:pt>
          <cx:pt idx="4153">4.5</cx:pt>
          <cx:pt idx="4154">4.5</cx:pt>
          <cx:pt idx="4155">3.5</cx:pt>
          <cx:pt idx="4156">4.5</cx:pt>
          <cx:pt idx="4157">3.5</cx:pt>
          <cx:pt idx="4158">4</cx:pt>
          <cx:pt idx="4159">4</cx:pt>
          <cx:pt idx="4160">4</cx:pt>
          <cx:pt idx="4161">4</cx:pt>
          <cx:pt idx="4162">4</cx:pt>
          <cx:pt idx="4163">4</cx:pt>
          <cx:pt idx="4164">4.5</cx:pt>
          <cx:pt idx="4165">4</cx:pt>
          <cx:pt idx="4166">4</cx:pt>
          <cx:pt idx="4167">4</cx:pt>
          <cx:pt idx="4168">4</cx:pt>
          <cx:pt idx="4169">4</cx:pt>
          <cx:pt idx="4170">4</cx:pt>
          <cx:pt idx="4171">4</cx:pt>
          <cx:pt idx="4172">4.5</cx:pt>
          <cx:pt idx="4173">4</cx:pt>
          <cx:pt idx="4174">4</cx:pt>
          <cx:pt idx="4175">4</cx:pt>
          <cx:pt idx="4176">4.5</cx:pt>
          <cx:pt idx="4177">4.5</cx:pt>
          <cx:pt idx="4178">4</cx:pt>
          <cx:pt idx="4179">2.5</cx:pt>
          <cx:pt idx="4180">4</cx:pt>
          <cx:pt idx="4181">4</cx:pt>
          <cx:pt idx="4182">4</cx:pt>
          <cx:pt idx="4183">4</cx:pt>
          <cx:pt idx="4184">4</cx:pt>
          <cx:pt idx="4185">3</cx:pt>
          <cx:pt idx="4186">3.5</cx:pt>
          <cx:pt idx="4187">3.5</cx:pt>
          <cx:pt idx="4188">4</cx:pt>
          <cx:pt idx="4189">4</cx:pt>
          <cx:pt idx="4190">3.5</cx:pt>
          <cx:pt idx="4191">3</cx:pt>
          <cx:pt idx="4192">4</cx:pt>
          <cx:pt idx="4193">3</cx:pt>
          <cx:pt idx="4194">4</cx:pt>
          <cx:pt idx="4195">3.5</cx:pt>
          <cx:pt idx="4196">4</cx:pt>
          <cx:pt idx="4197">3.5</cx:pt>
          <cx:pt idx="4198">4</cx:pt>
          <cx:pt idx="4199">4</cx:pt>
          <cx:pt idx="4200">4</cx:pt>
          <cx:pt idx="4201">4.5</cx:pt>
          <cx:pt idx="4202">4</cx:pt>
          <cx:pt idx="4203">3.5</cx:pt>
          <cx:pt idx="4204">3</cx:pt>
          <cx:pt idx="4205">3</cx:pt>
          <cx:pt idx="4206">4</cx:pt>
          <cx:pt idx="4207">2</cx:pt>
          <cx:pt idx="4208">2.5</cx:pt>
          <cx:pt idx="4209">3.5</cx:pt>
          <cx:pt idx="4210">3</cx:pt>
          <cx:pt idx="4211">2</cx:pt>
          <cx:pt idx="4212">3</cx:pt>
          <cx:pt idx="4213">2</cx:pt>
          <cx:pt idx="4214">3</cx:pt>
          <cx:pt idx="4215">4</cx:pt>
          <cx:pt idx="4216">3</cx:pt>
          <cx:pt idx="4217">3</cx:pt>
          <cx:pt idx="4218">3.5</cx:pt>
          <cx:pt idx="4219">4</cx:pt>
          <cx:pt idx="4220">4</cx:pt>
          <cx:pt idx="4221">2.5</cx:pt>
          <cx:pt idx="4222">2</cx:pt>
          <cx:pt idx="4223">3</cx:pt>
          <cx:pt idx="4224">3.5</cx:pt>
          <cx:pt idx="4225">2.5</cx:pt>
          <cx:pt idx="4226">3.5</cx:pt>
          <cx:pt idx="4227">2</cx:pt>
          <cx:pt idx="4228">3</cx:pt>
          <cx:pt idx="4229">1</cx:pt>
          <cx:pt idx="4230">3</cx:pt>
          <cx:pt idx="4231">3.5</cx:pt>
          <cx:pt idx="4232">4</cx:pt>
          <cx:pt idx="4233">2.5</cx:pt>
          <cx:pt idx="4234">1.5</cx:pt>
          <cx:pt idx="4235">4</cx:pt>
          <cx:pt idx="4236">5</cx:pt>
          <cx:pt idx="4237">4</cx:pt>
          <cx:pt idx="4238">4</cx:pt>
          <cx:pt idx="4239">4</cx:pt>
          <cx:pt idx="4240">4</cx:pt>
          <cx:pt idx="4241">4</cx:pt>
          <cx:pt idx="4242">4.5</cx:pt>
          <cx:pt idx="4243">4.5</cx:pt>
          <cx:pt idx="4244">4.5</cx:pt>
          <cx:pt idx="4245">4</cx:pt>
          <cx:pt idx="4246">3.5</cx:pt>
          <cx:pt idx="4247">4.5</cx:pt>
          <cx:pt idx="4248">4.5</cx:pt>
          <cx:pt idx="4249">3.5</cx:pt>
          <cx:pt idx="4250">4.5</cx:pt>
          <cx:pt idx="4251">4</cx:pt>
          <cx:pt idx="4252">3.5</cx:pt>
          <cx:pt idx="4253">2</cx:pt>
          <cx:pt idx="4254">2</cx:pt>
          <cx:pt idx="4255">4</cx:pt>
          <cx:pt idx="4256">3.5</cx:pt>
          <cx:pt idx="4257">4</cx:pt>
          <cx:pt idx="4258">3.5</cx:pt>
          <cx:pt idx="4259">4</cx:pt>
          <cx:pt idx="4260">4</cx:pt>
          <cx:pt idx="4261">3</cx:pt>
          <cx:pt idx="4262">2.5</cx:pt>
          <cx:pt idx="4263">2</cx:pt>
          <cx:pt idx="4264">3</cx:pt>
          <cx:pt idx="4265">4.5</cx:pt>
          <cx:pt idx="4266">3.5</cx:pt>
          <cx:pt idx="4267">1.5</cx:pt>
          <cx:pt idx="4268">3</cx:pt>
          <cx:pt idx="4269">1.5</cx:pt>
          <cx:pt idx="4270">3</cx:pt>
          <cx:pt idx="4271">2</cx:pt>
          <cx:pt idx="4272">3.5</cx:pt>
          <cx:pt idx="4273">5</cx:pt>
          <cx:pt idx="4274">2.5</cx:pt>
          <cx:pt idx="4275">2.5</cx:pt>
          <cx:pt idx="4276">1</cx:pt>
          <cx:pt idx="4277">3</cx:pt>
          <cx:pt idx="4278">1.5</cx:pt>
          <cx:pt idx="4279">4.5</cx:pt>
          <cx:pt idx="4280">4</cx:pt>
          <cx:pt idx="4281">5</cx:pt>
          <cx:pt idx="4282">4.5</cx:pt>
          <cx:pt idx="4283">4</cx:pt>
          <cx:pt idx="4284">3.5</cx:pt>
          <cx:pt idx="4285">4</cx:pt>
          <cx:pt idx="4286">4.5</cx:pt>
          <cx:pt idx="4287">4</cx:pt>
          <cx:pt idx="4288">4.5</cx:pt>
          <cx:pt idx="4289">4.5</cx:pt>
          <cx:pt idx="4290">3</cx:pt>
          <cx:pt idx="4291">3.5</cx:pt>
          <cx:pt idx="4292">4</cx:pt>
          <cx:pt idx="4293">4</cx:pt>
          <cx:pt idx="4294">4.5</cx:pt>
          <cx:pt idx="4295">3.5</cx:pt>
          <cx:pt idx="4296">5</cx:pt>
          <cx:pt idx="4297">4</cx:pt>
          <cx:pt idx="4298">3</cx:pt>
          <cx:pt idx="4299">4</cx:pt>
          <cx:pt idx="4300">4.5</cx:pt>
          <cx:pt idx="4301">4</cx:pt>
          <cx:pt idx="4302">4</cx:pt>
          <cx:pt idx="4303">3.5</cx:pt>
          <cx:pt idx="4304">4</cx:pt>
          <cx:pt idx="4305">4</cx:pt>
          <cx:pt idx="4306">4</cx:pt>
          <cx:pt idx="4307">3.5</cx:pt>
          <cx:pt idx="4308">3</cx:pt>
          <cx:pt idx="4309">4.5</cx:pt>
          <cx:pt idx="4310">3.5</cx:pt>
          <cx:pt idx="4311">3.5</cx:pt>
          <cx:pt idx="4312">3</cx:pt>
          <cx:pt idx="4313">3.5</cx:pt>
          <cx:pt idx="4314">3.5</cx:pt>
          <cx:pt idx="4315">3</cx:pt>
          <cx:pt idx="4316">3.5</cx:pt>
          <cx:pt idx="4317">3.5</cx:pt>
          <cx:pt idx="4318">2.5</cx:pt>
          <cx:pt idx="4319">3.5</cx:pt>
          <cx:pt idx="4320">3.5</cx:pt>
          <cx:pt idx="4321">2.5</cx:pt>
          <cx:pt idx="4322">3</cx:pt>
          <cx:pt idx="4323">3</cx:pt>
          <cx:pt idx="4324">4</cx:pt>
          <cx:pt idx="4325">3.5</cx:pt>
          <cx:pt idx="4326">2</cx:pt>
          <cx:pt idx="4327">2</cx:pt>
          <cx:pt idx="4328">3</cx:pt>
          <cx:pt idx="4329">3</cx:pt>
          <cx:pt idx="4330">3</cx:pt>
          <cx:pt idx="4331">2.5</cx:pt>
          <cx:pt idx="4332">1.5</cx:pt>
          <cx:pt idx="4333">2</cx:pt>
          <cx:pt idx="4334">2.5</cx:pt>
          <cx:pt idx="4335">3</cx:pt>
          <cx:pt idx="4336">1</cx:pt>
          <cx:pt idx="4337">2</cx:pt>
          <cx:pt idx="4338">1.5</cx:pt>
          <cx:pt idx="4339">4</cx:pt>
          <cx:pt idx="4340">2</cx:pt>
          <cx:pt idx="4341">1.5</cx:pt>
          <cx:pt idx="4342">4</cx:pt>
          <cx:pt idx="4343">3</cx:pt>
          <cx:pt idx="4344">1.5</cx:pt>
          <cx:pt idx="4345">2.5</cx:pt>
          <cx:pt idx="4346">2.5</cx:pt>
          <cx:pt idx="4347">3</cx:pt>
          <cx:pt idx="4348">1.5</cx:pt>
          <cx:pt idx="4349">4.5</cx:pt>
          <cx:pt idx="4350">3.5</cx:pt>
          <cx:pt idx="4351">3</cx:pt>
          <cx:pt idx="4352">3</cx:pt>
          <cx:pt idx="4353">4.5</cx:pt>
          <cx:pt idx="4354">2.5</cx:pt>
          <cx:pt idx="4355">1.5</cx:pt>
          <cx:pt idx="4356">2.5</cx:pt>
          <cx:pt idx="4357">3.5</cx:pt>
          <cx:pt idx="4358">3.5</cx:pt>
          <cx:pt idx="4359">3</cx:pt>
          <cx:pt idx="4360">4</cx:pt>
          <cx:pt idx="4361">3</cx:pt>
          <cx:pt idx="4362">2.5</cx:pt>
          <cx:pt idx="4363">2.5</cx:pt>
          <cx:pt idx="4364">3.5</cx:pt>
          <cx:pt idx="4365">2</cx:pt>
          <cx:pt idx="4366">3.5</cx:pt>
          <cx:pt idx="4367">2</cx:pt>
          <cx:pt idx="4368">3.5</cx:pt>
          <cx:pt idx="4369">2</cx:pt>
          <cx:pt idx="4370">2</cx:pt>
          <cx:pt idx="4371">1.5</cx:pt>
          <cx:pt idx="4372">2</cx:pt>
          <cx:pt idx="4373">4.5</cx:pt>
          <cx:pt idx="4374">3.5</cx:pt>
          <cx:pt idx="4375">4</cx:pt>
          <cx:pt idx="4376">4</cx:pt>
          <cx:pt idx="4377">2.5</cx:pt>
          <cx:pt idx="4378">3.5</cx:pt>
          <cx:pt idx="4379">2.5</cx:pt>
          <cx:pt idx="4380">3</cx:pt>
          <cx:pt idx="4381">3</cx:pt>
          <cx:pt idx="4382">3.5</cx:pt>
          <cx:pt idx="4383">3</cx:pt>
          <cx:pt idx="4384">1.5</cx:pt>
          <cx:pt idx="4385">3</cx:pt>
          <cx:pt idx="4386">4</cx:pt>
          <cx:pt idx="4387">4.5</cx:pt>
          <cx:pt idx="4388">4</cx:pt>
          <cx:pt idx="4389">3.5</cx:pt>
          <cx:pt idx="4390">4</cx:pt>
          <cx:pt idx="4391">4.5</cx:pt>
          <cx:pt idx="4392">3.5</cx:pt>
          <cx:pt idx="4393">3.5</cx:pt>
          <cx:pt idx="4394">3.5</cx:pt>
          <cx:pt idx="4395">4</cx:pt>
          <cx:pt idx="4396">3.5</cx:pt>
          <cx:pt idx="4397">1.5</cx:pt>
          <cx:pt idx="4398">3.5</cx:pt>
          <cx:pt idx="4399">2</cx:pt>
          <cx:pt idx="4400">3.5</cx:pt>
          <cx:pt idx="4401">3</cx:pt>
          <cx:pt idx="4402">3.5</cx:pt>
          <cx:pt idx="4403">3</cx:pt>
          <cx:pt idx="4404">2.5</cx:pt>
          <cx:pt idx="4405">2</cx:pt>
          <cx:pt idx="4406">3</cx:pt>
          <cx:pt idx="4407">1.5</cx:pt>
          <cx:pt idx="4408">4</cx:pt>
          <cx:pt idx="4409">4</cx:pt>
          <cx:pt idx="4410">2.5</cx:pt>
          <cx:pt idx="4411">3.5</cx:pt>
          <cx:pt idx="4412">3</cx:pt>
          <cx:pt idx="4413">4</cx:pt>
          <cx:pt idx="4414">3</cx:pt>
          <cx:pt idx="4415">4</cx:pt>
          <cx:pt idx="4416">4</cx:pt>
          <cx:pt idx="4417">3</cx:pt>
          <cx:pt idx="4418">4</cx:pt>
          <cx:pt idx="4419">3</cx:pt>
          <cx:pt idx="4420">3.5</cx:pt>
          <cx:pt idx="4421">3.5</cx:pt>
          <cx:pt idx="4422">3</cx:pt>
          <cx:pt idx="4423">3</cx:pt>
          <cx:pt idx="4424">2</cx:pt>
          <cx:pt idx="4425">4</cx:pt>
          <cx:pt idx="4426">5</cx:pt>
          <cx:pt idx="4427">4</cx:pt>
          <cx:pt idx="4428">4</cx:pt>
          <cx:pt idx="4429">4</cx:pt>
          <cx:pt idx="4430">3</cx:pt>
          <cx:pt idx="4431">3</cx:pt>
          <cx:pt idx="4432">4.5</cx:pt>
          <cx:pt idx="4433">4.5</cx:pt>
          <cx:pt idx="4434">3</cx:pt>
          <cx:pt idx="4435">4</cx:pt>
          <cx:pt idx="4436">4.5</cx:pt>
          <cx:pt idx="4437">3.5</cx:pt>
          <cx:pt idx="4438">3.5</cx:pt>
          <cx:pt idx="4439">4</cx:pt>
          <cx:pt idx="4440">4</cx:pt>
          <cx:pt idx="4441">4</cx:pt>
          <cx:pt idx="4442">4</cx:pt>
          <cx:pt idx="4443">3.5</cx:pt>
          <cx:pt idx="4444">3.5</cx:pt>
          <cx:pt idx="4445">3.5</cx:pt>
          <cx:pt idx="4446">3.5</cx:pt>
          <cx:pt idx="4447">3.5</cx:pt>
          <cx:pt idx="4448">3</cx:pt>
          <cx:pt idx="4449">3</cx:pt>
          <cx:pt idx="4450">3</cx:pt>
          <cx:pt idx="4451">5</cx:pt>
          <cx:pt idx="4452">3.5</cx:pt>
          <cx:pt idx="4453">4.5</cx:pt>
          <cx:pt idx="4454">4</cx:pt>
          <cx:pt idx="4455">3.5</cx:pt>
          <cx:pt idx="4456">3.5</cx:pt>
          <cx:pt idx="4457">3</cx:pt>
          <cx:pt idx="4458">3.5</cx:pt>
          <cx:pt idx="4459">3.5</cx:pt>
          <cx:pt idx="4460">4.5</cx:pt>
          <cx:pt idx="4461">3</cx:pt>
          <cx:pt idx="4462">4</cx:pt>
          <cx:pt idx="4463">4</cx:pt>
          <cx:pt idx="4464">3</cx:pt>
          <cx:pt idx="4465">3.5</cx:pt>
          <cx:pt idx="4466">3</cx:pt>
          <cx:pt idx="4467">4</cx:pt>
          <cx:pt idx="4468">4</cx:pt>
          <cx:pt idx="4469">3.5</cx:pt>
          <cx:pt idx="4470">3</cx:pt>
          <cx:pt idx="4471">3.5</cx:pt>
          <cx:pt idx="4472">3.5</cx:pt>
          <cx:pt idx="4473">3</cx:pt>
          <cx:pt idx="4474">3.5</cx:pt>
          <cx:pt idx="4475">3</cx:pt>
          <cx:pt idx="4476">5</cx:pt>
          <cx:pt idx="4477">2.5</cx:pt>
          <cx:pt idx="4478">3</cx:pt>
          <cx:pt idx="4479">3</cx:pt>
          <cx:pt idx="4480">2</cx:pt>
          <cx:pt idx="4481">1</cx:pt>
          <cx:pt idx="4482">3.5</cx:pt>
          <cx:pt idx="4483">4.5</cx:pt>
          <cx:pt idx="4484">3.5</cx:pt>
          <cx:pt idx="4485">3.5</cx:pt>
          <cx:pt idx="4486">2.5</cx:pt>
          <cx:pt idx="4487">4</cx:pt>
          <cx:pt idx="4488">3</cx:pt>
          <cx:pt idx="4489">3</cx:pt>
          <cx:pt idx="4490">3.5</cx:pt>
          <cx:pt idx="4491">4</cx:pt>
          <cx:pt idx="4492">2.5</cx:pt>
          <cx:pt idx="4493">2.5</cx:pt>
          <cx:pt idx="4494">2.5</cx:pt>
          <cx:pt idx="4495">4</cx:pt>
          <cx:pt idx="4496">3</cx:pt>
          <cx:pt idx="4497">3</cx:pt>
          <cx:pt idx="4498">4.5</cx:pt>
          <cx:pt idx="4499">3</cx:pt>
          <cx:pt idx="4500">3.5</cx:pt>
          <cx:pt idx="4501">2.5</cx:pt>
          <cx:pt idx="4502">3</cx:pt>
          <cx:pt idx="4503">3</cx:pt>
          <cx:pt idx="4504">3</cx:pt>
          <cx:pt idx="4505">2.5</cx:pt>
          <cx:pt idx="4506">4.5</cx:pt>
          <cx:pt idx="4507">4</cx:pt>
          <cx:pt idx="4508">2</cx:pt>
          <cx:pt idx="4509">2.5</cx:pt>
          <cx:pt idx="4510">2.5</cx:pt>
          <cx:pt idx="4511">2.5</cx:pt>
          <cx:pt idx="4512">3</cx:pt>
          <cx:pt idx="4513">2</cx:pt>
          <cx:pt idx="4514">3.5</cx:pt>
          <cx:pt idx="4515">2.5</cx:pt>
          <cx:pt idx="4516">3</cx:pt>
          <cx:pt idx="4517">5</cx:pt>
          <cx:pt idx="4518">2.5</cx:pt>
          <cx:pt idx="4519">1</cx:pt>
          <cx:pt idx="4520">2</cx:pt>
          <cx:pt idx="4521">1.5</cx:pt>
          <cx:pt idx="4522">1</cx:pt>
          <cx:pt idx="4523">5</cx:pt>
          <cx:pt idx="4524">5</cx:pt>
          <cx:pt idx="4525">4</cx:pt>
          <cx:pt idx="4526">4</cx:pt>
          <cx:pt idx="4527">4.5</cx:pt>
          <cx:pt idx="4528">4</cx:pt>
          <cx:pt idx="4529">4</cx:pt>
          <cx:pt idx="4530">4.5</cx:pt>
          <cx:pt idx="4531">3.5</cx:pt>
          <cx:pt idx="4532">4</cx:pt>
          <cx:pt idx="4533">4</cx:pt>
          <cx:pt idx="4534">3.5</cx:pt>
          <cx:pt idx="4535">4.5</cx:pt>
          <cx:pt idx="4536">4</cx:pt>
          <cx:pt idx="4537">4</cx:pt>
          <cx:pt idx="4538">4</cx:pt>
          <cx:pt idx="4539">4</cx:pt>
          <cx:pt idx="4540">3.5</cx:pt>
          <cx:pt idx="4541">4</cx:pt>
          <cx:pt idx="4542">3.5</cx:pt>
          <cx:pt idx="4543">3.5</cx:pt>
          <cx:pt idx="4544">4</cx:pt>
          <cx:pt idx="4545">4</cx:pt>
          <cx:pt idx="4546">4</cx:pt>
          <cx:pt idx="4547">4</cx:pt>
          <cx:pt idx="4548">4</cx:pt>
          <cx:pt idx="4549">4</cx:pt>
          <cx:pt idx="4550">4</cx:pt>
          <cx:pt idx="4551">3.5</cx:pt>
          <cx:pt idx="4552">3.5</cx:pt>
          <cx:pt idx="4553">3.5</cx:pt>
          <cx:pt idx="4554">4</cx:pt>
          <cx:pt idx="4555">3.5</cx:pt>
          <cx:pt idx="4556">3.5</cx:pt>
          <cx:pt idx="4557">4</cx:pt>
          <cx:pt idx="4558">3</cx:pt>
          <cx:pt idx="4559">4.5</cx:pt>
          <cx:pt idx="4560">3.5</cx:pt>
          <cx:pt idx="4561">3</cx:pt>
          <cx:pt idx="4562">3.5</cx:pt>
          <cx:pt idx="4563">3.5</cx:pt>
          <cx:pt idx="4564">3.5</cx:pt>
          <cx:pt idx="4565">3.5</cx:pt>
          <cx:pt idx="4566">2.5</cx:pt>
          <cx:pt idx="4567">4</cx:pt>
          <cx:pt idx="4568">3.5</cx:pt>
          <cx:pt idx="4569">2.5</cx:pt>
          <cx:pt idx="4570">3</cx:pt>
          <cx:pt idx="4571">3.5</cx:pt>
          <cx:pt idx="4572">3.5</cx:pt>
          <cx:pt idx="4573">3.5</cx:pt>
          <cx:pt idx="4574">3.5</cx:pt>
          <cx:pt idx="4575">3</cx:pt>
          <cx:pt idx="4576">4.5</cx:pt>
          <cx:pt idx="4577">3</cx:pt>
          <cx:pt idx="4578">3</cx:pt>
          <cx:pt idx="4579">3</cx:pt>
          <cx:pt idx="4580">3</cx:pt>
          <cx:pt idx="4581">2.5</cx:pt>
          <cx:pt idx="4582">3.5</cx:pt>
          <cx:pt idx="4583">3</cx:pt>
          <cx:pt idx="4584">2.5</cx:pt>
          <cx:pt idx="4585">1.5</cx:pt>
          <cx:pt idx="4586">1</cx:pt>
          <cx:pt idx="4587">2.5</cx:pt>
          <cx:pt idx="4588">3</cx:pt>
          <cx:pt idx="4589">3.5</cx:pt>
          <cx:pt idx="4590">4</cx:pt>
          <cx:pt idx="4591">3.5</cx:pt>
          <cx:pt idx="4592">4.5</cx:pt>
          <cx:pt idx="4593">4.5</cx:pt>
          <cx:pt idx="4594">3.5</cx:pt>
          <cx:pt idx="4595">4</cx:pt>
          <cx:pt idx="4596">4</cx:pt>
          <cx:pt idx="4597">4</cx:pt>
          <cx:pt idx="4598">4</cx:pt>
          <cx:pt idx="4599">4</cx:pt>
          <cx:pt idx="4600">4</cx:pt>
          <cx:pt idx="4601">4</cx:pt>
          <cx:pt idx="4602">3.5</cx:pt>
          <cx:pt idx="4603">2.5</cx:pt>
          <cx:pt idx="4604">3.5</cx:pt>
          <cx:pt idx="4605">3</cx:pt>
          <cx:pt idx="4606">3.5</cx:pt>
          <cx:pt idx="4607">3</cx:pt>
          <cx:pt idx="4608">2</cx:pt>
          <cx:pt idx="4609">3.5</cx:pt>
          <cx:pt idx="4610">4.5</cx:pt>
          <cx:pt idx="4611">3</cx:pt>
          <cx:pt idx="4612">3.5</cx:pt>
          <cx:pt idx="4613">2</cx:pt>
          <cx:pt idx="4614">3</cx:pt>
          <cx:pt idx="4615">1.5</cx:pt>
          <cx:pt idx="4616">3</cx:pt>
          <cx:pt idx="4617">2.5</cx:pt>
          <cx:pt idx="4618">3</cx:pt>
          <cx:pt idx="4619">4.5</cx:pt>
          <cx:pt idx="4620">4.5</cx:pt>
          <cx:pt idx="4621">4.5</cx:pt>
          <cx:pt idx="4622">4.5</cx:pt>
          <cx:pt idx="4623">3.5</cx:pt>
          <cx:pt idx="4624">2.5</cx:pt>
          <cx:pt idx="4625">2.5</cx:pt>
          <cx:pt idx="4626">2.5</cx:pt>
          <cx:pt idx="4627">3.5</cx:pt>
          <cx:pt idx="4628">4.5</cx:pt>
          <cx:pt idx="4629">3</cx:pt>
          <cx:pt idx="4630">3.5</cx:pt>
          <cx:pt idx="4631">2</cx:pt>
          <cx:pt idx="4632">2</cx:pt>
          <cx:pt idx="4633">2.5</cx:pt>
          <cx:pt idx="4634">3</cx:pt>
          <cx:pt idx="4635">2.5</cx:pt>
          <cx:pt idx="4636">4</cx:pt>
          <cx:pt idx="4637">4</cx:pt>
          <cx:pt idx="4638">4</cx:pt>
          <cx:pt idx="4639">4</cx:pt>
          <cx:pt idx="4640">4</cx:pt>
          <cx:pt idx="4641">4.5</cx:pt>
          <cx:pt idx="4642">5</cx:pt>
          <cx:pt idx="4643">4</cx:pt>
          <cx:pt idx="4644">2</cx:pt>
          <cx:pt idx="4645">2.5</cx:pt>
          <cx:pt idx="4646">4</cx:pt>
          <cx:pt idx="4647">2</cx:pt>
          <cx:pt idx="4648">3.5</cx:pt>
          <cx:pt idx="4649">2.5</cx:pt>
          <cx:pt idx="4650">3</cx:pt>
          <cx:pt idx="4651">4</cx:pt>
          <cx:pt idx="4652">3</cx:pt>
          <cx:pt idx="4653">3</cx:pt>
          <cx:pt idx="4654">2.5</cx:pt>
          <cx:pt idx="4655">3</cx:pt>
          <cx:pt idx="4656">3.5</cx:pt>
          <cx:pt idx="4657">2</cx:pt>
          <cx:pt idx="4658">2.5</cx:pt>
          <cx:pt idx="4659">3</cx:pt>
          <cx:pt idx="4660">2</cx:pt>
          <cx:pt idx="4661">2</cx:pt>
          <cx:pt idx="4662">2.5</cx:pt>
          <cx:pt idx="4663">2</cx:pt>
          <cx:pt idx="4664">2.5</cx:pt>
          <cx:pt idx="4665">3</cx:pt>
          <cx:pt idx="4666">1.5</cx:pt>
          <cx:pt idx="4667">2</cx:pt>
          <cx:pt idx="4668">2</cx:pt>
          <cx:pt idx="4669">4</cx:pt>
          <cx:pt idx="4670">4</cx:pt>
          <cx:pt idx="4671">3.5</cx:pt>
          <cx:pt idx="4672">4.5</cx:pt>
          <cx:pt idx="4673">4</cx:pt>
          <cx:pt idx="4674">4</cx:pt>
          <cx:pt idx="4675">3.5</cx:pt>
          <cx:pt idx="4676">3.5</cx:pt>
          <cx:pt idx="4677">3.5</cx:pt>
          <cx:pt idx="4678">2.5</cx:pt>
          <cx:pt idx="4679">3</cx:pt>
          <cx:pt idx="4680">4</cx:pt>
          <cx:pt idx="4681">2</cx:pt>
          <cx:pt idx="4682">3</cx:pt>
          <cx:pt idx="4683">3.5</cx:pt>
          <cx:pt idx="4684">1.5</cx:pt>
          <cx:pt idx="4685">3.5</cx:pt>
          <cx:pt idx="4686">4</cx:pt>
          <cx:pt idx="4687">4</cx:pt>
          <cx:pt idx="4688">4</cx:pt>
          <cx:pt idx="4689">3.5</cx:pt>
          <cx:pt idx="4690">4.5</cx:pt>
          <cx:pt idx="4691">4</cx:pt>
          <cx:pt idx="4692">4</cx:pt>
          <cx:pt idx="4693">4.5</cx:pt>
          <cx:pt idx="4694">3.5</cx:pt>
          <cx:pt idx="4695">4.5</cx:pt>
          <cx:pt idx="4696">4</cx:pt>
          <cx:pt idx="4697">2.5</cx:pt>
          <cx:pt idx="4698">3.5</cx:pt>
          <cx:pt idx="4699">2</cx:pt>
          <cx:pt idx="4700">3</cx:pt>
          <cx:pt idx="4701">4</cx:pt>
          <cx:pt idx="4702">4</cx:pt>
          <cx:pt idx="4703">3</cx:pt>
          <cx:pt idx="4704">4</cx:pt>
          <cx:pt idx="4705">3.5</cx:pt>
          <cx:pt idx="4706">3.5</cx:pt>
          <cx:pt idx="4707">2.5</cx:pt>
          <cx:pt idx="4708">3</cx:pt>
          <cx:pt idx="4709">2.5</cx:pt>
          <cx:pt idx="4710">3.5</cx:pt>
          <cx:pt idx="4711">3</cx:pt>
          <cx:pt idx="4712">3.5</cx:pt>
          <cx:pt idx="4713">2.5</cx:pt>
          <cx:pt idx="4714">2.5</cx:pt>
          <cx:pt idx="4715">3</cx:pt>
          <cx:pt idx="4716">2.5</cx:pt>
          <cx:pt idx="4717">3.5</cx:pt>
          <cx:pt idx="4718">3</cx:pt>
          <cx:pt idx="4719">4</cx:pt>
          <cx:pt idx="4720">1.5</cx:pt>
          <cx:pt idx="4721">4</cx:pt>
          <cx:pt idx="4722">3.5</cx:pt>
          <cx:pt idx="4723">3.5</cx:pt>
          <cx:pt idx="4724">3</cx:pt>
          <cx:pt idx="4725">3.5</cx:pt>
          <cx:pt idx="4726">2.5</cx:pt>
          <cx:pt idx="4727">2</cx:pt>
          <cx:pt idx="4728">2.5</cx:pt>
          <cx:pt idx="4729">2.5</cx:pt>
          <cx:pt idx="4730">2.5</cx:pt>
          <cx:pt idx="4731">2.5</cx:pt>
          <cx:pt idx="4732">1.5</cx:pt>
          <cx:pt idx="4733">3</cx:pt>
          <cx:pt idx="4734">4.5</cx:pt>
          <cx:pt idx="4735">4.5</cx:pt>
          <cx:pt idx="4736">4.5</cx:pt>
          <cx:pt idx="4737">4</cx:pt>
          <cx:pt idx="4738">4</cx:pt>
          <cx:pt idx="4739">4</cx:pt>
          <cx:pt idx="4740">4.5</cx:pt>
          <cx:pt idx="4741">3</cx:pt>
          <cx:pt idx="4742">4</cx:pt>
          <cx:pt idx="4743">4</cx:pt>
          <cx:pt idx="4744">3.5</cx:pt>
          <cx:pt idx="4745">3</cx:pt>
          <cx:pt idx="4746">3.5</cx:pt>
          <cx:pt idx="4747">3.5</cx:pt>
          <cx:pt idx="4748">3</cx:pt>
          <cx:pt idx="4749">3.5</cx:pt>
          <cx:pt idx="4750">4</cx:pt>
          <cx:pt idx="4751">2</cx:pt>
          <cx:pt idx="4752">4</cx:pt>
          <cx:pt idx="4753">3.5</cx:pt>
          <cx:pt idx="4754">3.5</cx:pt>
          <cx:pt idx="4755">2</cx:pt>
          <cx:pt idx="4756">1</cx:pt>
          <cx:pt idx="4757">2.5</cx:pt>
          <cx:pt idx="4758">1.5</cx:pt>
          <cx:pt idx="4759">2.5</cx:pt>
          <cx:pt idx="4760">2.5</cx:pt>
          <cx:pt idx="4761">3</cx:pt>
          <cx:pt idx="4762">2</cx:pt>
          <cx:pt idx="4763">3.5</cx:pt>
          <cx:pt idx="4764">4.5</cx:pt>
          <cx:pt idx="4765">4</cx:pt>
          <cx:pt idx="4766">3.5</cx:pt>
          <cx:pt idx="4767">3.5</cx:pt>
          <cx:pt idx="4768">3.5</cx:pt>
          <cx:pt idx="4769">3.5</cx:pt>
          <cx:pt idx="4770">4.5</cx:pt>
          <cx:pt idx="4771">3</cx:pt>
          <cx:pt idx="4772">3.5</cx:pt>
          <cx:pt idx="4773">3</cx:pt>
          <cx:pt idx="4774">3.5</cx:pt>
          <cx:pt idx="4775">2.5</cx:pt>
          <cx:pt idx="4776">2.5</cx:pt>
          <cx:pt idx="4777">2.5</cx:pt>
          <cx:pt idx="4778">3</cx:pt>
          <cx:pt idx="4779">2.5</cx:pt>
          <cx:pt idx="4780">4</cx:pt>
          <cx:pt idx="4781">3</cx:pt>
          <cx:pt idx="4782">4</cx:pt>
          <cx:pt idx="4783">4.5</cx:pt>
          <cx:pt idx="4784">4</cx:pt>
          <cx:pt idx="4785">4</cx:pt>
          <cx:pt idx="4786">3.5</cx:pt>
          <cx:pt idx="4787">3.5</cx:pt>
          <cx:pt idx="4788">4.5</cx:pt>
          <cx:pt idx="4789">4</cx:pt>
          <cx:pt idx="4790">5</cx:pt>
          <cx:pt idx="4791">3.5</cx:pt>
          <cx:pt idx="4792">3.5</cx:pt>
          <cx:pt idx="4793">3.5</cx:pt>
          <cx:pt idx="4794">3.5</cx:pt>
          <cx:pt idx="4795">2.5</cx:pt>
          <cx:pt idx="4796">3.5</cx:pt>
          <cx:pt idx="4797">4</cx:pt>
          <cx:pt idx="4798">3.5</cx:pt>
          <cx:pt idx="4799">3.5</cx:pt>
          <cx:pt idx="4800">3.5</cx:pt>
          <cx:pt idx="4801">2.5</cx:pt>
          <cx:pt idx="4802">3.5</cx:pt>
          <cx:pt idx="4803">1.5</cx:pt>
          <cx:pt idx="4804">3</cx:pt>
          <cx:pt idx="4805">5</cx:pt>
          <cx:pt idx="4806">3.5</cx:pt>
          <cx:pt idx="4807">4.5</cx:pt>
          <cx:pt idx="4808">4.5</cx:pt>
          <cx:pt idx="4809">4.5</cx:pt>
          <cx:pt idx="4810">3</cx:pt>
          <cx:pt idx="4811">3</cx:pt>
          <cx:pt idx="4812">3.5</cx:pt>
          <cx:pt idx="4813">3</cx:pt>
          <cx:pt idx="4814">4</cx:pt>
          <cx:pt idx="4815">3.5</cx:pt>
          <cx:pt idx="4816">4</cx:pt>
          <cx:pt idx="4817">4.5</cx:pt>
          <cx:pt idx="4818">4</cx:pt>
          <cx:pt idx="4819">4</cx:pt>
          <cx:pt idx="4820">3.5</cx:pt>
          <cx:pt idx="4821">3.5</cx:pt>
          <cx:pt idx="4822">3</cx:pt>
          <cx:pt idx="4823">4</cx:pt>
          <cx:pt idx="4824">4</cx:pt>
          <cx:pt idx="4825">4</cx:pt>
          <cx:pt idx="4826">4</cx:pt>
          <cx:pt idx="4827">3.5</cx:pt>
          <cx:pt idx="4828">3.5</cx:pt>
          <cx:pt idx="4829">3.5</cx:pt>
          <cx:pt idx="4830">3</cx:pt>
          <cx:pt idx="4831">4</cx:pt>
          <cx:pt idx="4832">4</cx:pt>
          <cx:pt idx="4833">4</cx:pt>
          <cx:pt idx="4834">3.5</cx:pt>
          <cx:pt idx="4835">4</cx:pt>
          <cx:pt idx="4836">3.5</cx:pt>
          <cx:pt idx="4837">4</cx:pt>
          <cx:pt idx="4838">3.5</cx:pt>
          <cx:pt idx="4839">4</cx:pt>
          <cx:pt idx="4840">3.5</cx:pt>
          <cx:pt idx="4841">4</cx:pt>
          <cx:pt idx="4842">3.5</cx:pt>
          <cx:pt idx="4843">3.5</cx:pt>
          <cx:pt idx="4844">3.5</cx:pt>
          <cx:pt idx="4845">4</cx:pt>
          <cx:pt idx="4846">3.5</cx:pt>
          <cx:pt idx="4847">3</cx:pt>
          <cx:pt idx="4848">2</cx:pt>
          <cx:pt idx="4849">3.5</cx:pt>
          <cx:pt idx="4850">4.5</cx:pt>
          <cx:pt idx="4851">4.5</cx:pt>
          <cx:pt idx="4852">2.5</cx:pt>
          <cx:pt idx="4853">4.5</cx:pt>
          <cx:pt idx="4854">4</cx:pt>
          <cx:pt idx="4855">3</cx:pt>
          <cx:pt idx="4856">3</cx:pt>
          <cx:pt idx="4857">5</cx:pt>
          <cx:pt idx="4858">3.5</cx:pt>
          <cx:pt idx="4859">3</cx:pt>
          <cx:pt idx="4860">4</cx:pt>
          <cx:pt idx="4861">4</cx:pt>
          <cx:pt idx="4862">3.5</cx:pt>
          <cx:pt idx="4863">4.5</cx:pt>
          <cx:pt idx="4864">3.5</cx:pt>
          <cx:pt idx="4865">3</cx:pt>
          <cx:pt idx="4866">3</cx:pt>
          <cx:pt idx="4867">3.5</cx:pt>
          <cx:pt idx="4868">2</cx:pt>
          <cx:pt idx="4869">4</cx:pt>
          <cx:pt idx="4870">4.5</cx:pt>
          <cx:pt idx="4871">4</cx:pt>
          <cx:pt idx="4872">4</cx:pt>
          <cx:pt idx="4873">3.5</cx:pt>
          <cx:pt idx="4874">3.5</cx:pt>
          <cx:pt idx="4875">4.5</cx:pt>
          <cx:pt idx="4876">4</cx:pt>
          <cx:pt idx="4877">3.5</cx:pt>
          <cx:pt idx="4878">3</cx:pt>
          <cx:pt idx="4879">3.5</cx:pt>
          <cx:pt idx="4880">4.5</cx:pt>
          <cx:pt idx="4881">3</cx:pt>
          <cx:pt idx="4882">4</cx:pt>
          <cx:pt idx="4883">4</cx:pt>
          <cx:pt idx="4884">4</cx:pt>
          <cx:pt idx="4885">3.5</cx:pt>
          <cx:pt idx="4886">4</cx:pt>
          <cx:pt idx="4887">2</cx:pt>
          <cx:pt idx="4888">3</cx:pt>
          <cx:pt idx="4889">4</cx:pt>
          <cx:pt idx="4890">4.5</cx:pt>
          <cx:pt idx="4891">4.5</cx:pt>
          <cx:pt idx="4892">5</cx:pt>
          <cx:pt idx="4893">4.5</cx:pt>
          <cx:pt idx="4894">4</cx:pt>
          <cx:pt idx="4895">4</cx:pt>
          <cx:pt idx="4896">4.5</cx:pt>
          <cx:pt idx="4897">4</cx:pt>
          <cx:pt idx="4898">3.5</cx:pt>
          <cx:pt idx="4899">4</cx:pt>
          <cx:pt idx="4900">4</cx:pt>
          <cx:pt idx="4901">4</cx:pt>
          <cx:pt idx="4902">3.5</cx:pt>
          <cx:pt idx="4903">4</cx:pt>
          <cx:pt idx="4904">4</cx:pt>
          <cx:pt idx="4905">4</cx:pt>
          <cx:pt idx="4906">5</cx:pt>
          <cx:pt idx="4907">4</cx:pt>
          <cx:pt idx="4908">4.5</cx:pt>
          <cx:pt idx="4909">4</cx:pt>
          <cx:pt idx="4910">4.5</cx:pt>
          <cx:pt idx="4911">4</cx:pt>
          <cx:pt idx="4912">4</cx:pt>
          <cx:pt idx="4913">4</cx:pt>
          <cx:pt idx="4914">3.5</cx:pt>
          <cx:pt idx="4915">3.5</cx:pt>
          <cx:pt idx="4916">4</cx:pt>
          <cx:pt idx="4917">4</cx:pt>
          <cx:pt idx="4918">3</cx:pt>
          <cx:pt idx="4919">3.5</cx:pt>
          <cx:pt idx="4920">3.5</cx:pt>
          <cx:pt idx="4921">3</cx:pt>
          <cx:pt idx="4922">3</cx:pt>
          <cx:pt idx="4923">4</cx:pt>
          <cx:pt idx="4924">4</cx:pt>
          <cx:pt idx="4925">3.5</cx:pt>
          <cx:pt idx="4926">5</cx:pt>
          <cx:pt idx="4927">3.5</cx:pt>
          <cx:pt idx="4928">4</cx:pt>
          <cx:pt idx="4929">3.5</cx:pt>
          <cx:pt idx="4930">4</cx:pt>
          <cx:pt idx="4931">3.5</cx:pt>
          <cx:pt idx="4932">2</cx:pt>
          <cx:pt idx="4933">2.5</cx:pt>
          <cx:pt idx="4934">2</cx:pt>
          <cx:pt idx="4935">2.5</cx:pt>
          <cx:pt idx="4936">2.5</cx:pt>
          <cx:pt idx="4937">4</cx:pt>
          <cx:pt idx="4938">2</cx:pt>
          <cx:pt idx="4939">3</cx:pt>
          <cx:pt idx="4940">3</cx:pt>
          <cx:pt idx="4941">3</cx:pt>
          <cx:pt idx="4942">2.5</cx:pt>
          <cx:pt idx="4943">3.5</cx:pt>
          <cx:pt idx="4944">2.5</cx:pt>
          <cx:pt idx="4945">2.5</cx:pt>
          <cx:pt idx="4946">2.5</cx:pt>
          <cx:pt idx="4947">2</cx:pt>
          <cx:pt idx="4948">2</cx:pt>
          <cx:pt idx="4949">2.5</cx:pt>
          <cx:pt idx="4950">2.5</cx:pt>
          <cx:pt idx="4951">4</cx:pt>
          <cx:pt idx="4952">4</cx:pt>
          <cx:pt idx="4953">4</cx:pt>
          <cx:pt idx="4954">4</cx:pt>
          <cx:pt idx="4955">4</cx:pt>
          <cx:pt idx="4956">4</cx:pt>
          <cx:pt idx="4957">4</cx:pt>
          <cx:pt idx="4958">4.5</cx:pt>
          <cx:pt idx="4959">4</cx:pt>
          <cx:pt idx="4960">3.5</cx:pt>
          <cx:pt idx="4961">4</cx:pt>
          <cx:pt idx="4962">4.5</cx:pt>
          <cx:pt idx="4963">3.5</cx:pt>
          <cx:pt idx="4964">4</cx:pt>
          <cx:pt idx="4965">3.5</cx:pt>
          <cx:pt idx="4966">3</cx:pt>
          <cx:pt idx="4967">2</cx:pt>
          <cx:pt idx="4968">4</cx:pt>
          <cx:pt idx="4969">3.5</cx:pt>
          <cx:pt idx="4970">3.5</cx:pt>
          <cx:pt idx="4971">3.5</cx:pt>
          <cx:pt idx="4972">3</cx:pt>
          <cx:pt idx="4973">2.5</cx:pt>
          <cx:pt idx="4974">4</cx:pt>
          <cx:pt idx="4975">4</cx:pt>
          <cx:pt idx="4976">3</cx:pt>
          <cx:pt idx="4977">2.5</cx:pt>
          <cx:pt idx="4978">2.5</cx:pt>
          <cx:pt idx="4979">4</cx:pt>
          <cx:pt idx="4980">3</cx:pt>
          <cx:pt idx="4981">2</cx:pt>
          <cx:pt idx="4982">2</cx:pt>
          <cx:pt idx="4983">4</cx:pt>
          <cx:pt idx="4984">3.5</cx:pt>
          <cx:pt idx="4985">2.5</cx:pt>
          <cx:pt idx="4986">2</cx:pt>
          <cx:pt idx="4987">2.5</cx:pt>
          <cx:pt idx="4988">4.5</cx:pt>
          <cx:pt idx="4989">4.5</cx:pt>
          <cx:pt idx="4990">4.5</cx:pt>
          <cx:pt idx="4991">4</cx:pt>
          <cx:pt idx="4992">4</cx:pt>
          <cx:pt idx="4993">3.5</cx:pt>
          <cx:pt idx="4994">4</cx:pt>
          <cx:pt idx="4995">4</cx:pt>
          <cx:pt idx="4996">4</cx:pt>
          <cx:pt idx="4997">3.5</cx:pt>
          <cx:pt idx="4998">4.5</cx:pt>
          <cx:pt idx="4999">4.5</cx:pt>
          <cx:pt idx="5000">4</cx:pt>
          <cx:pt idx="5001">4</cx:pt>
          <cx:pt idx="5002">4.5</cx:pt>
          <cx:pt idx="5003">3.5</cx:pt>
          <cx:pt idx="5004">4</cx:pt>
          <cx:pt idx="5005">4</cx:pt>
          <cx:pt idx="5006">4</cx:pt>
          <cx:pt idx="5007">4</cx:pt>
          <cx:pt idx="5008">4</cx:pt>
          <cx:pt idx="5009">4</cx:pt>
          <cx:pt idx="5010">3.5</cx:pt>
          <cx:pt idx="5011">4.5</cx:pt>
          <cx:pt idx="5012">3.5</cx:pt>
          <cx:pt idx="5013">4</cx:pt>
          <cx:pt idx="5014">4</cx:pt>
          <cx:pt idx="5015">3.5</cx:pt>
          <cx:pt idx="5016">4</cx:pt>
          <cx:pt idx="5017">4.5</cx:pt>
          <cx:pt idx="5018">4</cx:pt>
          <cx:pt idx="5019">4.5</cx:pt>
          <cx:pt idx="5020">4</cx:pt>
          <cx:pt idx="5021">3.5</cx:pt>
          <cx:pt idx="5022">3.5</cx:pt>
          <cx:pt idx="5023">3.5</cx:pt>
          <cx:pt idx="5024">3.5</cx:pt>
          <cx:pt idx="5025">4</cx:pt>
          <cx:pt idx="5026">2.5</cx:pt>
          <cx:pt idx="5027">3.5</cx:pt>
          <cx:pt idx="5028">3.5</cx:pt>
          <cx:pt idx="5029">3</cx:pt>
          <cx:pt idx="5030">3</cx:pt>
          <cx:pt idx="5031">3</cx:pt>
          <cx:pt idx="5032">3.5</cx:pt>
          <cx:pt idx="5033">2.5</cx:pt>
          <cx:pt idx="5034">4.5</cx:pt>
          <cx:pt idx="5035">4</cx:pt>
          <cx:pt idx="5036">4.5</cx:pt>
          <cx:pt idx="5037">4</cx:pt>
          <cx:pt idx="5038">4.5</cx:pt>
          <cx:pt idx="5039">4</cx:pt>
          <cx:pt idx="5040">4.5</cx:pt>
          <cx:pt idx="5041">4</cx:pt>
          <cx:pt idx="5042">3.5</cx:pt>
          <cx:pt idx="5043">4</cx:pt>
          <cx:pt idx="5044">4</cx:pt>
          <cx:pt idx="5045">4</cx:pt>
          <cx:pt idx="5046">3.5</cx:pt>
          <cx:pt idx="5047">2</cx:pt>
          <cx:pt idx="5048">5</cx:pt>
          <cx:pt idx="5049">2</cx:pt>
          <cx:pt idx="5050">4.5</cx:pt>
          <cx:pt idx="5051">3</cx:pt>
          <cx:pt idx="5052">3.5</cx:pt>
          <cx:pt idx="5053">4</cx:pt>
          <cx:pt idx="5054">4.5</cx:pt>
          <cx:pt idx="5055">4.5</cx:pt>
          <cx:pt idx="5056">4</cx:pt>
          <cx:pt idx="5057">4</cx:pt>
          <cx:pt idx="5058">4</cx:pt>
          <cx:pt idx="5059">4.5</cx:pt>
          <cx:pt idx="5060">4.5</cx:pt>
          <cx:pt idx="5061">4.5</cx:pt>
          <cx:pt idx="5062">4</cx:pt>
          <cx:pt idx="5063">4</cx:pt>
          <cx:pt idx="5064">3.5</cx:pt>
          <cx:pt idx="5065">4</cx:pt>
          <cx:pt idx="5066">4</cx:pt>
          <cx:pt idx="5067">4.5</cx:pt>
          <cx:pt idx="5068">3.5</cx:pt>
          <cx:pt idx="5069">4</cx:pt>
          <cx:pt idx="5070">3.5</cx:pt>
          <cx:pt idx="5071">4.5</cx:pt>
          <cx:pt idx="5072">3.5</cx:pt>
          <cx:pt idx="5073">3.5</cx:pt>
          <cx:pt idx="5074">3.5</cx:pt>
          <cx:pt idx="5075">4</cx:pt>
          <cx:pt idx="5076">3.5</cx:pt>
          <cx:pt idx="5077">4</cx:pt>
          <cx:pt idx="5078">2</cx:pt>
          <cx:pt idx="5079">2.5</cx:pt>
          <cx:pt idx="5080">3</cx:pt>
          <cx:pt idx="5081">3.5</cx:pt>
          <cx:pt idx="5082">3</cx:pt>
          <cx:pt idx="5083">4</cx:pt>
          <cx:pt idx="5084">4.5</cx:pt>
          <cx:pt idx="5085">3.5</cx:pt>
          <cx:pt idx="5086">4</cx:pt>
          <cx:pt idx="5087">4</cx:pt>
          <cx:pt idx="5088">4</cx:pt>
          <cx:pt idx="5089">3.5</cx:pt>
          <cx:pt idx="5090">3.5</cx:pt>
          <cx:pt idx="5091">4.5</cx:pt>
          <cx:pt idx="5092">4</cx:pt>
          <cx:pt idx="5093">3.5</cx:pt>
          <cx:pt idx="5094">4</cx:pt>
          <cx:pt idx="5095">4</cx:pt>
          <cx:pt idx="5096">4.5</cx:pt>
          <cx:pt idx="5097">4</cx:pt>
          <cx:pt idx="5098">4</cx:pt>
          <cx:pt idx="5099">4.5</cx:pt>
          <cx:pt idx="5100">3.5</cx:pt>
          <cx:pt idx="5101">4.5</cx:pt>
          <cx:pt idx="5102">4.5</cx:pt>
          <cx:pt idx="5103">3.5</cx:pt>
          <cx:pt idx="5104">3.5</cx:pt>
          <cx:pt idx="5105">3.5</cx:pt>
          <cx:pt idx="5106">3.5</cx:pt>
          <cx:pt idx="5107">3.5</cx:pt>
          <cx:pt idx="5108">4</cx:pt>
          <cx:pt idx="5109">2.5</cx:pt>
          <cx:pt idx="5110">3.5</cx:pt>
          <cx:pt idx="5111">4</cx:pt>
          <cx:pt idx="5112">3.5</cx:pt>
          <cx:pt idx="5113">3</cx:pt>
          <cx:pt idx="5114">4</cx:pt>
          <cx:pt idx="5115">4</cx:pt>
          <cx:pt idx="5116">4.5</cx:pt>
          <cx:pt idx="5117">4.5</cx:pt>
          <cx:pt idx="5118">4</cx:pt>
          <cx:pt idx="5119">4</cx:pt>
          <cx:pt idx="5120">4.5</cx:pt>
          <cx:pt idx="5121">4</cx:pt>
          <cx:pt idx="5122">3.5</cx:pt>
          <cx:pt idx="5123">3.5</cx:pt>
          <cx:pt idx="5124">4.5</cx:pt>
          <cx:pt idx="5125">3.5</cx:pt>
          <cx:pt idx="5126">3.5</cx:pt>
          <cx:pt idx="5127">4</cx:pt>
          <cx:pt idx="5128">3.5</cx:pt>
          <cx:pt idx="5129">3</cx:pt>
          <cx:pt idx="5130">4</cx:pt>
          <cx:pt idx="5131">4</cx:pt>
          <cx:pt idx="5132">4.5</cx:pt>
          <cx:pt idx="5133">4.5</cx:pt>
          <cx:pt idx="5134">5</cx:pt>
          <cx:pt idx="5135">4.5</cx:pt>
          <cx:pt idx="5136">4</cx:pt>
          <cx:pt idx="5137">4</cx:pt>
          <cx:pt idx="5138">4</cx:pt>
          <cx:pt idx="5139">4</cx:pt>
          <cx:pt idx="5140">4</cx:pt>
          <cx:pt idx="5141">4.5</cx:pt>
          <cx:pt idx="5142">3.5</cx:pt>
          <cx:pt idx="5143">4</cx:pt>
          <cx:pt idx="5144">4.5</cx:pt>
          <cx:pt idx="5145">4</cx:pt>
          <cx:pt idx="5146">4</cx:pt>
          <cx:pt idx="5147">4</cx:pt>
          <cx:pt idx="5148">4.5</cx:pt>
          <cx:pt idx="5149">4.5</cx:pt>
          <cx:pt idx="5150">4</cx:pt>
          <cx:pt idx="5151">3.5</cx:pt>
          <cx:pt idx="5152">4.5</cx:pt>
          <cx:pt idx="5153">4</cx:pt>
          <cx:pt idx="5154">4</cx:pt>
          <cx:pt idx="5155">4.5</cx:pt>
          <cx:pt idx="5156">4</cx:pt>
          <cx:pt idx="5157">4</cx:pt>
          <cx:pt idx="5158">4.5</cx:pt>
          <cx:pt idx="5159">4.5</cx:pt>
          <cx:pt idx="5160">4</cx:pt>
          <cx:pt idx="5161">3.5</cx:pt>
          <cx:pt idx="5162">3.5</cx:pt>
          <cx:pt idx="5163">3.5</cx:pt>
          <cx:pt idx="5164">3.5</cx:pt>
          <cx:pt idx="5165">2.5</cx:pt>
          <cx:pt idx="5166">3.5</cx:pt>
          <cx:pt idx="5167">3.5</cx:pt>
          <cx:pt idx="5168">4.5</cx:pt>
          <cx:pt idx="5169">3.5</cx:pt>
          <cx:pt idx="5170">3.5</cx:pt>
          <cx:pt idx="5171">4</cx:pt>
          <cx:pt idx="5172">3.5</cx:pt>
          <cx:pt idx="5173">3</cx:pt>
          <cx:pt idx="5174">3.5</cx:pt>
          <cx:pt idx="5175">3.5</cx:pt>
          <cx:pt idx="5176">3.5</cx:pt>
          <cx:pt idx="5177">4</cx:pt>
          <cx:pt idx="5178">3.5</cx:pt>
          <cx:pt idx="5179">3</cx:pt>
          <cx:pt idx="5180">2</cx:pt>
          <cx:pt idx="5181">2</cx:pt>
          <cx:pt idx="5182">5</cx:pt>
          <cx:pt idx="5183">4</cx:pt>
          <cx:pt idx="5184">4.5</cx:pt>
          <cx:pt idx="5185">4.5</cx:pt>
          <cx:pt idx="5186">4</cx:pt>
          <cx:pt idx="5187">4</cx:pt>
          <cx:pt idx="5188">4</cx:pt>
          <cx:pt idx="5189">4.5</cx:pt>
          <cx:pt idx="5190">4.5</cx:pt>
          <cx:pt idx="5191">4.5</cx:pt>
          <cx:pt idx="5192">4</cx:pt>
          <cx:pt idx="5193">3.5</cx:pt>
          <cx:pt idx="5194">3.5</cx:pt>
          <cx:pt idx="5195">4</cx:pt>
          <cx:pt idx="5196">3.5</cx:pt>
          <cx:pt idx="5197">4.5</cx:pt>
          <cx:pt idx="5198">4</cx:pt>
          <cx:pt idx="5199">4</cx:pt>
          <cx:pt idx="5200">3.5</cx:pt>
          <cx:pt idx="5201">3.5</cx:pt>
          <cx:pt idx="5202">4</cx:pt>
          <cx:pt idx="5203">3.5</cx:pt>
          <cx:pt idx="5204">3.5</cx:pt>
          <cx:pt idx="5205">3.5</cx:pt>
          <cx:pt idx="5206">3.5</cx:pt>
          <cx:pt idx="5207">2.5</cx:pt>
          <cx:pt idx="5208">3.5</cx:pt>
          <cx:pt idx="5209">3.5</cx:pt>
          <cx:pt idx="5210">3</cx:pt>
          <cx:pt idx="5211">2</cx:pt>
          <cx:pt idx="5212">4</cx:pt>
          <cx:pt idx="5213">4.5</cx:pt>
          <cx:pt idx="5214">4.5</cx:pt>
          <cx:pt idx="5215">3.5</cx:pt>
          <cx:pt idx="5216">4</cx:pt>
          <cx:pt idx="5217">3.5</cx:pt>
          <cx:pt idx="5218">2.5</cx:pt>
          <cx:pt idx="5219">2</cx:pt>
          <cx:pt idx="5220">4.5</cx:pt>
          <cx:pt idx="5221">4</cx:pt>
          <cx:pt idx="5222">4.5</cx:pt>
          <cx:pt idx="5223">4.5</cx:pt>
          <cx:pt idx="5224">4.5</cx:pt>
          <cx:pt idx="5225">4.5</cx:pt>
          <cx:pt idx="5226">4</cx:pt>
          <cx:pt idx="5227">4</cx:pt>
          <cx:pt idx="5228">4</cx:pt>
          <cx:pt idx="5229">3.5</cx:pt>
          <cx:pt idx="5230">3.5</cx:pt>
          <cx:pt idx="5231">3.5</cx:pt>
          <cx:pt idx="5232">4</cx:pt>
          <cx:pt idx="5233">4</cx:pt>
          <cx:pt idx="5234">4</cx:pt>
          <cx:pt idx="5235">4</cx:pt>
          <cx:pt idx="5236">4</cx:pt>
          <cx:pt idx="5237">4</cx:pt>
          <cx:pt idx="5238">4.5</cx:pt>
          <cx:pt idx="5239">4</cx:pt>
          <cx:pt idx="5240">3.5</cx:pt>
          <cx:pt idx="5241">4</cx:pt>
          <cx:pt idx="5242">5</cx:pt>
          <cx:pt idx="5243">4</cx:pt>
          <cx:pt idx="5244">3.5</cx:pt>
          <cx:pt idx="5245">2.5</cx:pt>
          <cx:pt idx="5246">4</cx:pt>
          <cx:pt idx="5247">4</cx:pt>
          <cx:pt idx="5248">4</cx:pt>
          <cx:pt idx="5249">3.5</cx:pt>
          <cx:pt idx="5250">3</cx:pt>
          <cx:pt idx="5251">3.5</cx:pt>
          <cx:pt idx="5252">4</cx:pt>
          <cx:pt idx="5253">4</cx:pt>
          <cx:pt idx="5254">4</cx:pt>
          <cx:pt idx="5255">4</cx:pt>
          <cx:pt idx="5256">3</cx:pt>
          <cx:pt idx="5257">4</cx:pt>
          <cx:pt idx="5258">3</cx:pt>
          <cx:pt idx="5259">3.5</cx:pt>
          <cx:pt idx="5260">2.5</cx:pt>
          <cx:pt idx="5261">4</cx:pt>
          <cx:pt idx="5262">3.5</cx:pt>
          <cx:pt idx="5263">3.5</cx:pt>
          <cx:pt idx="5264">4</cx:pt>
          <cx:pt idx="5265">4</cx:pt>
          <cx:pt idx="5266">3</cx:pt>
          <cx:pt idx="5267">3.5</cx:pt>
          <cx:pt idx="5268">3.5</cx:pt>
          <cx:pt idx="5269">2.5</cx:pt>
          <cx:pt idx="5270">3.5</cx:pt>
          <cx:pt idx="5271">3.5</cx:pt>
          <cx:pt idx="5272">3.5</cx:pt>
          <cx:pt idx="5273">2</cx:pt>
          <cx:pt idx="5274">3</cx:pt>
          <cx:pt idx="5275">3.5</cx:pt>
          <cx:pt idx="5276">2.5</cx:pt>
          <cx:pt idx="5277">3</cx:pt>
          <cx:pt idx="5278">3</cx:pt>
          <cx:pt idx="5279">2</cx:pt>
          <cx:pt idx="5280">3</cx:pt>
          <cx:pt idx="5281">3</cx:pt>
          <cx:pt idx="5282">4</cx:pt>
          <cx:pt idx="5283">4</cx:pt>
          <cx:pt idx="5284">4.5</cx:pt>
          <cx:pt idx="5285">4.5</cx:pt>
          <cx:pt idx="5286">4</cx:pt>
          <cx:pt idx="5287">3.5</cx:pt>
          <cx:pt idx="5288">4</cx:pt>
          <cx:pt idx="5289">4</cx:pt>
          <cx:pt idx="5290">4.5</cx:pt>
          <cx:pt idx="5291">4</cx:pt>
          <cx:pt idx="5292">3</cx:pt>
          <cx:pt idx="5293">3.5</cx:pt>
          <cx:pt idx="5294">3.5</cx:pt>
          <cx:pt idx="5295">2.5</cx:pt>
          <cx:pt idx="5296">4</cx:pt>
          <cx:pt idx="5297">3.5</cx:pt>
          <cx:pt idx="5298">2.5</cx:pt>
          <cx:pt idx="5299">3.5</cx:pt>
          <cx:pt idx="5300">3</cx:pt>
          <cx:pt idx="5301">3.5</cx:pt>
          <cx:pt idx="5302">2.5</cx:pt>
          <cx:pt idx="5303">2.5</cx:pt>
          <cx:pt idx="5304">3.5</cx:pt>
          <cx:pt idx="5305">3.5</cx:pt>
          <cx:pt idx="5306">3</cx:pt>
          <cx:pt idx="5307">2.5</cx:pt>
          <cx:pt idx="5308">4</cx:pt>
          <cx:pt idx="5309">4</cx:pt>
          <cx:pt idx="5310">4</cx:pt>
          <cx:pt idx="5311">4</cx:pt>
          <cx:pt idx="5312">4.5</cx:pt>
          <cx:pt idx="5313">4</cx:pt>
          <cx:pt idx="5314">3.5</cx:pt>
          <cx:pt idx="5315">4</cx:pt>
          <cx:pt idx="5316">4</cx:pt>
          <cx:pt idx="5317">4</cx:pt>
          <cx:pt idx="5318">4</cx:pt>
          <cx:pt idx="5319">4</cx:pt>
          <cx:pt idx="5320">4</cx:pt>
          <cx:pt idx="5321">4</cx:pt>
          <cx:pt idx="5322">3.5</cx:pt>
          <cx:pt idx="5323">4</cx:pt>
          <cx:pt idx="5324">4</cx:pt>
          <cx:pt idx="5325">4</cx:pt>
          <cx:pt idx="5326">4</cx:pt>
          <cx:pt idx="5327">3.5</cx:pt>
          <cx:pt idx="5328">4</cx:pt>
          <cx:pt idx="5329">4</cx:pt>
          <cx:pt idx="5330">3.5</cx:pt>
          <cx:pt idx="5331">4</cx:pt>
          <cx:pt idx="5332">4</cx:pt>
          <cx:pt idx="5333">5</cx:pt>
          <cx:pt idx="5334">3</cx:pt>
          <cx:pt idx="5335">4</cx:pt>
          <cx:pt idx="5336">3.5</cx:pt>
          <cx:pt idx="5337">4.5</cx:pt>
          <cx:pt idx="5338">4</cx:pt>
          <cx:pt idx="5339">4.5</cx:pt>
          <cx:pt idx="5340">4.5</cx:pt>
          <cx:pt idx="5341">4</cx:pt>
          <cx:pt idx="5342">4</cx:pt>
          <cx:pt idx="5343">4</cx:pt>
          <cx:pt idx="5344">4.5</cx:pt>
          <cx:pt idx="5345">3.5</cx:pt>
          <cx:pt idx="5346">4.5</cx:pt>
          <cx:pt idx="5347">4</cx:pt>
          <cx:pt idx="5348">3.5</cx:pt>
          <cx:pt idx="5349">4</cx:pt>
          <cx:pt idx="5350">3.5</cx:pt>
          <cx:pt idx="5351">4.5</cx:pt>
          <cx:pt idx="5352">4.5</cx:pt>
          <cx:pt idx="5353">4</cx:pt>
          <cx:pt idx="5354">4.5</cx:pt>
          <cx:pt idx="5355">4</cx:pt>
          <cx:pt idx="5356">4</cx:pt>
          <cx:pt idx="5357">4</cx:pt>
          <cx:pt idx="5358">4.5</cx:pt>
          <cx:pt idx="5359">4</cx:pt>
          <cx:pt idx="5360">4</cx:pt>
          <cx:pt idx="5361">4</cx:pt>
          <cx:pt idx="5362">3.5</cx:pt>
          <cx:pt idx="5363">3.5</cx:pt>
          <cx:pt idx="5364">4.5</cx:pt>
          <cx:pt idx="5365">4</cx:pt>
          <cx:pt idx="5366">3.5</cx:pt>
          <cx:pt idx="5367">5</cx:pt>
          <cx:pt idx="5368">4</cx:pt>
          <cx:pt idx="5369">4</cx:pt>
          <cx:pt idx="5370">4</cx:pt>
          <cx:pt idx="5371">4</cx:pt>
          <cx:pt idx="5372">3</cx:pt>
          <cx:pt idx="5373">4</cx:pt>
          <cx:pt idx="5374">4.5</cx:pt>
          <cx:pt idx="5375">3.5</cx:pt>
          <cx:pt idx="5376">3</cx:pt>
          <cx:pt idx="5377">4</cx:pt>
          <cx:pt idx="5378">3.5</cx:pt>
          <cx:pt idx="5379">4.5</cx:pt>
          <cx:pt idx="5380">2</cx:pt>
          <cx:pt idx="5381">4</cx:pt>
          <cx:pt idx="5382">4</cx:pt>
          <cx:pt idx="5383">3.5</cx:pt>
          <cx:pt idx="5384">3</cx:pt>
          <cx:pt idx="5385">3.5</cx:pt>
          <cx:pt idx="5386">3.5</cx:pt>
          <cx:pt idx="5387">3.5</cx:pt>
          <cx:pt idx="5388">4</cx:pt>
          <cx:pt idx="5389">4.5</cx:pt>
          <cx:pt idx="5390">4.5</cx:pt>
          <cx:pt idx="5391">4.5</cx:pt>
          <cx:pt idx="5392">4</cx:pt>
          <cx:pt idx="5393">4</cx:pt>
          <cx:pt idx="5394">3.5</cx:pt>
          <cx:pt idx="5395">4</cx:pt>
          <cx:pt idx="5396">3.5</cx:pt>
          <cx:pt idx="5397">4</cx:pt>
          <cx:pt idx="5398">5</cx:pt>
          <cx:pt idx="5399">3.5</cx:pt>
          <cx:pt idx="5400">5</cx:pt>
          <cx:pt idx="5401">3.5</cx:pt>
          <cx:pt idx="5402">3.5</cx:pt>
          <cx:pt idx="5403">4</cx:pt>
          <cx:pt idx="5404">4</cx:pt>
          <cx:pt idx="5405">4</cx:pt>
          <cx:pt idx="5406">3.5</cx:pt>
          <cx:pt idx="5407">4</cx:pt>
          <cx:pt idx="5408">4</cx:pt>
          <cx:pt idx="5409">4</cx:pt>
          <cx:pt idx="5410">4</cx:pt>
          <cx:pt idx="5411">3.5</cx:pt>
          <cx:pt idx="5412">3.5</cx:pt>
          <cx:pt idx="5413">3</cx:pt>
          <cx:pt idx="5414">4</cx:pt>
          <cx:pt idx="5415">4</cx:pt>
          <cx:pt idx="5416">4</cx:pt>
          <cx:pt idx="5417">1</cx:pt>
          <cx:pt idx="5418">3.5</cx:pt>
          <cx:pt idx="5419">3.5</cx:pt>
          <cx:pt idx="5420">3.5</cx:pt>
          <cx:pt idx="5421">4</cx:pt>
          <cx:pt idx="5422">3</cx:pt>
          <cx:pt idx="5423">2.5</cx:pt>
          <cx:pt idx="5424">4</cx:pt>
          <cx:pt idx="5425">3.5</cx:pt>
          <cx:pt idx="5426">3.5</cx:pt>
          <cx:pt idx="5427">4</cx:pt>
          <cx:pt idx="5428">4</cx:pt>
          <cx:pt idx="5429">3.5</cx:pt>
          <cx:pt idx="5430">3.5</cx:pt>
          <cx:pt idx="5431">3.5</cx:pt>
          <cx:pt idx="5432">3</cx:pt>
          <cx:pt idx="5433">3.5</cx:pt>
          <cx:pt idx="5434">3</cx:pt>
          <cx:pt idx="5435">4</cx:pt>
          <cx:pt idx="5436">4.5</cx:pt>
          <cx:pt idx="5437">4</cx:pt>
          <cx:pt idx="5438">3.5</cx:pt>
          <cx:pt idx="5439">2</cx:pt>
          <cx:pt idx="5440">3.5</cx:pt>
          <cx:pt idx="5441">1</cx:pt>
          <cx:pt idx="5442">4</cx:pt>
          <cx:pt idx="5443">4</cx:pt>
          <cx:pt idx="5444">2</cx:pt>
          <cx:pt idx="5445">2.5</cx:pt>
          <cx:pt idx="5446">4.5</cx:pt>
          <cx:pt idx="5447">3</cx:pt>
          <cx:pt idx="5448">3</cx:pt>
          <cx:pt idx="5449">4</cx:pt>
          <cx:pt idx="5450">4</cx:pt>
          <cx:pt idx="5451">2.5</cx:pt>
          <cx:pt idx="5452">3</cx:pt>
          <cx:pt idx="5453">2.5</cx:pt>
          <cx:pt idx="5454">3.5</cx:pt>
          <cx:pt idx="5455">3.5</cx:pt>
          <cx:pt idx="5456">4.5</cx:pt>
          <cx:pt idx="5457">2.5</cx:pt>
          <cx:pt idx="5458">3.5</cx:pt>
          <cx:pt idx="5459">3.5</cx:pt>
          <cx:pt idx="5460">3</cx:pt>
          <cx:pt idx="5461">2</cx:pt>
          <cx:pt idx="5462">3</cx:pt>
          <cx:pt idx="5463">3.5</cx:pt>
          <cx:pt idx="5464">1</cx:pt>
          <cx:pt idx="5465">3.5</cx:pt>
          <cx:pt idx="5466">3</cx:pt>
          <cx:pt idx="5467">1</cx:pt>
          <cx:pt idx="5468">1</cx:pt>
          <cx:pt idx="5469">2.5</cx:pt>
          <cx:pt idx="5470">4.5</cx:pt>
          <cx:pt idx="5471">4</cx:pt>
          <cx:pt idx="5472">4</cx:pt>
          <cx:pt idx="5473">3</cx:pt>
          <cx:pt idx="5474">2.5</cx:pt>
          <cx:pt idx="5475">1</cx:pt>
          <cx:pt idx="5476">3.5</cx:pt>
          <cx:pt idx="5477">4.5</cx:pt>
          <cx:pt idx="5478">4</cx:pt>
          <cx:pt idx="5479">4</cx:pt>
          <cx:pt idx="5480">4</cx:pt>
          <cx:pt idx="5481">2</cx:pt>
          <cx:pt idx="5482">4</cx:pt>
          <cx:pt idx="5483">4</cx:pt>
          <cx:pt idx="5484">3</cx:pt>
          <cx:pt idx="5485">4</cx:pt>
          <cx:pt idx="5486">3.5</cx:pt>
          <cx:pt idx="5487">3</cx:pt>
          <cx:pt idx="5488">4</cx:pt>
          <cx:pt idx="5489">4</cx:pt>
          <cx:pt idx="5490">4</cx:pt>
          <cx:pt idx="5491">4</cx:pt>
          <cx:pt idx="5492">4</cx:pt>
          <cx:pt idx="5493">4.5</cx:pt>
          <cx:pt idx="5494">4</cx:pt>
          <cx:pt idx="5495">3.5</cx:pt>
          <cx:pt idx="5496">3.5</cx:pt>
          <cx:pt idx="5497">4.5</cx:pt>
          <cx:pt idx="5498">4.5</cx:pt>
          <cx:pt idx="5499">4</cx:pt>
          <cx:pt idx="5500">4</cx:pt>
          <cx:pt idx="5501">4</cx:pt>
          <cx:pt idx="5502">3</cx:pt>
          <cx:pt idx="5503">4.5</cx:pt>
          <cx:pt idx="5504">4</cx:pt>
          <cx:pt idx="5505">4</cx:pt>
          <cx:pt idx="5506">3.5</cx:pt>
          <cx:pt idx="5507">4</cx:pt>
          <cx:pt idx="5508">5</cx:pt>
          <cx:pt idx="5509">3.5</cx:pt>
          <cx:pt idx="5510">4</cx:pt>
          <cx:pt idx="5511">4.5</cx:pt>
          <cx:pt idx="5512">4.5</cx:pt>
          <cx:pt idx="5513">3.5</cx:pt>
          <cx:pt idx="5514">4.5</cx:pt>
          <cx:pt idx="5515">3</cx:pt>
          <cx:pt idx="5516">4</cx:pt>
          <cx:pt idx="5517">3.5</cx:pt>
          <cx:pt idx="5518">3.5</cx:pt>
          <cx:pt idx="5519">4</cx:pt>
          <cx:pt idx="5520">5</cx:pt>
          <cx:pt idx="5521">4</cx:pt>
          <cx:pt idx="5522">4</cx:pt>
          <cx:pt idx="5523">3.5</cx:pt>
          <cx:pt idx="5524">4</cx:pt>
          <cx:pt idx="5525">4</cx:pt>
          <cx:pt idx="5526">3.5</cx:pt>
          <cx:pt idx="5527">3.5</cx:pt>
          <cx:pt idx="5528">4</cx:pt>
          <cx:pt idx="5529">4</cx:pt>
          <cx:pt idx="5530">3.5</cx:pt>
          <cx:pt idx="5531">3.5</cx:pt>
          <cx:pt idx="5532">3</cx:pt>
          <cx:pt idx="5533">3.5</cx:pt>
          <cx:pt idx="5534">3.5</cx:pt>
          <cx:pt idx="5535">3.5</cx:pt>
          <cx:pt idx="5536">3.5</cx:pt>
          <cx:pt idx="5537">4.5</cx:pt>
          <cx:pt idx="5538">4</cx:pt>
          <cx:pt idx="5539">2.5</cx:pt>
          <cx:pt idx="5540">3</cx:pt>
          <cx:pt idx="5541">3</cx:pt>
          <cx:pt idx="5542">4</cx:pt>
          <cx:pt idx="5543">1</cx:pt>
          <cx:pt idx="5544">4</cx:pt>
          <cx:pt idx="5545">3.5</cx:pt>
          <cx:pt idx="5546">3.5</cx:pt>
          <cx:pt idx="5547">3</cx:pt>
          <cx:pt idx="5548">3</cx:pt>
          <cx:pt idx="5549">2.5</cx:pt>
          <cx:pt idx="5550">4.5</cx:pt>
          <cx:pt idx="5551">3.5</cx:pt>
          <cx:pt idx="5552">2.5</cx:pt>
          <cx:pt idx="5553">4</cx:pt>
          <cx:pt idx="5554">4.5</cx:pt>
          <cx:pt idx="5555">4</cx:pt>
          <cx:pt idx="5556">3.5</cx:pt>
          <cx:pt idx="5557">3</cx:pt>
          <cx:pt idx="5558">4.5</cx:pt>
          <cx:pt idx="5559">4</cx:pt>
          <cx:pt idx="5560">4</cx:pt>
          <cx:pt idx="5561">4</cx:pt>
          <cx:pt idx="5562">4</cx:pt>
          <cx:pt idx="5563">4</cx:pt>
          <cx:pt idx="5564">3.5</cx:pt>
          <cx:pt idx="5565">3.5</cx:pt>
          <cx:pt idx="5566">4</cx:pt>
          <cx:pt idx="5567">3.5</cx:pt>
          <cx:pt idx="5568">4</cx:pt>
          <cx:pt idx="5569">4.5</cx:pt>
          <cx:pt idx="5570">3.5</cx:pt>
          <cx:pt idx="5571">4</cx:pt>
          <cx:pt idx="5572">3.5</cx:pt>
          <cx:pt idx="5573">3.5</cx:pt>
          <cx:pt idx="5574">1</cx:pt>
          <cx:pt idx="5575">3.5</cx:pt>
          <cx:pt idx="5576">4</cx:pt>
          <cx:pt idx="5577">2.5</cx:pt>
          <cx:pt idx="5578">3.5</cx:pt>
          <cx:pt idx="5579">3.5</cx:pt>
          <cx:pt idx="5580">3.5</cx:pt>
          <cx:pt idx="5581">4.5</cx:pt>
          <cx:pt idx="5582">4</cx:pt>
          <cx:pt idx="5583">4</cx:pt>
          <cx:pt idx="5584">3</cx:pt>
          <cx:pt idx="5585">3.5</cx:pt>
          <cx:pt idx="5586">3.5</cx:pt>
          <cx:pt idx="5587">3.5</cx:pt>
          <cx:pt idx="5588">2</cx:pt>
          <cx:pt idx="5589">3.5</cx:pt>
          <cx:pt idx="5590">1</cx:pt>
          <cx:pt idx="5591">4</cx:pt>
          <cx:pt idx="5592">3</cx:pt>
          <cx:pt idx="5593">4</cx:pt>
          <cx:pt idx="5594">4</cx:pt>
          <cx:pt idx="5595">4</cx:pt>
          <cx:pt idx="5596">5</cx:pt>
          <cx:pt idx="5597">4</cx:pt>
          <cx:pt idx="5598">3.5</cx:pt>
          <cx:pt idx="5599">4</cx:pt>
          <cx:pt idx="5600">4</cx:pt>
          <cx:pt idx="5601">4</cx:pt>
          <cx:pt idx="5602">3.5</cx:pt>
          <cx:pt idx="5603">4</cx:pt>
          <cx:pt idx="5604">4</cx:pt>
          <cx:pt idx="5605">4</cx:pt>
          <cx:pt idx="5606">4</cx:pt>
          <cx:pt idx="5607">4.5</cx:pt>
          <cx:pt idx="5608">4</cx:pt>
          <cx:pt idx="5609">4</cx:pt>
          <cx:pt idx="5610">4</cx:pt>
          <cx:pt idx="5611">4</cx:pt>
          <cx:pt idx="5612">4.5</cx:pt>
          <cx:pt idx="5613">4</cx:pt>
          <cx:pt idx="5614">4</cx:pt>
          <cx:pt idx="5615">4</cx:pt>
          <cx:pt idx="5616">4</cx:pt>
          <cx:pt idx="5617">4</cx:pt>
          <cx:pt idx="5618">4</cx:pt>
          <cx:pt idx="5619">4</cx:pt>
          <cx:pt idx="5620">4</cx:pt>
          <cx:pt idx="5621">4</cx:pt>
          <cx:pt idx="5622">4</cx:pt>
          <cx:pt idx="5623">4</cx:pt>
          <cx:pt idx="5624">4.5</cx:pt>
          <cx:pt idx="5625">4</cx:pt>
          <cx:pt idx="5626">3.5</cx:pt>
          <cx:pt idx="5627">4</cx:pt>
          <cx:pt idx="5628">3.5</cx:pt>
          <cx:pt idx="5629">4.5</cx:pt>
          <cx:pt idx="5630">4</cx:pt>
          <cx:pt idx="5631">4.5</cx:pt>
          <cx:pt idx="5632">4</cx:pt>
          <cx:pt idx="5633">5</cx:pt>
          <cx:pt idx="5634">4.5</cx:pt>
          <cx:pt idx="5635">4</cx:pt>
          <cx:pt idx="5636">4</cx:pt>
          <cx:pt idx="5637">4</cx:pt>
          <cx:pt idx="5638">4.5</cx:pt>
          <cx:pt idx="5639">4.5</cx:pt>
          <cx:pt idx="5640">5</cx:pt>
          <cx:pt idx="5641">4</cx:pt>
          <cx:pt idx="5642">4</cx:pt>
          <cx:pt idx="5643">4</cx:pt>
          <cx:pt idx="5644">4.5</cx:pt>
          <cx:pt idx="5645">4</cx:pt>
          <cx:pt idx="5646">4.5</cx:pt>
          <cx:pt idx="5647">5</cx:pt>
          <cx:pt idx="5648">4</cx:pt>
          <cx:pt idx="5649">4</cx:pt>
          <cx:pt idx="5650">4</cx:pt>
          <cx:pt idx="5651">4</cx:pt>
          <cx:pt idx="5652">4</cx:pt>
          <cx:pt idx="5653">4.5</cx:pt>
          <cx:pt idx="5654">4</cx:pt>
          <cx:pt idx="5655">4</cx:pt>
          <cx:pt idx="5656">4</cx:pt>
          <cx:pt idx="5657">4</cx:pt>
          <cx:pt idx="5658">4</cx:pt>
          <cx:pt idx="5659">4.5</cx:pt>
          <cx:pt idx="5660">4</cx:pt>
          <cx:pt idx="5661">4</cx:pt>
          <cx:pt idx="5662">4</cx:pt>
          <cx:pt idx="5663">4</cx:pt>
          <cx:pt idx="5664">3.5</cx:pt>
          <cx:pt idx="5665">4</cx:pt>
          <cx:pt idx="5666">4.5</cx:pt>
          <cx:pt idx="5667">4</cx:pt>
          <cx:pt idx="5668">4.5</cx:pt>
          <cx:pt idx="5669">4</cx:pt>
          <cx:pt idx="5670">4</cx:pt>
          <cx:pt idx="5671">4</cx:pt>
          <cx:pt idx="5672">4.5</cx:pt>
          <cx:pt idx="5673">3.5</cx:pt>
          <cx:pt idx="5674">4</cx:pt>
          <cx:pt idx="5675">4.5</cx:pt>
          <cx:pt idx="5676">3.5</cx:pt>
          <cx:pt idx="5677">4</cx:pt>
          <cx:pt idx="5678">4.5</cx:pt>
          <cx:pt idx="5679">4</cx:pt>
          <cx:pt idx="5680">4</cx:pt>
          <cx:pt idx="5681">4</cx:pt>
          <cx:pt idx="5682">4.5</cx:pt>
          <cx:pt idx="5683">4</cx:pt>
          <cx:pt idx="5684">4</cx:pt>
          <cx:pt idx="5685">4</cx:pt>
          <cx:pt idx="5686">4</cx:pt>
          <cx:pt idx="5687">4</cx:pt>
          <cx:pt idx="5688">4</cx:pt>
          <cx:pt idx="5689">4.5</cx:pt>
          <cx:pt idx="5690">4</cx:pt>
          <cx:pt idx="5691">4.5</cx:pt>
          <cx:pt idx="5692">4</cx:pt>
          <cx:pt idx="5693">4</cx:pt>
          <cx:pt idx="5694">4.5</cx:pt>
          <cx:pt idx="5695">4</cx:pt>
          <cx:pt idx="5696">4.5</cx:pt>
          <cx:pt idx="5697">4</cx:pt>
          <cx:pt idx="5698">4</cx:pt>
          <cx:pt idx="5699">4</cx:pt>
          <cx:pt idx="5700">4</cx:pt>
          <cx:pt idx="5701">4</cx:pt>
          <cx:pt idx="5702">4.5</cx:pt>
          <cx:pt idx="5703">4</cx:pt>
          <cx:pt idx="5704">4.5</cx:pt>
          <cx:pt idx="5705">4</cx:pt>
          <cx:pt idx="5706">4</cx:pt>
          <cx:pt idx="5707">4</cx:pt>
          <cx:pt idx="5708">4</cx:pt>
          <cx:pt idx="5709">3.5</cx:pt>
          <cx:pt idx="5710">4</cx:pt>
          <cx:pt idx="5711">3.5</cx:pt>
          <cx:pt idx="5712">4</cx:pt>
          <cx:pt idx="5713">4.5</cx:pt>
          <cx:pt idx="5714">3.5</cx:pt>
          <cx:pt idx="5715">4</cx:pt>
          <cx:pt idx="5716">4</cx:pt>
          <cx:pt idx="5717">3.5</cx:pt>
          <cx:pt idx="5718">4</cx:pt>
          <cx:pt idx="5719">4</cx:pt>
          <cx:pt idx="5720">3.5</cx:pt>
          <cx:pt idx="5721">3.5</cx:pt>
          <cx:pt idx="5722">4.5</cx:pt>
          <cx:pt idx="5723">4.5</cx:pt>
          <cx:pt idx="5724">3.5</cx:pt>
          <cx:pt idx="5725">3.5</cx:pt>
          <cx:pt idx="5726">4</cx:pt>
          <cx:pt idx="5727">4.5</cx:pt>
          <cx:pt idx="5728">4</cx:pt>
          <cx:pt idx="5729">3.5</cx:pt>
          <cx:pt idx="5730">3.5</cx:pt>
          <cx:pt idx="5731">3.5</cx:pt>
          <cx:pt idx="5732">4</cx:pt>
          <cx:pt idx="5733">4</cx:pt>
          <cx:pt idx="5734">4</cx:pt>
          <cx:pt idx="5735">4</cx:pt>
          <cx:pt idx="5736">3.5</cx:pt>
          <cx:pt idx="5737">4</cx:pt>
          <cx:pt idx="5738">3.5</cx:pt>
          <cx:pt idx="5739">3.5</cx:pt>
          <cx:pt idx="5740">4</cx:pt>
          <cx:pt idx="5741">4.5</cx:pt>
          <cx:pt idx="5742">4</cx:pt>
          <cx:pt idx="5743">4.5</cx:pt>
          <cx:pt idx="5744">3.5</cx:pt>
          <cx:pt idx="5745">4</cx:pt>
          <cx:pt idx="5746">4.5</cx:pt>
          <cx:pt idx="5747">4</cx:pt>
          <cx:pt idx="5748">4</cx:pt>
          <cx:pt idx="5749">4.5</cx:pt>
          <cx:pt idx="5750">5</cx:pt>
          <cx:pt idx="5751">3</cx:pt>
          <cx:pt idx="5752">4</cx:pt>
          <cx:pt idx="5753">4</cx:pt>
          <cx:pt idx="5754">4</cx:pt>
          <cx:pt idx="5755">4.5</cx:pt>
          <cx:pt idx="5756">5</cx:pt>
          <cx:pt idx="5757">3.5</cx:pt>
          <cx:pt idx="5758">4</cx:pt>
          <cx:pt idx="5759">5</cx:pt>
          <cx:pt idx="5760">4</cx:pt>
          <cx:pt idx="5761">4</cx:pt>
          <cx:pt idx="5762">4</cx:pt>
          <cx:pt idx="5763">4</cx:pt>
          <cx:pt idx="5764">4</cx:pt>
          <cx:pt idx="5765">3.5</cx:pt>
          <cx:pt idx="5766">3.5</cx:pt>
          <cx:pt idx="5767">4</cx:pt>
          <cx:pt idx="5768">4</cx:pt>
          <cx:pt idx="5769">5</cx:pt>
          <cx:pt idx="5770">3</cx:pt>
          <cx:pt idx="5771">4.5</cx:pt>
          <cx:pt idx="5772">4</cx:pt>
          <cx:pt idx="5773">4</cx:pt>
          <cx:pt idx="5774">4.5</cx:pt>
          <cx:pt idx="5775">4</cx:pt>
          <cx:pt idx="5776">4</cx:pt>
          <cx:pt idx="5777">4</cx:pt>
          <cx:pt idx="5778">4</cx:pt>
          <cx:pt idx="5779">4</cx:pt>
          <cx:pt idx="5780">3.5</cx:pt>
          <cx:pt idx="5781">4</cx:pt>
          <cx:pt idx="5782">3</cx:pt>
          <cx:pt idx="5783">4.5</cx:pt>
          <cx:pt idx="5784">4</cx:pt>
          <cx:pt idx="5785">4</cx:pt>
          <cx:pt idx="5786">3.5</cx:pt>
          <cx:pt idx="5787">4</cx:pt>
          <cx:pt idx="5788">4</cx:pt>
          <cx:pt idx="5789">4.5</cx:pt>
          <cx:pt idx="5790">4</cx:pt>
          <cx:pt idx="5791">3.5</cx:pt>
          <cx:pt idx="5792">3.5</cx:pt>
          <cx:pt idx="5793">3.5</cx:pt>
          <cx:pt idx="5794">3.5</cx:pt>
          <cx:pt idx="5795">4.5</cx:pt>
          <cx:pt idx="5796">3.5</cx:pt>
          <cx:pt idx="5797">3.5</cx:pt>
          <cx:pt idx="5798">4</cx:pt>
          <cx:pt idx="5799">3.5</cx:pt>
          <cx:pt idx="5800">4.5</cx:pt>
          <cx:pt idx="5801">3.5</cx:pt>
          <cx:pt idx="5802">4</cx:pt>
          <cx:pt idx="5803">4.5</cx:pt>
          <cx:pt idx="5804">4</cx:pt>
          <cx:pt idx="5805">5</cx:pt>
          <cx:pt idx="5806">3.5</cx:pt>
          <cx:pt idx="5807">4</cx:pt>
          <cx:pt idx="5808">3.5</cx:pt>
          <cx:pt idx="5809">4</cx:pt>
          <cx:pt idx="5810">4.5</cx:pt>
          <cx:pt idx="5811">4</cx:pt>
          <cx:pt idx="5812">4</cx:pt>
          <cx:pt idx="5813">4</cx:pt>
          <cx:pt idx="5814">4.5</cx:pt>
          <cx:pt idx="5815">4</cx:pt>
          <cx:pt idx="5816">4.5</cx:pt>
          <cx:pt idx="5817">3.5</cx:pt>
          <cx:pt idx="5818">4</cx:pt>
          <cx:pt idx="5819">5</cx:pt>
          <cx:pt idx="5820">4</cx:pt>
          <cx:pt idx="5821">4</cx:pt>
          <cx:pt idx="5822">4</cx:pt>
          <cx:pt idx="5823">4</cx:pt>
          <cx:pt idx="5824">4.5</cx:pt>
          <cx:pt idx="5825">3.5</cx:pt>
          <cx:pt idx="5826">4.5</cx:pt>
          <cx:pt idx="5827">4</cx:pt>
          <cx:pt idx="5828">3.5</cx:pt>
          <cx:pt idx="5829">3.5</cx:pt>
          <cx:pt idx="5830">4</cx:pt>
          <cx:pt idx="5831">4.5</cx:pt>
          <cx:pt idx="5832">4</cx:pt>
          <cx:pt idx="5833">4</cx:pt>
          <cx:pt idx="5834">4</cx:pt>
          <cx:pt idx="5835">4.5</cx:pt>
          <cx:pt idx="5836">5</cx:pt>
          <cx:pt idx="5837">3</cx:pt>
          <cx:pt idx="5838">4</cx:pt>
          <cx:pt idx="5839">3.5</cx:pt>
          <cx:pt idx="5840">3.5</cx:pt>
          <cx:pt idx="5841">3.5</cx:pt>
          <cx:pt idx="5842">4</cx:pt>
          <cx:pt idx="5843">3.5</cx:pt>
          <cx:pt idx="5844">3.5</cx:pt>
          <cx:pt idx="5845">3</cx:pt>
          <cx:pt idx="5846">4.5</cx:pt>
          <cx:pt idx="5847">3.5</cx:pt>
          <cx:pt idx="5848">3.5</cx:pt>
          <cx:pt idx="5849">4.5</cx:pt>
          <cx:pt idx="5850">2</cx:pt>
          <cx:pt idx="5851">4</cx:pt>
          <cx:pt idx="5852">3</cx:pt>
          <cx:pt idx="5853">4.5</cx:pt>
          <cx:pt idx="5854">1.5</cx:pt>
          <cx:pt idx="5855">3.5</cx:pt>
          <cx:pt idx="5856">3.5</cx:pt>
          <cx:pt idx="5857">1.5</cx:pt>
          <cx:pt idx="5858">3.5</cx:pt>
          <cx:pt idx="5859">3</cx:pt>
          <cx:pt idx="5860">4</cx:pt>
          <cx:pt idx="5861">4</cx:pt>
          <cx:pt idx="5862">4</cx:pt>
          <cx:pt idx="5863">4</cx:pt>
          <cx:pt idx="5864">3.5</cx:pt>
          <cx:pt idx="5865">3.5</cx:pt>
          <cx:pt idx="5866">4</cx:pt>
          <cx:pt idx="5867">4</cx:pt>
          <cx:pt idx="5868">4.5</cx:pt>
          <cx:pt idx="5869">4</cx:pt>
          <cx:pt idx="5870">4</cx:pt>
          <cx:pt idx="5871">4</cx:pt>
          <cx:pt idx="5872">4</cx:pt>
          <cx:pt idx="5873">4</cx:pt>
          <cx:pt idx="5874">4</cx:pt>
          <cx:pt idx="5875">4</cx:pt>
          <cx:pt idx="5876">4</cx:pt>
          <cx:pt idx="5877">4</cx:pt>
          <cx:pt idx="5878">4</cx:pt>
          <cx:pt idx="5879">4</cx:pt>
          <cx:pt idx="5880">4</cx:pt>
          <cx:pt idx="5881">4</cx:pt>
          <cx:pt idx="5882">4</cx:pt>
          <cx:pt idx="5883">4</cx:pt>
          <cx:pt idx="5884">4</cx:pt>
          <cx:pt idx="5885">4</cx:pt>
          <cx:pt idx="5886">4</cx:pt>
          <cx:pt idx="5887">4</cx:pt>
          <cx:pt idx="5888">4.5</cx:pt>
          <cx:pt idx="5889">4</cx:pt>
          <cx:pt idx="5890">4.5</cx:pt>
          <cx:pt idx="5891">4</cx:pt>
          <cx:pt idx="5892">4</cx:pt>
          <cx:pt idx="5893">4</cx:pt>
          <cx:pt idx="5894">4.5</cx:pt>
          <cx:pt idx="5895">4</cx:pt>
          <cx:pt idx="5896">4</cx:pt>
          <cx:pt idx="5897">4</cx:pt>
          <cx:pt idx="5898">4</cx:pt>
          <cx:pt idx="5899">4</cx:pt>
          <cx:pt idx="5900">4.5</cx:pt>
          <cx:pt idx="5901">4</cx:pt>
          <cx:pt idx="5902">4</cx:pt>
          <cx:pt idx="5903">4</cx:pt>
          <cx:pt idx="5904">4</cx:pt>
          <cx:pt idx="5905">4</cx:pt>
          <cx:pt idx="5906">4.5</cx:pt>
          <cx:pt idx="5907">4</cx:pt>
          <cx:pt idx="5908">4</cx:pt>
          <cx:pt idx="5909">3.5</cx:pt>
          <cx:pt idx="5910">4</cx:pt>
          <cx:pt idx="5911">4.5</cx:pt>
          <cx:pt idx="5912">4</cx:pt>
          <cx:pt idx="5913">4.5</cx:pt>
          <cx:pt idx="5914">4</cx:pt>
          <cx:pt idx="5915">4</cx:pt>
          <cx:pt idx="5916">4</cx:pt>
          <cx:pt idx="5917">4.5</cx:pt>
          <cx:pt idx="5918">4</cx:pt>
          <cx:pt idx="5919">4</cx:pt>
          <cx:pt idx="5920">4.5</cx:pt>
          <cx:pt idx="5921">4</cx:pt>
          <cx:pt idx="5922">4</cx:pt>
          <cx:pt idx="5923">4</cx:pt>
          <cx:pt idx="5924">4</cx:pt>
          <cx:pt idx="5925">4.5</cx:pt>
          <cx:pt idx="5926">4</cx:pt>
          <cx:pt idx="5927">4.5</cx:pt>
          <cx:pt idx="5928">4</cx:pt>
          <cx:pt idx="5929">3.5</cx:pt>
          <cx:pt idx="5930">4</cx:pt>
          <cx:pt idx="5931">3.5</cx:pt>
          <cx:pt idx="5932">4</cx:pt>
          <cx:pt idx="5933">3.5</cx:pt>
          <cx:pt idx="5934">4.5</cx:pt>
          <cx:pt idx="5935">3.5</cx:pt>
          <cx:pt idx="5936">3.5</cx:pt>
          <cx:pt idx="5937">4</cx:pt>
          <cx:pt idx="5938">4</cx:pt>
          <cx:pt idx="5939">3.5</cx:pt>
          <cx:pt idx="5940">4</cx:pt>
          <cx:pt idx="5941">4</cx:pt>
          <cx:pt idx="5942">3.5</cx:pt>
          <cx:pt idx="5943">4</cx:pt>
          <cx:pt idx="5944">4</cx:pt>
          <cx:pt idx="5945">3.5</cx:pt>
          <cx:pt idx="5946">4</cx:pt>
          <cx:pt idx="5947">4</cx:pt>
          <cx:pt idx="5948">3.5</cx:pt>
          <cx:pt idx="5949">3.5</cx:pt>
          <cx:pt idx="5950">4.5</cx:pt>
          <cx:pt idx="5951">3.5</cx:pt>
          <cx:pt idx="5952">4.5</cx:pt>
          <cx:pt idx="5953">4</cx:pt>
          <cx:pt idx="5954">4</cx:pt>
          <cx:pt idx="5955">4.5</cx:pt>
          <cx:pt idx="5956">5</cx:pt>
          <cx:pt idx="5957">4</cx:pt>
          <cx:pt idx="5958">4</cx:pt>
          <cx:pt idx="5959">4.5</cx:pt>
          <cx:pt idx="5960">5</cx:pt>
          <cx:pt idx="5961">3.5</cx:pt>
          <cx:pt idx="5962">5</cx:pt>
          <cx:pt idx="5963">4</cx:pt>
          <cx:pt idx="5964">4</cx:pt>
          <cx:pt idx="5965">5</cx:pt>
          <cx:pt idx="5966">4</cx:pt>
          <cx:pt idx="5967">3.5</cx:pt>
          <cx:pt idx="5968">4</cx:pt>
          <cx:pt idx="5969">5</cx:pt>
          <cx:pt idx="5970">4.5</cx:pt>
          <cx:pt idx="5971">4</cx:pt>
          <cx:pt idx="5972">4</cx:pt>
          <cx:pt idx="5973">4</cx:pt>
          <cx:pt idx="5974">4</cx:pt>
          <cx:pt idx="5975">4</cx:pt>
          <cx:pt idx="5976">4</cx:pt>
          <cx:pt idx="5977">4</cx:pt>
          <cx:pt idx="5978">4</cx:pt>
          <cx:pt idx="5979">4.5</cx:pt>
          <cx:pt idx="5980">3.5</cx:pt>
          <cx:pt idx="5981">3.5</cx:pt>
          <cx:pt idx="5982">3.5</cx:pt>
          <cx:pt idx="5983">3.5</cx:pt>
          <cx:pt idx="5984">4</cx:pt>
          <cx:pt idx="5985">4.5</cx:pt>
          <cx:pt idx="5986">4</cx:pt>
          <cx:pt idx="5987">4.5</cx:pt>
          <cx:pt idx="5988">5</cx:pt>
          <cx:pt idx="5989">4</cx:pt>
          <cx:pt idx="5990">3.5</cx:pt>
          <cx:pt idx="5991">3.5</cx:pt>
          <cx:pt idx="5992">4</cx:pt>
          <cx:pt idx="5993">4</cx:pt>
          <cx:pt idx="5994">4</cx:pt>
          <cx:pt idx="5995">4</cx:pt>
          <cx:pt idx="5996">4</cx:pt>
          <cx:pt idx="5997">4</cx:pt>
          <cx:pt idx="5998">4.5</cx:pt>
          <cx:pt idx="5999">4.5</cx:pt>
          <cx:pt idx="6000">4.5</cx:pt>
          <cx:pt idx="6001">4.5</cx:pt>
          <cx:pt idx="6002">4</cx:pt>
          <cx:pt idx="6003">4.5</cx:pt>
          <cx:pt idx="6004">4</cx:pt>
          <cx:pt idx="6005">4</cx:pt>
          <cx:pt idx="6006">4</cx:pt>
          <cx:pt idx="6007">4</cx:pt>
          <cx:pt idx="6008">4</cx:pt>
          <cx:pt idx="6009">4</cx:pt>
          <cx:pt idx="6010">4.5</cx:pt>
          <cx:pt idx="6011">4</cx:pt>
          <cx:pt idx="6012">4</cx:pt>
          <cx:pt idx="6013">4</cx:pt>
          <cx:pt idx="6014">4</cx:pt>
          <cx:pt idx="6015">4</cx:pt>
          <cx:pt idx="6016">4</cx:pt>
          <cx:pt idx="6017">4</cx:pt>
          <cx:pt idx="6018">4</cx:pt>
          <cx:pt idx="6019">4</cx:pt>
          <cx:pt idx="6020">4</cx:pt>
          <cx:pt idx="6021">4</cx:pt>
          <cx:pt idx="6022">4</cx:pt>
          <cx:pt idx="6023">4</cx:pt>
          <cx:pt idx="6024">4</cx:pt>
          <cx:pt idx="6025">4</cx:pt>
          <cx:pt idx="6026">4</cx:pt>
          <cx:pt idx="6027">4</cx:pt>
          <cx:pt idx="6028">4</cx:pt>
          <cx:pt idx="6029">4</cx:pt>
          <cx:pt idx="6030">4</cx:pt>
          <cx:pt idx="6031">3.5</cx:pt>
          <cx:pt idx="6032">4</cx:pt>
          <cx:pt idx="6033">4</cx:pt>
          <cx:pt idx="6034">5</cx:pt>
          <cx:pt idx="6035">3.5</cx:pt>
          <cx:pt idx="6036">4</cx:pt>
          <cx:pt idx="6037">4</cx:pt>
          <cx:pt idx="6038">4</cx:pt>
          <cx:pt idx="6039">4</cx:pt>
          <cx:pt idx="6040">3.5</cx:pt>
          <cx:pt idx="6041">4.5</cx:pt>
          <cx:pt idx="6042">4</cx:pt>
          <cx:pt idx="6043">3.5</cx:pt>
          <cx:pt idx="6044">3.5</cx:pt>
          <cx:pt idx="6045">4</cx:pt>
          <cx:pt idx="6046">5</cx:pt>
          <cx:pt idx="6047">4.5</cx:pt>
          <cx:pt idx="6048">4.5</cx:pt>
          <cx:pt idx="6049">5</cx:pt>
          <cx:pt idx="6050">4.5</cx:pt>
          <cx:pt idx="6051">4.5</cx:pt>
          <cx:pt idx="6052">4.5</cx:pt>
          <cx:pt idx="6053">4.5</cx:pt>
          <cx:pt idx="6054">5</cx:pt>
          <cx:pt idx="6055">4.5</cx:pt>
          <cx:pt idx="6056">4</cx:pt>
          <cx:pt idx="6057">4.5</cx:pt>
          <cx:pt idx="6058">4.5</cx:pt>
          <cx:pt idx="6059">4.5</cx:pt>
          <cx:pt idx="6060">4.5</cx:pt>
          <cx:pt idx="6061">4</cx:pt>
          <cx:pt idx="6062">4.5</cx:pt>
          <cx:pt idx="6063">4.5</cx:pt>
          <cx:pt idx="6064">4.5</cx:pt>
          <cx:pt idx="6065">4</cx:pt>
          <cx:pt idx="6066">4.5</cx:pt>
          <cx:pt idx="6067">4.5</cx:pt>
          <cx:pt idx="6068">4.5</cx:pt>
          <cx:pt idx="6069">4</cx:pt>
          <cx:pt idx="6070">4.5</cx:pt>
          <cx:pt idx="6071">4</cx:pt>
          <cx:pt idx="6072">4</cx:pt>
          <cx:pt idx="6073">4.5</cx:pt>
          <cx:pt idx="6074">4</cx:pt>
          <cx:pt idx="6075">4.5</cx:pt>
          <cx:pt idx="6076">4.5</cx:pt>
          <cx:pt idx="6077">4.5</cx:pt>
          <cx:pt idx="6078">4</cx:pt>
          <cx:pt idx="6079">4.5</cx:pt>
          <cx:pt idx="6080">4</cx:pt>
          <cx:pt idx="6081">4.5</cx:pt>
          <cx:pt idx="6082">4</cx:pt>
          <cx:pt idx="6083">4.5</cx:pt>
          <cx:pt idx="6084">4</cx:pt>
          <cx:pt idx="6085">4</cx:pt>
          <cx:pt idx="6086">4.5</cx:pt>
          <cx:pt idx="6087">4</cx:pt>
          <cx:pt idx="6088">4.5</cx:pt>
          <cx:pt idx="6089">4</cx:pt>
          <cx:pt idx="6090">4</cx:pt>
          <cx:pt idx="6091">4</cx:pt>
          <cx:pt idx="6092">4</cx:pt>
          <cx:pt idx="6093">4</cx:pt>
          <cx:pt idx="6094">4</cx:pt>
          <cx:pt idx="6095">4</cx:pt>
          <cx:pt idx="6096">4</cx:pt>
          <cx:pt idx="6097">4</cx:pt>
          <cx:pt idx="6098">4</cx:pt>
          <cx:pt idx="6099">4.5</cx:pt>
          <cx:pt idx="6100">4.5</cx:pt>
          <cx:pt idx="6101">4</cx:pt>
          <cx:pt idx="6102">4</cx:pt>
          <cx:pt idx="6103">4</cx:pt>
          <cx:pt idx="6104">4</cx:pt>
          <cx:pt idx="6105">4</cx:pt>
          <cx:pt idx="6106">4</cx:pt>
          <cx:pt idx="6107">4</cx:pt>
          <cx:pt idx="6108">4.5</cx:pt>
          <cx:pt idx="6109">4</cx:pt>
          <cx:pt idx="6110">4</cx:pt>
          <cx:pt idx="6111">4.5</cx:pt>
          <cx:pt idx="6112">4</cx:pt>
          <cx:pt idx="6113">4</cx:pt>
          <cx:pt idx="6114">4.5</cx:pt>
          <cx:pt idx="6115">4</cx:pt>
          <cx:pt idx="6116">4</cx:pt>
          <cx:pt idx="6117">4</cx:pt>
          <cx:pt idx="6118">4.5</cx:pt>
          <cx:pt idx="6119">4</cx:pt>
          <cx:pt idx="6120">4</cx:pt>
          <cx:pt idx="6121">4.5</cx:pt>
          <cx:pt idx="6122">4</cx:pt>
          <cx:pt idx="6123">4</cx:pt>
          <cx:pt idx="6124">4</cx:pt>
          <cx:pt idx="6125">4</cx:pt>
          <cx:pt idx="6126">4</cx:pt>
          <cx:pt idx="6127">4.5</cx:pt>
          <cx:pt idx="6128">4</cx:pt>
          <cx:pt idx="6129">5</cx:pt>
          <cx:pt idx="6130">4</cx:pt>
          <cx:pt idx="6131">4</cx:pt>
          <cx:pt idx="6132">4</cx:pt>
          <cx:pt idx="6133">4.5</cx:pt>
          <cx:pt idx="6134">4</cx:pt>
          <cx:pt idx="6135">4</cx:pt>
          <cx:pt idx="6136">4</cx:pt>
          <cx:pt idx="6137">4.5</cx:pt>
          <cx:pt idx="6138">4</cx:pt>
          <cx:pt idx="6139">4.5</cx:pt>
          <cx:pt idx="6140">4</cx:pt>
          <cx:pt idx="6141">4</cx:pt>
          <cx:pt idx="6142">4</cx:pt>
          <cx:pt idx="6143">4.5</cx:pt>
          <cx:pt idx="6144">4</cx:pt>
          <cx:pt idx="6145">4</cx:pt>
          <cx:pt idx="6146">4</cx:pt>
          <cx:pt idx="6147">4</cx:pt>
          <cx:pt idx="6148">3.5</cx:pt>
          <cx:pt idx="6149">4</cx:pt>
          <cx:pt idx="6150">4</cx:pt>
          <cx:pt idx="6151">4.5</cx:pt>
          <cx:pt idx="6152">4</cx:pt>
          <cx:pt idx="6153">4</cx:pt>
          <cx:pt idx="6154">4</cx:pt>
          <cx:pt idx="6155">4</cx:pt>
          <cx:pt idx="6156">4</cx:pt>
          <cx:pt idx="6157">4</cx:pt>
          <cx:pt idx="6158">3.5</cx:pt>
          <cx:pt idx="6159">4</cx:pt>
          <cx:pt idx="6160">4</cx:pt>
          <cx:pt idx="6161">3.5</cx:pt>
          <cx:pt idx="6162">4.5</cx:pt>
          <cx:pt idx="6163">4</cx:pt>
          <cx:pt idx="6164">4</cx:pt>
          <cx:pt idx="6165">4</cx:pt>
          <cx:pt idx="6166">4</cx:pt>
          <cx:pt idx="6167">4</cx:pt>
          <cx:pt idx="6168">3.5</cx:pt>
          <cx:pt idx="6169">4</cx:pt>
          <cx:pt idx="6170">4</cx:pt>
          <cx:pt idx="6171">4</cx:pt>
          <cx:pt idx="6172">4</cx:pt>
          <cx:pt idx="6173">3.5</cx:pt>
          <cx:pt idx="6174">3.5</cx:pt>
          <cx:pt idx="6175">4</cx:pt>
          <cx:pt idx="6176">4</cx:pt>
          <cx:pt idx="6177">4</cx:pt>
          <cx:pt idx="6178">4</cx:pt>
          <cx:pt idx="6179">4</cx:pt>
          <cx:pt idx="6180">4</cx:pt>
          <cx:pt idx="6181">4</cx:pt>
          <cx:pt idx="6182">4</cx:pt>
          <cx:pt idx="6183">3.5</cx:pt>
          <cx:pt idx="6184">3.5</cx:pt>
          <cx:pt idx="6185">4</cx:pt>
          <cx:pt idx="6186">2</cx:pt>
          <cx:pt idx="6187">3.5</cx:pt>
          <cx:pt idx="6188">3.5</cx:pt>
          <cx:pt idx="6189">4</cx:pt>
          <cx:pt idx="6190">2.5</cx:pt>
          <cx:pt idx="6191">3</cx:pt>
          <cx:pt idx="6192">2</cx:pt>
          <cx:pt idx="6193">3.5</cx:pt>
          <cx:pt idx="6194">4</cx:pt>
          <cx:pt idx="6195">3.5</cx:pt>
          <cx:pt idx="6196">3</cx:pt>
          <cx:pt idx="6197">4</cx:pt>
          <cx:pt idx="6198">3</cx:pt>
          <cx:pt idx="6199">3</cx:pt>
          <cx:pt idx="6200">3.5</cx:pt>
          <cx:pt idx="6201">4</cx:pt>
          <cx:pt idx="6202">4.5</cx:pt>
          <cx:pt idx="6203">5</cx:pt>
          <cx:pt idx="6204">5</cx:pt>
          <cx:pt idx="6205">3.5</cx:pt>
          <cx:pt idx="6206">2</cx:pt>
          <cx:pt idx="6207">2</cx:pt>
          <cx:pt idx="6208">4.5</cx:pt>
          <cx:pt idx="6209">3</cx:pt>
          <cx:pt idx="6210">4</cx:pt>
          <cx:pt idx="6211">2.5</cx:pt>
          <cx:pt idx="6212">4.5</cx:pt>
          <cx:pt idx="6213">2.5</cx:pt>
          <cx:pt idx="6214">2.5</cx:pt>
          <cx:pt idx="6215">4</cx:pt>
          <cx:pt idx="6216">4</cx:pt>
          <cx:pt idx="6217">4</cx:pt>
          <cx:pt idx="6218">3.5</cx:pt>
          <cx:pt idx="6219">4</cx:pt>
          <cx:pt idx="6220">3.5</cx:pt>
          <cx:pt idx="6221">4</cx:pt>
          <cx:pt idx="6222">3</cx:pt>
          <cx:pt idx="6223">3</cx:pt>
          <cx:pt idx="6224">3</cx:pt>
          <cx:pt idx="6225">3</cx:pt>
          <cx:pt idx="6226">2</cx:pt>
          <cx:pt idx="6227">1.5</cx:pt>
          <cx:pt idx="6228">2.5</cx:pt>
          <cx:pt idx="6229">2</cx:pt>
          <cx:pt idx="6230">3.5</cx:pt>
          <cx:pt idx="6231">4</cx:pt>
          <cx:pt idx="6232">4.5</cx:pt>
          <cx:pt idx="6233">4</cx:pt>
          <cx:pt idx="6234">4</cx:pt>
          <cx:pt idx="6235">4</cx:pt>
          <cx:pt idx="6236">4</cx:pt>
          <cx:pt idx="6237">3.5</cx:pt>
          <cx:pt idx="6238">4</cx:pt>
          <cx:pt idx="6239">4</cx:pt>
          <cx:pt idx="6240">4</cx:pt>
          <cx:pt idx="6241">3.5</cx:pt>
          <cx:pt idx="6242">3</cx:pt>
          <cx:pt idx="6243">3.5</cx:pt>
          <cx:pt idx="6244">4</cx:pt>
          <cx:pt idx="6245">3.5</cx:pt>
          <cx:pt idx="6246">4</cx:pt>
          <cx:pt idx="6247">4</cx:pt>
          <cx:pt idx="6248">3</cx:pt>
          <cx:pt idx="6249">4</cx:pt>
          <cx:pt idx="6250">3.5</cx:pt>
          <cx:pt idx="6251">4</cx:pt>
          <cx:pt idx="6252">3.5</cx:pt>
          <cx:pt idx="6253">2.5</cx:pt>
          <cx:pt idx="6254">2.5</cx:pt>
          <cx:pt idx="6255">2.5</cx:pt>
          <cx:pt idx="6256">3</cx:pt>
          <cx:pt idx="6257">3</cx:pt>
          <cx:pt idx="6258">4</cx:pt>
          <cx:pt idx="6259">3.5</cx:pt>
          <cx:pt idx="6260">2.5</cx:pt>
          <cx:pt idx="6261">3</cx:pt>
          <cx:pt idx="6262">4</cx:pt>
          <cx:pt idx="6263">3.5</cx:pt>
          <cx:pt idx="6264">3.5</cx:pt>
          <cx:pt idx="6265">4</cx:pt>
          <cx:pt idx="6266">3.5</cx:pt>
          <cx:pt idx="6267">3</cx:pt>
          <cx:pt idx="6268">4</cx:pt>
          <cx:pt idx="6269">3</cx:pt>
          <cx:pt idx="6270">4.5</cx:pt>
          <cx:pt idx="6271">3</cx:pt>
          <cx:pt idx="6272">3.5</cx:pt>
          <cx:pt idx="6273">3.5</cx:pt>
          <cx:pt idx="6274">3</cx:pt>
          <cx:pt idx="6275">3.5</cx:pt>
          <cx:pt idx="6276">2.5</cx:pt>
          <cx:pt idx="6277">3.5</cx:pt>
          <cx:pt idx="6278">2.5</cx:pt>
          <cx:pt idx="6279">3.5</cx:pt>
          <cx:pt idx="6280">1.5</cx:pt>
          <cx:pt idx="6281">1.5</cx:pt>
          <cx:pt idx="6282">4</cx:pt>
          <cx:pt idx="6283">4</cx:pt>
          <cx:pt idx="6284">4</cx:pt>
          <cx:pt idx="6285">4</cx:pt>
          <cx:pt idx="6286">3.5</cx:pt>
          <cx:pt idx="6287">4</cx:pt>
          <cx:pt idx="6288">3.5</cx:pt>
          <cx:pt idx="6289">4</cx:pt>
          <cx:pt idx="6290">3.5</cx:pt>
          <cx:pt idx="6291">3.5</cx:pt>
          <cx:pt idx="6292">3</cx:pt>
          <cx:pt idx="6293">3.5</cx:pt>
          <cx:pt idx="6294">3.5</cx:pt>
          <cx:pt idx="6295">3.5</cx:pt>
          <cx:pt idx="6296">4</cx:pt>
          <cx:pt idx="6297">4</cx:pt>
          <cx:pt idx="6298">3</cx:pt>
          <cx:pt idx="6299">3.5</cx:pt>
          <cx:pt idx="6300">2.5</cx:pt>
          <cx:pt idx="6301">3.5</cx:pt>
          <cx:pt idx="6302">2</cx:pt>
          <cx:pt idx="6303">3.5</cx:pt>
          <cx:pt idx="6304">2.5</cx:pt>
          <cx:pt idx="6305">2</cx:pt>
          <cx:pt idx="6306">3.5</cx:pt>
          <cx:pt idx="6307">1.5</cx:pt>
          <cx:pt idx="6308">2.5</cx:pt>
          <cx:pt idx="6309">3.5</cx:pt>
          <cx:pt idx="6310">3</cx:pt>
          <cx:pt idx="6311">3</cx:pt>
          <cx:pt idx="6312">3.5</cx:pt>
          <cx:pt idx="6313">3</cx:pt>
          <cx:pt idx="6314">2.5</cx:pt>
          <cx:pt idx="6315">1</cx:pt>
          <cx:pt idx="6316">3</cx:pt>
          <cx:pt idx="6317">4</cx:pt>
          <cx:pt idx="6318">4.5</cx:pt>
          <cx:pt idx="6319">4.5</cx:pt>
          <cx:pt idx="6320">4.5</cx:pt>
          <cx:pt idx="6321">4</cx:pt>
          <cx:pt idx="6322">4</cx:pt>
          <cx:pt idx="6323">4</cx:pt>
          <cx:pt idx="6324">5</cx:pt>
          <cx:pt idx="6325">3.5</cx:pt>
          <cx:pt idx="6326">4</cx:pt>
          <cx:pt idx="6327">4.5</cx:pt>
          <cx:pt idx="6328">4</cx:pt>
          <cx:pt idx="6329">4</cx:pt>
          <cx:pt idx="6330">4</cx:pt>
          <cx:pt idx="6331">3.5</cx:pt>
          <cx:pt idx="6332">3.5</cx:pt>
          <cx:pt idx="6333">3.5</cx:pt>
          <cx:pt idx="6334">3</cx:pt>
          <cx:pt idx="6335">3.5</cx:pt>
          <cx:pt idx="6336">3.5</cx:pt>
          <cx:pt idx="6337">4</cx:pt>
          <cx:pt idx="6338">3.5</cx:pt>
          <cx:pt idx="6339">4</cx:pt>
          <cx:pt idx="6340">3.5</cx:pt>
          <cx:pt idx="6341">4</cx:pt>
          <cx:pt idx="6342">4</cx:pt>
          <cx:pt idx="6343">3</cx:pt>
          <cx:pt idx="6344">4</cx:pt>
          <cx:pt idx="6345">3</cx:pt>
          <cx:pt idx="6346">4</cx:pt>
          <cx:pt idx="6347">3.5</cx:pt>
          <cx:pt idx="6348">4</cx:pt>
          <cx:pt idx="6349">3.5</cx:pt>
          <cx:pt idx="6350">2.5</cx:pt>
          <cx:pt idx="6351">3.5</cx:pt>
          <cx:pt idx="6352">3.5</cx:pt>
          <cx:pt idx="6353">3.5</cx:pt>
          <cx:pt idx="6354">4</cx:pt>
          <cx:pt idx="6355">4</cx:pt>
          <cx:pt idx="6356">4</cx:pt>
          <cx:pt idx="6357">3</cx:pt>
          <cx:pt idx="6358">3.5</cx:pt>
          <cx:pt idx="6359">3.5</cx:pt>
          <cx:pt idx="6360">3</cx:pt>
          <cx:pt idx="6361">1.5</cx:pt>
          <cx:pt idx="6362">3</cx:pt>
          <cx:pt idx="6363">3</cx:pt>
          <cx:pt idx="6364">4</cx:pt>
          <cx:pt idx="6365">4</cx:pt>
          <cx:pt idx="6366">3</cx:pt>
          <cx:pt idx="6367">3</cx:pt>
          <cx:pt idx="6368">3.5</cx:pt>
          <cx:pt idx="6369">4</cx:pt>
          <cx:pt idx="6370">3.5</cx:pt>
          <cx:pt idx="6371">2.5</cx:pt>
          <cx:pt idx="6372">4</cx:pt>
          <cx:pt idx="6373">4</cx:pt>
          <cx:pt idx="6374">3.5</cx:pt>
          <cx:pt idx="6375">3</cx:pt>
          <cx:pt idx="6376">3.5</cx:pt>
          <cx:pt idx="6377">2</cx:pt>
          <cx:pt idx="6378">3.5</cx:pt>
          <cx:pt idx="6379">3.5</cx:pt>
          <cx:pt idx="6380">3</cx:pt>
          <cx:pt idx="6381">3</cx:pt>
          <cx:pt idx="6382">3</cx:pt>
          <cx:pt idx="6383">2</cx:pt>
          <cx:pt idx="6384">2.5</cx:pt>
          <cx:pt idx="6385">3.5</cx:pt>
          <cx:pt idx="6386">3</cx:pt>
          <cx:pt idx="6387">3.5</cx:pt>
          <cx:pt idx="6388">3</cx:pt>
          <cx:pt idx="6389">3</cx:pt>
          <cx:pt idx="6390">3</cx:pt>
          <cx:pt idx="6391">3.5</cx:pt>
          <cx:pt idx="6392">4</cx:pt>
          <cx:pt idx="6393">3</cx:pt>
          <cx:pt idx="6394">3.5</cx:pt>
          <cx:pt idx="6395">3.5</cx:pt>
          <cx:pt idx="6396">2.5</cx:pt>
          <cx:pt idx="6397">2.5</cx:pt>
          <cx:pt idx="6398">4</cx:pt>
          <cx:pt idx="6399">2</cx:pt>
          <cx:pt idx="6400">1.5</cx:pt>
          <cx:pt idx="6401">3.5</cx:pt>
          <cx:pt idx="6402">2</cx:pt>
          <cx:pt idx="6403">3</cx:pt>
          <cx:pt idx="6404">2</cx:pt>
          <cx:pt idx="6405">1</cx:pt>
          <cx:pt idx="6406">2.5</cx:pt>
          <cx:pt idx="6407">3</cx:pt>
          <cx:pt idx="6408">1.5</cx:pt>
          <cx:pt idx="6409">4</cx:pt>
          <cx:pt idx="6410">4</cx:pt>
          <cx:pt idx="6411">3.5</cx:pt>
          <cx:pt idx="6412">4</cx:pt>
          <cx:pt idx="6413">4</cx:pt>
          <cx:pt idx="6414">3.5</cx:pt>
          <cx:pt idx="6415">3.5</cx:pt>
          <cx:pt idx="6416">2.5</cx:pt>
          <cx:pt idx="6417">5</cx:pt>
          <cx:pt idx="6418">3.5</cx:pt>
          <cx:pt idx="6419">2</cx:pt>
          <cx:pt idx="6420">3</cx:pt>
          <cx:pt idx="6421">4</cx:pt>
          <cx:pt idx="6422">5</cx:pt>
          <cx:pt idx="6423">4.5</cx:pt>
          <cx:pt idx="6424">4</cx:pt>
          <cx:pt idx="6425">5</cx:pt>
          <cx:pt idx="6426">4</cx:pt>
          <cx:pt idx="6427">4</cx:pt>
          <cx:pt idx="6428">4</cx:pt>
          <cx:pt idx="6429">4.5</cx:pt>
          <cx:pt idx="6430">4</cx:pt>
          <cx:pt idx="6431">3.5</cx:pt>
          <cx:pt idx="6432">4</cx:pt>
          <cx:pt idx="6433">3.5</cx:pt>
          <cx:pt idx="6434">4</cx:pt>
          <cx:pt idx="6435">4</cx:pt>
          <cx:pt idx="6436">3.5</cx:pt>
          <cx:pt idx="6437">4</cx:pt>
          <cx:pt idx="6438">4</cx:pt>
          <cx:pt idx="6439">3.5</cx:pt>
          <cx:pt idx="6440">3</cx:pt>
          <cx:pt idx="6441">3.5</cx:pt>
          <cx:pt idx="6442">3</cx:pt>
          <cx:pt idx="6443">3</cx:pt>
          <cx:pt idx="6444">3.5</cx:pt>
          <cx:pt idx="6445">3.5</cx:pt>
          <cx:pt idx="6446">3.5</cx:pt>
          <cx:pt idx="6447">3.5</cx:pt>
          <cx:pt idx="6448">4</cx:pt>
          <cx:pt idx="6449">2</cx:pt>
          <cx:pt idx="6450">4.5</cx:pt>
          <cx:pt idx="6451">4</cx:pt>
          <cx:pt idx="6452">4</cx:pt>
          <cx:pt idx="6453">4</cx:pt>
          <cx:pt idx="6454">4</cx:pt>
          <cx:pt idx="6455">3</cx:pt>
          <cx:pt idx="6456">4</cx:pt>
          <cx:pt idx="6457">4</cx:pt>
          <cx:pt idx="6458">3.5</cx:pt>
          <cx:pt idx="6459">4</cx:pt>
          <cx:pt idx="6460">3.5</cx:pt>
          <cx:pt idx="6461">4</cx:pt>
          <cx:pt idx="6462">4</cx:pt>
          <cx:pt idx="6463">3.5</cx:pt>
          <cx:pt idx="6464">4</cx:pt>
          <cx:pt idx="6465">3.5</cx:pt>
          <cx:pt idx="6466">3.5</cx:pt>
          <cx:pt idx="6467">3.5</cx:pt>
          <cx:pt idx="6468">3</cx:pt>
          <cx:pt idx="6469">3.5</cx:pt>
          <cx:pt idx="6470">3.5</cx:pt>
          <cx:pt idx="6471">4</cx:pt>
          <cx:pt idx="6472">4</cx:pt>
          <cx:pt idx="6473">4</cx:pt>
          <cx:pt idx="6474">3.5</cx:pt>
          <cx:pt idx="6475">3.5</cx:pt>
          <cx:pt idx="6476">3.5</cx:pt>
          <cx:pt idx="6477">4</cx:pt>
          <cx:pt idx="6478">3</cx:pt>
          <cx:pt idx="6479">3.5</cx:pt>
          <cx:pt idx="6480">3</cx:pt>
          <cx:pt idx="6481">3</cx:pt>
          <cx:pt idx="6482">2</cx:pt>
          <cx:pt idx="6483">4</cx:pt>
          <cx:pt idx="6484">3</cx:pt>
          <cx:pt idx="6485">2</cx:pt>
          <cx:pt idx="6486">3.5</cx:pt>
          <cx:pt idx="6487">2</cx:pt>
          <cx:pt idx="6488">2.5</cx:pt>
          <cx:pt idx="6489">2</cx:pt>
          <cx:pt idx="6490">4</cx:pt>
          <cx:pt idx="6491">3.5</cx:pt>
          <cx:pt idx="6492">5</cx:pt>
          <cx:pt idx="6493">4</cx:pt>
          <cx:pt idx="6494">4</cx:pt>
          <cx:pt idx="6495">4</cx:pt>
          <cx:pt idx="6496">4</cx:pt>
          <cx:pt idx="6497">4</cx:pt>
          <cx:pt idx="6498">4</cx:pt>
          <cx:pt idx="6499">4</cx:pt>
          <cx:pt idx="6500">4</cx:pt>
          <cx:pt idx="6501">4</cx:pt>
          <cx:pt idx="6502">3.5</cx:pt>
          <cx:pt idx="6503">4</cx:pt>
          <cx:pt idx="6504">3.5</cx:pt>
          <cx:pt idx="6505">4.5</cx:pt>
          <cx:pt idx="6506">4</cx:pt>
          <cx:pt idx="6507">3</cx:pt>
          <cx:pt idx="6508">4</cx:pt>
          <cx:pt idx="6509">4</cx:pt>
          <cx:pt idx="6510">4</cx:pt>
          <cx:pt idx="6511">3.5</cx:pt>
          <cx:pt idx="6512">4</cx:pt>
          <cx:pt idx="6513">3</cx:pt>
          <cx:pt idx="6514">4</cx:pt>
          <cx:pt idx="6515">4</cx:pt>
          <cx:pt idx="6516">4.5</cx:pt>
          <cx:pt idx="6517">4</cx:pt>
          <cx:pt idx="6518">4</cx:pt>
          <cx:pt idx="6519">3.5</cx:pt>
          <cx:pt idx="6520">4</cx:pt>
          <cx:pt idx="6521">4</cx:pt>
          <cx:pt idx="6522">3.5</cx:pt>
          <cx:pt idx="6523">4.5</cx:pt>
          <cx:pt idx="6524">4.5</cx:pt>
          <cx:pt idx="6525">3.5</cx:pt>
          <cx:pt idx="6526">4</cx:pt>
          <cx:pt idx="6527">4</cx:pt>
          <cx:pt idx="6528">4</cx:pt>
          <cx:pt idx="6529">4</cx:pt>
          <cx:pt idx="6530">4.5</cx:pt>
          <cx:pt idx="6531">3.5</cx:pt>
          <cx:pt idx="6532">3</cx:pt>
          <cx:pt idx="6533">3.5</cx:pt>
          <cx:pt idx="6534">4</cx:pt>
          <cx:pt idx="6535">4</cx:pt>
          <cx:pt idx="6536">4</cx:pt>
          <cx:pt idx="6537">3.5</cx:pt>
          <cx:pt idx="6538">3</cx:pt>
          <cx:pt idx="6539">5</cx:pt>
          <cx:pt idx="6540">4</cx:pt>
          <cx:pt idx="6541">4</cx:pt>
          <cx:pt idx="6542">4.5</cx:pt>
          <cx:pt idx="6543">3</cx:pt>
          <cx:pt idx="6544">4</cx:pt>
          <cx:pt idx="6545">4</cx:pt>
          <cx:pt idx="6546">4</cx:pt>
          <cx:pt idx="6547">3.5</cx:pt>
          <cx:pt idx="6548">3.5</cx:pt>
          <cx:pt idx="6549">3.5</cx:pt>
          <cx:pt idx="6550">3</cx:pt>
          <cx:pt idx="6551">5</cx:pt>
          <cx:pt idx="6552">4</cx:pt>
          <cx:pt idx="6553">3.5</cx:pt>
          <cx:pt idx="6554">4</cx:pt>
          <cx:pt idx="6555">3.5</cx:pt>
          <cx:pt idx="6556">3</cx:pt>
          <cx:pt idx="6557">4</cx:pt>
          <cx:pt idx="6558">4</cx:pt>
          <cx:pt idx="6559">3.5</cx:pt>
          <cx:pt idx="6560">4</cx:pt>
          <cx:pt idx="6561">3</cx:pt>
          <cx:pt idx="6562">3.5</cx:pt>
          <cx:pt idx="6563">3.5</cx:pt>
          <cx:pt idx="6564">4</cx:pt>
          <cx:pt idx="6565">4</cx:pt>
          <cx:pt idx="6566">4</cx:pt>
          <cx:pt idx="6567">3.5</cx:pt>
          <cx:pt idx="6568">3.5</cx:pt>
          <cx:pt idx="6569">4.5</cx:pt>
          <cx:pt idx="6570">3.5</cx:pt>
          <cx:pt idx="6571">4</cx:pt>
          <cx:pt idx="6572">3.5</cx:pt>
          <cx:pt idx="6573">2.5</cx:pt>
          <cx:pt idx="6574">4</cx:pt>
          <cx:pt idx="6575">3.5</cx:pt>
          <cx:pt idx="6576">4</cx:pt>
          <cx:pt idx="6577">4</cx:pt>
          <cx:pt idx="6578">3</cx:pt>
          <cx:pt idx="6579">3</cx:pt>
          <cx:pt idx="6580">3.5</cx:pt>
          <cx:pt idx="6581">3.5</cx:pt>
          <cx:pt idx="6582">4</cx:pt>
          <cx:pt idx="6583">3.5</cx:pt>
          <cx:pt idx="6584">3.5</cx:pt>
          <cx:pt idx="6585">4</cx:pt>
          <cx:pt idx="6586">3.5</cx:pt>
          <cx:pt idx="6587">3</cx:pt>
          <cx:pt idx="6588">2.5</cx:pt>
          <cx:pt idx="6589">4.5</cx:pt>
          <cx:pt idx="6590">3.5</cx:pt>
          <cx:pt idx="6591">3.5</cx:pt>
          <cx:pt idx="6592">2.5</cx:pt>
          <cx:pt idx="6593">3.5</cx:pt>
          <cx:pt idx="6594">3.5</cx:pt>
          <cx:pt idx="6595">2.5</cx:pt>
          <cx:pt idx="6596">4</cx:pt>
          <cx:pt idx="6597">3</cx:pt>
          <cx:pt idx="6598">4</cx:pt>
          <cx:pt idx="6599">4</cx:pt>
          <cx:pt idx="6600">3</cx:pt>
          <cx:pt idx="6601">3</cx:pt>
          <cx:pt idx="6602">3</cx:pt>
          <cx:pt idx="6603">3.5</cx:pt>
          <cx:pt idx="6604">5</cx:pt>
          <cx:pt idx="6605">4</cx:pt>
          <cx:pt idx="6606">2.5</cx:pt>
          <cx:pt idx="6607">5</cx:pt>
          <cx:pt idx="6608">3.5</cx:pt>
          <cx:pt idx="6609">2.5</cx:pt>
          <cx:pt idx="6610">2</cx:pt>
          <cx:pt idx="6611">3</cx:pt>
          <cx:pt idx="6612">3.5</cx:pt>
          <cx:pt idx="6613">3</cx:pt>
          <cx:pt idx="6614">3.5</cx:pt>
          <cx:pt idx="6615">2.5</cx:pt>
          <cx:pt idx="6616">4</cx:pt>
          <cx:pt idx="6617">2.5</cx:pt>
          <cx:pt idx="6618">3</cx:pt>
          <cx:pt idx="6619">4.5</cx:pt>
          <cx:pt idx="6620">4</cx:pt>
          <cx:pt idx="6621">4</cx:pt>
          <cx:pt idx="6622">3</cx:pt>
          <cx:pt idx="6623">4.5</cx:pt>
          <cx:pt idx="6624">4</cx:pt>
          <cx:pt idx="6625">4.5</cx:pt>
          <cx:pt idx="6626">4</cx:pt>
          <cx:pt idx="6627">4</cx:pt>
          <cx:pt idx="6628">4</cx:pt>
          <cx:pt idx="6629">4</cx:pt>
          <cx:pt idx="6630">3.5</cx:pt>
          <cx:pt idx="6631">3.5</cx:pt>
          <cx:pt idx="6632">4</cx:pt>
          <cx:pt idx="6633">4</cx:pt>
          <cx:pt idx="6634">4</cx:pt>
          <cx:pt idx="6635">4</cx:pt>
          <cx:pt idx="6636">3.5</cx:pt>
          <cx:pt idx="6637">3.5</cx:pt>
          <cx:pt idx="6638">3</cx:pt>
          <cx:pt idx="6639">3</cx:pt>
          <cx:pt idx="6640">3.5</cx:pt>
          <cx:pt idx="6641">3</cx:pt>
          <cx:pt idx="6642">4</cx:pt>
          <cx:pt idx="6643">3</cx:pt>
          <cx:pt idx="6644">3</cx:pt>
          <cx:pt idx="6645">2.5</cx:pt>
          <cx:pt idx="6646">2.5</cx:pt>
          <cx:pt idx="6647">3</cx:pt>
          <cx:pt idx="6648">1.5</cx:pt>
          <cx:pt idx="6649">1.5</cx:pt>
          <cx:pt idx="6650">2.5</cx:pt>
          <cx:pt idx="6651">4.5</cx:pt>
          <cx:pt idx="6652">3.5</cx:pt>
          <cx:pt idx="6653">3.5</cx:pt>
          <cx:pt idx="6654">3.5</cx:pt>
          <cx:pt idx="6655">3.5</cx:pt>
          <cx:pt idx="6656">3</cx:pt>
          <cx:pt idx="6657">3.5</cx:pt>
          <cx:pt idx="6658">4</cx:pt>
          <cx:pt idx="6659">4</cx:pt>
          <cx:pt idx="6660">4</cx:pt>
          <cx:pt idx="6661">4</cx:pt>
          <cx:pt idx="6662">4</cx:pt>
          <cx:pt idx="6663">4</cx:pt>
          <cx:pt idx="6664">4</cx:pt>
          <cx:pt idx="6665">4.5</cx:pt>
          <cx:pt idx="6666">4.5</cx:pt>
          <cx:pt idx="6667">4.5</cx:pt>
          <cx:pt idx="6668">4</cx:pt>
          <cx:pt idx="6669">4.5</cx:pt>
          <cx:pt idx="6670">4</cx:pt>
          <cx:pt idx="6671">4</cx:pt>
          <cx:pt idx="6672">4</cx:pt>
          <cx:pt idx="6673">4</cx:pt>
          <cx:pt idx="6674">4.5</cx:pt>
          <cx:pt idx="6675">4.5</cx:pt>
          <cx:pt idx="6676">4</cx:pt>
          <cx:pt idx="6677">4</cx:pt>
          <cx:pt idx="6678">4.5</cx:pt>
          <cx:pt idx="6679">4</cx:pt>
          <cx:pt idx="6680">4.5</cx:pt>
          <cx:pt idx="6681">4.5</cx:pt>
          <cx:pt idx="6682">4</cx:pt>
          <cx:pt idx="6683">4</cx:pt>
          <cx:pt idx="6684">4</cx:pt>
          <cx:pt idx="6685">4</cx:pt>
          <cx:pt idx="6686">4</cx:pt>
          <cx:pt idx="6687">4</cx:pt>
          <cx:pt idx="6688">4</cx:pt>
          <cx:pt idx="6689">4</cx:pt>
          <cx:pt idx="6690">4.5</cx:pt>
          <cx:pt idx="6691">3.5</cx:pt>
          <cx:pt idx="6692">3.5</cx:pt>
          <cx:pt idx="6693">3.5</cx:pt>
          <cx:pt idx="6694">4</cx:pt>
          <cx:pt idx="6695">3</cx:pt>
          <cx:pt idx="6696">4.5</cx:pt>
          <cx:pt idx="6697">3.5</cx:pt>
          <cx:pt idx="6698">4</cx:pt>
          <cx:pt idx="6699">4</cx:pt>
          <cx:pt idx="6700">4</cx:pt>
          <cx:pt idx="6701">4</cx:pt>
          <cx:pt idx="6702">3.5</cx:pt>
          <cx:pt idx="6703">4</cx:pt>
          <cx:pt idx="6704">4</cx:pt>
          <cx:pt idx="6705">4</cx:pt>
          <cx:pt idx="6706">3.5</cx:pt>
          <cx:pt idx="6707">3.5</cx:pt>
          <cx:pt idx="6708">3.5</cx:pt>
          <cx:pt idx="6709">3.5</cx:pt>
          <cx:pt idx="6710">4</cx:pt>
          <cx:pt idx="6711">3.5</cx:pt>
          <cx:pt idx="6712">4</cx:pt>
          <cx:pt idx="6713">2.5</cx:pt>
          <cx:pt idx="6714">3.5</cx:pt>
          <cx:pt idx="6715">2.5</cx:pt>
          <cx:pt idx="6716">3.5</cx:pt>
          <cx:pt idx="6717">3</cx:pt>
          <cx:pt idx="6718">3.5</cx:pt>
          <cx:pt idx="6719">4</cx:pt>
          <cx:pt idx="6720">2.5</cx:pt>
          <cx:pt idx="6721">3</cx:pt>
          <cx:pt idx="6722">2.5</cx:pt>
          <cx:pt idx="6723">3</cx:pt>
          <cx:pt idx="6724">3.5</cx:pt>
          <cx:pt idx="6725">2</cx:pt>
          <cx:pt idx="6726">3</cx:pt>
          <cx:pt idx="6727">5</cx:pt>
          <cx:pt idx="6728">3</cx:pt>
          <cx:pt idx="6729">2.5</cx:pt>
          <cx:pt idx="6730">5</cx:pt>
          <cx:pt idx="6731">2</cx:pt>
          <cx:pt idx="6732">5</cx:pt>
          <cx:pt idx="6733">4.5</cx:pt>
          <cx:pt idx="6734">4</cx:pt>
          <cx:pt idx="6735">4</cx:pt>
          <cx:pt idx="6736">4</cx:pt>
          <cx:pt idx="6737">4.5</cx:pt>
          <cx:pt idx="6738">4</cx:pt>
          <cx:pt idx="6739">4</cx:pt>
          <cx:pt idx="6740">4</cx:pt>
          <cx:pt idx="6741">4</cx:pt>
          <cx:pt idx="6742">3.5</cx:pt>
          <cx:pt idx="6743">4</cx:pt>
          <cx:pt idx="6744">3.5</cx:pt>
          <cx:pt idx="6745">3</cx:pt>
          <cx:pt idx="6746">4</cx:pt>
          <cx:pt idx="6747">4.5</cx:pt>
          <cx:pt idx="6748">4</cx:pt>
          <cx:pt idx="6749">3</cx:pt>
          <cx:pt idx="6750">4</cx:pt>
          <cx:pt idx="6751">3.5</cx:pt>
          <cx:pt idx="6752">2.5</cx:pt>
          <cx:pt idx="6753">3.5</cx:pt>
          <cx:pt idx="6754">3.5</cx:pt>
          <cx:pt idx="6755">3</cx:pt>
          <cx:pt idx="6756">3</cx:pt>
          <cx:pt idx="6757">2.5</cx:pt>
          <cx:pt idx="6758">3.5</cx:pt>
          <cx:pt idx="6759">3.5</cx:pt>
          <cx:pt idx="6760">2.5</cx:pt>
          <cx:pt idx="6761">2.5</cx:pt>
          <cx:pt idx="6762">3</cx:pt>
          <cx:pt idx="6763">3</cx:pt>
          <cx:pt idx="6764">2</cx:pt>
          <cx:pt idx="6765">4</cx:pt>
          <cx:pt idx="6766">4</cx:pt>
          <cx:pt idx="6767">3.5</cx:pt>
          <cx:pt idx="6768">3.5</cx:pt>
          <cx:pt idx="6769">3</cx:pt>
          <cx:pt idx="6770">4.5</cx:pt>
          <cx:pt idx="6771">5</cx:pt>
          <cx:pt idx="6772">3</cx:pt>
          <cx:pt idx="6773">3</cx:pt>
          <cx:pt idx="6774">4</cx:pt>
          <cx:pt idx="6775">3</cx:pt>
          <cx:pt idx="6776">4</cx:pt>
          <cx:pt idx="6777">4</cx:pt>
          <cx:pt idx="6778">4.5</cx:pt>
          <cx:pt idx="6779">4</cx:pt>
          <cx:pt idx="6780">4</cx:pt>
          <cx:pt idx="6781">4</cx:pt>
          <cx:pt idx="6782">4</cx:pt>
          <cx:pt idx="6783">4</cx:pt>
          <cx:pt idx="6784">4</cx:pt>
          <cx:pt idx="6785">4</cx:pt>
          <cx:pt idx="6786">4</cx:pt>
          <cx:pt idx="6787">4.5</cx:pt>
          <cx:pt idx="6788">4</cx:pt>
          <cx:pt idx="6789">4</cx:pt>
          <cx:pt idx="6790">3.5</cx:pt>
          <cx:pt idx="6791">4</cx:pt>
          <cx:pt idx="6792">4</cx:pt>
          <cx:pt idx="6793">3</cx:pt>
          <cx:pt idx="6794">3.5</cx:pt>
          <cx:pt idx="6795">2</cx:pt>
          <cx:pt idx="6796">4.5</cx:pt>
          <cx:pt idx="6797">4</cx:pt>
          <cx:pt idx="6798">4</cx:pt>
          <cx:pt idx="6799">4</cx:pt>
          <cx:pt idx="6800">4.5</cx:pt>
          <cx:pt idx="6801">4</cx:pt>
          <cx:pt idx="6802">4</cx:pt>
          <cx:pt idx="6803">3.5</cx:pt>
          <cx:pt idx="6804">3.5</cx:pt>
          <cx:pt idx="6805">3.5</cx:pt>
          <cx:pt idx="6806">3.5</cx:pt>
          <cx:pt idx="6807">4</cx:pt>
          <cx:pt idx="6808">3.5</cx:pt>
          <cx:pt idx="6809">3.5</cx:pt>
          <cx:pt idx="6810">4.5</cx:pt>
          <cx:pt idx="6811">3.5</cx:pt>
          <cx:pt idx="6812">4</cx:pt>
          <cx:pt idx="6813">3</cx:pt>
          <cx:pt idx="6814">3.5</cx:pt>
          <cx:pt idx="6815">3.5</cx:pt>
          <cx:pt idx="6816">3.5</cx:pt>
          <cx:pt idx="6817">3.5</cx:pt>
          <cx:pt idx="6818">3</cx:pt>
          <cx:pt idx="6819">3.5</cx:pt>
          <cx:pt idx="6820">3.5</cx:pt>
          <cx:pt idx="6821">2.5</cx:pt>
          <cx:pt idx="6822">3.5</cx:pt>
          <cx:pt idx="6823">3.5</cx:pt>
          <cx:pt idx="6824">3.5</cx:pt>
          <cx:pt idx="6825">3.5</cx:pt>
          <cx:pt idx="6826">4</cx:pt>
          <cx:pt idx="6827">4</cx:pt>
          <cx:pt idx="6828">4</cx:pt>
          <cx:pt idx="6829">4</cx:pt>
          <cx:pt idx="6830">4.5</cx:pt>
          <cx:pt idx="6831">4.5</cx:pt>
          <cx:pt idx="6832">3.5</cx:pt>
          <cx:pt idx="6833">4</cx:pt>
          <cx:pt idx="6834">4</cx:pt>
          <cx:pt idx="6835">4</cx:pt>
          <cx:pt idx="6836">4</cx:pt>
          <cx:pt idx="6837">4</cx:pt>
          <cx:pt idx="6838">4</cx:pt>
          <cx:pt idx="6839">4</cx:pt>
          <cx:pt idx="6840">4</cx:pt>
          <cx:pt idx="6841">4</cx:pt>
          <cx:pt idx="6842">4.5</cx:pt>
          <cx:pt idx="6843">3.5</cx:pt>
          <cx:pt idx="6844">4</cx:pt>
          <cx:pt idx="6845">4</cx:pt>
          <cx:pt idx="6846">4</cx:pt>
          <cx:pt idx="6847">3.5</cx:pt>
          <cx:pt idx="6848">4.5</cx:pt>
          <cx:pt idx="6849">4</cx:pt>
          <cx:pt idx="6850">4</cx:pt>
          <cx:pt idx="6851">4</cx:pt>
          <cx:pt idx="6852">4</cx:pt>
          <cx:pt idx="6853">3.5</cx:pt>
          <cx:pt idx="6854">4</cx:pt>
          <cx:pt idx="6855">3.5</cx:pt>
          <cx:pt idx="6856">4.5</cx:pt>
          <cx:pt idx="6857">3.5</cx:pt>
          <cx:pt idx="6858">5</cx:pt>
          <cx:pt idx="6859">5</cx:pt>
          <cx:pt idx="6860">4</cx:pt>
          <cx:pt idx="6861">4</cx:pt>
          <cx:pt idx="6862">4.5</cx:pt>
          <cx:pt idx="6863">3.5</cx:pt>
          <cx:pt idx="6864">4.5</cx:pt>
          <cx:pt idx="6865">4</cx:pt>
          <cx:pt idx="6866">4</cx:pt>
          <cx:pt idx="6867">5</cx:pt>
          <cx:pt idx="6868">4</cx:pt>
          <cx:pt idx="6869">4.5</cx:pt>
          <cx:pt idx="6870">4</cx:pt>
          <cx:pt idx="6871">4.5</cx:pt>
          <cx:pt idx="6872">4</cx:pt>
          <cx:pt idx="6873">4</cx:pt>
          <cx:pt idx="6874">4.5</cx:pt>
          <cx:pt idx="6875">4</cx:pt>
          <cx:pt idx="6876">4</cx:pt>
          <cx:pt idx="6877">3.5</cx:pt>
          <cx:pt idx="6878">4</cx:pt>
          <cx:pt idx="6879">4.5</cx:pt>
          <cx:pt idx="6880">3.5</cx:pt>
          <cx:pt idx="6881">4</cx:pt>
          <cx:pt idx="6882">4</cx:pt>
          <cx:pt idx="6883">3.5</cx:pt>
          <cx:pt idx="6884">4</cx:pt>
          <cx:pt idx="6885">4</cx:pt>
          <cx:pt idx="6886">3.5</cx:pt>
          <cx:pt idx="6887">4</cx:pt>
          <cx:pt idx="6888">3</cx:pt>
          <cx:pt idx="6889">3.5</cx:pt>
          <cx:pt idx="6890">4</cx:pt>
          <cx:pt idx="6891">4</cx:pt>
          <cx:pt idx="6892">3.5</cx:pt>
          <cx:pt idx="6893">4</cx:pt>
          <cx:pt idx="6894">4</cx:pt>
          <cx:pt idx="6895">4</cx:pt>
          <cx:pt idx="6896">2.5</cx:pt>
          <cx:pt idx="6897">3.5</cx:pt>
          <cx:pt idx="6898">3</cx:pt>
          <cx:pt idx="6899">3.5</cx:pt>
          <cx:pt idx="6900">4</cx:pt>
          <cx:pt idx="6901">4</cx:pt>
          <cx:pt idx="6902">4</cx:pt>
          <cx:pt idx="6903">4</cx:pt>
          <cx:pt idx="6904">4.5</cx:pt>
          <cx:pt idx="6905">4</cx:pt>
          <cx:pt idx="6906">3.5</cx:pt>
          <cx:pt idx="6907">3.5</cx:pt>
          <cx:pt idx="6908">3.5</cx:pt>
          <cx:pt idx="6909">4</cx:pt>
          <cx:pt idx="6910">3.5</cx:pt>
          <cx:pt idx="6911">3</cx:pt>
          <cx:pt idx="6912">4</cx:pt>
          <cx:pt idx="6913">3.5</cx:pt>
          <cx:pt idx="6914">3.5</cx:pt>
          <cx:pt idx="6915">3.5</cx:pt>
          <cx:pt idx="6916">3.5</cx:pt>
          <cx:pt idx="6917">4</cx:pt>
          <cx:pt idx="6918">4</cx:pt>
          <cx:pt idx="6919">2</cx:pt>
          <cx:pt idx="6920">3</cx:pt>
          <cx:pt idx="6921">3.5</cx:pt>
          <cx:pt idx="6922">3.5</cx:pt>
          <cx:pt idx="6923">4</cx:pt>
          <cx:pt idx="6924">3.5</cx:pt>
          <cx:pt idx="6925">3.5</cx:pt>
          <cx:pt idx="6926">3.5</cx:pt>
          <cx:pt idx="6927">2</cx:pt>
          <cx:pt idx="6928">3.5</cx:pt>
          <cx:pt idx="6929">3.5</cx:pt>
          <cx:pt idx="6930">4</cx:pt>
          <cx:pt idx="6931">3</cx:pt>
          <cx:pt idx="6932">3</cx:pt>
          <cx:pt idx="6933">3.5</cx:pt>
          <cx:pt idx="6934">3.5</cx:pt>
          <cx:pt idx="6935">3.5</cx:pt>
          <cx:pt idx="6936">3.5</cx:pt>
          <cx:pt idx="6937">3.5</cx:pt>
          <cx:pt idx="6938">3</cx:pt>
          <cx:pt idx="6939">3.5</cx:pt>
          <cx:pt idx="6940">3</cx:pt>
          <cx:pt idx="6941">3.5</cx:pt>
          <cx:pt idx="6942">4</cx:pt>
          <cx:pt idx="6943">3</cx:pt>
          <cx:pt idx="6944">2.5</cx:pt>
          <cx:pt idx="6945">3</cx:pt>
          <cx:pt idx="6946">3</cx:pt>
          <cx:pt idx="6947">2</cx:pt>
          <cx:pt idx="6948">4.5</cx:pt>
          <cx:pt idx="6949">4</cx:pt>
          <cx:pt idx="6950">4</cx:pt>
          <cx:pt idx="6951">4</cx:pt>
          <cx:pt idx="6952">3</cx:pt>
          <cx:pt idx="6953">4</cx:pt>
          <cx:pt idx="6954">4</cx:pt>
          <cx:pt idx="6955">4</cx:pt>
          <cx:pt idx="6956">4</cx:pt>
          <cx:pt idx="6957">4</cx:pt>
          <cx:pt idx="6958">4</cx:pt>
          <cx:pt idx="6959">4</cx:pt>
          <cx:pt idx="6960">4</cx:pt>
          <cx:pt idx="6961">4.5</cx:pt>
          <cx:pt idx="6962">3</cx:pt>
          <cx:pt idx="6963">3.5</cx:pt>
          <cx:pt idx="6964">4</cx:pt>
          <cx:pt idx="6965">4.5</cx:pt>
          <cx:pt idx="6966">3.5</cx:pt>
          <cx:pt idx="6967">4</cx:pt>
          <cx:pt idx="6968">4.5</cx:pt>
          <cx:pt idx="6969">3.5</cx:pt>
          <cx:pt idx="6970">4</cx:pt>
          <cx:pt idx="6971">4</cx:pt>
          <cx:pt idx="6972">4</cx:pt>
          <cx:pt idx="6973">3.5</cx:pt>
          <cx:pt idx="6974">4.5</cx:pt>
          <cx:pt idx="6975">3.5</cx:pt>
          <cx:pt idx="6976">3.5</cx:pt>
          <cx:pt idx="6977">4</cx:pt>
          <cx:pt idx="6978">4</cx:pt>
          <cx:pt idx="6979">4</cx:pt>
          <cx:pt idx="6980">5</cx:pt>
          <cx:pt idx="6981">3.5</cx:pt>
          <cx:pt idx="6982">4</cx:pt>
          <cx:pt idx="6983">4</cx:pt>
          <cx:pt idx="6984">3.5</cx:pt>
          <cx:pt idx="6985">3.5</cx:pt>
          <cx:pt idx="6986">3.5</cx:pt>
          <cx:pt idx="6987">3.5</cx:pt>
          <cx:pt idx="6988">3</cx:pt>
          <cx:pt idx="6989">4</cx:pt>
          <cx:pt idx="6990">3.5</cx:pt>
          <cx:pt idx="6991">5</cx:pt>
          <cx:pt idx="6992">3.5</cx:pt>
          <cx:pt idx="6993">3</cx:pt>
          <cx:pt idx="6994">3.5</cx:pt>
          <cx:pt idx="6995">3.5</cx:pt>
          <cx:pt idx="6996">3.5</cx:pt>
          <cx:pt idx="6997">3</cx:pt>
          <cx:pt idx="6998">3.5</cx:pt>
          <cx:pt idx="6999">3.5</cx:pt>
          <cx:pt idx="7000">3.5</cx:pt>
          <cx:pt idx="7001">4</cx:pt>
          <cx:pt idx="7002">3.5</cx:pt>
          <cx:pt idx="7003">3.5</cx:pt>
          <cx:pt idx="7004">3.5</cx:pt>
          <cx:pt idx="7005">3</cx:pt>
          <cx:pt idx="7006">3.5</cx:pt>
          <cx:pt idx="7007">2.5</cx:pt>
          <cx:pt idx="7008">2.5</cx:pt>
          <cx:pt idx="7009">3.5</cx:pt>
          <cx:pt idx="7010">3</cx:pt>
          <cx:pt idx="7011">3</cx:pt>
          <cx:pt idx="7012">3.5</cx:pt>
          <cx:pt idx="7013">2</cx:pt>
          <cx:pt idx="7014">4</cx:pt>
          <cx:pt idx="7015">3.5</cx:pt>
          <cx:pt idx="7016">3</cx:pt>
          <cx:pt idx="7017">2</cx:pt>
          <cx:pt idx="7018">3.5</cx:pt>
          <cx:pt idx="7019">3.5</cx:pt>
          <cx:pt idx="7020">3</cx:pt>
          <cx:pt idx="7021">3.5</cx:pt>
          <cx:pt idx="7022">2</cx:pt>
          <cx:pt idx="7023">2.5</cx:pt>
          <cx:pt idx="7024">4.5</cx:pt>
          <cx:pt idx="7025">4</cx:pt>
          <cx:pt idx="7026">4</cx:pt>
          <cx:pt idx="7027">4</cx:pt>
          <cx:pt idx="7028">4</cx:pt>
          <cx:pt idx="7029">4</cx:pt>
          <cx:pt idx="7030">4</cx:pt>
          <cx:pt idx="7031">4</cx:pt>
          <cx:pt idx="7032">3.5</cx:pt>
          <cx:pt idx="7033">3.5</cx:pt>
          <cx:pt idx="7034">4</cx:pt>
          <cx:pt idx="7035">4.5</cx:pt>
          <cx:pt idx="7036">4</cx:pt>
          <cx:pt idx="7037">4</cx:pt>
          <cx:pt idx="7038">4</cx:pt>
          <cx:pt idx="7039">3.5</cx:pt>
          <cx:pt idx="7040">3</cx:pt>
          <cx:pt idx="7041">4</cx:pt>
          <cx:pt idx="7042">3</cx:pt>
          <cx:pt idx="7043">4.5</cx:pt>
          <cx:pt idx="7044">4</cx:pt>
          <cx:pt idx="7045">4</cx:pt>
          <cx:pt idx="7046">4</cx:pt>
          <cx:pt idx="7047">3.5</cx:pt>
          <cx:pt idx="7048">4</cx:pt>
          <cx:pt idx="7049">3.5</cx:pt>
          <cx:pt idx="7050">4.5</cx:pt>
          <cx:pt idx="7051">4</cx:pt>
          <cx:pt idx="7052">3.5</cx:pt>
          <cx:pt idx="7053">4.5</cx:pt>
          <cx:pt idx="7054">4</cx:pt>
          <cx:pt idx="7055">4</cx:pt>
          <cx:pt idx="7056">4.5</cx:pt>
          <cx:pt idx="7057">3.5</cx:pt>
          <cx:pt idx="7058">4</cx:pt>
          <cx:pt idx="7059">4.5</cx:pt>
          <cx:pt idx="7060">3.5</cx:pt>
          <cx:pt idx="7061">4.5</cx:pt>
          <cx:pt idx="7062">3</cx:pt>
          <cx:pt idx="7063">3.5</cx:pt>
          <cx:pt idx="7064">4</cx:pt>
          <cx:pt idx="7065">4</cx:pt>
          <cx:pt idx="7066">4</cx:pt>
          <cx:pt idx="7067">4</cx:pt>
          <cx:pt idx="7068">4</cx:pt>
          <cx:pt idx="7069">4</cx:pt>
          <cx:pt idx="7070">3.5</cx:pt>
          <cx:pt idx="7071">4.5</cx:pt>
          <cx:pt idx="7072">3.5</cx:pt>
          <cx:pt idx="7073">4</cx:pt>
          <cx:pt idx="7074">3</cx:pt>
          <cx:pt idx="7075">2.5</cx:pt>
          <cx:pt idx="7076">3.5</cx:pt>
          <cx:pt idx="7077">3</cx:pt>
          <cx:pt idx="7078">4</cx:pt>
          <cx:pt idx="7079">3.5</cx:pt>
          <cx:pt idx="7080">4</cx:pt>
          <cx:pt idx="7081">4</cx:pt>
          <cx:pt idx="7082">3</cx:pt>
          <cx:pt idx="7083">3.5</cx:pt>
          <cx:pt idx="7084">3.5</cx:pt>
          <cx:pt idx="7085">3.5</cx:pt>
          <cx:pt idx="7086">2</cx:pt>
          <cx:pt idx="7087">3</cx:pt>
          <cx:pt idx="7088">3.5</cx:pt>
          <cx:pt idx="7089">3.5</cx:pt>
          <cx:pt idx="7090">3.5</cx:pt>
          <cx:pt idx="7091">4</cx:pt>
          <cx:pt idx="7092">2</cx:pt>
          <cx:pt idx="7093">3.5</cx:pt>
          <cx:pt idx="7094">3.5</cx:pt>
          <cx:pt idx="7095">2.5</cx:pt>
          <cx:pt idx="7096">4</cx:pt>
          <cx:pt idx="7097">3.5</cx:pt>
          <cx:pt idx="7098">4</cx:pt>
          <cx:pt idx="7099">3.5</cx:pt>
          <cx:pt idx="7100">3.5</cx:pt>
          <cx:pt idx="7101">3.5</cx:pt>
          <cx:pt idx="7102">2.5</cx:pt>
          <cx:pt idx="7103">3.5</cx:pt>
          <cx:pt idx="7104">2.5</cx:pt>
          <cx:pt idx="7105">3</cx:pt>
          <cx:pt idx="7106">4.5</cx:pt>
          <cx:pt idx="7107">4</cx:pt>
          <cx:pt idx="7108">5</cx:pt>
          <cx:pt idx="7109">4.5</cx:pt>
          <cx:pt idx="7110">4</cx:pt>
          <cx:pt idx="7111">4</cx:pt>
          <cx:pt idx="7112">3.5</cx:pt>
          <cx:pt idx="7113">4</cx:pt>
          <cx:pt idx="7114">4</cx:pt>
          <cx:pt idx="7115">5</cx:pt>
          <cx:pt idx="7116">4</cx:pt>
          <cx:pt idx="7117">3.5</cx:pt>
          <cx:pt idx="7118">3</cx:pt>
          <cx:pt idx="7119">3</cx:pt>
          <cx:pt idx="7120">4.5</cx:pt>
          <cx:pt idx="7121">4.5</cx:pt>
          <cx:pt idx="7122">4</cx:pt>
          <cx:pt idx="7123">4</cx:pt>
          <cx:pt idx="7124">4.5</cx:pt>
          <cx:pt idx="7125">4</cx:pt>
          <cx:pt idx="7126">4</cx:pt>
          <cx:pt idx="7127">4</cx:pt>
          <cx:pt idx="7128">4</cx:pt>
          <cx:pt idx="7129">4</cx:pt>
          <cx:pt idx="7130">4</cx:pt>
          <cx:pt idx="7131">3.5</cx:pt>
          <cx:pt idx="7132">3.5</cx:pt>
          <cx:pt idx="7133">4</cx:pt>
          <cx:pt idx="7134">3.5</cx:pt>
          <cx:pt idx="7135">4</cx:pt>
          <cx:pt idx="7136">4</cx:pt>
          <cx:pt idx="7137">3.5</cx:pt>
          <cx:pt idx="7138">4</cx:pt>
          <cx:pt idx="7139">4</cx:pt>
          <cx:pt idx="7140">5</cx:pt>
          <cx:pt idx="7141">3.5</cx:pt>
          <cx:pt idx="7142">3.5</cx:pt>
          <cx:pt idx="7143">3.5</cx:pt>
          <cx:pt idx="7144">3.5</cx:pt>
          <cx:pt idx="7145">3.5</cx:pt>
          <cx:pt idx="7146">3.5</cx:pt>
          <cx:pt idx="7147">3.5</cx:pt>
          <cx:pt idx="7148">3.5</cx:pt>
          <cx:pt idx="7149">3.5</cx:pt>
          <cx:pt idx="7150">4</cx:pt>
          <cx:pt idx="7151">3.5</cx:pt>
          <cx:pt idx="7152">3</cx:pt>
          <cx:pt idx="7153">4</cx:pt>
          <cx:pt idx="7154">4.5</cx:pt>
          <cx:pt idx="7155">4</cx:pt>
          <cx:pt idx="7156">4.5</cx:pt>
          <cx:pt idx="7157">4</cx:pt>
          <cx:pt idx="7158">4.5</cx:pt>
          <cx:pt idx="7159">3.5</cx:pt>
          <cx:pt idx="7160">4.5</cx:pt>
          <cx:pt idx="7161">3.5</cx:pt>
          <cx:pt idx="7162">4</cx:pt>
          <cx:pt idx="7163">3</cx:pt>
          <cx:pt idx="7164">3</cx:pt>
          <cx:pt idx="7165">3.5</cx:pt>
          <cx:pt idx="7166">3.5</cx:pt>
          <cx:pt idx="7167">3</cx:pt>
          <cx:pt idx="7168">3</cx:pt>
          <cx:pt idx="7169">3</cx:pt>
          <cx:pt idx="7170">3.5</cx:pt>
          <cx:pt idx="7171">2.5</cx:pt>
          <cx:pt idx="7172">4.5</cx:pt>
          <cx:pt idx="7173">4</cx:pt>
          <cx:pt idx="7174">4.5</cx:pt>
          <cx:pt idx="7175">4</cx:pt>
          <cx:pt idx="7176">4.5</cx:pt>
          <cx:pt idx="7177">4</cx:pt>
          <cx:pt idx="7178">4</cx:pt>
          <cx:pt idx="7179">4</cx:pt>
          <cx:pt idx="7180">4</cx:pt>
          <cx:pt idx="7181">3.5</cx:pt>
          <cx:pt idx="7182">4</cx:pt>
          <cx:pt idx="7183">4</cx:pt>
          <cx:pt idx="7184">4</cx:pt>
          <cx:pt idx="7185">3.5</cx:pt>
          <cx:pt idx="7186">4</cx:pt>
          <cx:pt idx="7187">3.5</cx:pt>
          <cx:pt idx="7188">3.5</cx:pt>
          <cx:pt idx="7189">3.5</cx:pt>
          <cx:pt idx="7190">5</cx:pt>
          <cx:pt idx="7191">4</cx:pt>
          <cx:pt idx="7192">3</cx:pt>
          <cx:pt idx="7193">4</cx:pt>
          <cx:pt idx="7194">4.5</cx:pt>
          <cx:pt idx="7195">3</cx:pt>
          <cx:pt idx="7196">3</cx:pt>
          <cx:pt idx="7197">3.5</cx:pt>
          <cx:pt idx="7198">3</cx:pt>
          <cx:pt idx="7199">3</cx:pt>
          <cx:pt idx="7200">3.5</cx:pt>
          <cx:pt idx="7201">3</cx:pt>
          <cx:pt idx="7202">2.5</cx:pt>
          <cx:pt idx="7203">4</cx:pt>
          <cx:pt idx="7204">4</cx:pt>
          <cx:pt idx="7205">4</cx:pt>
          <cx:pt idx="7206">4</cx:pt>
          <cx:pt idx="7207">5</cx:pt>
          <cx:pt idx="7208">4</cx:pt>
          <cx:pt idx="7209">4.5</cx:pt>
          <cx:pt idx="7210">4</cx:pt>
          <cx:pt idx="7211">3.5</cx:pt>
          <cx:pt idx="7212">4</cx:pt>
          <cx:pt idx="7213">2.5</cx:pt>
          <cx:pt idx="7214">4</cx:pt>
          <cx:pt idx="7215">3.5</cx:pt>
          <cx:pt idx="7216">3</cx:pt>
          <cx:pt idx="7217">5</cx:pt>
          <cx:pt idx="7218">3</cx:pt>
          <cx:pt idx="7219">1</cx:pt>
          <cx:pt idx="7220">3.5</cx:pt>
          <cx:pt idx="7221">4.5</cx:pt>
          <cx:pt idx="7222">4.5</cx:pt>
          <cx:pt idx="7223">3.5</cx:pt>
          <cx:pt idx="7224">3</cx:pt>
          <cx:pt idx="7225">2.5</cx:pt>
          <cx:pt idx="7226">2</cx:pt>
          <cx:pt idx="7227">3.5</cx:pt>
          <cx:pt idx="7228">2.5</cx:pt>
          <cx:pt idx="7229">2</cx:pt>
          <cx:pt idx="7230">3</cx:pt>
          <cx:pt idx="7231">5</cx:pt>
          <cx:pt idx="7232">3</cx:pt>
          <cx:pt idx="7233">4</cx:pt>
          <cx:pt idx="7234">4</cx:pt>
          <cx:pt idx="7235">4.5</cx:pt>
          <cx:pt idx="7236">5</cx:pt>
          <cx:pt idx="7237">4</cx:pt>
          <cx:pt idx="7238">4</cx:pt>
          <cx:pt idx="7239">4</cx:pt>
          <cx:pt idx="7240">4</cx:pt>
          <cx:pt idx="7241">4.5</cx:pt>
          <cx:pt idx="7242">4.5</cx:pt>
          <cx:pt idx="7243">4</cx:pt>
          <cx:pt idx="7244">3.5</cx:pt>
          <cx:pt idx="7245">4</cx:pt>
          <cx:pt idx="7246">4</cx:pt>
          <cx:pt idx="7247">4</cx:pt>
          <cx:pt idx="7248">4</cx:pt>
          <cx:pt idx="7249">4</cx:pt>
          <cx:pt idx="7250">4</cx:pt>
          <cx:pt idx="7251">4.5</cx:pt>
          <cx:pt idx="7252">3.5</cx:pt>
          <cx:pt idx="7253">4</cx:pt>
          <cx:pt idx="7254">4</cx:pt>
          <cx:pt idx="7255">3.5</cx:pt>
          <cx:pt idx="7256">3</cx:pt>
          <cx:pt idx="7257">3.5</cx:pt>
          <cx:pt idx="7258">3.5</cx:pt>
          <cx:pt idx="7259">4</cx:pt>
          <cx:pt idx="7260">4</cx:pt>
          <cx:pt idx="7261">4</cx:pt>
          <cx:pt idx="7262">4</cx:pt>
          <cx:pt idx="7263">4</cx:pt>
          <cx:pt idx="7264">3.5</cx:pt>
          <cx:pt idx="7265">4.5</cx:pt>
          <cx:pt idx="7266">3.5</cx:pt>
          <cx:pt idx="7267">4</cx:pt>
          <cx:pt idx="7268">4</cx:pt>
          <cx:pt idx="7269">4</cx:pt>
          <cx:pt idx="7270">4.5</cx:pt>
          <cx:pt idx="7271">4</cx:pt>
          <cx:pt idx="7272">3.5</cx:pt>
          <cx:pt idx="7273">4</cx:pt>
          <cx:pt idx="7274">4</cx:pt>
          <cx:pt idx="7275">4</cx:pt>
          <cx:pt idx="7276">4</cx:pt>
          <cx:pt idx="7277">4</cx:pt>
          <cx:pt idx="7278">4</cx:pt>
          <cx:pt idx="7279">4</cx:pt>
          <cx:pt idx="7280">4</cx:pt>
          <cx:pt idx="7281">4.5</cx:pt>
          <cx:pt idx="7282">4</cx:pt>
          <cx:pt idx="7283">3.5</cx:pt>
          <cx:pt idx="7284">4.5</cx:pt>
          <cx:pt idx="7285">3.5</cx:pt>
          <cx:pt idx="7286">5</cx:pt>
          <cx:pt idx="7287">3.5</cx:pt>
          <cx:pt idx="7288">4.5</cx:pt>
          <cx:pt idx="7289">4</cx:pt>
          <cx:pt idx="7290">4.5</cx:pt>
          <cx:pt idx="7291">5</cx:pt>
          <cx:pt idx="7292">3.5</cx:pt>
          <cx:pt idx="7293">4.5</cx:pt>
          <cx:pt idx="7294">4.5</cx:pt>
          <cx:pt idx="7295">3.5</cx:pt>
          <cx:pt idx="7296">4.5</cx:pt>
          <cx:pt idx="7297">4.5</cx:pt>
          <cx:pt idx="7298">3</cx:pt>
          <cx:pt idx="7299">3</cx:pt>
          <cx:pt idx="7300">3.5</cx:pt>
          <cx:pt idx="7301">4</cx:pt>
          <cx:pt idx="7302">3.5</cx:pt>
          <cx:pt idx="7303">3.5</cx:pt>
          <cx:pt idx="7304">4</cx:pt>
          <cx:pt idx="7305">3.5</cx:pt>
          <cx:pt idx="7306">4</cx:pt>
          <cx:pt idx="7307">4</cx:pt>
          <cx:pt idx="7308">3.5</cx:pt>
          <cx:pt idx="7309">3.5</cx:pt>
          <cx:pt idx="7310">3.5</cx:pt>
          <cx:pt idx="7311">3.5</cx:pt>
          <cx:pt idx="7312">3.5</cx:pt>
          <cx:pt idx="7313">4</cx:pt>
          <cx:pt idx="7314">4</cx:pt>
          <cx:pt idx="7315">3.5</cx:pt>
          <cx:pt idx="7316">4.5</cx:pt>
          <cx:pt idx="7317">3</cx:pt>
          <cx:pt idx="7318">3.5</cx:pt>
          <cx:pt idx="7319">3.5</cx:pt>
          <cx:pt idx="7320">4</cx:pt>
          <cx:pt idx="7321">3.5</cx:pt>
          <cx:pt idx="7322">3.5</cx:pt>
          <cx:pt idx="7323">3</cx:pt>
          <cx:pt idx="7324">3.5</cx:pt>
          <cx:pt idx="7325">4.5</cx:pt>
          <cx:pt idx="7326">4</cx:pt>
          <cx:pt idx="7327">4</cx:pt>
          <cx:pt idx="7328">3.5</cx:pt>
          <cx:pt idx="7329">3</cx:pt>
          <cx:pt idx="7330">3.5</cx:pt>
          <cx:pt idx="7331">3</cx:pt>
          <cx:pt idx="7332">3</cx:pt>
          <cx:pt idx="7333">3.5</cx:pt>
          <cx:pt idx="7334">3</cx:pt>
          <cx:pt idx="7335">3.5</cx:pt>
          <cx:pt idx="7336">3.5</cx:pt>
          <cx:pt idx="7337">3</cx:pt>
          <cx:pt idx="7338">3</cx:pt>
          <cx:pt idx="7339">4.5</cx:pt>
          <cx:pt idx="7340">3.5</cx:pt>
          <cx:pt idx="7341">2.5</cx:pt>
          <cx:pt idx="7342">4</cx:pt>
          <cx:pt idx="7343">2.5</cx:pt>
          <cx:pt idx="7344">3</cx:pt>
          <cx:pt idx="7345">1.5</cx:pt>
          <cx:pt idx="7346">4</cx:pt>
          <cx:pt idx="7347">1.5</cx:pt>
          <cx:pt idx="7348">2.5</cx:pt>
          <cx:pt idx="7349">4</cx:pt>
          <cx:pt idx="7350">3</cx:pt>
          <cx:pt idx="7351">3</cx:pt>
          <cx:pt idx="7352">3</cx:pt>
          <cx:pt idx="7353">4.5</cx:pt>
          <cx:pt idx="7354">1.5</cx:pt>
          <cx:pt idx="7355">3</cx:pt>
          <cx:pt idx="7356">4</cx:pt>
          <cx:pt idx="7357">5</cx:pt>
          <cx:pt idx="7358">4</cx:pt>
          <cx:pt idx="7359">4</cx:pt>
          <cx:pt idx="7360">4</cx:pt>
          <cx:pt idx="7361">4.5</cx:pt>
          <cx:pt idx="7362">4</cx:pt>
          <cx:pt idx="7363">3.5</cx:pt>
          <cx:pt idx="7364">4.5</cx:pt>
          <cx:pt idx="7365">3.5</cx:pt>
          <cx:pt idx="7366">4.5</cx:pt>
          <cx:pt idx="7367">3.5</cx:pt>
          <cx:pt idx="7368">3</cx:pt>
          <cx:pt idx="7369">5</cx:pt>
          <cx:pt idx="7370">4.5</cx:pt>
          <cx:pt idx="7371">4</cx:pt>
          <cx:pt idx="7372">4</cx:pt>
          <cx:pt idx="7373">4</cx:pt>
          <cx:pt idx="7374">3</cx:pt>
          <cx:pt idx="7375">1</cx:pt>
          <cx:pt idx="7376">3.5</cx:pt>
          <cx:pt idx="7377">4.5</cx:pt>
          <cx:pt idx="7378">3.5</cx:pt>
          <cx:pt idx="7379">3</cx:pt>
          <cx:pt idx="7380">2.5</cx:pt>
          <cx:pt idx="7381">2.5</cx:pt>
          <cx:pt idx="7382">3</cx:pt>
          <cx:pt idx="7383">2</cx:pt>
          <cx:pt idx="7384">5</cx:pt>
          <cx:pt idx="7385">3</cx:pt>
          <cx:pt idx="7386">4.5</cx:pt>
          <cx:pt idx="7387">5</cx:pt>
          <cx:pt idx="7388">4</cx:pt>
          <cx:pt idx="7389">4.5</cx:pt>
          <cx:pt idx="7390">3.5</cx:pt>
          <cx:pt idx="7391">4</cx:pt>
          <cx:pt idx="7392">4</cx:pt>
          <cx:pt idx="7393">4</cx:pt>
          <cx:pt idx="7394">4</cx:pt>
          <cx:pt idx="7395">4</cx:pt>
          <cx:pt idx="7396">4</cx:pt>
          <cx:pt idx="7397">4.5</cx:pt>
          <cx:pt idx="7398">4</cx:pt>
          <cx:pt idx="7399">4</cx:pt>
          <cx:pt idx="7400">4</cx:pt>
          <cx:pt idx="7401">3.5</cx:pt>
          <cx:pt idx="7402">4.5</cx:pt>
          <cx:pt idx="7403">4</cx:pt>
          <cx:pt idx="7404">3.5</cx:pt>
          <cx:pt idx="7405">3</cx:pt>
          <cx:pt idx="7406">4</cx:pt>
          <cx:pt idx="7407">3.5</cx:pt>
          <cx:pt idx="7408">4</cx:pt>
          <cx:pt idx="7409">4</cx:pt>
          <cx:pt idx="7410">4</cx:pt>
          <cx:pt idx="7411">4.5</cx:pt>
          <cx:pt idx="7412">4</cx:pt>
          <cx:pt idx="7413">4.5</cx:pt>
          <cx:pt idx="7414">3.5</cx:pt>
          <cx:pt idx="7415">4</cx:pt>
          <cx:pt idx="7416">4.5</cx:pt>
          <cx:pt idx="7417">4.5</cx:pt>
          <cx:pt idx="7418">4.5</cx:pt>
          <cx:pt idx="7419">4</cx:pt>
          <cx:pt idx="7420">3.5</cx:pt>
          <cx:pt idx="7421">3.5</cx:pt>
          <cx:pt idx="7422">3.5</cx:pt>
          <cx:pt idx="7423">3.5</cx:pt>
          <cx:pt idx="7424">4.5</cx:pt>
          <cx:pt idx="7425">3</cx:pt>
          <cx:pt idx="7426">3.5</cx:pt>
          <cx:pt idx="7427">3.5</cx:pt>
          <cx:pt idx="7428">4</cx:pt>
          <cx:pt idx="7429">3.5</cx:pt>
          <cx:pt idx="7430">3.5</cx:pt>
          <cx:pt idx="7431">3</cx:pt>
          <cx:pt idx="7432">3.5</cx:pt>
          <cx:pt idx="7433">4</cx:pt>
          <cx:pt idx="7434">3</cx:pt>
          <cx:pt idx="7435">3</cx:pt>
          <cx:pt idx="7436">3.5</cx:pt>
          <cx:pt idx="7437">3.5</cx:pt>
          <cx:pt idx="7438">3</cx:pt>
          <cx:pt idx="7439">3.5</cx:pt>
          <cx:pt idx="7440">4</cx:pt>
          <cx:pt idx="7441">2.5</cx:pt>
          <cx:pt idx="7442">1.5</cx:pt>
          <cx:pt idx="7443">3</cx:pt>
          <cx:pt idx="7444">3</cx:pt>
          <cx:pt idx="7445">4.5</cx:pt>
          <cx:pt idx="7446">4</cx:pt>
          <cx:pt idx="7447">4.5</cx:pt>
          <cx:pt idx="7448">4</cx:pt>
          <cx:pt idx="7449">4</cx:pt>
          <cx:pt idx="7450">5</cx:pt>
          <cx:pt idx="7451">4</cx:pt>
          <cx:pt idx="7452">3.5</cx:pt>
          <cx:pt idx="7453">3.5</cx:pt>
          <cx:pt idx="7454">4</cx:pt>
          <cx:pt idx="7455">4</cx:pt>
          <cx:pt idx="7456">4</cx:pt>
          <cx:pt idx="7457">3</cx:pt>
          <cx:pt idx="7458">4.5</cx:pt>
          <cx:pt idx="7459">4.5</cx:pt>
          <cx:pt idx="7460">5</cx:pt>
          <cx:pt idx="7461">2.5</cx:pt>
          <cx:pt idx="7462">3.5</cx:pt>
          <cx:pt idx="7463">4</cx:pt>
          <cx:pt idx="7464">1.5</cx:pt>
          <cx:pt idx="7465">3.5</cx:pt>
          <cx:pt idx="7466">4</cx:pt>
          <cx:pt idx="7467">4.5</cx:pt>
          <cx:pt idx="7468">2.5</cx:pt>
          <cx:pt idx="7469">4</cx:pt>
          <cx:pt idx="7470">4</cx:pt>
          <cx:pt idx="7471">5</cx:pt>
          <cx:pt idx="7472">4</cx:pt>
          <cx:pt idx="7473">5</cx:pt>
          <cx:pt idx="7474">4.5</cx:pt>
          <cx:pt idx="7475">3.5</cx:pt>
          <cx:pt idx="7476">3</cx:pt>
          <cx:pt idx="7477">4</cx:pt>
          <cx:pt idx="7478">1.5</cx:pt>
          <cx:pt idx="7479">4</cx:pt>
          <cx:pt idx="7480">4</cx:pt>
          <cx:pt idx="7481">4.5</cx:pt>
          <cx:pt idx="7482">4</cx:pt>
          <cx:pt idx="7483">4.5</cx:pt>
          <cx:pt idx="7484">4.5</cx:pt>
          <cx:pt idx="7485">4</cx:pt>
          <cx:pt idx="7486">4</cx:pt>
          <cx:pt idx="7487">3.5</cx:pt>
          <cx:pt idx="7488">4</cx:pt>
          <cx:pt idx="7489">3.5</cx:pt>
          <cx:pt idx="7490">4</cx:pt>
          <cx:pt idx="7491">3.5</cx:pt>
          <cx:pt idx="7492">4</cx:pt>
          <cx:pt idx="7493">4.5</cx:pt>
          <cx:pt idx="7494">4.5</cx:pt>
          <cx:pt idx="7495">4</cx:pt>
          <cx:pt idx="7496">3.5</cx:pt>
          <cx:pt idx="7497">4</cx:pt>
          <cx:pt idx="7498">4</cx:pt>
          <cx:pt idx="7499">3.5</cx:pt>
          <cx:pt idx="7500">3.5</cx:pt>
          <cx:pt idx="7501">2.5</cx:pt>
          <cx:pt idx="7502">3.5</cx:pt>
          <cx:pt idx="7503">3.5</cx:pt>
          <cx:pt idx="7504">4</cx:pt>
          <cx:pt idx="7505">3.5</cx:pt>
          <cx:pt idx="7506">3.5</cx:pt>
          <cx:pt idx="7507">3.5</cx:pt>
          <cx:pt idx="7508">4.5</cx:pt>
          <cx:pt idx="7509">3.5</cx:pt>
          <cx:pt idx="7510">3.5</cx:pt>
          <cx:pt idx="7511">4</cx:pt>
          <cx:pt idx="7512">4</cx:pt>
          <cx:pt idx="7513">4.5</cx:pt>
          <cx:pt idx="7514">3.5</cx:pt>
          <cx:pt idx="7515">3.5</cx:pt>
          <cx:pt idx="7516">3.5</cx:pt>
          <cx:pt idx="7517">3</cx:pt>
          <cx:pt idx="7518">3.5</cx:pt>
          <cx:pt idx="7519">2.5</cx:pt>
          <cx:pt idx="7520">4</cx:pt>
          <cx:pt idx="7521">3.5</cx:pt>
          <cx:pt idx="7522">4</cx:pt>
          <cx:pt idx="7523">4</cx:pt>
          <cx:pt idx="7524">4</cx:pt>
          <cx:pt idx="7525">4</cx:pt>
          <cx:pt idx="7526">4.5</cx:pt>
          <cx:pt idx="7527">3.5</cx:pt>
          <cx:pt idx="7528">3.5</cx:pt>
          <cx:pt idx="7529">4</cx:pt>
          <cx:pt idx="7530">4.5</cx:pt>
          <cx:pt idx="7531">4</cx:pt>
          <cx:pt idx="7532">3.5</cx:pt>
          <cx:pt idx="7533">3.5</cx:pt>
          <cx:pt idx="7534">4.5</cx:pt>
          <cx:pt idx="7535">2.5</cx:pt>
          <cx:pt idx="7536">4.5</cx:pt>
          <cx:pt idx="7537">4</cx:pt>
          <cx:pt idx="7538">3.5</cx:pt>
          <cx:pt idx="7539">3.5</cx:pt>
          <cx:pt idx="7540">4</cx:pt>
          <cx:pt idx="7541">3</cx:pt>
          <cx:pt idx="7542">3.5</cx:pt>
          <cx:pt idx="7543">2.5</cx:pt>
          <cx:pt idx="7544">4</cx:pt>
          <cx:pt idx="7545">5</cx:pt>
          <cx:pt idx="7546">4</cx:pt>
          <cx:pt idx="7547">4</cx:pt>
          <cx:pt idx="7548">3.5</cx:pt>
          <cx:pt idx="7549">2</cx:pt>
          <cx:pt idx="7550">3.5</cx:pt>
          <cx:pt idx="7551">4.5</cx:pt>
          <cx:pt idx="7552">4</cx:pt>
          <cx:pt idx="7553">4</cx:pt>
          <cx:pt idx="7554">3.5</cx:pt>
          <cx:pt idx="7555">4</cx:pt>
          <cx:pt idx="7556">4</cx:pt>
          <cx:pt idx="7557">2</cx:pt>
          <cx:pt idx="7558">1.5</cx:pt>
          <cx:pt idx="7559">2</cx:pt>
          <cx:pt idx="7560">4</cx:pt>
          <cx:pt idx="7561">4.5</cx:pt>
          <cx:pt idx="7562">4</cx:pt>
          <cx:pt idx="7563">4</cx:pt>
          <cx:pt idx="7564">4</cx:pt>
          <cx:pt idx="7565">4</cx:pt>
          <cx:pt idx="7566">4</cx:pt>
          <cx:pt idx="7567">4</cx:pt>
          <cx:pt idx="7568">4</cx:pt>
          <cx:pt idx="7569">4</cx:pt>
          <cx:pt idx="7570">3.5</cx:pt>
          <cx:pt idx="7571">4</cx:pt>
          <cx:pt idx="7572">4</cx:pt>
          <cx:pt idx="7573">3.5</cx:pt>
          <cx:pt idx="7574">4.5</cx:pt>
          <cx:pt idx="7575">4</cx:pt>
          <cx:pt idx="7576">4.5</cx:pt>
          <cx:pt idx="7577">3.5</cx:pt>
          <cx:pt idx="7578">2.5</cx:pt>
          <cx:pt idx="7579">4.5</cx:pt>
          <cx:pt idx="7580">4</cx:pt>
          <cx:pt idx="7581">4</cx:pt>
          <cx:pt idx="7582">2.5</cx:pt>
          <cx:pt idx="7583">3.5</cx:pt>
          <cx:pt idx="7584">3</cx:pt>
          <cx:pt idx="7585">4</cx:pt>
          <cx:pt idx="7586">3.5</cx:pt>
          <cx:pt idx="7587">3.5</cx:pt>
          <cx:pt idx="7588">1.5</cx:pt>
          <cx:pt idx="7589">2.5</cx:pt>
          <cx:pt idx="7590">4.5</cx:pt>
          <cx:pt idx="7591">4</cx:pt>
          <cx:pt idx="7592">4.5</cx:pt>
          <cx:pt idx="7593">4.5</cx:pt>
          <cx:pt idx="7594">4</cx:pt>
          <cx:pt idx="7595">4.5</cx:pt>
          <cx:pt idx="7596">4.5</cx:pt>
          <cx:pt idx="7597">4.5</cx:pt>
          <cx:pt idx="7598">4</cx:pt>
          <cx:pt idx="7599">5</cx:pt>
          <cx:pt idx="7600">4</cx:pt>
          <cx:pt idx="7601">4</cx:pt>
          <cx:pt idx="7602">4</cx:pt>
          <cx:pt idx="7603">4</cx:pt>
          <cx:pt idx="7604">4</cx:pt>
          <cx:pt idx="7605">4</cx:pt>
          <cx:pt idx="7606">4.5</cx:pt>
          <cx:pt idx="7607">4</cx:pt>
          <cx:pt idx="7608">3.5</cx:pt>
          <cx:pt idx="7609">4</cx:pt>
          <cx:pt idx="7610">4.5</cx:pt>
          <cx:pt idx="7611">4</cx:pt>
          <cx:pt idx="7612">4</cx:pt>
          <cx:pt idx="7613">4</cx:pt>
          <cx:pt idx="7614">4</cx:pt>
          <cx:pt idx="7615">3.5</cx:pt>
          <cx:pt idx="7616">4.5</cx:pt>
          <cx:pt idx="7617">4</cx:pt>
          <cx:pt idx="7618">3.5</cx:pt>
          <cx:pt idx="7619">2</cx:pt>
          <cx:pt idx="7620">3.5</cx:pt>
          <cx:pt idx="7621">3.5</cx:pt>
          <cx:pt idx="7622">4.5</cx:pt>
          <cx:pt idx="7623">1.5</cx:pt>
          <cx:pt idx="7624">5</cx:pt>
          <cx:pt idx="7625">4</cx:pt>
          <cx:pt idx="7626">3.5</cx:pt>
          <cx:pt idx="7627">4.5</cx:pt>
          <cx:pt idx="7628">3.5</cx:pt>
          <cx:pt idx="7629">2.5</cx:pt>
          <cx:pt idx="7630">4</cx:pt>
          <cx:pt idx="7631">2</cx:pt>
          <cx:pt idx="7632">2.5</cx:pt>
          <cx:pt idx="7633">3</cx:pt>
          <cx:pt idx="7634">4</cx:pt>
          <cx:pt idx="7635">4</cx:pt>
          <cx:pt idx="7636">4.5</cx:pt>
          <cx:pt idx="7637">5</cx:pt>
          <cx:pt idx="7638">4</cx:pt>
          <cx:pt idx="7639">4</cx:pt>
          <cx:pt idx="7640">4</cx:pt>
          <cx:pt idx="7641">4.5</cx:pt>
          <cx:pt idx="7642">4</cx:pt>
          <cx:pt idx="7643">4</cx:pt>
          <cx:pt idx="7644">4</cx:pt>
          <cx:pt idx="7645">4</cx:pt>
          <cx:pt idx="7646">3.5</cx:pt>
          <cx:pt idx="7647">4</cx:pt>
          <cx:pt idx="7648">4</cx:pt>
          <cx:pt idx="7649">4</cx:pt>
          <cx:pt idx="7650">4</cx:pt>
          <cx:pt idx="7651">3.5</cx:pt>
          <cx:pt idx="7652">4</cx:pt>
          <cx:pt idx="7653">4</cx:pt>
          <cx:pt idx="7654">4.5</cx:pt>
          <cx:pt idx="7655">3.5</cx:pt>
          <cx:pt idx="7656">4</cx:pt>
          <cx:pt idx="7657">4</cx:pt>
          <cx:pt idx="7658">4</cx:pt>
          <cx:pt idx="7659">4.5</cx:pt>
          <cx:pt idx="7660">3.5</cx:pt>
          <cx:pt idx="7661">4</cx:pt>
          <cx:pt idx="7662">4.5</cx:pt>
          <cx:pt idx="7663">4</cx:pt>
          <cx:pt idx="7664">3.5</cx:pt>
          <cx:pt idx="7665">2</cx:pt>
          <cx:pt idx="7666">4.5</cx:pt>
          <cx:pt idx="7667">4</cx:pt>
          <cx:pt idx="7668">5</cx:pt>
          <cx:pt idx="7669">4</cx:pt>
          <cx:pt idx="7670">1.5</cx:pt>
          <cx:pt idx="7671">4</cx:pt>
          <cx:pt idx="7672">3.5</cx:pt>
          <cx:pt idx="7673">2.5</cx:pt>
          <cx:pt idx="7674">1.5</cx:pt>
          <cx:pt idx="7675">3.5</cx:pt>
          <cx:pt idx="7676">3.5</cx:pt>
          <cx:pt idx="7677">2.5</cx:pt>
          <cx:pt idx="7678">2</cx:pt>
          <cx:pt idx="7679">2.5</cx:pt>
          <cx:pt idx="7680">3.5</cx:pt>
          <cx:pt idx="7681">3.5</cx:pt>
          <cx:pt idx="7682">4</cx:pt>
          <cx:pt idx="7683">4</cx:pt>
          <cx:pt idx="7684">5</cx:pt>
          <cx:pt idx="7685">4</cx:pt>
          <cx:pt idx="7686">4</cx:pt>
          <cx:pt idx="7687">4</cx:pt>
          <cx:pt idx="7688">1.5</cx:pt>
          <cx:pt idx="7689">2</cx:pt>
          <cx:pt idx="7690">4.5</cx:pt>
          <cx:pt idx="7691">3.5</cx:pt>
          <cx:pt idx="7692">3.5</cx:pt>
          <cx:pt idx="7693">2</cx:pt>
          <cx:pt idx="7694">4</cx:pt>
          <cx:pt idx="7695">4</cx:pt>
          <cx:pt idx="7696">4.5</cx:pt>
          <cx:pt idx="7697">3</cx:pt>
          <cx:pt idx="7698">2.5</cx:pt>
          <cx:pt idx="7699">2.5</cx:pt>
          <cx:pt idx="7700">5</cx:pt>
          <cx:pt idx="7701">3.5</cx:pt>
          <cx:pt idx="7702">3</cx:pt>
          <cx:pt idx="7703">3</cx:pt>
          <cx:pt idx="7704">1.5</cx:pt>
          <cx:pt idx="7705">3</cx:pt>
          <cx:pt idx="7706">4</cx:pt>
          <cx:pt idx="7707">3</cx:pt>
          <cx:pt idx="7708">3</cx:pt>
          <cx:pt idx="7709">2.5</cx:pt>
          <cx:pt idx="7710">3.5</cx:pt>
          <cx:pt idx="7711">1.5</cx:pt>
          <cx:pt idx="7712">2.5</cx:pt>
          <cx:pt idx="7713">3.5</cx:pt>
          <cx:pt idx="7714">4</cx:pt>
          <cx:pt idx="7715">4</cx:pt>
          <cx:pt idx="7716">4</cx:pt>
          <cx:pt idx="7717">4</cx:pt>
          <cx:pt idx="7718">4.5</cx:pt>
          <cx:pt idx="7719">5</cx:pt>
          <cx:pt idx="7720">4.5</cx:pt>
          <cx:pt idx="7721">4</cx:pt>
          <cx:pt idx="7722">4.5</cx:pt>
          <cx:pt idx="7723">3.5</cx:pt>
          <cx:pt idx="7724">4.5</cx:pt>
          <cx:pt idx="7725">4.5</cx:pt>
          <cx:pt idx="7726">2</cx:pt>
          <cx:pt idx="7727">4.5</cx:pt>
          <cx:pt idx="7728">4.5</cx:pt>
          <cx:pt idx="7729">4.5</cx:pt>
          <cx:pt idx="7730">4</cx:pt>
          <cx:pt idx="7731">4.5</cx:pt>
          <cx:pt idx="7732">4</cx:pt>
          <cx:pt idx="7733">4.5</cx:pt>
          <cx:pt idx="7734">4</cx:pt>
          <cx:pt idx="7735">2</cx:pt>
          <cx:pt idx="7736">3</cx:pt>
          <cx:pt idx="7737">4.5</cx:pt>
          <cx:pt idx="7738">4</cx:pt>
          <cx:pt idx="7739">4</cx:pt>
          <cx:pt idx="7740">5</cx:pt>
          <cx:pt idx="7741">3.5</cx:pt>
          <cx:pt idx="7742">4</cx:pt>
          <cx:pt idx="7743">4</cx:pt>
          <cx:pt idx="7744">4.5</cx:pt>
          <cx:pt idx="7745">4.5</cx:pt>
          <cx:pt idx="7746">4</cx:pt>
          <cx:pt idx="7747">4</cx:pt>
          <cx:pt idx="7748">4</cx:pt>
          <cx:pt idx="7749">4</cx:pt>
          <cx:pt idx="7750">4</cx:pt>
          <cx:pt idx="7751">3.5</cx:pt>
          <cx:pt idx="7752">2.5</cx:pt>
          <cx:pt idx="7753">3.5</cx:pt>
          <cx:pt idx="7754">4</cx:pt>
          <cx:pt idx="7755">4</cx:pt>
          <cx:pt idx="7756">4</cx:pt>
          <cx:pt idx="7757">3</cx:pt>
          <cx:pt idx="7758">4</cx:pt>
          <cx:pt idx="7759">4</cx:pt>
          <cx:pt idx="7760">2.5</cx:pt>
          <cx:pt idx="7761">2</cx:pt>
          <cx:pt idx="7762">4.5</cx:pt>
          <cx:pt idx="7763">2</cx:pt>
          <cx:pt idx="7764">3.5</cx:pt>
          <cx:pt idx="7765">3.5</cx:pt>
          <cx:pt idx="7766">5</cx:pt>
          <cx:pt idx="7767">3.5</cx:pt>
          <cx:pt idx="7768">4</cx:pt>
          <cx:pt idx="7769">3.5</cx:pt>
          <cx:pt idx="7770">4</cx:pt>
          <cx:pt idx="7771">3</cx:pt>
          <cx:pt idx="7772">4.5</cx:pt>
          <cx:pt idx="7773">4</cx:pt>
          <cx:pt idx="7774">4</cx:pt>
          <cx:pt idx="7775">3.5</cx:pt>
          <cx:pt idx="7776">3.5</cx:pt>
          <cx:pt idx="7777">3.5</cx:pt>
          <cx:pt idx="7778">2.5</cx:pt>
          <cx:pt idx="7779">4</cx:pt>
          <cx:pt idx="7780">3</cx:pt>
          <cx:pt idx="7781">3.5</cx:pt>
          <cx:pt idx="7782">3.5</cx:pt>
          <cx:pt idx="7783">2.5</cx:pt>
          <cx:pt idx="7784">5</cx:pt>
          <cx:pt idx="7785">4.5</cx:pt>
          <cx:pt idx="7786">4</cx:pt>
          <cx:pt idx="7787">3</cx:pt>
          <cx:pt idx="7788">1</cx:pt>
          <cx:pt idx="7789">1.5</cx:pt>
          <cx:pt idx="7790">4</cx:pt>
          <cx:pt idx="7791">2.5</cx:pt>
          <cx:pt idx="7792">3</cx:pt>
          <cx:pt idx="7793">2.5</cx:pt>
          <cx:pt idx="7794">2.5</cx:pt>
          <cx:pt idx="7795">4</cx:pt>
          <cx:pt idx="7796">1</cx:pt>
          <cx:pt idx="7797">3</cx:pt>
          <cx:pt idx="7798">5</cx:pt>
          <cx:pt idx="7799">2.5</cx:pt>
          <cx:pt idx="7800">4.5</cx:pt>
          <cx:pt idx="7801">1.5</cx:pt>
          <cx:pt idx="7802">1</cx:pt>
          <cx:pt idx="7803">1.5</cx:pt>
          <cx:pt idx="7804">3</cx:pt>
          <cx:pt idx="7805">3</cx:pt>
          <cx:pt idx="7806">5</cx:pt>
          <cx:pt idx="7807">4</cx:pt>
          <cx:pt idx="7808">4</cx:pt>
          <cx:pt idx="7809">2.5</cx:pt>
          <cx:pt idx="7810">3.5</cx:pt>
          <cx:pt idx="7811">3</cx:pt>
          <cx:pt idx="7812">2</cx:pt>
          <cx:pt idx="7813">5</cx:pt>
          <cx:pt idx="7814">2</cx:pt>
          <cx:pt idx="7815">2.5</cx:pt>
          <cx:pt idx="7816">4</cx:pt>
          <cx:pt idx="7817">3</cx:pt>
          <cx:pt idx="7818">4.5</cx:pt>
          <cx:pt idx="7819">3</cx:pt>
          <cx:pt idx="7820">2</cx:pt>
          <cx:pt idx="7821">3</cx:pt>
          <cx:pt idx="7822">2</cx:pt>
          <cx:pt idx="7823">3.5</cx:pt>
          <cx:pt idx="7824">4</cx:pt>
          <cx:pt idx="7825">3</cx:pt>
          <cx:pt idx="7826">3</cx:pt>
          <cx:pt idx="7827">4</cx:pt>
          <cx:pt idx="7828">3</cx:pt>
          <cx:pt idx="7829">2.5</cx:pt>
          <cx:pt idx="7830">4.5</cx:pt>
          <cx:pt idx="7831">4.5</cx:pt>
          <cx:pt idx="7832">4</cx:pt>
          <cx:pt idx="7833">3</cx:pt>
          <cx:pt idx="7834">1.5</cx:pt>
          <cx:pt idx="7835">4</cx:pt>
          <cx:pt idx="7836">4</cx:pt>
          <cx:pt idx="7837">4</cx:pt>
          <cx:pt idx="7838">4</cx:pt>
          <cx:pt idx="7839">4.5</cx:pt>
          <cx:pt idx="7840">4.5</cx:pt>
          <cx:pt idx="7841">4</cx:pt>
          <cx:pt idx="7842">4.5</cx:pt>
          <cx:pt idx="7843">3.5</cx:pt>
          <cx:pt idx="7844">4.5</cx:pt>
          <cx:pt idx="7845">4.5</cx:pt>
          <cx:pt idx="7846">2</cx:pt>
          <cx:pt idx="7847">4.5</cx:pt>
          <cx:pt idx="7848">2</cx:pt>
          <cx:pt idx="7849">4</cx:pt>
          <cx:pt idx="7850">5</cx:pt>
          <cx:pt idx="7851">4</cx:pt>
          <cx:pt idx="7852">4.5</cx:pt>
          <cx:pt idx="7853">4</cx:pt>
          <cx:pt idx="7854">3.5</cx:pt>
          <cx:pt idx="7855">4</cx:pt>
          <cx:pt idx="7856">4</cx:pt>
          <cx:pt idx="7857">4</cx:pt>
          <cx:pt idx="7858">2.5</cx:pt>
          <cx:pt idx="7859">2</cx:pt>
          <cx:pt idx="7860">3.5</cx:pt>
          <cx:pt idx="7861">3.5</cx:pt>
          <cx:pt idx="7862">4</cx:pt>
          <cx:pt idx="7863">3.5</cx:pt>
          <cx:pt idx="7864">4</cx:pt>
          <cx:pt idx="7865">4</cx:pt>
          <cx:pt idx="7866">3</cx:pt>
          <cx:pt idx="7867">3.5</cx:pt>
          <cx:pt idx="7868">3.5</cx:pt>
          <cx:pt idx="7869">2.5</cx:pt>
          <cx:pt idx="7870">4</cx:pt>
          <cx:pt idx="7871">3.5</cx:pt>
          <cx:pt idx="7872">2.5</cx:pt>
          <cx:pt idx="7873">4.5</cx:pt>
          <cx:pt idx="7874">4</cx:pt>
          <cx:pt idx="7875">1</cx:pt>
          <cx:pt idx="7876">5</cx:pt>
          <cx:pt idx="7877">4</cx:pt>
          <cx:pt idx="7878">2.5</cx:pt>
          <cx:pt idx="7879">2.5</cx:pt>
          <cx:pt idx="7880">4</cx:pt>
          <cx:pt idx="7881">4.5</cx:pt>
          <cx:pt idx="7882">1.5</cx:pt>
          <cx:pt idx="7883">5</cx:pt>
          <cx:pt idx="7884">3</cx:pt>
          <cx:pt idx="7885">5</cx:pt>
          <cx:pt idx="7886">4</cx:pt>
          <cx:pt idx="7887">1.5</cx:pt>
          <cx:pt idx="7888">2</cx:pt>
          <cx:pt idx="7889">5</cx:pt>
          <cx:pt idx="7890">2.5</cx:pt>
          <cx:pt idx="7891">2</cx:pt>
          <cx:pt idx="7892">2.5</cx:pt>
          <cx:pt idx="7893">3</cx:pt>
          <cx:pt idx="7894">3</cx:pt>
          <cx:pt idx="7895">2</cx:pt>
          <cx:pt idx="7896">3</cx:pt>
          <cx:pt idx="7897">3</cx:pt>
          <cx:pt idx="7898">3</cx:pt>
          <cx:pt idx="7899">3.5</cx:pt>
          <cx:pt idx="7900">4</cx:pt>
          <cx:pt idx="7901">4</cx:pt>
          <cx:pt idx="7902">4.5</cx:pt>
          <cx:pt idx="7903">4.5</cx:pt>
          <cx:pt idx="7904">3</cx:pt>
          <cx:pt idx="7905">4</cx:pt>
          <cx:pt idx="7906">4</cx:pt>
          <cx:pt idx="7907">3.5</cx:pt>
          <cx:pt idx="7908">3</cx:pt>
          <cx:pt idx="7909">3.5</cx:pt>
          <cx:pt idx="7910">4.5</cx:pt>
          <cx:pt idx="7911">4.5</cx:pt>
          <cx:pt idx="7912">3.5</cx:pt>
          <cx:pt idx="7913">4</cx:pt>
          <cx:pt idx="7914">5</cx:pt>
          <cx:pt idx="7915">4</cx:pt>
          <cx:pt idx="7916">3.5</cx:pt>
          <cx:pt idx="7917">4.5</cx:pt>
          <cx:pt idx="7918">2</cx:pt>
          <cx:pt idx="7919">3.5</cx:pt>
          <cx:pt idx="7920">4</cx:pt>
          <cx:pt idx="7921">4.5</cx:pt>
          <cx:pt idx="7922">3.5</cx:pt>
          <cx:pt idx="7923">3</cx:pt>
          <cx:pt idx="7924">3</cx:pt>
          <cx:pt idx="7925">4.5</cx:pt>
          <cx:pt idx="7926">4</cx:pt>
          <cx:pt idx="7927">4</cx:pt>
          <cx:pt idx="7928">3.5</cx:pt>
          <cx:pt idx="7929">4</cx:pt>
          <cx:pt idx="7930">3.5</cx:pt>
          <cx:pt idx="7931">3</cx:pt>
          <cx:pt idx="7932">4</cx:pt>
          <cx:pt idx="7933">3.5</cx:pt>
          <cx:pt idx="7934">4.5</cx:pt>
          <cx:pt idx="7935">3.5</cx:pt>
          <cx:pt idx="7936">3</cx:pt>
          <cx:pt idx="7937">3.5</cx:pt>
          <cx:pt idx="7938">3.5</cx:pt>
          <cx:pt idx="7939">2.5</cx:pt>
          <cx:pt idx="7940">4</cx:pt>
          <cx:pt idx="7941">3.5</cx:pt>
          <cx:pt idx="7942">3</cx:pt>
          <cx:pt idx="7943">3.5</cx:pt>
          <cx:pt idx="7944">3.5</cx:pt>
          <cx:pt idx="7945">4.5</cx:pt>
          <cx:pt idx="7946">3</cx:pt>
          <cx:pt idx="7947">4</cx:pt>
          <cx:pt idx="7948">3.5</cx:pt>
          <cx:pt idx="7949">3.5</cx:pt>
          <cx:pt idx="7950">4</cx:pt>
          <cx:pt idx="7951">2</cx:pt>
          <cx:pt idx="7952">3.5</cx:pt>
          <cx:pt idx="7953">2.5</cx:pt>
          <cx:pt idx="7954">3</cx:pt>
          <cx:pt idx="7955">4</cx:pt>
          <cx:pt idx="7956">3.5</cx:pt>
          <cx:pt idx="7957">3</cx:pt>
          <cx:pt idx="7958">3.5</cx:pt>
          <cx:pt idx="7959">3</cx:pt>
          <cx:pt idx="7960">3.5</cx:pt>
          <cx:pt idx="7961">2.5</cx:pt>
          <cx:pt idx="7962">2.5</cx:pt>
          <cx:pt idx="7963">3.5</cx:pt>
          <cx:pt idx="7964">3</cx:pt>
          <cx:pt idx="7965">1.5</cx:pt>
          <cx:pt idx="7966">2</cx:pt>
          <cx:pt idx="7967">2.5</cx:pt>
          <cx:pt idx="7968">3</cx:pt>
          <cx:pt idx="7969">4</cx:pt>
          <cx:pt idx="7970">4</cx:pt>
          <cx:pt idx="7971">4.5</cx:pt>
          <cx:pt idx="7972">4</cx:pt>
          <cx:pt idx="7973">4</cx:pt>
          <cx:pt idx="7974">3.5</cx:pt>
          <cx:pt idx="7975">4.5</cx:pt>
          <cx:pt idx="7976">4</cx:pt>
          <cx:pt idx="7977">4.5</cx:pt>
          <cx:pt idx="7978">4</cx:pt>
          <cx:pt idx="7979">4.5</cx:pt>
          <cx:pt idx="7980">4</cx:pt>
          <cx:pt idx="7981">4</cx:pt>
          <cx:pt idx="7982">4</cx:pt>
          <cx:pt idx="7983">4.5</cx:pt>
          <cx:pt idx="7984">4.5</cx:pt>
          <cx:pt idx="7985">4.5</cx:pt>
          <cx:pt idx="7986">4</cx:pt>
          <cx:pt idx="7987">4</cx:pt>
          <cx:pt idx="7988">3.5</cx:pt>
          <cx:pt idx="7989">4.5</cx:pt>
          <cx:pt idx="7990">3.5</cx:pt>
          <cx:pt idx="7991">3.5</cx:pt>
          <cx:pt idx="7992">4</cx:pt>
          <cx:pt idx="7993">4</cx:pt>
          <cx:pt idx="7994">3.5</cx:pt>
          <cx:pt idx="7995">3.5</cx:pt>
          <cx:pt idx="7996">4</cx:pt>
          <cx:pt idx="7997">4</cx:pt>
          <cx:pt idx="7998">4.5</cx:pt>
          <cx:pt idx="7999">4.5</cx:pt>
          <cx:pt idx="8000">3</cx:pt>
          <cx:pt idx="8001">4</cx:pt>
          <cx:pt idx="8002">4</cx:pt>
          <cx:pt idx="8003">4.5</cx:pt>
          <cx:pt idx="8004">4</cx:pt>
          <cx:pt idx="8005">2</cx:pt>
          <cx:pt idx="8006">3.5</cx:pt>
          <cx:pt idx="8007">4</cx:pt>
          <cx:pt idx="8008">4</cx:pt>
          <cx:pt idx="8009">3</cx:pt>
          <cx:pt idx="8010">4</cx:pt>
          <cx:pt idx="8011">4</cx:pt>
          <cx:pt idx="8012">4</cx:pt>
          <cx:pt idx="8013">4</cx:pt>
          <cx:pt idx="8014">3.5</cx:pt>
          <cx:pt idx="8015">4</cx:pt>
          <cx:pt idx="8016">4.5</cx:pt>
          <cx:pt idx="8017">3</cx:pt>
          <cx:pt idx="8018">4</cx:pt>
          <cx:pt idx="8019">3.5</cx:pt>
          <cx:pt idx="8020">3.5</cx:pt>
          <cx:pt idx="8021">4.5</cx:pt>
          <cx:pt idx="8022">4</cx:pt>
          <cx:pt idx="8023">3.5</cx:pt>
          <cx:pt idx="8024">4</cx:pt>
          <cx:pt idx="8025">3.5</cx:pt>
          <cx:pt idx="8026">3.5</cx:pt>
          <cx:pt idx="8027">4</cx:pt>
          <cx:pt idx="8028">3</cx:pt>
          <cx:pt idx="8029">3</cx:pt>
          <cx:pt idx="8030">3.5</cx:pt>
          <cx:pt idx="8031">4</cx:pt>
          <cx:pt idx="8032">3.5</cx:pt>
          <cx:pt idx="8033">3.5</cx:pt>
          <cx:pt idx="8034">3</cx:pt>
          <cx:pt idx="8035">3.5</cx:pt>
          <cx:pt idx="8036">3</cx:pt>
          <cx:pt idx="8037">3.5</cx:pt>
          <cx:pt idx="8038">3.5</cx:pt>
          <cx:pt idx="8039">4</cx:pt>
          <cx:pt idx="8040">3.5</cx:pt>
          <cx:pt idx="8041">3.5</cx:pt>
          <cx:pt idx="8042">3</cx:pt>
          <cx:pt idx="8043">3.5</cx:pt>
          <cx:pt idx="8044">3.5</cx:pt>
          <cx:pt idx="8045">4.5</cx:pt>
          <cx:pt idx="8046">3.5</cx:pt>
          <cx:pt idx="8047">5</cx:pt>
          <cx:pt idx="8048">4</cx:pt>
          <cx:pt idx="8049">3</cx:pt>
          <cx:pt idx="8050">3.5</cx:pt>
          <cx:pt idx="8051">4</cx:pt>
          <cx:pt idx="8052">3</cx:pt>
          <cx:pt idx="8053">3.5</cx:pt>
          <cx:pt idx="8054">4</cx:pt>
          <cx:pt idx="8055">3.5</cx:pt>
          <cx:pt idx="8056">3.5</cx:pt>
          <cx:pt idx="8057">3</cx:pt>
          <cx:pt idx="8058">4</cx:pt>
          <cx:pt idx="8059">3.5</cx:pt>
          <cx:pt idx="8060">3.5</cx:pt>
          <cx:pt idx="8061">2</cx:pt>
          <cx:pt idx="8062">4</cx:pt>
          <cx:pt idx="8063">3.5</cx:pt>
          <cx:pt idx="8064">3.5</cx:pt>
          <cx:pt idx="8065">3</cx:pt>
          <cx:pt idx="8066">2.5</cx:pt>
          <cx:pt idx="8067">2.5</cx:pt>
          <cx:pt idx="8068">3</cx:pt>
          <cx:pt idx="8069">2</cx:pt>
          <cx:pt idx="8070">2.5</cx:pt>
          <cx:pt idx="8071">4.5</cx:pt>
          <cx:pt idx="8072">4</cx:pt>
          <cx:pt idx="8073">4</cx:pt>
          <cx:pt idx="8074">3.5</cx:pt>
          <cx:pt idx="8075">3</cx:pt>
          <cx:pt idx="8076">4</cx:pt>
          <cx:pt idx="8077">3.5</cx:pt>
          <cx:pt idx="8078">3</cx:pt>
          <cx:pt idx="8079">3.5</cx:pt>
          <cx:pt idx="8080">3</cx:pt>
          <cx:pt idx="8081">2.5</cx:pt>
          <cx:pt idx="8082">3</cx:pt>
          <cx:pt idx="8083">2</cx:pt>
          <cx:pt idx="8084">2</cx:pt>
          <cx:pt idx="8085">3.5</cx:pt>
          <cx:pt idx="8086">4</cx:pt>
          <cx:pt idx="8087">4</cx:pt>
          <cx:pt idx="8088">4</cx:pt>
          <cx:pt idx="8089">4.5</cx:pt>
          <cx:pt idx="8090">4</cx:pt>
          <cx:pt idx="8091">4.5</cx:pt>
          <cx:pt idx="8092">4</cx:pt>
          <cx:pt idx="8093">4</cx:pt>
          <cx:pt idx="8094">4.5</cx:pt>
          <cx:pt idx="8095">4</cx:pt>
          <cx:pt idx="8096">4</cx:pt>
          <cx:pt idx="8097">3.5</cx:pt>
          <cx:pt idx="8098">4.5</cx:pt>
          <cx:pt idx="8099">3.5</cx:pt>
          <cx:pt idx="8100">3.5</cx:pt>
          <cx:pt idx="8101">3</cx:pt>
          <cx:pt idx="8102">3.5</cx:pt>
          <cx:pt idx="8103">4</cx:pt>
          <cx:pt idx="8104">4</cx:pt>
          <cx:pt idx="8105">4.5</cx:pt>
          <cx:pt idx="8106">4.5</cx:pt>
          <cx:pt idx="8107">4</cx:pt>
          <cx:pt idx="8108">4</cx:pt>
          <cx:pt idx="8109">4.5</cx:pt>
          <cx:pt idx="8110">4</cx:pt>
          <cx:pt idx="8111">4</cx:pt>
          <cx:pt idx="8112">3.5</cx:pt>
          <cx:pt idx="8113">3.5</cx:pt>
          <cx:pt idx="8114">4</cx:pt>
          <cx:pt idx="8115">4.5</cx:pt>
          <cx:pt idx="8116">4.5</cx:pt>
          <cx:pt idx="8117">4</cx:pt>
          <cx:pt idx="8118">4</cx:pt>
          <cx:pt idx="8119">3.5</cx:pt>
          <cx:pt idx="8120">3</cx:pt>
          <cx:pt idx="8121">3</cx:pt>
          <cx:pt idx="8122">3.5</cx:pt>
          <cx:pt idx="8123">4.5</cx:pt>
          <cx:pt idx="8124">3.5</cx:pt>
          <cx:pt idx="8125">3.5</cx:pt>
          <cx:pt idx="8126">3.5</cx:pt>
          <cx:pt idx="8127">4</cx:pt>
          <cx:pt idx="8128">3.5</cx:pt>
          <cx:pt idx="8129">3</cx:pt>
          <cx:pt idx="8130">5</cx:pt>
          <cx:pt idx="8131">4</cx:pt>
          <cx:pt idx="8132">3</cx:pt>
          <cx:pt idx="8133">3.5</cx:pt>
          <cx:pt idx="8134">3.5</cx:pt>
          <cx:pt idx="8135">3</cx:pt>
          <cx:pt idx="8136">4</cx:pt>
          <cx:pt idx="8137">3.5</cx:pt>
          <cx:pt idx="8138">2.5</cx:pt>
          <cx:pt idx="8139">2.5</cx:pt>
          <cx:pt idx="8140">4.5</cx:pt>
          <cx:pt idx="8141">4.5</cx:pt>
          <cx:pt idx="8142">3</cx:pt>
          <cx:pt idx="8143">4</cx:pt>
          <cx:pt idx="8144">4</cx:pt>
          <cx:pt idx="8145">3.5</cx:pt>
          <cx:pt idx="8146">3</cx:pt>
          <cx:pt idx="8147">3.5</cx:pt>
          <cx:pt idx="8148">4.5</cx:pt>
          <cx:pt idx="8149">3.5</cx:pt>
          <cx:pt idx="8150">4</cx:pt>
          <cx:pt idx="8151">4</cx:pt>
          <cx:pt idx="8152">3.5</cx:pt>
          <cx:pt idx="8153">4.5</cx:pt>
          <cx:pt idx="8154">2</cx:pt>
          <cx:pt idx="8155">3.5</cx:pt>
          <cx:pt idx="8156">4</cx:pt>
          <cx:pt idx="8157">4.5</cx:pt>
          <cx:pt idx="8158">4</cx:pt>
          <cx:pt idx="8159">4</cx:pt>
          <cx:pt idx="8160">3.5</cx:pt>
          <cx:pt idx="8161">3</cx:pt>
          <cx:pt idx="8162">3.5</cx:pt>
          <cx:pt idx="8163">3.5</cx:pt>
          <cx:pt idx="8164">2.5</cx:pt>
          <cx:pt idx="8165">3</cx:pt>
          <cx:pt idx="8166">3.5</cx:pt>
          <cx:pt idx="8167">3</cx:pt>
          <cx:pt idx="8168">3.5</cx:pt>
          <cx:pt idx="8169">4</cx:pt>
          <cx:pt idx="8170">3.5</cx:pt>
          <cx:pt idx="8171">3.5</cx:pt>
          <cx:pt idx="8172">2.5</cx:pt>
          <cx:pt idx="8173">3</cx:pt>
          <cx:pt idx="8174">2.5</cx:pt>
          <cx:pt idx="8175">3</cx:pt>
          <cx:pt idx="8176">4.5</cx:pt>
          <cx:pt idx="8177">4</cx:pt>
          <cx:pt idx="8178">4</cx:pt>
          <cx:pt idx="8179">4</cx:pt>
          <cx:pt idx="8180">4</cx:pt>
          <cx:pt idx="8181">4</cx:pt>
          <cx:pt idx="8182">4</cx:pt>
          <cx:pt idx="8183">4</cx:pt>
          <cx:pt idx="8184">3.5</cx:pt>
          <cx:pt idx="8185">3.5</cx:pt>
          <cx:pt idx="8186">4</cx:pt>
          <cx:pt idx="8187">4.5</cx:pt>
          <cx:pt idx="8188">3.5</cx:pt>
          <cx:pt idx="8189">3.5</cx:pt>
          <cx:pt idx="8190">3.5</cx:pt>
          <cx:pt idx="8191">4</cx:pt>
          <cx:pt idx="8192">2.5</cx:pt>
          <cx:pt idx="8193">3.5</cx:pt>
          <cx:pt idx="8194">3.5</cx:pt>
          <cx:pt idx="8195">3</cx:pt>
          <cx:pt idx="8196">3.5</cx:pt>
          <cx:pt idx="8197">3.5</cx:pt>
          <cx:pt idx="8198">3.5</cx:pt>
          <cx:pt idx="8199">4</cx:pt>
          <cx:pt idx="8200">3</cx:pt>
          <cx:pt idx="8201">3</cx:pt>
          <cx:pt idx="8202">3.5</cx:pt>
          <cx:pt idx="8203">3.5</cx:pt>
          <cx:pt idx="8204">2.5</cx:pt>
          <cx:pt idx="8205">2</cx:pt>
          <cx:pt idx="8206">2</cx:pt>
          <cx:pt idx="8207">3</cx:pt>
          <cx:pt idx="8208">2.5</cx:pt>
          <cx:pt idx="8209">4</cx:pt>
          <cx:pt idx="8210">4</cx:pt>
          <cx:pt idx="8211">4</cx:pt>
          <cx:pt idx="8212">3</cx:pt>
          <cx:pt idx="8213">3.5</cx:pt>
          <cx:pt idx="8214">3</cx:pt>
          <cx:pt idx="8215">4.5</cx:pt>
          <cx:pt idx="8216">3.5</cx:pt>
          <cx:pt idx="8217">4</cx:pt>
          <cx:pt idx="8218">4</cx:pt>
          <cx:pt idx="8219">3.5</cx:pt>
          <cx:pt idx="8220">3.5</cx:pt>
          <cx:pt idx="8221">4</cx:pt>
          <cx:pt idx="8222">3.5</cx:pt>
          <cx:pt idx="8223">2.5</cx:pt>
          <cx:pt idx="8224">4</cx:pt>
          <cx:pt idx="8225">3</cx:pt>
          <cx:pt idx="8226">4</cx:pt>
          <cx:pt idx="8227">3.5</cx:pt>
          <cx:pt idx="8228">3.5</cx:pt>
          <cx:pt idx="8229">3</cx:pt>
          <cx:pt idx="8230">3</cx:pt>
          <cx:pt idx="8231">2</cx:pt>
          <cx:pt idx="8232">2</cx:pt>
          <cx:pt idx="8233">2</cx:pt>
          <cx:pt idx="8234">3</cx:pt>
          <cx:pt idx="8235">4</cx:pt>
          <cx:pt idx="8236">4</cx:pt>
          <cx:pt idx="8237">4</cx:pt>
          <cx:pt idx="8238">4</cx:pt>
          <cx:pt idx="8239">3.5</cx:pt>
          <cx:pt idx="8240">4</cx:pt>
          <cx:pt idx="8241">3.5</cx:pt>
          <cx:pt idx="8242">4</cx:pt>
          <cx:pt idx="8243">4</cx:pt>
          <cx:pt idx="8244">4</cx:pt>
          <cx:pt idx="8245">4</cx:pt>
          <cx:pt idx="8246">3.5</cx:pt>
          <cx:pt idx="8247">3.5</cx:pt>
          <cx:pt idx="8248">4</cx:pt>
          <cx:pt idx="8249">4</cx:pt>
          <cx:pt idx="8250">3.5</cx:pt>
          <cx:pt idx="8251">4</cx:pt>
          <cx:pt idx="8252">4</cx:pt>
          <cx:pt idx="8253">3.5</cx:pt>
          <cx:pt idx="8254">3.5</cx:pt>
          <cx:pt idx="8255">3</cx:pt>
          <cx:pt idx="8256">3.5</cx:pt>
          <cx:pt idx="8257">3.5</cx:pt>
          <cx:pt idx="8258">3</cx:pt>
          <cx:pt idx="8259">3</cx:pt>
          <cx:pt idx="8260">3.5</cx:pt>
          <cx:pt idx="8261">3.5</cx:pt>
          <cx:pt idx="8262">5</cx:pt>
          <cx:pt idx="8263">3</cx:pt>
          <cx:pt idx="8264">3.5</cx:pt>
          <cx:pt idx="8265">2.5</cx:pt>
          <cx:pt idx="8266">3.5</cx:pt>
          <cx:pt idx="8267">4</cx:pt>
          <cx:pt idx="8268">3.5</cx:pt>
          <cx:pt idx="8269">3</cx:pt>
          <cx:pt idx="8270">3.5</cx:pt>
          <cx:pt idx="8271">4.5</cx:pt>
          <cx:pt idx="8272">3.5</cx:pt>
          <cx:pt idx="8273">4</cx:pt>
          <cx:pt idx="8274">3.5</cx:pt>
          <cx:pt idx="8275">3.5</cx:pt>
          <cx:pt idx="8276">3.5</cx:pt>
          <cx:pt idx="8277">3.5</cx:pt>
          <cx:pt idx="8278">3.5</cx:pt>
          <cx:pt idx="8279">2.5</cx:pt>
          <cx:pt idx="8280">3.5</cx:pt>
          <cx:pt idx="8281">2</cx:pt>
          <cx:pt idx="8282">2.5</cx:pt>
          <cx:pt idx="8283">3.5</cx:pt>
          <cx:pt idx="8284">2.5</cx:pt>
          <cx:pt idx="8285">2</cx:pt>
          <cx:pt idx="8286">3</cx:pt>
          <cx:pt idx="8287">3.5</cx:pt>
          <cx:pt idx="8288">3</cx:pt>
          <cx:pt idx="8289">3.5</cx:pt>
          <cx:pt idx="8290">3.5</cx:pt>
          <cx:pt idx="8291">2.5</cx:pt>
          <cx:pt idx="8292">3</cx:pt>
          <cx:pt idx="8293">3</cx:pt>
          <cx:pt idx="8294">3</cx:pt>
          <cx:pt idx="8295">3</cx:pt>
          <cx:pt idx="8296">3</cx:pt>
          <cx:pt idx="8297">5</cx:pt>
          <cx:pt idx="8298">4</cx:pt>
          <cx:pt idx="8299">4.5</cx:pt>
          <cx:pt idx="8300">4.5</cx:pt>
          <cx:pt idx="8301">3.5</cx:pt>
          <cx:pt idx="8302">4</cx:pt>
          <cx:pt idx="8303">3.5</cx:pt>
          <cx:pt idx="8304">3.5</cx:pt>
          <cx:pt idx="8305">3</cx:pt>
          <cx:pt idx="8306">3.5</cx:pt>
          <cx:pt idx="8307">4</cx:pt>
          <cx:pt idx="8308">3.5</cx:pt>
          <cx:pt idx="8309">4.5</cx:pt>
          <cx:pt idx="8310">5</cx:pt>
          <cx:pt idx="8311">4</cx:pt>
          <cx:pt idx="8312">3.5</cx:pt>
          <cx:pt idx="8313">3.5</cx:pt>
          <cx:pt idx="8314">3.5</cx:pt>
          <cx:pt idx="8315">4</cx:pt>
          <cx:pt idx="8316">3.5</cx:pt>
          <cx:pt idx="8317">4</cx:pt>
          <cx:pt idx="8318">4</cx:pt>
          <cx:pt idx="8319">4.5</cx:pt>
          <cx:pt idx="8320">3</cx:pt>
          <cx:pt idx="8321">2.5</cx:pt>
          <cx:pt idx="8322">2.5</cx:pt>
          <cx:pt idx="8323">2.5</cx:pt>
          <cx:pt idx="8324">3.5</cx:pt>
          <cx:pt idx="8325">3.5</cx:pt>
          <cx:pt idx="8326">4</cx:pt>
          <cx:pt idx="8327">2.5</cx:pt>
          <cx:pt idx="8328">2.5</cx:pt>
          <cx:pt idx="8329">3.5</cx:pt>
          <cx:pt idx="8330">3.5</cx:pt>
          <cx:pt idx="8331">3</cx:pt>
          <cx:pt idx="8332">2.5</cx:pt>
          <cx:pt idx="8333">4</cx:pt>
          <cx:pt idx="8334">2.5</cx:pt>
          <cx:pt idx="8335">2.5</cx:pt>
          <cx:pt idx="8336">3</cx:pt>
          <cx:pt idx="8337">3.5</cx:pt>
          <cx:pt idx="8338">3.5</cx:pt>
          <cx:pt idx="8339">3</cx:pt>
          <cx:pt idx="8340">4</cx:pt>
          <cx:pt idx="8341">3.5</cx:pt>
          <cx:pt idx="8342">3.5</cx:pt>
          <cx:pt idx="8343">4</cx:pt>
          <cx:pt idx="8344">3.5</cx:pt>
          <cx:pt idx="8345">3.5</cx:pt>
          <cx:pt idx="8346">3.5</cx:pt>
          <cx:pt idx="8347">4</cx:pt>
          <cx:pt idx="8348">5</cx:pt>
          <cx:pt idx="8349">2.5</cx:pt>
          <cx:pt idx="8350">4.5</cx:pt>
          <cx:pt idx="8351">4.5</cx:pt>
          <cx:pt idx="8352">4.5</cx:pt>
          <cx:pt idx="8353">4</cx:pt>
          <cx:pt idx="8354">4.5</cx:pt>
          <cx:pt idx="8355">3.5</cx:pt>
          <cx:pt idx="8356">4</cx:pt>
          <cx:pt idx="8357">3.5</cx:pt>
          <cx:pt idx="8358">3.5</cx:pt>
          <cx:pt idx="8359">3.5</cx:pt>
          <cx:pt idx="8360">3.5</cx:pt>
          <cx:pt idx="8361">4.5</cx:pt>
          <cx:pt idx="8362">3.5</cx:pt>
          <cx:pt idx="8363">4</cx:pt>
          <cx:pt idx="8364">4</cx:pt>
          <cx:pt idx="8365">3.5</cx:pt>
          <cx:pt idx="8366">5</cx:pt>
          <cx:pt idx="8367">3.5</cx:pt>
          <cx:pt idx="8368">4</cx:pt>
          <cx:pt idx="8369">2.5</cx:pt>
          <cx:pt idx="8370">3</cx:pt>
          <cx:pt idx="8371">3.5</cx:pt>
          <cx:pt idx="8372">4</cx:pt>
          <cx:pt idx="8373">3</cx:pt>
          <cx:pt idx="8374">4</cx:pt>
          <cx:pt idx="8375">3</cx:pt>
          <cx:pt idx="8376">3.5</cx:pt>
          <cx:pt idx="8377">3</cx:pt>
          <cx:pt idx="8378">3.5</cx:pt>
          <cx:pt idx="8379">3.5</cx:pt>
          <cx:pt idx="8380">3</cx:pt>
          <cx:pt idx="8381">3.5</cx:pt>
          <cx:pt idx="8382">3</cx:pt>
          <cx:pt idx="8383">3.5</cx:pt>
          <cx:pt idx="8384">3.5</cx:pt>
          <cx:pt idx="8385">4</cx:pt>
          <cx:pt idx="8386">4.5</cx:pt>
          <cx:pt idx="8387">2</cx:pt>
          <cx:pt idx="8388">3.5</cx:pt>
          <cx:pt idx="8389">3.5</cx:pt>
          <cx:pt idx="8390">4</cx:pt>
          <cx:pt idx="8391">3.5</cx:pt>
          <cx:pt idx="8392">4</cx:pt>
          <cx:pt idx="8393">3</cx:pt>
          <cx:pt idx="8394">4</cx:pt>
          <cx:pt idx="8395">3.5</cx:pt>
          <cx:pt idx="8396">2.5</cx:pt>
          <cx:pt idx="8397">4.5</cx:pt>
          <cx:pt idx="8398">3.5</cx:pt>
          <cx:pt idx="8399">2.5</cx:pt>
          <cx:pt idx="8400">3.5</cx:pt>
          <cx:pt idx="8401">3.5</cx:pt>
          <cx:pt idx="8402">2.5</cx:pt>
          <cx:pt idx="8403">2.5</cx:pt>
          <cx:pt idx="8404">3</cx:pt>
          <cx:pt idx="8405">2.5</cx:pt>
          <cx:pt idx="8406">4</cx:pt>
          <cx:pt idx="8407">3</cx:pt>
          <cx:pt idx="8408">2.5</cx:pt>
          <cx:pt idx="8409">2.5</cx:pt>
          <cx:pt idx="8410">3.5</cx:pt>
          <cx:pt idx="8411">2.5</cx:pt>
          <cx:pt idx="8412">3</cx:pt>
          <cx:pt idx="8413">3</cx:pt>
          <cx:pt idx="8414">3.5</cx:pt>
          <cx:pt idx="8415">5</cx:pt>
          <cx:pt idx="8416">3</cx:pt>
          <cx:pt idx="8417">3</cx:pt>
          <cx:pt idx="8418">3.5</cx:pt>
          <cx:pt idx="8419">4</cx:pt>
          <cx:pt idx="8420">2</cx:pt>
          <cx:pt idx="8421">2.5</cx:pt>
          <cx:pt idx="8422">2.5</cx:pt>
          <cx:pt idx="8423">3.5</cx:pt>
          <cx:pt idx="8424">3</cx:pt>
          <cx:pt idx="8425">3</cx:pt>
          <cx:pt idx="8426">3.5</cx:pt>
          <cx:pt idx="8427">3</cx:pt>
          <cx:pt idx="8428">1.5</cx:pt>
          <cx:pt idx="8429">3</cx:pt>
          <cx:pt idx="8430">3</cx:pt>
          <cx:pt idx="8431">1.5</cx:pt>
          <cx:pt idx="8432">4</cx:pt>
          <cx:pt idx="8433">2</cx:pt>
          <cx:pt idx="8434">2.5</cx:pt>
          <cx:pt idx="8435">2.5</cx:pt>
          <cx:pt idx="8436">2.5</cx:pt>
          <cx:pt idx="8437">3</cx:pt>
          <cx:pt idx="8438">1</cx:pt>
          <cx:pt idx="8439">3.5</cx:pt>
          <cx:pt idx="8440">2.5</cx:pt>
          <cx:pt idx="8441">1</cx:pt>
          <cx:pt idx="8442">4.5</cx:pt>
          <cx:pt idx="8443">4</cx:pt>
          <cx:pt idx="8444">4.5</cx:pt>
          <cx:pt idx="8445">4.5</cx:pt>
          <cx:pt idx="8446">4</cx:pt>
          <cx:pt idx="8447">4.5</cx:pt>
          <cx:pt idx="8448">3.5</cx:pt>
          <cx:pt idx="8449">4</cx:pt>
          <cx:pt idx="8450">3.5</cx:pt>
          <cx:pt idx="8451">4</cx:pt>
          <cx:pt idx="8452">3.5</cx:pt>
          <cx:pt idx="8453">3.5</cx:pt>
          <cx:pt idx="8454">3</cx:pt>
          <cx:pt idx="8455">4.5</cx:pt>
          <cx:pt idx="8456">4</cx:pt>
          <cx:pt idx="8457">4.5</cx:pt>
          <cx:pt idx="8458">4</cx:pt>
          <cx:pt idx="8459">5</cx:pt>
          <cx:pt idx="8460">4</cx:pt>
          <cx:pt idx="8461">3.5</cx:pt>
          <cx:pt idx="8462">4</cx:pt>
          <cx:pt idx="8463">3.5</cx:pt>
          <cx:pt idx="8464">4</cx:pt>
          <cx:pt idx="8465">4</cx:pt>
          <cx:pt idx="8466">4.5</cx:pt>
          <cx:pt idx="8467">4</cx:pt>
          <cx:pt idx="8468">3.5</cx:pt>
          <cx:pt idx="8469">3.5</cx:pt>
          <cx:pt idx="8470">3.5</cx:pt>
          <cx:pt idx="8471">3.5</cx:pt>
          <cx:pt idx="8472">4</cx:pt>
          <cx:pt idx="8473">4</cx:pt>
          <cx:pt idx="8474">3.5</cx:pt>
          <cx:pt idx="8475">4</cx:pt>
          <cx:pt idx="8476">3.5</cx:pt>
          <cx:pt idx="8477">3</cx:pt>
          <cx:pt idx="8478">3.5</cx:pt>
          <cx:pt idx="8479">4.5</cx:pt>
          <cx:pt idx="8480">4.5</cx:pt>
          <cx:pt idx="8481">4</cx:pt>
          <cx:pt idx="8482">3.5</cx:pt>
          <cx:pt idx="8483">3.5</cx:pt>
          <cx:pt idx="8484">4</cx:pt>
          <cx:pt idx="8485">3.5</cx:pt>
          <cx:pt idx="8486">3.5</cx:pt>
          <cx:pt idx="8487">4.5</cx:pt>
          <cx:pt idx="8488">2.5</cx:pt>
          <cx:pt idx="8489">2.5</cx:pt>
          <cx:pt idx="8490">4.5</cx:pt>
          <cx:pt idx="8491">4</cx:pt>
          <cx:pt idx="8492">4</cx:pt>
          <cx:pt idx="8493">4.5</cx:pt>
          <cx:pt idx="8494">5</cx:pt>
          <cx:pt idx="8495">4.5</cx:pt>
          <cx:pt idx="8496">4</cx:pt>
          <cx:pt idx="8497">4</cx:pt>
          <cx:pt idx="8498">3.5</cx:pt>
          <cx:pt idx="8499">4</cx:pt>
          <cx:pt idx="8500">4.5</cx:pt>
          <cx:pt idx="8501">4</cx:pt>
          <cx:pt idx="8502">3.5</cx:pt>
          <cx:pt idx="8503">3.5</cx:pt>
          <cx:pt idx="8504">3.5</cx:pt>
          <cx:pt idx="8505">4</cx:pt>
          <cx:pt idx="8506">4</cx:pt>
          <cx:pt idx="8507">3.5</cx:pt>
          <cx:pt idx="8508">3.5</cx:pt>
          <cx:pt idx="8509">4.5</cx:pt>
          <cx:pt idx="8510">3.5</cx:pt>
          <cx:pt idx="8511">3</cx:pt>
          <cx:pt idx="8512">4.5</cx:pt>
          <cx:pt idx="8513">3.5</cx:pt>
          <cx:pt idx="8514">3.5</cx:pt>
          <cx:pt idx="8515">3.5</cx:pt>
          <cx:pt idx="8516">3</cx:pt>
          <cx:pt idx="8517">4</cx:pt>
          <cx:pt idx="8518">4</cx:pt>
          <cx:pt idx="8519">3.5</cx:pt>
          <cx:pt idx="8520">4.5</cx:pt>
          <cx:pt idx="8521">2.5</cx:pt>
          <cx:pt idx="8522">4</cx:pt>
          <cx:pt idx="8523">4</cx:pt>
          <cx:pt idx="8524">4</cx:pt>
          <cx:pt idx="8525">5</cx:pt>
          <cx:pt idx="8526">4</cx:pt>
          <cx:pt idx="8527">4.5</cx:pt>
          <cx:pt idx="8528">4</cx:pt>
          <cx:pt idx="8529">4</cx:pt>
          <cx:pt idx="8530">3.5</cx:pt>
          <cx:pt idx="8531">3.5</cx:pt>
          <cx:pt idx="8532">3.5</cx:pt>
          <cx:pt idx="8533">3</cx:pt>
          <cx:pt idx="8534">2</cx:pt>
          <cx:pt idx="8535">2.5</cx:pt>
          <cx:pt idx="8536">2.5</cx:pt>
          <cx:pt idx="8537">4</cx:pt>
          <cx:pt idx="8538">3.5</cx:pt>
          <cx:pt idx="8539">3</cx:pt>
          <cx:pt idx="8540">3</cx:pt>
          <cx:pt idx="8541">3</cx:pt>
          <cx:pt idx="8542">3</cx:pt>
          <cx:pt idx="8543">3</cx:pt>
          <cx:pt idx="8544">4.5</cx:pt>
          <cx:pt idx="8545">4</cx:pt>
          <cx:pt idx="8546">4</cx:pt>
          <cx:pt idx="8547">4</cx:pt>
          <cx:pt idx="8548">4.5</cx:pt>
          <cx:pt idx="8549">3.5</cx:pt>
          <cx:pt idx="8550">2.5</cx:pt>
          <cx:pt idx="8551">3</cx:pt>
          <cx:pt idx="8552">4</cx:pt>
          <cx:pt idx="8553">3</cx:pt>
          <cx:pt idx="8554">4</cx:pt>
          <cx:pt idx="8555">3</cx:pt>
          <cx:pt idx="8556">3.5</cx:pt>
          <cx:pt idx="8557">4</cx:pt>
          <cx:pt idx="8558">3.5</cx:pt>
          <cx:pt idx="8559">3.5</cx:pt>
          <cx:pt idx="8560">3</cx:pt>
          <cx:pt idx="8561">2.5</cx:pt>
          <cx:pt idx="8562">1.5</cx:pt>
          <cx:pt idx="8563">4</cx:pt>
          <cx:pt idx="8564">4</cx:pt>
          <cx:pt idx="8565">2</cx:pt>
          <cx:pt idx="8566">5</cx:pt>
          <cx:pt idx="8567">4</cx:pt>
          <cx:pt idx="8568">3.5</cx:pt>
          <cx:pt idx="8569">4</cx:pt>
          <cx:pt idx="8570">4</cx:pt>
          <cx:pt idx="8571">2</cx:pt>
          <cx:pt idx="8572">4.5</cx:pt>
          <cx:pt idx="8573">4</cx:pt>
          <cx:pt idx="8574">4</cx:pt>
          <cx:pt idx="8575">4</cx:pt>
          <cx:pt idx="8576">4</cx:pt>
          <cx:pt idx="8577">4</cx:pt>
          <cx:pt idx="8578">5</cx:pt>
          <cx:pt idx="8579">4</cx:pt>
          <cx:pt idx="8580">4</cx:pt>
          <cx:pt idx="8581">4</cx:pt>
          <cx:pt idx="8582">4</cx:pt>
          <cx:pt idx="8583">4</cx:pt>
          <cx:pt idx="8584">4.5</cx:pt>
          <cx:pt idx="8585">3.5</cx:pt>
          <cx:pt idx="8586">4</cx:pt>
          <cx:pt idx="8587">4</cx:pt>
          <cx:pt idx="8588">4.5</cx:pt>
          <cx:pt idx="8589">4</cx:pt>
          <cx:pt idx="8590">4</cx:pt>
          <cx:pt idx="8591">4.5</cx:pt>
          <cx:pt idx="8592">5</cx:pt>
          <cx:pt idx="8593">3.5</cx:pt>
          <cx:pt idx="8594">4</cx:pt>
          <cx:pt idx="8595">4</cx:pt>
          <cx:pt idx="8596">4</cx:pt>
          <cx:pt idx="8597">4</cx:pt>
          <cx:pt idx="8598">4</cx:pt>
          <cx:pt idx="8599">3.5</cx:pt>
          <cx:pt idx="8600">4</cx:pt>
          <cx:pt idx="8601">4</cx:pt>
          <cx:pt idx="8602">4</cx:pt>
          <cx:pt idx="8603">4</cx:pt>
          <cx:pt idx="8604">3.5</cx:pt>
          <cx:pt idx="8605">4.5</cx:pt>
          <cx:pt idx="8606">4</cx:pt>
          <cx:pt idx="8607">4</cx:pt>
          <cx:pt idx="8608">4</cx:pt>
          <cx:pt idx="8609">4.5</cx:pt>
          <cx:pt idx="8610">3.5</cx:pt>
          <cx:pt idx="8611">3.5</cx:pt>
          <cx:pt idx="8612">3.5</cx:pt>
          <cx:pt idx="8613">4</cx:pt>
          <cx:pt idx="8614">4.5</cx:pt>
          <cx:pt idx="8615">4</cx:pt>
          <cx:pt idx="8616">4</cx:pt>
          <cx:pt idx="8617">3.5</cx:pt>
          <cx:pt idx="8618">4</cx:pt>
          <cx:pt idx="8619">4</cx:pt>
          <cx:pt idx="8620">3.5</cx:pt>
          <cx:pt idx="8621">3</cx:pt>
          <cx:pt idx="8622">4</cx:pt>
          <cx:pt idx="8623">4</cx:pt>
          <cx:pt idx="8624">3</cx:pt>
          <cx:pt idx="8625">3.5</cx:pt>
          <cx:pt idx="8626">3.5</cx:pt>
          <cx:pt idx="8627">4</cx:pt>
          <cx:pt idx="8628">3</cx:pt>
          <cx:pt idx="8629">3.5</cx:pt>
          <cx:pt idx="8630">3</cx:pt>
          <cx:pt idx="8631">4</cx:pt>
          <cx:pt idx="8632">4</cx:pt>
          <cx:pt idx="8633">3.5</cx:pt>
          <cx:pt idx="8634">3.5</cx:pt>
          <cx:pt idx="8635">3.5</cx:pt>
          <cx:pt idx="8636">4</cx:pt>
          <cx:pt idx="8637">4</cx:pt>
          <cx:pt idx="8638">3</cx:pt>
          <cx:pt idx="8639">3</cx:pt>
          <cx:pt idx="8640">3</cx:pt>
          <cx:pt idx="8641">5</cx:pt>
          <cx:pt idx="8642">3.5</cx:pt>
          <cx:pt idx="8643">4</cx:pt>
          <cx:pt idx="8644">3.5</cx:pt>
          <cx:pt idx="8645">3.5</cx:pt>
          <cx:pt idx="8646">3.5</cx:pt>
          <cx:pt idx="8647">3</cx:pt>
          <cx:pt idx="8648">3</cx:pt>
          <cx:pt idx="8649">3</cx:pt>
          <cx:pt idx="8650">3.5</cx:pt>
          <cx:pt idx="8651">3.5</cx:pt>
          <cx:pt idx="8652">4</cx:pt>
          <cx:pt idx="8653">4</cx:pt>
          <cx:pt idx="8654">1</cx:pt>
          <cx:pt idx="8655">4</cx:pt>
          <cx:pt idx="8656">4.5</cx:pt>
          <cx:pt idx="8657">4</cx:pt>
          <cx:pt idx="8658">4</cx:pt>
          <cx:pt idx="8659">4</cx:pt>
          <cx:pt idx="8660">4</cx:pt>
          <cx:pt idx="8661">4</cx:pt>
          <cx:pt idx="8662">4</cx:pt>
          <cx:pt idx="8663">4</cx:pt>
          <cx:pt idx="8664">4</cx:pt>
          <cx:pt idx="8665">4</cx:pt>
          <cx:pt idx="8666">4</cx:pt>
          <cx:pt idx="8667">4</cx:pt>
          <cx:pt idx="8668">4.5</cx:pt>
          <cx:pt idx="8669">4</cx:pt>
          <cx:pt idx="8670">4</cx:pt>
          <cx:pt idx="8671">4.5</cx:pt>
          <cx:pt idx="8672">4</cx:pt>
          <cx:pt idx="8673">5</cx:pt>
          <cx:pt idx="8674">4</cx:pt>
          <cx:pt idx="8675">4.5</cx:pt>
          <cx:pt idx="8676">4</cx:pt>
          <cx:pt idx="8677">4</cx:pt>
          <cx:pt idx="8678">3.5</cx:pt>
          <cx:pt idx="8679">4</cx:pt>
          <cx:pt idx="8680">4</cx:pt>
          <cx:pt idx="8681">4.5</cx:pt>
          <cx:pt idx="8682">4</cx:pt>
          <cx:pt idx="8683">4</cx:pt>
          <cx:pt idx="8684">4</cx:pt>
          <cx:pt idx="8685">4</cx:pt>
          <cx:pt idx="8686">4</cx:pt>
          <cx:pt idx="8687">4</cx:pt>
          <cx:pt idx="8688">4</cx:pt>
          <cx:pt idx="8689">5</cx:pt>
          <cx:pt idx="8690">4</cx:pt>
          <cx:pt idx="8691">4</cx:pt>
          <cx:pt idx="8692">4</cx:pt>
          <cx:pt idx="8693">4</cx:pt>
          <cx:pt idx="8694">4</cx:pt>
          <cx:pt idx="8695">5</cx:pt>
          <cx:pt idx="8696">3.5</cx:pt>
          <cx:pt idx="8697">4</cx:pt>
          <cx:pt idx="8698">3.5</cx:pt>
          <cx:pt idx="8699">4</cx:pt>
          <cx:pt idx="8700">3.5</cx:pt>
          <cx:pt idx="8701">4</cx:pt>
          <cx:pt idx="8702">4</cx:pt>
          <cx:pt idx="8703">4</cx:pt>
          <cx:pt idx="8704">3</cx:pt>
          <cx:pt idx="8705">3.5</cx:pt>
          <cx:pt idx="8706">3</cx:pt>
          <cx:pt idx="8707">4</cx:pt>
          <cx:pt idx="8708">3.5</cx:pt>
          <cx:pt idx="8709">3.5</cx:pt>
          <cx:pt idx="8710">4</cx:pt>
          <cx:pt idx="8711">3</cx:pt>
          <cx:pt idx="8712">3</cx:pt>
          <cx:pt idx="8713">2</cx:pt>
          <cx:pt idx="8714">4</cx:pt>
          <cx:pt idx="8715">3.5</cx:pt>
          <cx:pt idx="8716">3.5</cx:pt>
          <cx:pt idx="8717">3</cx:pt>
          <cx:pt idx="8718">3</cx:pt>
          <cx:pt idx="8719">3.5</cx:pt>
          <cx:pt idx="8720">4</cx:pt>
          <cx:pt idx="8721">4</cx:pt>
          <cx:pt idx="8722">5</cx:pt>
          <cx:pt idx="8723">4.5</cx:pt>
          <cx:pt idx="8724">4.5</cx:pt>
          <cx:pt idx="8725">5</cx:pt>
          <cx:pt idx="8726">4.5</cx:pt>
          <cx:pt idx="8727">4</cx:pt>
          <cx:pt idx="8728">4.5</cx:pt>
          <cx:pt idx="8729">4</cx:pt>
          <cx:pt idx="8730">4</cx:pt>
          <cx:pt idx="8731">4</cx:pt>
          <cx:pt idx="8732">4</cx:pt>
          <cx:pt idx="8733">4</cx:pt>
          <cx:pt idx="8734">4</cx:pt>
          <cx:pt idx="8735">4</cx:pt>
          <cx:pt idx="8736">4</cx:pt>
          <cx:pt idx="8737">4</cx:pt>
          <cx:pt idx="8738">4</cx:pt>
          <cx:pt idx="8739">4</cx:pt>
          <cx:pt idx="8740">4</cx:pt>
          <cx:pt idx="8741">4</cx:pt>
          <cx:pt idx="8742">4</cx:pt>
          <cx:pt idx="8743">4</cx:pt>
          <cx:pt idx="8744">4</cx:pt>
          <cx:pt idx="8745">4</cx:pt>
          <cx:pt idx="8746">4</cx:pt>
          <cx:pt idx="8747">4</cx:pt>
          <cx:pt idx="8748">4.5</cx:pt>
          <cx:pt idx="8749">3</cx:pt>
          <cx:pt idx="8750">2</cx:pt>
          <cx:pt idx="8751">3.5</cx:pt>
          <cx:pt idx="8752">3.5</cx:pt>
          <cx:pt idx="8753">3.5</cx:pt>
          <cx:pt idx="8754">4.5</cx:pt>
          <cx:pt idx="8755">3.5</cx:pt>
          <cx:pt idx="8756">4</cx:pt>
          <cx:pt idx="8757">3.5</cx:pt>
          <cx:pt idx="8758">3.5</cx:pt>
          <cx:pt idx="8759">3.5</cx:pt>
          <cx:pt idx="8760">3.5</cx:pt>
          <cx:pt idx="8761">4.5</cx:pt>
          <cx:pt idx="8762">3.5</cx:pt>
          <cx:pt idx="8763">3.5</cx:pt>
          <cx:pt idx="8764">3</cx:pt>
          <cx:pt idx="8765">4</cx:pt>
          <cx:pt idx="8766">3.5</cx:pt>
          <cx:pt idx="8767">3.5</cx:pt>
          <cx:pt idx="8768">3.5</cx:pt>
          <cx:pt idx="8769">3</cx:pt>
          <cx:pt idx="8770">4.5</cx:pt>
          <cx:pt idx="8771">4</cx:pt>
          <cx:pt idx="8772">2</cx:pt>
          <cx:pt idx="8773">3.5</cx:pt>
          <cx:pt idx="8774">3.5</cx:pt>
          <cx:pt idx="8775">4</cx:pt>
          <cx:pt idx="8776">5</cx:pt>
          <cx:pt idx="8777">3.5</cx:pt>
          <cx:pt idx="8778">4.5</cx:pt>
          <cx:pt idx="8779">4.5</cx:pt>
          <cx:pt idx="8780">4.5</cx:pt>
          <cx:pt idx="8781">4</cx:pt>
          <cx:pt idx="8782">4.5</cx:pt>
          <cx:pt idx="8783">4</cx:pt>
          <cx:pt idx="8784">4.5</cx:pt>
          <cx:pt idx="8785">4</cx:pt>
          <cx:pt idx="8786">4.5</cx:pt>
          <cx:pt idx="8787">3.5</cx:pt>
          <cx:pt idx="8788">4</cx:pt>
          <cx:pt idx="8789">4.5</cx:pt>
          <cx:pt idx="8790">4</cx:pt>
          <cx:pt idx="8791">4</cx:pt>
          <cx:pt idx="8792">4.5</cx:pt>
          <cx:pt idx="8793">4</cx:pt>
          <cx:pt idx="8794">4</cx:pt>
          <cx:pt idx="8795">4</cx:pt>
          <cx:pt idx="8796">3.5</cx:pt>
          <cx:pt idx="8797">4</cx:pt>
          <cx:pt idx="8798">4</cx:pt>
          <cx:pt idx="8799">4</cx:pt>
          <cx:pt idx="8800">4.5</cx:pt>
          <cx:pt idx="8801">4</cx:pt>
          <cx:pt idx="8802">4</cx:pt>
          <cx:pt idx="8803">4</cx:pt>
          <cx:pt idx="8804">4</cx:pt>
          <cx:pt idx="8805">4.5</cx:pt>
          <cx:pt idx="8806">4</cx:pt>
          <cx:pt idx="8807">4.5</cx:pt>
          <cx:pt idx="8808">4</cx:pt>
          <cx:pt idx="8809">4.5</cx:pt>
          <cx:pt idx="8810">4.5</cx:pt>
          <cx:pt idx="8811">4.5</cx:pt>
          <cx:pt idx="8812">4</cx:pt>
          <cx:pt idx="8813">4</cx:pt>
          <cx:pt idx="8814">4.5</cx:pt>
          <cx:pt idx="8815">4</cx:pt>
          <cx:pt idx="8816">4</cx:pt>
          <cx:pt idx="8817">4.5</cx:pt>
          <cx:pt idx="8818">4</cx:pt>
          <cx:pt idx="8819">4</cx:pt>
          <cx:pt idx="8820">4</cx:pt>
          <cx:pt idx="8821">4.5</cx:pt>
          <cx:pt idx="8822">3.5</cx:pt>
          <cx:pt idx="8823">4</cx:pt>
          <cx:pt idx="8824">4</cx:pt>
          <cx:pt idx="8825">4</cx:pt>
          <cx:pt idx="8826">4</cx:pt>
          <cx:pt idx="8827">4</cx:pt>
          <cx:pt idx="8828">4</cx:pt>
          <cx:pt idx="8829">4</cx:pt>
          <cx:pt idx="8830">4.5</cx:pt>
          <cx:pt idx="8831">4.5</cx:pt>
          <cx:pt idx="8832">4</cx:pt>
          <cx:pt idx="8833">3.5</cx:pt>
          <cx:pt idx="8834">4.5</cx:pt>
          <cx:pt idx="8835">4.5</cx:pt>
          <cx:pt idx="8836">4.5</cx:pt>
          <cx:pt idx="8837">4.5</cx:pt>
          <cx:pt idx="8838">5</cx:pt>
          <cx:pt idx="8839">3.5</cx:pt>
          <cx:pt idx="8840">4</cx:pt>
          <cx:pt idx="8841">4</cx:pt>
          <cx:pt idx="8842">3.5</cx:pt>
          <cx:pt idx="8843">4</cx:pt>
          <cx:pt idx="8844">3.5</cx:pt>
          <cx:pt idx="8845">4</cx:pt>
          <cx:pt idx="8846">4</cx:pt>
          <cx:pt idx="8847">4.5</cx:pt>
          <cx:pt idx="8848">4</cx:pt>
          <cx:pt idx="8849">4.5</cx:pt>
          <cx:pt idx="8850">4</cx:pt>
          <cx:pt idx="8851">4</cx:pt>
          <cx:pt idx="8852">3.5</cx:pt>
          <cx:pt idx="8853">4</cx:pt>
          <cx:pt idx="8854">4</cx:pt>
          <cx:pt idx="8855">4</cx:pt>
          <cx:pt idx="8856">4</cx:pt>
          <cx:pt idx="8857">4</cx:pt>
          <cx:pt idx="8858">4</cx:pt>
          <cx:pt idx="8859">4</cx:pt>
          <cx:pt idx="8860">4.5</cx:pt>
          <cx:pt idx="8861">4.5</cx:pt>
          <cx:pt idx="8862">3.5</cx:pt>
          <cx:pt idx="8863">3.5</cx:pt>
          <cx:pt idx="8864">3.5</cx:pt>
          <cx:pt idx="8865">3.5</cx:pt>
          <cx:pt idx="8866">4</cx:pt>
          <cx:pt idx="8867">4.5</cx:pt>
          <cx:pt idx="8868">3.5</cx:pt>
          <cx:pt idx="8869">4.5</cx:pt>
          <cx:pt idx="8870">3.5</cx:pt>
          <cx:pt idx="8871">4</cx:pt>
          <cx:pt idx="8872">4.5</cx:pt>
          <cx:pt idx="8873">3.5</cx:pt>
          <cx:pt idx="8874">4</cx:pt>
          <cx:pt idx="8875">4.5</cx:pt>
          <cx:pt idx="8876">4</cx:pt>
          <cx:pt idx="8877">4</cx:pt>
          <cx:pt idx="8878">4.5</cx:pt>
          <cx:pt idx="8879">3.5</cx:pt>
          <cx:pt idx="8880">4.5</cx:pt>
          <cx:pt idx="8881">4.5</cx:pt>
          <cx:pt idx="8882">4</cx:pt>
          <cx:pt idx="8883">4</cx:pt>
          <cx:pt idx="8884">4</cx:pt>
          <cx:pt idx="8885">3.5</cx:pt>
          <cx:pt idx="8886">4</cx:pt>
          <cx:pt idx="8887">4</cx:pt>
          <cx:pt idx="8888">3.5</cx:pt>
          <cx:pt idx="8889">3.5</cx:pt>
          <cx:pt idx="8890">3.5</cx:pt>
          <cx:pt idx="8891">3.5</cx:pt>
          <cx:pt idx="8892">4</cx:pt>
          <cx:pt idx="8893">4.5</cx:pt>
          <cx:pt idx="8894">4.5</cx:pt>
          <cx:pt idx="8895">4</cx:pt>
          <cx:pt idx="8896">4</cx:pt>
          <cx:pt idx="8897">4</cx:pt>
          <cx:pt idx="8898">4</cx:pt>
          <cx:pt idx="8899">4.5</cx:pt>
          <cx:pt idx="8900">3.5</cx:pt>
          <cx:pt idx="8901">4.5</cx:pt>
          <cx:pt idx="8902">4</cx:pt>
          <cx:pt idx="8903">4.5</cx:pt>
          <cx:pt idx="8904">4</cx:pt>
          <cx:pt idx="8905">4</cx:pt>
          <cx:pt idx="8906">3.5</cx:pt>
          <cx:pt idx="8907">4</cx:pt>
          <cx:pt idx="8908">4</cx:pt>
          <cx:pt idx="8909">3.5</cx:pt>
          <cx:pt idx="8910">4</cx:pt>
          <cx:pt idx="8911">4.5</cx:pt>
          <cx:pt idx="8912">4</cx:pt>
          <cx:pt idx="8913">4</cx:pt>
          <cx:pt idx="8914">4</cx:pt>
          <cx:pt idx="8915">4.5</cx:pt>
          <cx:pt idx="8916">4</cx:pt>
          <cx:pt idx="8917">4</cx:pt>
          <cx:pt idx="8918">4</cx:pt>
          <cx:pt idx="8919">4.5</cx:pt>
          <cx:pt idx="8920">4</cx:pt>
          <cx:pt idx="8921">4.5</cx:pt>
          <cx:pt idx="8922">4</cx:pt>
          <cx:pt idx="8923">3.5</cx:pt>
          <cx:pt idx="8924">4</cx:pt>
          <cx:pt idx="8925">4</cx:pt>
          <cx:pt idx="8926">4</cx:pt>
          <cx:pt idx="8927">3.5</cx:pt>
          <cx:pt idx="8928">4</cx:pt>
          <cx:pt idx="8929">4</cx:pt>
          <cx:pt idx="8930">3.5</cx:pt>
          <cx:pt idx="8931">4.5</cx:pt>
          <cx:pt idx="8932">4.5</cx:pt>
          <cx:pt idx="8933">4.5</cx:pt>
          <cx:pt idx="8934">5</cx:pt>
          <cx:pt idx="8935">3</cx:pt>
          <cx:pt idx="8936">4</cx:pt>
          <cx:pt idx="8937">4</cx:pt>
          <cx:pt idx="8938">4</cx:pt>
          <cx:pt idx="8939">4</cx:pt>
          <cx:pt idx="8940">4</cx:pt>
          <cx:pt idx="8941">4</cx:pt>
          <cx:pt idx="8942">4</cx:pt>
          <cx:pt idx="8943">4</cx:pt>
          <cx:pt idx="8944">4</cx:pt>
          <cx:pt idx="8945">4</cx:pt>
          <cx:pt idx="8946">4.5</cx:pt>
          <cx:pt idx="8947">3.5</cx:pt>
          <cx:pt idx="8948">3.5</cx:pt>
          <cx:pt idx="8949">3.5</cx:pt>
          <cx:pt idx="8950">3.5</cx:pt>
          <cx:pt idx="8951">4</cx:pt>
          <cx:pt idx="8952">3.5</cx:pt>
          <cx:pt idx="8953">4</cx:pt>
          <cx:pt idx="8954">3.5</cx:pt>
          <cx:pt idx="8955">3.5</cx:pt>
          <cx:pt idx="8956">4</cx:pt>
          <cx:pt idx="8957">4.5</cx:pt>
          <cx:pt idx="8958">4</cx:pt>
          <cx:pt idx="8959">3.5</cx:pt>
          <cx:pt idx="8960">4.5</cx:pt>
          <cx:pt idx="8961">3.5</cx:pt>
          <cx:pt idx="8962">4.5</cx:pt>
          <cx:pt idx="8963">4.5</cx:pt>
          <cx:pt idx="8964">5</cx:pt>
          <cx:pt idx="8965">4</cx:pt>
          <cx:pt idx="8966">3.5</cx:pt>
          <cx:pt idx="8967">4</cx:pt>
          <cx:pt idx="8968">3.5</cx:pt>
          <cx:pt idx="8969">3.5</cx:pt>
          <cx:pt idx="8970">4.5</cx:pt>
          <cx:pt idx="8971">5</cx:pt>
          <cx:pt idx="8972">5</cx:pt>
          <cx:pt idx="8973">4.5</cx:pt>
          <cx:pt idx="8974">4.5</cx:pt>
          <cx:pt idx="8975">4.5</cx:pt>
          <cx:pt idx="8976">4.5</cx:pt>
          <cx:pt idx="8977">4.5</cx:pt>
          <cx:pt idx="8978">4.5</cx:pt>
          <cx:pt idx="8979">4.5</cx:pt>
          <cx:pt idx="8980">4.5</cx:pt>
          <cx:pt idx="8981">4.5</cx:pt>
          <cx:pt idx="8982">4.5</cx:pt>
          <cx:pt idx="8983">4.5</cx:pt>
          <cx:pt idx="8984">4.5</cx:pt>
          <cx:pt idx="8985">4.5</cx:pt>
          <cx:pt idx="8986">4.5</cx:pt>
          <cx:pt idx="8987">4.5</cx:pt>
          <cx:pt idx="8988">4.5</cx:pt>
          <cx:pt idx="8989">4</cx:pt>
          <cx:pt idx="8990">4.5</cx:pt>
          <cx:pt idx="8991">4.5</cx:pt>
          <cx:pt idx="8992">4.5</cx:pt>
          <cx:pt idx="8993">4.5</cx:pt>
          <cx:pt idx="8994">4.5</cx:pt>
          <cx:pt idx="8995">4.5</cx:pt>
          <cx:pt idx="8996">4.5</cx:pt>
          <cx:pt idx="8997">4.5</cx:pt>
          <cx:pt idx="8998">4</cx:pt>
          <cx:pt idx="8999">4.5</cx:pt>
          <cx:pt idx="9000">4</cx:pt>
          <cx:pt idx="9001">4.5</cx:pt>
          <cx:pt idx="9002">4.5</cx:pt>
          <cx:pt idx="9003">4</cx:pt>
          <cx:pt idx="9004">4</cx:pt>
          <cx:pt idx="9005">4</cx:pt>
          <cx:pt idx="9006">4.5</cx:pt>
          <cx:pt idx="9007">5</cx:pt>
          <cx:pt idx="9008">4.5</cx:pt>
          <cx:pt idx="9009">4</cx:pt>
          <cx:pt idx="9010">4</cx:pt>
          <cx:pt idx="9011">4.5</cx:pt>
          <cx:pt idx="9012">4.5</cx:pt>
          <cx:pt idx="9013">4</cx:pt>
          <cx:pt idx="9014">4.5</cx:pt>
          <cx:pt idx="9015">4</cx:pt>
          <cx:pt idx="9016">4</cx:pt>
          <cx:pt idx="9017">4.5</cx:pt>
          <cx:pt idx="9018">4.5</cx:pt>
          <cx:pt idx="9019">4.5</cx:pt>
          <cx:pt idx="9020">4.5</cx:pt>
          <cx:pt idx="9021">4</cx:pt>
          <cx:pt idx="9022">4</cx:pt>
          <cx:pt idx="9023">4</cx:pt>
          <cx:pt idx="9024">4</cx:pt>
          <cx:pt idx="9025">4</cx:pt>
          <cx:pt idx="9026">4.5</cx:pt>
          <cx:pt idx="9027">4</cx:pt>
          <cx:pt idx="9028">4</cx:pt>
          <cx:pt idx="9029">4</cx:pt>
          <cx:pt idx="9030">4</cx:pt>
          <cx:pt idx="9031">4</cx:pt>
          <cx:pt idx="9032">4.5</cx:pt>
          <cx:pt idx="9033">4</cx:pt>
          <cx:pt idx="9034">4</cx:pt>
          <cx:pt idx="9035">4</cx:pt>
          <cx:pt idx="9036">4</cx:pt>
          <cx:pt idx="9037">4</cx:pt>
          <cx:pt idx="9038">4</cx:pt>
          <cx:pt idx="9039">4</cx:pt>
          <cx:pt idx="9040">4</cx:pt>
          <cx:pt idx="9041">4</cx:pt>
          <cx:pt idx="9042">4</cx:pt>
          <cx:pt idx="9043">4.5</cx:pt>
          <cx:pt idx="9044">4</cx:pt>
          <cx:pt idx="9045">4.5</cx:pt>
          <cx:pt idx="9046">4.5</cx:pt>
          <cx:pt idx="9047">4</cx:pt>
          <cx:pt idx="9048">4</cx:pt>
          <cx:pt idx="9049">4</cx:pt>
          <cx:pt idx="9050">4</cx:pt>
          <cx:pt idx="9051">4</cx:pt>
          <cx:pt idx="9052">4</cx:pt>
          <cx:pt idx="9053">4</cx:pt>
          <cx:pt idx="9054">4</cx:pt>
          <cx:pt idx="9055">4</cx:pt>
          <cx:pt idx="9056">4</cx:pt>
          <cx:pt idx="9057">4</cx:pt>
          <cx:pt idx="9058">4</cx:pt>
          <cx:pt idx="9059">4</cx:pt>
          <cx:pt idx="9060">4</cx:pt>
          <cx:pt idx="9061">4</cx:pt>
          <cx:pt idx="9062">4</cx:pt>
          <cx:pt idx="9063">4</cx:pt>
          <cx:pt idx="9064">4</cx:pt>
          <cx:pt idx="9065">4</cx:pt>
          <cx:pt idx="9066">4</cx:pt>
          <cx:pt idx="9067">4</cx:pt>
          <cx:pt idx="9068">4</cx:pt>
          <cx:pt idx="9069">4</cx:pt>
          <cx:pt idx="9070">4</cx:pt>
          <cx:pt idx="9071">4</cx:pt>
          <cx:pt idx="9072">4</cx:pt>
          <cx:pt idx="9073">4</cx:pt>
          <cx:pt idx="9074">4</cx:pt>
          <cx:pt idx="9075">4.5</cx:pt>
          <cx:pt idx="9076">4</cx:pt>
          <cx:pt idx="9077">4</cx:pt>
          <cx:pt idx="9078">4</cx:pt>
          <cx:pt idx="9079">4</cx:pt>
          <cx:pt idx="9080">3.5</cx:pt>
          <cx:pt idx="9081">4</cx:pt>
          <cx:pt idx="9082">4</cx:pt>
          <cx:pt idx="9083">4</cx:pt>
          <cx:pt idx="9084">3.5</cx:pt>
          <cx:pt idx="9085">3.5</cx:pt>
          <cx:pt idx="9086">4</cx:pt>
          <cx:pt idx="9087">3.5</cx:pt>
          <cx:pt idx="9088">4</cx:pt>
          <cx:pt idx="9089">4</cx:pt>
          <cx:pt idx="9090">4</cx:pt>
          <cx:pt idx="9091">3.5</cx:pt>
          <cx:pt idx="9092">4</cx:pt>
          <cx:pt idx="9093">4</cx:pt>
          <cx:pt idx="9094">3</cx:pt>
          <cx:pt idx="9095">3.5</cx:pt>
          <cx:pt idx="9096">1.5</cx:pt>
          <cx:pt idx="9097">2</cx:pt>
          <cx:pt idx="9098">4</cx:pt>
          <cx:pt idx="9099">4.5</cx:pt>
          <cx:pt idx="9100">4</cx:pt>
          <cx:pt idx="9101">4.5</cx:pt>
          <cx:pt idx="9102">4</cx:pt>
          <cx:pt idx="9103">4</cx:pt>
          <cx:pt idx="9104">4</cx:pt>
          <cx:pt idx="9105">4</cx:pt>
          <cx:pt idx="9106">4</cx:pt>
          <cx:pt idx="9107">4</cx:pt>
          <cx:pt idx="9108">4</cx:pt>
          <cx:pt idx="9109">4</cx:pt>
          <cx:pt idx="9110">4</cx:pt>
          <cx:pt idx="9111">4</cx:pt>
          <cx:pt idx="9112">4</cx:pt>
          <cx:pt idx="9113">3.5</cx:pt>
          <cx:pt idx="9114">4</cx:pt>
          <cx:pt idx="9115">3.5</cx:pt>
          <cx:pt idx="9116">4</cx:pt>
          <cx:pt idx="9117">4</cx:pt>
          <cx:pt idx="9118">4</cx:pt>
          <cx:pt idx="9119">4</cx:pt>
          <cx:pt idx="9120">4</cx:pt>
          <cx:pt idx="9121">4</cx:pt>
          <cx:pt idx="9122">4.5</cx:pt>
          <cx:pt idx="9123">4</cx:pt>
          <cx:pt idx="9124">3.5</cx:pt>
          <cx:pt idx="9125">4.5</cx:pt>
          <cx:pt idx="9126">3.5</cx:pt>
          <cx:pt idx="9127">4.5</cx:pt>
          <cx:pt idx="9128">4</cx:pt>
          <cx:pt idx="9129">4</cx:pt>
          <cx:pt idx="9130">4</cx:pt>
          <cx:pt idx="9131">3.5</cx:pt>
          <cx:pt idx="9132">4</cx:pt>
          <cx:pt idx="9133">4</cx:pt>
          <cx:pt idx="9134">4</cx:pt>
          <cx:pt idx="9135">3.5</cx:pt>
          <cx:pt idx="9136">4.5</cx:pt>
          <cx:pt idx="9137">4</cx:pt>
          <cx:pt idx="9138">4</cx:pt>
          <cx:pt idx="9139">4.5</cx:pt>
          <cx:pt idx="9140">4</cx:pt>
          <cx:pt idx="9141">4</cx:pt>
          <cx:pt idx="9142">4</cx:pt>
          <cx:pt idx="9143">3</cx:pt>
          <cx:pt idx="9144">4.5</cx:pt>
          <cx:pt idx="9145">4</cx:pt>
          <cx:pt idx="9146">4.5</cx:pt>
          <cx:pt idx="9147">5</cx:pt>
          <cx:pt idx="9148">4.5</cx:pt>
          <cx:pt idx="9149">4</cx:pt>
          <cx:pt idx="9150">3.5</cx:pt>
          <cx:pt idx="9151">4.5</cx:pt>
          <cx:pt idx="9152">4</cx:pt>
          <cx:pt idx="9153">4</cx:pt>
          <cx:pt idx="9154">4</cx:pt>
          <cx:pt idx="9155">3.5</cx:pt>
          <cx:pt idx="9156">4</cx:pt>
          <cx:pt idx="9157">4</cx:pt>
          <cx:pt idx="9158">3.5</cx:pt>
          <cx:pt idx="9159">4</cx:pt>
          <cx:pt idx="9160">4.5</cx:pt>
          <cx:pt idx="9161">3.5</cx:pt>
          <cx:pt idx="9162">3.5</cx:pt>
          <cx:pt idx="9163">4</cx:pt>
          <cx:pt idx="9164">4</cx:pt>
          <cx:pt idx="9165">4</cx:pt>
          <cx:pt idx="9166">4</cx:pt>
          <cx:pt idx="9167">4</cx:pt>
          <cx:pt idx="9168">4</cx:pt>
          <cx:pt idx="9169">4.5</cx:pt>
          <cx:pt idx="9170">4</cx:pt>
          <cx:pt idx="9171">4.5</cx:pt>
          <cx:pt idx="9172">4.5</cx:pt>
          <cx:pt idx="9173">4.5</cx:pt>
          <cx:pt idx="9174">3.5</cx:pt>
          <cx:pt idx="9175">4</cx:pt>
          <cx:pt idx="9176">3.5</cx:pt>
          <cx:pt idx="9177">4.5</cx:pt>
          <cx:pt idx="9178">3.5</cx:pt>
          <cx:pt idx="9179">3</cx:pt>
          <cx:pt idx="9180">4</cx:pt>
          <cx:pt idx="9181">3</cx:pt>
          <cx:pt idx="9182">4</cx:pt>
          <cx:pt idx="9183">5</cx:pt>
          <cx:pt idx="9184">4.5</cx:pt>
          <cx:pt idx="9185">4</cx:pt>
          <cx:pt idx="9186">4</cx:pt>
          <cx:pt idx="9187">3.5</cx:pt>
          <cx:pt idx="9188">4</cx:pt>
          <cx:pt idx="9189">4</cx:pt>
          <cx:pt idx="9190">4</cx:pt>
          <cx:pt idx="9191">4.5</cx:pt>
          <cx:pt idx="9192">4.5</cx:pt>
          <cx:pt idx="9193">4</cx:pt>
          <cx:pt idx="9194">4.5</cx:pt>
          <cx:pt idx="9195">4</cx:pt>
          <cx:pt idx="9196">4</cx:pt>
          <cx:pt idx="9197">3.5</cx:pt>
          <cx:pt idx="9198">3.5</cx:pt>
          <cx:pt idx="9199">4.5</cx:pt>
          <cx:pt idx="9200">4.5</cx:pt>
          <cx:pt idx="9201">4</cx:pt>
          <cx:pt idx="9202">3.5</cx:pt>
          <cx:pt idx="9203">3.5</cx:pt>
          <cx:pt idx="9204">3.5</cx:pt>
          <cx:pt idx="9205">3.5</cx:pt>
          <cx:pt idx="9206">4</cx:pt>
          <cx:pt idx="9207">4.5</cx:pt>
          <cx:pt idx="9208">4</cx:pt>
          <cx:pt idx="9209">4.5</cx:pt>
          <cx:pt idx="9210">4</cx:pt>
          <cx:pt idx="9211">4</cx:pt>
          <cx:pt idx="9212">4</cx:pt>
          <cx:pt idx="9213">4</cx:pt>
          <cx:pt idx="9214">4</cx:pt>
          <cx:pt idx="9215">4</cx:pt>
          <cx:pt idx="9216">4</cx:pt>
          <cx:pt idx="9217">4</cx:pt>
          <cx:pt idx="9218">4</cx:pt>
          <cx:pt idx="9219">4</cx:pt>
          <cx:pt idx="9220">3.5</cx:pt>
          <cx:pt idx="9221">4</cx:pt>
          <cx:pt idx="9222">4.5</cx:pt>
          <cx:pt idx="9223">3.5</cx:pt>
          <cx:pt idx="9224">4.5</cx:pt>
          <cx:pt idx="9225">4</cx:pt>
          <cx:pt idx="9226">4.5</cx:pt>
          <cx:pt idx="9227">4</cx:pt>
          <cx:pt idx="9228">4</cx:pt>
          <cx:pt idx="9229">4</cx:pt>
          <cx:pt idx="9230">4.5</cx:pt>
          <cx:pt idx="9231">4</cx:pt>
          <cx:pt idx="9232">4.5</cx:pt>
          <cx:pt idx="9233">5</cx:pt>
          <cx:pt idx="9234">3.5</cx:pt>
          <cx:pt idx="9235">4</cx:pt>
          <cx:pt idx="9236">3.5</cx:pt>
          <cx:pt idx="9237">3.5</cx:pt>
          <cx:pt idx="9238">4.5</cx:pt>
          <cx:pt idx="9239">4.5</cx:pt>
          <cx:pt idx="9240">4</cx:pt>
          <cx:pt idx="9241">4</cx:pt>
          <cx:pt idx="9242">3</cx:pt>
          <cx:pt idx="9243">4</cx:pt>
          <cx:pt idx="9244">4</cx:pt>
          <cx:pt idx="9245">3.5</cx:pt>
          <cx:pt idx="9246">4</cx:pt>
          <cx:pt idx="9247">4</cx:pt>
          <cx:pt idx="9248">4</cx:pt>
          <cx:pt idx="9249">4.5</cx:pt>
          <cx:pt idx="9250">3.5</cx:pt>
          <cx:pt idx="9251">3</cx:pt>
          <cx:pt idx="9252">3</cx:pt>
          <cx:pt idx="9253">4</cx:pt>
          <cx:pt idx="9254">3</cx:pt>
          <cx:pt idx="9255">4</cx:pt>
          <cx:pt idx="9256">3.5</cx:pt>
          <cx:pt idx="9257">4</cx:pt>
          <cx:pt idx="9258">4</cx:pt>
          <cx:pt idx="9259">4.5</cx:pt>
          <cx:pt idx="9260">4</cx:pt>
          <cx:pt idx="9261">3.5</cx:pt>
          <cx:pt idx="9262">4.5</cx:pt>
          <cx:pt idx="9263">4.5</cx:pt>
          <cx:pt idx="9264">3.5</cx:pt>
          <cx:pt idx="9265">3.5</cx:pt>
          <cx:pt idx="9266">4</cx:pt>
          <cx:pt idx="9267">4</cx:pt>
          <cx:pt idx="9268">2</cx:pt>
          <cx:pt idx="9269">4</cx:pt>
          <cx:pt idx="9270">4.5</cx:pt>
          <cx:pt idx="9271">4.5</cx:pt>
          <cx:pt idx="9272">4.5</cx:pt>
          <cx:pt idx="9273">4.5</cx:pt>
          <cx:pt idx="9274">4.5</cx:pt>
          <cx:pt idx="9275">4.5</cx:pt>
          <cx:pt idx="9276">4.5</cx:pt>
          <cx:pt idx="9277">4.5</cx:pt>
          <cx:pt idx="9278">4.5</cx:pt>
          <cx:pt idx="9279">4.5</cx:pt>
          <cx:pt idx="9280">4</cx:pt>
          <cx:pt idx="9281">4.5</cx:pt>
          <cx:pt idx="9282">4.5</cx:pt>
          <cx:pt idx="9283">4</cx:pt>
          <cx:pt idx="9284">4</cx:pt>
          <cx:pt idx="9285">4</cx:pt>
          <cx:pt idx="9286">4.5</cx:pt>
          <cx:pt idx="9287">4.5</cx:pt>
          <cx:pt idx="9288">4</cx:pt>
          <cx:pt idx="9289">4</cx:pt>
          <cx:pt idx="9290">4.5</cx:pt>
          <cx:pt idx="9291">4</cx:pt>
          <cx:pt idx="9292">4</cx:pt>
          <cx:pt idx="9293">4</cx:pt>
          <cx:pt idx="9294">4.5</cx:pt>
          <cx:pt idx="9295">4</cx:pt>
          <cx:pt idx="9296">4</cx:pt>
          <cx:pt idx="9297">4.5</cx:pt>
          <cx:pt idx="9298">4</cx:pt>
          <cx:pt idx="9299">4</cx:pt>
          <cx:pt idx="9300">4</cx:pt>
          <cx:pt idx="9301">4</cx:pt>
          <cx:pt idx="9302">4</cx:pt>
          <cx:pt idx="9303">4</cx:pt>
          <cx:pt idx="9304">4.5</cx:pt>
          <cx:pt idx="9305">4</cx:pt>
          <cx:pt idx="9306">4</cx:pt>
          <cx:pt idx="9307">4.5</cx:pt>
          <cx:pt idx="9308">4</cx:pt>
          <cx:pt idx="9309">4</cx:pt>
          <cx:pt idx="9310">4</cx:pt>
          <cx:pt idx="9311">4</cx:pt>
          <cx:pt idx="9312">4</cx:pt>
          <cx:pt idx="9313">4</cx:pt>
          <cx:pt idx="9314">4</cx:pt>
          <cx:pt idx="9315">4</cx:pt>
          <cx:pt idx="9316">4</cx:pt>
          <cx:pt idx="9317">4</cx:pt>
          <cx:pt idx="9318">4</cx:pt>
          <cx:pt idx="9319">5</cx:pt>
          <cx:pt idx="9320">4</cx:pt>
          <cx:pt idx="9321">4</cx:pt>
          <cx:pt idx="9322">4</cx:pt>
          <cx:pt idx="9323">4.5</cx:pt>
          <cx:pt idx="9324">4</cx:pt>
          <cx:pt idx="9325">4</cx:pt>
          <cx:pt idx="9326">4</cx:pt>
          <cx:pt idx="9327">4</cx:pt>
          <cx:pt idx="9328">4</cx:pt>
          <cx:pt idx="9329">4.5</cx:pt>
          <cx:pt idx="9330">4</cx:pt>
          <cx:pt idx="9331">4</cx:pt>
          <cx:pt idx="9332">4</cx:pt>
          <cx:pt idx="9333">4</cx:pt>
          <cx:pt idx="9334">4</cx:pt>
          <cx:pt idx="9335">4</cx:pt>
          <cx:pt idx="9336">4</cx:pt>
          <cx:pt idx="9337">4</cx:pt>
          <cx:pt idx="9338">4</cx:pt>
          <cx:pt idx="9339">4</cx:pt>
          <cx:pt idx="9340">4</cx:pt>
          <cx:pt idx="9341">4</cx:pt>
          <cx:pt idx="9342">4.5</cx:pt>
          <cx:pt idx="9343">4</cx:pt>
          <cx:pt idx="9344">4</cx:pt>
          <cx:pt idx="9345">4</cx:pt>
          <cx:pt idx="9346">4</cx:pt>
          <cx:pt idx="9347">4</cx:pt>
          <cx:pt idx="9348">4</cx:pt>
          <cx:pt idx="9349">4</cx:pt>
          <cx:pt idx="9350">4</cx:pt>
          <cx:pt idx="9351">4</cx:pt>
          <cx:pt idx="9352">4</cx:pt>
          <cx:pt idx="9353">4</cx:pt>
          <cx:pt idx="9354">3.5</cx:pt>
          <cx:pt idx="9355">3.5</cx:pt>
          <cx:pt idx="9356">4</cx:pt>
          <cx:pt idx="9357">4</cx:pt>
          <cx:pt idx="9358">4</cx:pt>
          <cx:pt idx="9359">4</cx:pt>
          <cx:pt idx="9360">4</cx:pt>
          <cx:pt idx="9361">4</cx:pt>
          <cx:pt idx="9362">3.5</cx:pt>
          <cx:pt idx="9363">3.5</cx:pt>
          <cx:pt idx="9364">4.5</cx:pt>
          <cx:pt idx="9365">4.5</cx:pt>
          <cx:pt idx="9366">4</cx:pt>
          <cx:pt idx="9367">4</cx:pt>
          <cx:pt idx="9368">4.5</cx:pt>
          <cx:pt idx="9369">4</cx:pt>
          <cx:pt idx="9370">4</cx:pt>
          <cx:pt idx="9371">4.5</cx:pt>
          <cx:pt idx="9372">4.5</cx:pt>
          <cx:pt idx="9373">3</cx:pt>
          <cx:pt idx="9374">3.5</cx:pt>
          <cx:pt idx="9375">3.5</cx:pt>
          <cx:pt idx="9376">4</cx:pt>
          <cx:pt idx="9377">3.5</cx:pt>
          <cx:pt idx="9378">4</cx:pt>
          <cx:pt idx="9379">4.5</cx:pt>
          <cx:pt idx="9380">4</cx:pt>
          <cx:pt idx="9381">3.5</cx:pt>
          <cx:pt idx="9382">4.5</cx:pt>
          <cx:pt idx="9383">4.5</cx:pt>
          <cx:pt idx="9384">4</cx:pt>
          <cx:pt idx="9385">3.5</cx:pt>
          <cx:pt idx="9386">3</cx:pt>
          <cx:pt idx="9387">3</cx:pt>
          <cx:pt idx="9388">4</cx:pt>
          <cx:pt idx="9389">3.5</cx:pt>
          <cx:pt idx="9390">3</cx:pt>
          <cx:pt idx="9391">3.5</cx:pt>
          <cx:pt idx="9392">4.5</cx:pt>
          <cx:pt idx="9393">3.5</cx:pt>
          <cx:pt idx="9394">4.5</cx:pt>
          <cx:pt idx="9395">4</cx:pt>
          <cx:pt idx="9396">3</cx:pt>
          <cx:pt idx="9397">2.5</cx:pt>
          <cx:pt idx="9398">4.5</cx:pt>
          <cx:pt idx="9399">3.5</cx:pt>
          <cx:pt idx="9400">3.5</cx:pt>
          <cx:pt idx="9401">4.5</cx:pt>
          <cx:pt idx="9402">4</cx:pt>
          <cx:pt idx="9403">3.5</cx:pt>
          <cx:pt idx="9404">4</cx:pt>
          <cx:pt idx="9405">3.5</cx:pt>
          <cx:pt idx="9406">3.5</cx:pt>
          <cx:pt idx="9407">3</cx:pt>
          <cx:pt idx="9408">3</cx:pt>
          <cx:pt idx="9409">3</cx:pt>
          <cx:pt idx="9410">5</cx:pt>
          <cx:pt idx="9411">2</cx:pt>
          <cx:pt idx="9412">3</cx:pt>
          <cx:pt idx="9413">3.5</cx:pt>
          <cx:pt idx="9414">2</cx:pt>
          <cx:pt idx="9415">4</cx:pt>
          <cx:pt idx="9416">2.5</cx:pt>
          <cx:pt idx="9417">3.5</cx:pt>
          <cx:pt idx="9418">3.5</cx:pt>
          <cx:pt idx="9419">2.5</cx:pt>
          <cx:pt idx="9420">3.5</cx:pt>
          <cx:pt idx="9421">2.5</cx:pt>
          <cx:pt idx="9422">3.5</cx:pt>
          <cx:pt idx="9423">2.5</cx:pt>
          <cx:pt idx="9424">3</cx:pt>
          <cx:pt idx="9425">3.5</cx:pt>
          <cx:pt idx="9426">2</cx:pt>
          <cx:pt idx="9427">3.5</cx:pt>
          <cx:pt idx="9428">2.5</cx:pt>
          <cx:pt idx="9429">4</cx:pt>
          <cx:pt idx="9430">4</cx:pt>
          <cx:pt idx="9431">2</cx:pt>
          <cx:pt idx="9432">4</cx:pt>
          <cx:pt idx="9433">2</cx:pt>
          <cx:pt idx="9434">4</cx:pt>
          <cx:pt idx="9435">4</cx:pt>
          <cx:pt idx="9436">4.5</cx:pt>
          <cx:pt idx="9437">3</cx:pt>
          <cx:pt idx="9438">3</cx:pt>
          <cx:pt idx="9439">2.5</cx:pt>
          <cx:pt idx="9440">2.5</cx:pt>
          <cx:pt idx="9441">3</cx:pt>
          <cx:pt idx="9442">2</cx:pt>
          <cx:pt idx="9443">2</cx:pt>
          <cx:pt idx="9444">3</cx:pt>
          <cx:pt idx="9445">3</cx:pt>
          <cx:pt idx="9446">1</cx:pt>
          <cx:pt idx="9447">2</cx:pt>
          <cx:pt idx="9448">3.5</cx:pt>
          <cx:pt idx="9449">2.5</cx:pt>
          <cx:pt idx="9450">3</cx:pt>
          <cx:pt idx="9451">2</cx:pt>
          <cx:pt idx="9452">2</cx:pt>
          <cx:pt idx="9453">1.5</cx:pt>
          <cx:pt idx="9454">4.5</cx:pt>
          <cx:pt idx="9455">3.5</cx:pt>
          <cx:pt idx="9456">4.5</cx:pt>
          <cx:pt idx="9457">4.5</cx:pt>
          <cx:pt idx="9458">4</cx:pt>
          <cx:pt idx="9459">4</cx:pt>
          <cx:pt idx="9460">4.5</cx:pt>
          <cx:pt idx="9461">4</cx:pt>
          <cx:pt idx="9462">4</cx:pt>
          <cx:pt idx="9463">4</cx:pt>
          <cx:pt idx="9464">4</cx:pt>
          <cx:pt idx="9465">4.5</cx:pt>
          <cx:pt idx="9466">4</cx:pt>
          <cx:pt idx="9467">4.5</cx:pt>
          <cx:pt idx="9468">4</cx:pt>
          <cx:pt idx="9469">4.5</cx:pt>
          <cx:pt idx="9470">4</cx:pt>
          <cx:pt idx="9471">4</cx:pt>
          <cx:pt idx="9472">4.5</cx:pt>
          <cx:pt idx="9473">4</cx:pt>
          <cx:pt idx="9474">4</cx:pt>
          <cx:pt idx="9475">4.5</cx:pt>
          <cx:pt idx="9476">3.5</cx:pt>
          <cx:pt idx="9477">4</cx:pt>
          <cx:pt idx="9478">4</cx:pt>
          <cx:pt idx="9479">4</cx:pt>
          <cx:pt idx="9480">3.5</cx:pt>
          <cx:pt idx="9481">4.5</cx:pt>
          <cx:pt idx="9482">4.5</cx:pt>
          <cx:pt idx="9483">4</cx:pt>
          <cx:pt idx="9484">3.5</cx:pt>
          <cx:pt idx="9485">4</cx:pt>
          <cx:pt idx="9486">4.5</cx:pt>
          <cx:pt idx="9487">3.5</cx:pt>
          <cx:pt idx="9488">4</cx:pt>
          <cx:pt idx="9489">4</cx:pt>
          <cx:pt idx="9490">4.5</cx:pt>
          <cx:pt idx="9491">4</cx:pt>
          <cx:pt idx="9492">4.5</cx:pt>
          <cx:pt idx="9493">4</cx:pt>
          <cx:pt idx="9494">4</cx:pt>
          <cx:pt idx="9495">4</cx:pt>
          <cx:pt idx="9496">3.5</cx:pt>
          <cx:pt idx="9497">4</cx:pt>
          <cx:pt idx="9498">4.5</cx:pt>
          <cx:pt idx="9499">4</cx:pt>
          <cx:pt idx="9500">3.5</cx:pt>
          <cx:pt idx="9501">4</cx:pt>
          <cx:pt idx="9502">4.5</cx:pt>
          <cx:pt idx="9503">3.5</cx:pt>
          <cx:pt idx="9504">4</cx:pt>
          <cx:pt idx="9505">3.5</cx:pt>
          <cx:pt idx="9506">4.5</cx:pt>
          <cx:pt idx="9507">4</cx:pt>
          <cx:pt idx="9508">4</cx:pt>
          <cx:pt idx="9509">4</cx:pt>
          <cx:pt idx="9510">4.5</cx:pt>
          <cx:pt idx="9511">4</cx:pt>
          <cx:pt idx="9512">4.5</cx:pt>
          <cx:pt idx="9513">4</cx:pt>
          <cx:pt idx="9514">4</cx:pt>
          <cx:pt idx="9515">4</cx:pt>
          <cx:pt idx="9516">4</cx:pt>
          <cx:pt idx="9517">3.5</cx:pt>
          <cx:pt idx="9518">4.5</cx:pt>
          <cx:pt idx="9519">4</cx:pt>
          <cx:pt idx="9520">4</cx:pt>
          <cx:pt idx="9521">4</cx:pt>
          <cx:pt idx="9522">3</cx:pt>
          <cx:pt idx="9523">3.5</cx:pt>
          <cx:pt idx="9524">3.5</cx:pt>
          <cx:pt idx="9525">4</cx:pt>
          <cx:pt idx="9526">3.5</cx:pt>
          <cx:pt idx="9527">4.5</cx:pt>
          <cx:pt idx="9528">4</cx:pt>
          <cx:pt idx="9529">4</cx:pt>
          <cx:pt idx="9530">3.5</cx:pt>
          <cx:pt idx="9531">3.5</cx:pt>
          <cx:pt idx="9532">4</cx:pt>
          <cx:pt idx="9533">4</cx:pt>
          <cx:pt idx="9534">5</cx:pt>
          <cx:pt idx="9535">5</cx:pt>
          <cx:pt idx="9536">4.5</cx:pt>
          <cx:pt idx="9537">4</cx:pt>
          <cx:pt idx="9538">4</cx:pt>
          <cx:pt idx="9539">3.5</cx:pt>
          <cx:pt idx="9540">3.5</cx:pt>
          <cx:pt idx="9541">4</cx:pt>
          <cx:pt idx="9542">4.5</cx:pt>
          <cx:pt idx="9543">4</cx:pt>
          <cx:pt idx="9544">3.5</cx:pt>
          <cx:pt idx="9545">3</cx:pt>
          <cx:pt idx="9546">3.5</cx:pt>
          <cx:pt idx="9547">3.5</cx:pt>
          <cx:pt idx="9548">3</cx:pt>
          <cx:pt idx="9549">3.5</cx:pt>
          <cx:pt idx="9550">4</cx:pt>
          <cx:pt idx="9551">3.5</cx:pt>
          <cx:pt idx="9552">3</cx:pt>
          <cx:pt idx="9553">3.5</cx:pt>
          <cx:pt idx="9554">4</cx:pt>
          <cx:pt idx="9555">3.5</cx:pt>
          <cx:pt idx="9556">3.5</cx:pt>
          <cx:pt idx="9557">4</cx:pt>
          <cx:pt idx="9558">3.5</cx:pt>
          <cx:pt idx="9559">3.5</cx:pt>
          <cx:pt idx="9560">4</cx:pt>
          <cx:pt idx="9561">4</cx:pt>
          <cx:pt idx="9562">3</cx:pt>
          <cx:pt idx="9563">3.5</cx:pt>
          <cx:pt idx="9564">3.5</cx:pt>
          <cx:pt idx="9565">3.5</cx:pt>
          <cx:pt idx="9566">3</cx:pt>
          <cx:pt idx="9567">5</cx:pt>
          <cx:pt idx="9568">4</cx:pt>
          <cx:pt idx="9569">3.5</cx:pt>
          <cx:pt idx="9570">4</cx:pt>
          <cx:pt idx="9571">3.5</cx:pt>
          <cx:pt idx="9572">4</cx:pt>
          <cx:pt idx="9573">3.5</cx:pt>
          <cx:pt idx="9574">5</cx:pt>
          <cx:pt idx="9575">4</cx:pt>
          <cx:pt idx="9576">5</cx:pt>
          <cx:pt idx="9577">4</cx:pt>
          <cx:pt idx="9578">3.5</cx:pt>
          <cx:pt idx="9579">4.5</cx:pt>
          <cx:pt idx="9580">3.5</cx:pt>
          <cx:pt idx="9581">3.5</cx:pt>
          <cx:pt idx="9582">3</cx:pt>
          <cx:pt idx="9583">3.5</cx:pt>
          <cx:pt idx="9584">4.5</cx:pt>
          <cx:pt idx="9585">4.5</cx:pt>
          <cx:pt idx="9586">4.5</cx:pt>
          <cx:pt idx="9587">4.5</cx:pt>
          <cx:pt idx="9588">4</cx:pt>
          <cx:pt idx="9589">4</cx:pt>
          <cx:pt idx="9590">4</cx:pt>
          <cx:pt idx="9591">4.5</cx:pt>
          <cx:pt idx="9592">4</cx:pt>
          <cx:pt idx="9593">4.5</cx:pt>
          <cx:pt idx="9594">4</cx:pt>
          <cx:pt idx="9595">4</cx:pt>
          <cx:pt idx="9596">4.5</cx:pt>
          <cx:pt idx="9597">4.5</cx:pt>
          <cx:pt idx="9598">4</cx:pt>
          <cx:pt idx="9599">4.5</cx:pt>
          <cx:pt idx="9600">4</cx:pt>
          <cx:pt idx="9601">4</cx:pt>
          <cx:pt idx="9602">4.5</cx:pt>
          <cx:pt idx="9603">3.5</cx:pt>
          <cx:pt idx="9604">3.5</cx:pt>
          <cx:pt idx="9605">4</cx:pt>
          <cx:pt idx="9606">4</cx:pt>
          <cx:pt idx="9607">4.5</cx:pt>
          <cx:pt idx="9608">3.5</cx:pt>
          <cx:pt idx="9609">4</cx:pt>
          <cx:pt idx="9610">4.5</cx:pt>
          <cx:pt idx="9611">4</cx:pt>
          <cx:pt idx="9612">3.5</cx:pt>
          <cx:pt idx="9613">3.5</cx:pt>
          <cx:pt idx="9614">4.5</cx:pt>
          <cx:pt idx="9615">3.5</cx:pt>
          <cx:pt idx="9616">4</cx:pt>
          <cx:pt idx="9617">4</cx:pt>
          <cx:pt idx="9618">4</cx:pt>
          <cx:pt idx="9619">4</cx:pt>
          <cx:pt idx="9620">4</cx:pt>
          <cx:pt idx="9621">3</cx:pt>
          <cx:pt idx="9622">3.5</cx:pt>
          <cx:pt idx="9623">4</cx:pt>
          <cx:pt idx="9624">4.5</cx:pt>
          <cx:pt idx="9625">4</cx:pt>
          <cx:pt idx="9626">4.5</cx:pt>
          <cx:pt idx="9627">4</cx:pt>
          <cx:pt idx="9628">4.5</cx:pt>
          <cx:pt idx="9629">3.5</cx:pt>
          <cx:pt idx="9630">4.5</cx:pt>
          <cx:pt idx="9631">4.5</cx:pt>
          <cx:pt idx="9632">4</cx:pt>
          <cx:pt idx="9633">3.5</cx:pt>
          <cx:pt idx="9634">4.5</cx:pt>
          <cx:pt idx="9635">4</cx:pt>
          <cx:pt idx="9636">4.5</cx:pt>
          <cx:pt idx="9637">3.5</cx:pt>
          <cx:pt idx="9638">4</cx:pt>
          <cx:pt idx="9639">4</cx:pt>
          <cx:pt idx="9640">5</cx:pt>
          <cx:pt idx="9641">5</cx:pt>
          <cx:pt idx="9642">4</cx:pt>
          <cx:pt idx="9643">4</cx:pt>
          <cx:pt idx="9644">3.5</cx:pt>
          <cx:pt idx="9645">3.5</cx:pt>
          <cx:pt idx="9646">4.5</cx:pt>
          <cx:pt idx="9647">4</cx:pt>
          <cx:pt idx="9648">3</cx:pt>
          <cx:pt idx="9649">3.5</cx:pt>
          <cx:pt idx="9650">3</cx:pt>
          <cx:pt idx="9651">3.5</cx:pt>
          <cx:pt idx="9652">4.5</cx:pt>
          <cx:pt idx="9653">3</cx:pt>
          <cx:pt idx="9654">3.5</cx:pt>
          <cx:pt idx="9655">3.5</cx:pt>
          <cx:pt idx="9656">4</cx:pt>
          <cx:pt idx="9657">3.5</cx:pt>
          <cx:pt idx="9658">4</cx:pt>
          <cx:pt idx="9659">4</cx:pt>
          <cx:pt idx="9660">4</cx:pt>
          <cx:pt idx="9661">3</cx:pt>
          <cx:pt idx="9662">3.5</cx:pt>
          <cx:pt idx="9663">3.5</cx:pt>
          <cx:pt idx="9664">3.5</cx:pt>
          <cx:pt idx="9665">3.5</cx:pt>
          <cx:pt idx="9666">5</cx:pt>
          <cx:pt idx="9667">4</cx:pt>
          <cx:pt idx="9668">3.5</cx:pt>
          <cx:pt idx="9669">3</cx:pt>
          <cx:pt idx="9670">3.5</cx:pt>
          <cx:pt idx="9671">3.5</cx:pt>
          <cx:pt idx="9672">3.5</cx:pt>
          <cx:pt idx="9673">4</cx:pt>
          <cx:pt idx="9674">3.5</cx:pt>
          <cx:pt idx="9675">4</cx:pt>
          <cx:pt idx="9676">3</cx:pt>
          <cx:pt idx="9677">3.5</cx:pt>
          <cx:pt idx="9678">3</cx:pt>
          <cx:pt idx="9679">3.5</cx:pt>
          <cx:pt idx="9680">4</cx:pt>
          <cx:pt idx="9681">4</cx:pt>
          <cx:pt idx="9682">4.5</cx:pt>
          <cx:pt idx="9683">4.5</cx:pt>
          <cx:pt idx="9684">5</cx:pt>
          <cx:pt idx="9685">4.5</cx:pt>
          <cx:pt idx="9686">4.5</cx:pt>
          <cx:pt idx="9687">4.5</cx:pt>
          <cx:pt idx="9688">4.5</cx:pt>
          <cx:pt idx="9689">4.5</cx:pt>
          <cx:pt idx="9690">4.5</cx:pt>
          <cx:pt idx="9691">4.5</cx:pt>
          <cx:pt idx="9692">4.5</cx:pt>
          <cx:pt idx="9693">4.5</cx:pt>
          <cx:pt idx="9694">4.5</cx:pt>
          <cx:pt idx="9695">4.5</cx:pt>
          <cx:pt idx="9696">4.5</cx:pt>
          <cx:pt idx="9697">4.5</cx:pt>
          <cx:pt idx="9698">4.5</cx:pt>
          <cx:pt idx="9699">4.5</cx:pt>
          <cx:pt idx="9700">4.5</cx:pt>
          <cx:pt idx="9701">4.5</cx:pt>
          <cx:pt idx="9702">4.5</cx:pt>
          <cx:pt idx="9703">4.5</cx:pt>
          <cx:pt idx="9704">4.5</cx:pt>
          <cx:pt idx="9705">4</cx:pt>
          <cx:pt idx="9706">5</cx:pt>
          <cx:pt idx="9707">4</cx:pt>
          <cx:pt idx="9708">4</cx:pt>
          <cx:pt idx="9709">4.5</cx:pt>
          <cx:pt idx="9710">4.5</cx:pt>
          <cx:pt idx="9711">4.5</cx:pt>
          <cx:pt idx="9712">4.5</cx:pt>
          <cx:pt idx="9713">4</cx:pt>
          <cx:pt idx="9714">4</cx:pt>
          <cx:pt idx="9715">4.5</cx:pt>
          <cx:pt idx="9716">4</cx:pt>
          <cx:pt idx="9717">4.5</cx:pt>
          <cx:pt idx="9718">4</cx:pt>
          <cx:pt idx="9719">4</cx:pt>
          <cx:pt idx="9720">4</cx:pt>
          <cx:pt idx="9721">4</cx:pt>
          <cx:pt idx="9722">4</cx:pt>
          <cx:pt idx="9723">4.5</cx:pt>
          <cx:pt idx="9724">4</cx:pt>
          <cx:pt idx="9725">4</cx:pt>
          <cx:pt idx="9726">4</cx:pt>
          <cx:pt idx="9727">4</cx:pt>
          <cx:pt idx="9728">4</cx:pt>
          <cx:pt idx="9729">4</cx:pt>
          <cx:pt idx="9730">4</cx:pt>
          <cx:pt idx="9731">4</cx:pt>
          <cx:pt idx="9732">4.5</cx:pt>
          <cx:pt idx="9733">4</cx:pt>
          <cx:pt idx="9734">4</cx:pt>
          <cx:pt idx="9735">4</cx:pt>
          <cx:pt idx="9736">4</cx:pt>
          <cx:pt idx="9737">4</cx:pt>
          <cx:pt idx="9738">4</cx:pt>
          <cx:pt idx="9739">4.5</cx:pt>
          <cx:pt idx="9740">4</cx:pt>
          <cx:pt idx="9741">4</cx:pt>
          <cx:pt idx="9742">4</cx:pt>
          <cx:pt idx="9743">4</cx:pt>
          <cx:pt idx="9744">4</cx:pt>
          <cx:pt idx="9745">4</cx:pt>
          <cx:pt idx="9746">4</cx:pt>
          <cx:pt idx="9747">4</cx:pt>
          <cx:pt idx="9748">4</cx:pt>
          <cx:pt idx="9749">4</cx:pt>
          <cx:pt idx="9750">4</cx:pt>
          <cx:pt idx="9751">4</cx:pt>
          <cx:pt idx="9752">4</cx:pt>
          <cx:pt idx="9753">4.5</cx:pt>
          <cx:pt idx="9754">4</cx:pt>
          <cx:pt idx="9755">4</cx:pt>
          <cx:pt idx="9756">4</cx:pt>
          <cx:pt idx="9757">4</cx:pt>
          <cx:pt idx="9758">4</cx:pt>
          <cx:pt idx="9759">4</cx:pt>
          <cx:pt idx="9760">4</cx:pt>
          <cx:pt idx="9761">4</cx:pt>
          <cx:pt idx="9762">4</cx:pt>
          <cx:pt idx="9763">4</cx:pt>
          <cx:pt idx="9764">4</cx:pt>
          <cx:pt idx="9765">4</cx:pt>
          <cx:pt idx="9766">4</cx:pt>
          <cx:pt idx="9767">4</cx:pt>
          <cx:pt idx="9768">4</cx:pt>
          <cx:pt idx="9769">4</cx:pt>
          <cx:pt idx="9770">4</cx:pt>
          <cx:pt idx="9771">4</cx:pt>
          <cx:pt idx="9772">4</cx:pt>
          <cx:pt idx="9773">4</cx:pt>
          <cx:pt idx="9774">4</cx:pt>
          <cx:pt idx="9775">3.5</cx:pt>
          <cx:pt idx="9776">4</cx:pt>
          <cx:pt idx="9777">4</cx:pt>
          <cx:pt idx="9778">3.5</cx:pt>
          <cx:pt idx="9779">4</cx:pt>
          <cx:pt idx="9780">3.5</cx:pt>
          <cx:pt idx="9781">4</cx:pt>
          <cx:pt idx="9782">4</cx:pt>
          <cx:pt idx="9783">4</cx:pt>
          <cx:pt idx="9784">4</cx:pt>
          <cx:pt idx="9785">4.5</cx:pt>
          <cx:pt idx="9786">5</cx:pt>
          <cx:pt idx="9787">4.5</cx:pt>
          <cx:pt idx="9788">4</cx:pt>
          <cx:pt idx="9789">3</cx:pt>
          <cx:pt idx="9790">4.5</cx:pt>
          <cx:pt idx="9791">4</cx:pt>
          <cx:pt idx="9792">3.5</cx:pt>
          <cx:pt idx="9793">4</cx:pt>
          <cx:pt idx="9794">4</cx:pt>
          <cx:pt idx="9795">4.5</cx:pt>
          <cx:pt idx="9796">4.5</cx:pt>
          <cx:pt idx="9797">4.5</cx:pt>
          <cx:pt idx="9798">4</cx:pt>
          <cx:pt idx="9799">4</cx:pt>
          <cx:pt idx="9800">3.5</cx:pt>
          <cx:pt idx="9801">4</cx:pt>
          <cx:pt idx="9802">4</cx:pt>
          <cx:pt idx="9803">4</cx:pt>
          <cx:pt idx="9804">4.5</cx:pt>
          <cx:pt idx="9805">4</cx:pt>
          <cx:pt idx="9806">4</cx:pt>
          <cx:pt idx="9807">4</cx:pt>
          <cx:pt idx="9808">4.5</cx:pt>
          <cx:pt idx="9809">4</cx:pt>
          <cx:pt idx="9810">3.5</cx:pt>
          <cx:pt idx="9811">3.5</cx:pt>
          <cx:pt idx="9812">4</cx:pt>
          <cx:pt idx="9813">4</cx:pt>
          <cx:pt idx="9814">3.5</cx:pt>
          <cx:pt idx="9815">3</cx:pt>
          <cx:pt idx="9816">3.5</cx:pt>
          <cx:pt idx="9817">4</cx:pt>
          <cx:pt idx="9818">4.5</cx:pt>
          <cx:pt idx="9819">4</cx:pt>
          <cx:pt idx="9820">3.5</cx:pt>
          <cx:pt idx="9821">3.5</cx:pt>
          <cx:pt idx="9822">4.5</cx:pt>
          <cx:pt idx="9823">4</cx:pt>
          <cx:pt idx="9824">4.5</cx:pt>
          <cx:pt idx="9825">4.5</cx:pt>
          <cx:pt idx="9826">4</cx:pt>
          <cx:pt idx="9827">4</cx:pt>
          <cx:pt idx="9828">3.5</cx:pt>
          <cx:pt idx="9829">4</cx:pt>
          <cx:pt idx="9830">4</cx:pt>
          <cx:pt idx="9831">4</cx:pt>
          <cx:pt idx="9832">3.5</cx:pt>
          <cx:pt idx="9833">3.5</cx:pt>
          <cx:pt idx="9834">4.5</cx:pt>
          <cx:pt idx="9835">4</cx:pt>
          <cx:pt idx="9836">4.5</cx:pt>
          <cx:pt idx="9837">4</cx:pt>
          <cx:pt idx="9838">4.5</cx:pt>
          <cx:pt idx="9839">3</cx:pt>
          <cx:pt idx="9840">4</cx:pt>
          <cx:pt idx="9841">3</cx:pt>
          <cx:pt idx="9842">4</cx:pt>
          <cx:pt idx="9843">4</cx:pt>
          <cx:pt idx="9844">3.5</cx:pt>
          <cx:pt idx="9845">4</cx:pt>
          <cx:pt idx="9846">4.5</cx:pt>
          <cx:pt idx="9847">3.5</cx:pt>
          <cx:pt idx="9848">4</cx:pt>
          <cx:pt idx="9849">4</cx:pt>
          <cx:pt idx="9850">4</cx:pt>
          <cx:pt idx="9851">3.5</cx:pt>
          <cx:pt idx="9852">3.5</cx:pt>
          <cx:pt idx="9853">3.5</cx:pt>
          <cx:pt idx="9854">3.5</cx:pt>
          <cx:pt idx="9855">3.5</cx:pt>
          <cx:pt idx="9856">3.5</cx:pt>
          <cx:pt idx="9857">4</cx:pt>
          <cx:pt idx="9858">4</cx:pt>
          <cx:pt idx="9859">3.5</cx:pt>
          <cx:pt idx="9860">4</cx:pt>
          <cx:pt idx="9861">3</cx:pt>
          <cx:pt idx="9862">4</cx:pt>
          <cx:pt idx="9863">4.5</cx:pt>
          <cx:pt idx="9864">4</cx:pt>
          <cx:pt idx="9865">4</cx:pt>
          <cx:pt idx="9866">4</cx:pt>
          <cx:pt idx="9867">5</cx:pt>
          <cx:pt idx="9868">3</cx:pt>
          <cx:pt idx="9869">3</cx:pt>
          <cx:pt idx="9870">4</cx:pt>
          <cx:pt idx="9871">4.5</cx:pt>
          <cx:pt idx="9872">4.5</cx:pt>
          <cx:pt idx="9873">4</cx:pt>
          <cx:pt idx="9874">4</cx:pt>
          <cx:pt idx="9875">4.5</cx:pt>
          <cx:pt idx="9876">4</cx:pt>
          <cx:pt idx="9877">4</cx:pt>
          <cx:pt idx="9878">4</cx:pt>
          <cx:pt idx="9879">4</cx:pt>
          <cx:pt idx="9880">4</cx:pt>
          <cx:pt idx="9881">3.5</cx:pt>
          <cx:pt idx="9882">3.5</cx:pt>
          <cx:pt idx="9883">4</cx:pt>
          <cx:pt idx="9884">4.5</cx:pt>
          <cx:pt idx="9885">3.5</cx:pt>
          <cx:pt idx="9886">4.5</cx:pt>
          <cx:pt idx="9887">4.5</cx:pt>
          <cx:pt idx="9888">4</cx:pt>
          <cx:pt idx="9889">4</cx:pt>
          <cx:pt idx="9890">4</cx:pt>
          <cx:pt idx="9891">4</cx:pt>
          <cx:pt idx="9892">4</cx:pt>
          <cx:pt idx="9893">3.5</cx:pt>
          <cx:pt idx="9894">4.5</cx:pt>
          <cx:pt idx="9895">4</cx:pt>
          <cx:pt idx="9896">4.5</cx:pt>
          <cx:pt idx="9897">3</cx:pt>
          <cx:pt idx="9898">4</cx:pt>
          <cx:pt idx="9899">3.5</cx:pt>
          <cx:pt idx="9900">4</cx:pt>
          <cx:pt idx="9901">4</cx:pt>
          <cx:pt idx="9902">4</cx:pt>
          <cx:pt idx="9903">3.5</cx:pt>
          <cx:pt idx="9904">4.5</cx:pt>
          <cx:pt idx="9905">3.5</cx:pt>
          <cx:pt idx="9906">3.5</cx:pt>
          <cx:pt idx="9907">3.5</cx:pt>
          <cx:pt idx="9908">3.5</cx:pt>
          <cx:pt idx="9909">4</cx:pt>
          <cx:pt idx="9910">3</cx:pt>
          <cx:pt idx="9911">4.5</cx:pt>
          <cx:pt idx="9912">4</cx:pt>
          <cx:pt idx="9913">3</cx:pt>
          <cx:pt idx="9914">3</cx:pt>
          <cx:pt idx="9915">4.5</cx:pt>
          <cx:pt idx="9916">4.5</cx:pt>
          <cx:pt idx="9917">4.5</cx:pt>
          <cx:pt idx="9918">4.5</cx:pt>
          <cx:pt idx="9919">4.5</cx:pt>
          <cx:pt idx="9920">4.5</cx:pt>
          <cx:pt idx="9921">4.5</cx:pt>
          <cx:pt idx="9922">4</cx:pt>
          <cx:pt idx="9923">4</cx:pt>
          <cx:pt idx="9924">4.5</cx:pt>
          <cx:pt idx="9925">4.5</cx:pt>
          <cx:pt idx="9926">4</cx:pt>
          <cx:pt idx="9927">5</cx:pt>
          <cx:pt idx="9928">4</cx:pt>
          <cx:pt idx="9929">4</cx:pt>
          <cx:pt idx="9930">4.5</cx:pt>
          <cx:pt idx="9931">4</cx:pt>
          <cx:pt idx="9932">4</cx:pt>
          <cx:pt idx="9933">4</cx:pt>
          <cx:pt idx="9934">4</cx:pt>
          <cx:pt idx="9935">4.5</cx:pt>
          <cx:pt idx="9936">4.5</cx:pt>
          <cx:pt idx="9937">4</cx:pt>
          <cx:pt idx="9938">4</cx:pt>
          <cx:pt idx="9939">4</cx:pt>
          <cx:pt idx="9940">4.5</cx:pt>
          <cx:pt idx="9941">4</cx:pt>
          <cx:pt idx="9942">4</cx:pt>
          <cx:pt idx="9943">4</cx:pt>
          <cx:pt idx="9944">4</cx:pt>
          <cx:pt idx="9945">4</cx:pt>
          <cx:pt idx="9946">4</cx:pt>
          <cx:pt idx="9947">4</cx:pt>
          <cx:pt idx="9948">4</cx:pt>
          <cx:pt idx="9949">4</cx:pt>
          <cx:pt idx="9950">4</cx:pt>
          <cx:pt idx="9951">4</cx:pt>
          <cx:pt idx="9952">4</cx:pt>
          <cx:pt idx="9953">4</cx:pt>
          <cx:pt idx="9954">4.5</cx:pt>
          <cx:pt idx="9955">3.5</cx:pt>
          <cx:pt idx="9956">4</cx:pt>
          <cx:pt idx="9957">3.5</cx:pt>
          <cx:pt idx="9958">4</cx:pt>
          <cx:pt idx="9959">3.5</cx:pt>
          <cx:pt idx="9960">4</cx:pt>
          <cx:pt idx="9961">4</cx:pt>
          <cx:pt idx="9962">4</cx:pt>
          <cx:pt idx="9963">4</cx:pt>
          <cx:pt idx="9964">4</cx:pt>
          <cx:pt idx="9965">4</cx:pt>
          <cx:pt idx="9966">3.5</cx:pt>
          <cx:pt idx="9967">3.5</cx:pt>
          <cx:pt idx="9968">3</cx:pt>
          <cx:pt idx="9969">2.5</cx:pt>
          <cx:pt idx="9970">3</cx:pt>
          <cx:pt idx="9971">3</cx:pt>
          <cx:pt idx="9972">2.5</cx:pt>
          <cx:pt idx="9973">3.5</cx:pt>
          <cx:pt idx="9974">4</cx:pt>
          <cx:pt idx="9975">4</cx:pt>
          <cx:pt idx="9976">4.5</cx:pt>
          <cx:pt idx="9977">4</cx:pt>
          <cx:pt idx="9978">4</cx:pt>
          <cx:pt idx="9979">3.5</cx:pt>
          <cx:pt idx="9980">4</cx:pt>
          <cx:pt idx="9981">3.5</cx:pt>
          <cx:pt idx="9982">4</cx:pt>
          <cx:pt idx="9983">3.5</cx:pt>
          <cx:pt idx="9984">4</cx:pt>
          <cx:pt idx="9985">3.5</cx:pt>
          <cx:pt idx="9986">3.5</cx:pt>
          <cx:pt idx="9987">4.5</cx:pt>
          <cx:pt idx="9988">4</cx:pt>
          <cx:pt idx="9989">3.5</cx:pt>
          <cx:pt idx="9990">2.5</cx:pt>
          <cx:pt idx="9991">3.5</cx:pt>
          <cx:pt idx="9992">3.5</cx:pt>
          <cx:pt idx="9993">3.5</cx:pt>
          <cx:pt idx="9994">3.5</cx:pt>
          <cx:pt idx="9995">4</cx:pt>
          <cx:pt idx="9996">3.5</cx:pt>
          <cx:pt idx="9997">1.5</cx:pt>
          <cx:pt idx="9998">3</cx:pt>
          <cx:pt idx="9999">3.5</cx:pt>
          <cx:pt idx="10000">3</cx:pt>
          <cx:pt idx="10001">3.5</cx:pt>
          <cx:pt idx="10002">3</cx:pt>
          <cx:pt idx="10003">4</cx:pt>
          <cx:pt idx="10004">3</cx:pt>
          <cx:pt idx="10005">3.5</cx:pt>
          <cx:pt idx="10006">3.5</cx:pt>
          <cx:pt idx="10007">3.5</cx:pt>
          <cx:pt idx="10008">3.5</cx:pt>
          <cx:pt idx="10009">3.5</cx:pt>
          <cx:pt idx="10010">1.5</cx:pt>
          <cx:pt idx="10011">4</cx:pt>
          <cx:pt idx="10012">2</cx:pt>
          <cx:pt idx="10013">2</cx:pt>
          <cx:pt idx="10014">3.5</cx:pt>
          <cx:pt idx="10015">2</cx:pt>
          <cx:pt idx="10016">2</cx:pt>
          <cx:pt idx="10017">1.5</cx:pt>
          <cx:pt idx="10018">2</cx:pt>
          <cx:pt idx="10019">4</cx:pt>
          <cx:pt idx="10020">4</cx:pt>
          <cx:pt idx="10021">3</cx:pt>
          <cx:pt idx="10022">3.5</cx:pt>
          <cx:pt idx="10023">3.5</cx:pt>
          <cx:pt idx="10024">4</cx:pt>
          <cx:pt idx="10025">3</cx:pt>
          <cx:pt idx="10026">3.5</cx:pt>
          <cx:pt idx="10027">2</cx:pt>
          <cx:pt idx="10028">4.5</cx:pt>
          <cx:pt idx="10029">3.5</cx:pt>
          <cx:pt idx="10030">4</cx:pt>
          <cx:pt idx="10031">3</cx:pt>
          <cx:pt idx="10032">3.5</cx:pt>
          <cx:pt idx="10033">4</cx:pt>
          <cx:pt idx="10034">2</cx:pt>
          <cx:pt idx="10035">2.5</cx:pt>
          <cx:pt idx="10036">3.5</cx:pt>
          <cx:pt idx="10037">1.5</cx:pt>
          <cx:pt idx="10038">4.5</cx:pt>
          <cx:pt idx="10039">3.5</cx:pt>
          <cx:pt idx="10040">4</cx:pt>
          <cx:pt idx="10041">1.5</cx:pt>
          <cx:pt idx="10042">3.5</cx:pt>
          <cx:pt idx="10043">3.5</cx:pt>
          <cx:pt idx="10044">2</cx:pt>
          <cx:pt idx="10045">3</cx:pt>
          <cx:pt idx="10046">3</cx:pt>
          <cx:pt idx="10047">2.5</cx:pt>
          <cx:pt idx="10048">1.5</cx:pt>
          <cx:pt idx="10049">3</cx:pt>
          <cx:pt idx="10050">2</cx:pt>
          <cx:pt idx="10051">3</cx:pt>
          <cx:pt idx="10052">1</cx:pt>
          <cx:pt idx="10053">4.5</cx:pt>
          <cx:pt idx="10054">4</cx:pt>
          <cx:pt idx="10055">4</cx:pt>
          <cx:pt idx="10056">4</cx:pt>
          <cx:pt idx="10057">3.5</cx:pt>
          <cx:pt idx="10058">3.5</cx:pt>
          <cx:pt idx="10059">4.5</cx:pt>
          <cx:pt idx="10060">4</cx:pt>
          <cx:pt idx="10061">4.5</cx:pt>
          <cx:pt idx="10062">3.5</cx:pt>
          <cx:pt idx="10063">2.5</cx:pt>
          <cx:pt idx="10064">3.5</cx:pt>
          <cx:pt idx="10065">4</cx:pt>
          <cx:pt idx="10066">3.5</cx:pt>
          <cx:pt idx="10067">3.5</cx:pt>
          <cx:pt idx="10068">3</cx:pt>
          <cx:pt idx="10069">1.5</cx:pt>
          <cx:pt idx="10070">4</cx:pt>
          <cx:pt idx="10071">3.5</cx:pt>
          <cx:pt idx="10072">3.5</cx:pt>
          <cx:pt idx="10073">3.5</cx:pt>
          <cx:pt idx="10074">3</cx:pt>
          <cx:pt idx="10075">2.5</cx:pt>
          <cx:pt idx="10076">4</cx:pt>
          <cx:pt idx="10077">4</cx:pt>
          <cx:pt idx="10078">1</cx:pt>
          <cx:pt idx="10079">2</cx:pt>
          <cx:pt idx="10080">1</cx:pt>
          <cx:pt idx="10081">4</cx:pt>
          <cx:pt idx="10082">3</cx:pt>
          <cx:pt idx="10083">3.5</cx:pt>
          <cx:pt idx="10084">4</cx:pt>
          <cx:pt idx="10085">2</cx:pt>
          <cx:pt idx="10086">4</cx:pt>
          <cx:pt idx="10087">2</cx:pt>
          <cx:pt idx="10088">2</cx:pt>
          <cx:pt idx="10089">2</cx:pt>
          <cx:pt idx="10090">1</cx:pt>
          <cx:pt idx="10091">3</cx:pt>
          <cx:pt idx="10092">3.5</cx:pt>
          <cx:pt idx="10093">4</cx:pt>
          <cx:pt idx="10094">2</cx:pt>
          <cx:pt idx="10095">2</cx:pt>
          <cx:pt idx="10096">3</cx:pt>
          <cx:pt idx="10097">2</cx:pt>
          <cx:pt idx="10098">2</cx:pt>
          <cx:pt idx="10099">2</cx:pt>
          <cx:pt idx="10100">1</cx:pt>
          <cx:pt idx="10101">4</cx:pt>
          <cx:pt idx="10102">4</cx:pt>
          <cx:pt idx="10103">4</cx:pt>
          <cx:pt idx="10104">4</cx:pt>
          <cx:pt idx="10105">4</cx:pt>
          <cx:pt idx="10106">4</cx:pt>
          <cx:pt idx="10107">4</cx:pt>
          <cx:pt idx="10108">4</cx:pt>
          <cx:pt idx="10109">4</cx:pt>
          <cx:pt idx="10110">4</cx:pt>
          <cx:pt idx="10111">4</cx:pt>
          <cx:pt idx="10112">3.5</cx:pt>
          <cx:pt idx="10113">3.5</cx:pt>
          <cx:pt idx="10114">4</cx:pt>
          <cx:pt idx="10115">4</cx:pt>
          <cx:pt idx="10116">4</cx:pt>
          <cx:pt idx="10117">4</cx:pt>
          <cx:pt idx="10118">4.5</cx:pt>
          <cx:pt idx="10119">4.5</cx:pt>
          <cx:pt idx="10120">3.5</cx:pt>
          <cx:pt idx="10121">4</cx:pt>
          <cx:pt idx="10122">3.5</cx:pt>
          <cx:pt idx="10123">3.5</cx:pt>
          <cx:pt idx="10124">4</cx:pt>
          <cx:pt idx="10125">3.5</cx:pt>
          <cx:pt idx="10126">4.5</cx:pt>
          <cx:pt idx="10127">3.5</cx:pt>
          <cx:pt idx="10128">4</cx:pt>
          <cx:pt idx="10129">4.5</cx:pt>
          <cx:pt idx="10130">4</cx:pt>
          <cx:pt idx="10131">3</cx:pt>
          <cx:pt idx="10132">4</cx:pt>
          <cx:pt idx="10133">3.5</cx:pt>
          <cx:pt idx="10134">4</cx:pt>
          <cx:pt idx="10135">4</cx:pt>
          <cx:pt idx="10136">4</cx:pt>
          <cx:pt idx="10137">4</cx:pt>
          <cx:pt idx="10138">3.5</cx:pt>
          <cx:pt idx="10139">3.5</cx:pt>
          <cx:pt idx="10140">4.5</cx:pt>
          <cx:pt idx="10141">3.5</cx:pt>
          <cx:pt idx="10142">3.5</cx:pt>
          <cx:pt idx="10143">3.5</cx:pt>
          <cx:pt idx="10144">3.5</cx:pt>
          <cx:pt idx="10145">3.5</cx:pt>
          <cx:pt idx="10146">4</cx:pt>
          <cx:pt idx="10147">4</cx:pt>
          <cx:pt idx="10148">3.5</cx:pt>
          <cx:pt idx="10149">3.5</cx:pt>
          <cx:pt idx="10150">4</cx:pt>
          <cx:pt idx="10151">4</cx:pt>
          <cx:pt idx="10152">4</cx:pt>
          <cx:pt idx="10153">4</cx:pt>
          <cx:pt idx="10154">4</cx:pt>
          <cx:pt idx="10155">4</cx:pt>
          <cx:pt idx="10156">4</cx:pt>
          <cx:pt idx="10157">4</cx:pt>
          <cx:pt idx="10158">3.5</cx:pt>
          <cx:pt idx="10159">4</cx:pt>
          <cx:pt idx="10160">4.5</cx:pt>
          <cx:pt idx="10161">3.5</cx:pt>
          <cx:pt idx="10162">4</cx:pt>
          <cx:pt idx="10163">3.5</cx:pt>
          <cx:pt idx="10164">4</cx:pt>
          <cx:pt idx="10165">4</cx:pt>
          <cx:pt idx="10166">3.5</cx:pt>
          <cx:pt idx="10167">4.5</cx:pt>
          <cx:pt idx="10168">3.5</cx:pt>
          <cx:pt idx="10169">3.5</cx:pt>
          <cx:pt idx="10170">3.5</cx:pt>
          <cx:pt idx="10171">4</cx:pt>
          <cx:pt idx="10172">4</cx:pt>
          <cx:pt idx="10173">4.5</cx:pt>
          <cx:pt idx="10174">4</cx:pt>
          <cx:pt idx="10175">4.5</cx:pt>
          <cx:pt idx="10176">4.5</cx:pt>
          <cx:pt idx="10177">4</cx:pt>
          <cx:pt idx="10178">4</cx:pt>
          <cx:pt idx="10179">4</cx:pt>
          <cx:pt idx="10180">4</cx:pt>
          <cx:pt idx="10181">4</cx:pt>
          <cx:pt idx="10182">4.5</cx:pt>
          <cx:pt idx="10183">4</cx:pt>
          <cx:pt idx="10184">4</cx:pt>
          <cx:pt idx="10185">4</cx:pt>
          <cx:pt idx="10186">4.5</cx:pt>
          <cx:pt idx="10187">4</cx:pt>
          <cx:pt idx="10188">4</cx:pt>
          <cx:pt idx="10189">4</cx:pt>
          <cx:pt idx="10190">4</cx:pt>
          <cx:pt idx="10191">4</cx:pt>
          <cx:pt idx="10192">4</cx:pt>
          <cx:pt idx="10193">4</cx:pt>
          <cx:pt idx="10194">4</cx:pt>
          <cx:pt idx="10195">4.5</cx:pt>
          <cx:pt idx="10196">4</cx:pt>
          <cx:pt idx="10197">4</cx:pt>
          <cx:pt idx="10198">4</cx:pt>
          <cx:pt idx="10199">4</cx:pt>
          <cx:pt idx="10200">4</cx:pt>
          <cx:pt idx="10201">4</cx:pt>
          <cx:pt idx="10202">4</cx:pt>
          <cx:pt idx="10203">4</cx:pt>
          <cx:pt idx="10204">3.5</cx:pt>
          <cx:pt idx="10205">4</cx:pt>
          <cx:pt idx="10206">4</cx:pt>
          <cx:pt idx="10207">4</cx:pt>
          <cx:pt idx="10208">3.5</cx:pt>
          <cx:pt idx="10209">3.5</cx:pt>
          <cx:pt idx="10210">3.5</cx:pt>
          <cx:pt idx="10211">3.5</cx:pt>
          <cx:pt idx="10212">4</cx:pt>
          <cx:pt idx="10213">3.5</cx:pt>
          <cx:pt idx="10214">4</cx:pt>
          <cx:pt idx="10215">4</cx:pt>
          <cx:pt idx="10216">4</cx:pt>
          <cx:pt idx="10217">3.5</cx:pt>
          <cx:pt idx="10218">4.5</cx:pt>
          <cx:pt idx="10219">4</cx:pt>
          <cx:pt idx="10220">3.5</cx:pt>
          <cx:pt idx="10221">4</cx:pt>
          <cx:pt idx="10222">4</cx:pt>
          <cx:pt idx="10223">5</cx:pt>
          <cx:pt idx="10224">5</cx:pt>
          <cx:pt idx="10225">4.5</cx:pt>
          <cx:pt idx="10226">4</cx:pt>
          <cx:pt idx="10227">4.5</cx:pt>
          <cx:pt idx="10228">5</cx:pt>
          <cx:pt idx="10229">4</cx:pt>
          <cx:pt idx="10230">3.5</cx:pt>
          <cx:pt idx="10231">4</cx:pt>
          <cx:pt idx="10232">3.5</cx:pt>
          <cx:pt idx="10233">4.5</cx:pt>
          <cx:pt idx="10234">4</cx:pt>
          <cx:pt idx="10235">4</cx:pt>
          <cx:pt idx="10236">3.5</cx:pt>
          <cx:pt idx="10237">4</cx:pt>
          <cx:pt idx="10238">3.5</cx:pt>
          <cx:pt idx="10239">4</cx:pt>
          <cx:pt idx="10240">4</cx:pt>
          <cx:pt idx="10241">4</cx:pt>
          <cx:pt idx="10242">4.5</cx:pt>
          <cx:pt idx="10243">4.5</cx:pt>
          <cx:pt idx="10244">4.5</cx:pt>
          <cx:pt idx="10245">4</cx:pt>
          <cx:pt idx="10246">3</cx:pt>
          <cx:pt idx="10247">4</cx:pt>
          <cx:pt idx="10248">3.5</cx:pt>
          <cx:pt idx="10249">3.5</cx:pt>
          <cx:pt idx="10250">3.5</cx:pt>
          <cx:pt idx="10251">3</cx:pt>
          <cx:pt idx="10252">2.5</cx:pt>
          <cx:pt idx="10253">3</cx:pt>
          <cx:pt idx="10254">4</cx:pt>
          <cx:pt idx="10255">3.5</cx:pt>
          <cx:pt idx="10256">4</cx:pt>
          <cx:pt idx="10257">3.5</cx:pt>
          <cx:pt idx="10258">3</cx:pt>
          <cx:pt idx="10259">4</cx:pt>
          <cx:pt idx="10260">2.5</cx:pt>
          <cx:pt idx="10261">4</cx:pt>
          <cx:pt idx="10262">4.5</cx:pt>
          <cx:pt idx="10263">2</cx:pt>
          <cx:pt idx="10264">2.5</cx:pt>
          <cx:pt idx="10265">4</cx:pt>
          <cx:pt idx="10266">3.5</cx:pt>
          <cx:pt idx="10267">2.5</cx:pt>
          <cx:pt idx="10268">5</cx:pt>
          <cx:pt idx="10269">3</cx:pt>
          <cx:pt idx="10270">1</cx:pt>
          <cx:pt idx="10271">2.5</cx:pt>
          <cx:pt idx="10272">1</cx:pt>
          <cx:pt idx="10273">4</cx:pt>
          <cx:pt idx="10274">4</cx:pt>
          <cx:pt idx="10275">4</cx:pt>
          <cx:pt idx="10276">4.5</cx:pt>
          <cx:pt idx="10277">4</cx:pt>
          <cx:pt idx="10278">3.5</cx:pt>
          <cx:pt idx="10279">3.5</cx:pt>
          <cx:pt idx="10280">4.5</cx:pt>
          <cx:pt idx="10281">4</cx:pt>
          <cx:pt idx="10282">4</cx:pt>
          <cx:pt idx="10283">3.5</cx:pt>
          <cx:pt idx="10284">4</cx:pt>
          <cx:pt idx="10285">4.5</cx:pt>
          <cx:pt idx="10286">3</cx:pt>
          <cx:pt idx="10287">4</cx:pt>
          <cx:pt idx="10288">3.5</cx:pt>
          <cx:pt idx="10289">3.5</cx:pt>
          <cx:pt idx="10290">3</cx:pt>
          <cx:pt idx="10291">2.5</cx:pt>
          <cx:pt idx="10292">3</cx:pt>
          <cx:pt idx="10293">3.5</cx:pt>
          <cx:pt idx="10294">3.5</cx:pt>
          <cx:pt idx="10295">3</cx:pt>
          <cx:pt idx="10296">2.5</cx:pt>
          <cx:pt idx="10297">4</cx:pt>
          <cx:pt idx="10298">2.5</cx:pt>
          <cx:pt idx="10299">4</cx:pt>
          <cx:pt idx="10300">3.5</cx:pt>
          <cx:pt idx="10301">2.5</cx:pt>
          <cx:pt idx="10302">1</cx:pt>
          <cx:pt idx="10303">2.5</cx:pt>
          <cx:pt idx="10304">4</cx:pt>
          <cx:pt idx="10305">5</cx:pt>
          <cx:pt idx="10306">4</cx:pt>
          <cx:pt idx="10307">4</cx:pt>
          <cx:pt idx="10308">4</cx:pt>
          <cx:pt idx="10309">4</cx:pt>
          <cx:pt idx="10310">5</cx:pt>
          <cx:pt idx="10311">4</cx:pt>
          <cx:pt idx="10312">4</cx:pt>
          <cx:pt idx="10313">3.5</cx:pt>
          <cx:pt idx="10314">4</cx:pt>
          <cx:pt idx="10315">4</cx:pt>
          <cx:pt idx="10316">4</cx:pt>
          <cx:pt idx="10317">4</cx:pt>
          <cx:pt idx="10318">4</cx:pt>
          <cx:pt idx="10319">4</cx:pt>
          <cx:pt idx="10320">4</cx:pt>
          <cx:pt idx="10321">4</cx:pt>
          <cx:pt idx="10322">4</cx:pt>
          <cx:pt idx="10323">4.5</cx:pt>
          <cx:pt idx="10324">3.5</cx:pt>
          <cx:pt idx="10325">4</cx:pt>
          <cx:pt idx="10326">5</cx:pt>
          <cx:pt idx="10327">4</cx:pt>
          <cx:pt idx="10328">3.5</cx:pt>
          <cx:pt idx="10329">4.5</cx:pt>
          <cx:pt idx="10330">2</cx:pt>
          <cx:pt idx="10331">4</cx:pt>
          <cx:pt idx="10332">4.5</cx:pt>
          <cx:pt idx="10333">3</cx:pt>
          <cx:pt idx="10334">3.5</cx:pt>
          <cx:pt idx="10335">3.5</cx:pt>
          <cx:pt idx="10336">5</cx:pt>
          <cx:pt idx="10337">3.5</cx:pt>
          <cx:pt idx="10338">4</cx:pt>
          <cx:pt idx="10339">1.5</cx:pt>
          <cx:pt idx="10340">4.5</cx:pt>
          <cx:pt idx="10341">4.5</cx:pt>
          <cx:pt idx="10342">3.5</cx:pt>
          <cx:pt idx="10343">4.5</cx:pt>
          <cx:pt idx="10344">4</cx:pt>
          <cx:pt idx="10345">3.5</cx:pt>
          <cx:pt idx="10346">4</cx:pt>
          <cx:pt idx="10347">3.5</cx:pt>
          <cx:pt idx="10348">3.5</cx:pt>
          <cx:pt idx="10349">3.5</cx:pt>
          <cx:pt idx="10350">4</cx:pt>
          <cx:pt idx="10351">3</cx:pt>
          <cx:pt idx="10352">2</cx:pt>
          <cx:pt idx="10353">3.5</cx:pt>
          <cx:pt idx="10354">3.5</cx:pt>
          <cx:pt idx="10355">3</cx:pt>
          <cx:pt idx="10356">4.5</cx:pt>
          <cx:pt idx="10357">3</cx:pt>
          <cx:pt idx="10358">3</cx:pt>
          <cx:pt idx="10359">2</cx:pt>
          <cx:pt idx="10360">2</cx:pt>
          <cx:pt idx="10361">3.5</cx:pt>
          <cx:pt idx="10362">1</cx:pt>
          <cx:pt idx="10363">3.5</cx:pt>
          <cx:pt idx="10364">3</cx:pt>
          <cx:pt idx="10365">3.5</cx:pt>
          <cx:pt idx="10366">3.5</cx:pt>
          <cx:pt idx="10367">3</cx:pt>
          <cx:pt idx="10368">2</cx:pt>
          <cx:pt idx="10369">2</cx:pt>
          <cx:pt idx="10370">3.5</cx:pt>
          <cx:pt idx="10371">4</cx:pt>
          <cx:pt idx="10372">3</cx:pt>
          <cx:pt idx="10373">5</cx:pt>
          <cx:pt idx="10374">4</cx:pt>
          <cx:pt idx="10375">4</cx:pt>
          <cx:pt idx="10376">4</cx:pt>
          <cx:pt idx="10377">4</cx:pt>
          <cx:pt idx="10378">4</cx:pt>
          <cx:pt idx="10379">3.5</cx:pt>
          <cx:pt idx="10380">5</cx:pt>
          <cx:pt idx="10381">4</cx:pt>
          <cx:pt idx="10382">4.5</cx:pt>
          <cx:pt idx="10383">3.5</cx:pt>
          <cx:pt idx="10384">4</cx:pt>
          <cx:pt idx="10385">4</cx:pt>
          <cx:pt idx="10386">4</cx:pt>
          <cx:pt idx="10387">4</cx:pt>
          <cx:pt idx="10388">4</cx:pt>
          <cx:pt idx="10389">5</cx:pt>
          <cx:pt idx="10390">3</cx:pt>
          <cx:pt idx="10391">4</cx:pt>
          <cx:pt idx="10392">3.5</cx:pt>
          <cx:pt idx="10393">3.5</cx:pt>
          <cx:pt idx="10394">3.5</cx:pt>
          <cx:pt idx="10395">4.5</cx:pt>
          <cx:pt idx="10396">3.5</cx:pt>
          <cx:pt idx="10397">3.5</cx:pt>
          <cx:pt idx="10398">3</cx:pt>
          <cx:pt idx="10399">3.5</cx:pt>
          <cx:pt idx="10400">4</cx:pt>
          <cx:pt idx="10401">3.5</cx:pt>
          <cx:pt idx="10402">4</cx:pt>
          <cx:pt idx="10403">3</cx:pt>
          <cx:pt idx="10404">3.5</cx:pt>
          <cx:pt idx="10405">4.5</cx:pt>
          <cx:pt idx="10406">2</cx:pt>
          <cx:pt idx="10407">3.5</cx:pt>
          <cx:pt idx="10408">2</cx:pt>
          <cx:pt idx="10409">3.5</cx:pt>
          <cx:pt idx="10410">2</cx:pt>
          <cx:pt idx="10411">2</cx:pt>
          <cx:pt idx="10412">3</cx:pt>
          <cx:pt idx="10413">4</cx:pt>
          <cx:pt idx="10414">4</cx:pt>
          <cx:pt idx="10415">4</cx:pt>
          <cx:pt idx="10416">4</cx:pt>
          <cx:pt idx="10417">4</cx:pt>
          <cx:pt idx="10418">4</cx:pt>
          <cx:pt idx="10419">4</cx:pt>
          <cx:pt idx="10420">4</cx:pt>
          <cx:pt idx="10421">4</cx:pt>
          <cx:pt idx="10422">4</cx:pt>
          <cx:pt idx="10423">4</cx:pt>
          <cx:pt idx="10424">4</cx:pt>
          <cx:pt idx="10425">4</cx:pt>
          <cx:pt idx="10426">4.5</cx:pt>
          <cx:pt idx="10427">4</cx:pt>
          <cx:pt idx="10428">4.5</cx:pt>
          <cx:pt idx="10429">4</cx:pt>
          <cx:pt idx="10430">4</cx:pt>
          <cx:pt idx="10431">4</cx:pt>
          <cx:pt idx="10432">4</cx:pt>
          <cx:pt idx="10433">4</cx:pt>
          <cx:pt idx="10434">4</cx:pt>
          <cx:pt idx="10435">4</cx:pt>
          <cx:pt idx="10436">3.5</cx:pt>
          <cx:pt idx="10437">4.5</cx:pt>
          <cx:pt idx="10438">4</cx:pt>
          <cx:pt idx="10439">4.5</cx:pt>
          <cx:pt idx="10440">4</cx:pt>
          <cx:pt idx="10441">4</cx:pt>
          <cx:pt idx="10442">4</cx:pt>
          <cx:pt idx="10443">4</cx:pt>
          <cx:pt idx="10444">4</cx:pt>
          <cx:pt idx="10445">3</cx:pt>
          <cx:pt idx="10446">4</cx:pt>
          <cx:pt idx="10447">2.5</cx:pt>
          <cx:pt idx="10448">4</cx:pt>
          <cx:pt idx="10449">3.5</cx:pt>
          <cx:pt idx="10450">4</cx:pt>
          <cx:pt idx="10451">4.5</cx:pt>
          <cx:pt idx="10452">4</cx:pt>
          <cx:pt idx="10453">4</cx:pt>
          <cx:pt idx="10454">4</cx:pt>
          <cx:pt idx="10455">4</cx:pt>
          <cx:pt idx="10456">3</cx:pt>
          <cx:pt idx="10457">4</cx:pt>
          <cx:pt idx="10458">4</cx:pt>
          <cx:pt idx="10459">4</cx:pt>
          <cx:pt idx="10460">3.5</cx:pt>
          <cx:pt idx="10461">4.5</cx:pt>
          <cx:pt idx="10462">4</cx:pt>
          <cx:pt idx="10463">4.5</cx:pt>
          <cx:pt idx="10464">4</cx:pt>
          <cx:pt idx="10465">4</cx:pt>
          <cx:pt idx="10466">4</cx:pt>
          <cx:pt idx="10467">4</cx:pt>
          <cx:pt idx="10468">3.5</cx:pt>
          <cx:pt idx="10469">3.5</cx:pt>
          <cx:pt idx="10470">4</cx:pt>
          <cx:pt idx="10471">4.5</cx:pt>
          <cx:pt idx="10472">4</cx:pt>
          <cx:pt idx="10473">4.5</cx:pt>
          <cx:pt idx="10474">4</cx:pt>
          <cx:pt idx="10475">3.5</cx:pt>
          <cx:pt idx="10476">4</cx:pt>
          <cx:pt idx="10477">3.5</cx:pt>
          <cx:pt idx="10478">4</cx:pt>
          <cx:pt idx="10479">3</cx:pt>
          <cx:pt idx="10480">4</cx:pt>
          <cx:pt idx="10481">3.5</cx:pt>
          <cx:pt idx="10482">4</cx:pt>
          <cx:pt idx="10483">4</cx:pt>
          <cx:pt idx="10484">4.5</cx:pt>
          <cx:pt idx="10485">4.5</cx:pt>
          <cx:pt idx="10486">4</cx:pt>
          <cx:pt idx="10487">4</cx:pt>
          <cx:pt idx="10488">3.5</cx:pt>
          <cx:pt idx="10489">4</cx:pt>
          <cx:pt idx="10490">3.5</cx:pt>
          <cx:pt idx="10491">4</cx:pt>
          <cx:pt idx="10492">4.5</cx:pt>
          <cx:pt idx="10493">4</cx:pt>
          <cx:pt idx="10494">4</cx:pt>
          <cx:pt idx="10495">4</cx:pt>
          <cx:pt idx="10496">5</cx:pt>
          <cx:pt idx="10497">5</cx:pt>
          <cx:pt idx="10498">4</cx:pt>
          <cx:pt idx="10499">4</cx:pt>
          <cx:pt idx="10500">4</cx:pt>
          <cx:pt idx="10501">4</cx:pt>
          <cx:pt idx="10502">4</cx:pt>
          <cx:pt idx="10503">4</cx:pt>
          <cx:pt idx="10504">4</cx:pt>
          <cx:pt idx="10505">4</cx:pt>
          <cx:pt idx="10506">4</cx:pt>
          <cx:pt idx="10507">4</cx:pt>
          <cx:pt idx="10508">4</cx:pt>
          <cx:pt idx="10509">4</cx:pt>
          <cx:pt idx="10510">3.5</cx:pt>
          <cx:pt idx="10511">4</cx:pt>
          <cx:pt idx="10512">4.5</cx:pt>
          <cx:pt idx="10513">4</cx:pt>
          <cx:pt idx="10514">4</cx:pt>
          <cx:pt idx="10515">4</cx:pt>
          <cx:pt idx="10516">3.5</cx:pt>
          <cx:pt idx="10517">4</cx:pt>
          <cx:pt idx="10518">4</cx:pt>
          <cx:pt idx="10519">3</cx:pt>
          <cx:pt idx="10520">4</cx:pt>
          <cx:pt idx="10521">4</cx:pt>
          <cx:pt idx="10522">4</cx:pt>
          <cx:pt idx="10523">4.5</cx:pt>
          <cx:pt idx="10524">4</cx:pt>
          <cx:pt idx="10525">3.5</cx:pt>
          <cx:pt idx="10526">3.5</cx:pt>
          <cx:pt idx="10527">4</cx:pt>
          <cx:pt idx="10528">4.5</cx:pt>
          <cx:pt idx="10529">4.5</cx:pt>
          <cx:pt idx="10530">4</cx:pt>
          <cx:pt idx="10531">3.5</cx:pt>
          <cx:pt idx="10532">4</cx:pt>
          <cx:pt idx="10533">3</cx:pt>
          <cx:pt idx="10534">4</cx:pt>
          <cx:pt idx="10535">4.5</cx:pt>
          <cx:pt idx="10536">4.5</cx:pt>
          <cx:pt idx="10537">3.5</cx:pt>
          <cx:pt idx="10538">3.5</cx:pt>
          <cx:pt idx="10539">4.5</cx:pt>
          <cx:pt idx="10540">4</cx:pt>
          <cx:pt idx="10541">4</cx:pt>
          <cx:pt idx="10542">5</cx:pt>
          <cx:pt idx="10543">4.5</cx:pt>
          <cx:pt idx="10544">4.5</cx:pt>
          <cx:pt idx="10545">4.5</cx:pt>
          <cx:pt idx="10546">4.5</cx:pt>
          <cx:pt idx="10547">4</cx:pt>
          <cx:pt idx="10548">4.5</cx:pt>
          <cx:pt idx="10549">4.5</cx:pt>
          <cx:pt idx="10550">4.5</cx:pt>
          <cx:pt idx="10551">4</cx:pt>
          <cx:pt idx="10552">4</cx:pt>
          <cx:pt idx="10553">4</cx:pt>
          <cx:pt idx="10554">4</cx:pt>
          <cx:pt idx="10555">4</cx:pt>
          <cx:pt idx="10556">4</cx:pt>
          <cx:pt idx="10557">4</cx:pt>
          <cx:pt idx="10558">4</cx:pt>
          <cx:pt idx="10559">4</cx:pt>
          <cx:pt idx="10560">4</cx:pt>
          <cx:pt idx="10561">4</cx:pt>
          <cx:pt idx="10562">4</cx:pt>
          <cx:pt idx="10563">4.5</cx:pt>
          <cx:pt idx="10564">4.5</cx:pt>
          <cx:pt idx="10565">4</cx:pt>
          <cx:pt idx="10566">4</cx:pt>
          <cx:pt idx="10567">4</cx:pt>
          <cx:pt idx="10568">4</cx:pt>
          <cx:pt idx="10569">4</cx:pt>
          <cx:pt idx="10570">4</cx:pt>
          <cx:pt idx="10571">4</cx:pt>
          <cx:pt idx="10572">4</cx:pt>
          <cx:pt idx="10573">4</cx:pt>
          <cx:pt idx="10574">4</cx:pt>
          <cx:pt idx="10575">4</cx:pt>
          <cx:pt idx="10576">4.5</cx:pt>
          <cx:pt idx="10577">4</cx:pt>
          <cx:pt idx="10578">4</cx:pt>
          <cx:pt idx="10579">4</cx:pt>
          <cx:pt idx="10580">4</cx:pt>
          <cx:pt idx="10581">4</cx:pt>
          <cx:pt idx="10582">4</cx:pt>
          <cx:pt idx="10583">4</cx:pt>
          <cx:pt idx="10584">4</cx:pt>
          <cx:pt idx="10585">4</cx:pt>
          <cx:pt idx="10586">3.5</cx:pt>
          <cx:pt idx="10587">4</cx:pt>
          <cx:pt idx="10588">4</cx:pt>
          <cx:pt idx="10589">3.5</cx:pt>
          <cx:pt idx="10590">4</cx:pt>
          <cx:pt idx="10591">4</cx:pt>
          <cx:pt idx="10592">4</cx:pt>
          <cx:pt idx="10593">3.5</cx:pt>
          <cx:pt idx="10594">4</cx:pt>
          <cx:pt idx="10595">4</cx:pt>
          <cx:pt idx="10596">4</cx:pt>
          <cx:pt idx="10597">3.5</cx:pt>
          <cx:pt idx="10598">4</cx:pt>
          <cx:pt idx="10599">3.5</cx:pt>
          <cx:pt idx="10600">4.5</cx:pt>
          <cx:pt idx="10601">4.5</cx:pt>
          <cx:pt idx="10602">4.5</cx:pt>
          <cx:pt idx="10603">4</cx:pt>
          <cx:pt idx="10604">4</cx:pt>
          <cx:pt idx="10605">4</cx:pt>
          <cx:pt idx="10606">4</cx:pt>
          <cx:pt idx="10607">4</cx:pt>
          <cx:pt idx="10608">3.5</cx:pt>
          <cx:pt idx="10609">4</cx:pt>
          <cx:pt idx="10610">3.5</cx:pt>
          <cx:pt idx="10611">4</cx:pt>
          <cx:pt idx="10612">3.5</cx:pt>
          <cx:pt idx="10613">2.5</cx:pt>
          <cx:pt idx="10614">3.5</cx:pt>
          <cx:pt idx="10615">2.5</cx:pt>
          <cx:pt idx="10616">3.5</cx:pt>
          <cx:pt idx="10617">3</cx:pt>
          <cx:pt idx="10618">4</cx:pt>
          <cx:pt idx="10619">3</cx:pt>
          <cx:pt idx="10620">3</cx:pt>
          <cx:pt idx="10621">2.5</cx:pt>
          <cx:pt idx="10622">3.5</cx:pt>
          <cx:pt idx="10623">2.5</cx:pt>
          <cx:pt idx="10624">3</cx:pt>
          <cx:pt idx="10625">4</cx:pt>
          <cx:pt idx="10626">2</cx:pt>
          <cx:pt idx="10627">3</cx:pt>
          <cx:pt idx="10628">3</cx:pt>
          <cx:pt idx="10629">2.5</cx:pt>
          <cx:pt idx="10630">3.5</cx:pt>
          <cx:pt idx="10631">2</cx:pt>
          <cx:pt idx="10632">3</cx:pt>
          <cx:pt idx="10633">4.5</cx:pt>
          <cx:pt idx="10634">3.5</cx:pt>
          <cx:pt idx="10635">3.5</cx:pt>
          <cx:pt idx="10636">2.5</cx:pt>
          <cx:pt idx="10637">2.5</cx:pt>
          <cx:pt idx="10638">3.5</cx:pt>
          <cx:pt idx="10639">3</cx:pt>
          <cx:pt idx="10640">3</cx:pt>
          <cx:pt idx="10641">3</cx:pt>
          <cx:pt idx="10642">1.5</cx:pt>
          <cx:pt idx="10643">3</cx:pt>
          <cx:pt idx="10644">2</cx:pt>
          <cx:pt idx="10645">3.5</cx:pt>
          <cx:pt idx="10646">5</cx:pt>
          <cx:pt idx="10647">3</cx:pt>
          <cx:pt idx="10648">2.5</cx:pt>
          <cx:pt idx="10649">1.5</cx:pt>
          <cx:pt idx="10650">1.5</cx:pt>
          <cx:pt idx="10651">3.5</cx:pt>
          <cx:pt idx="10652">1.5</cx:pt>
          <cx:pt idx="10653">2</cx:pt>
          <cx:pt idx="10654">3.5</cx:pt>
          <cx:pt idx="10655">4.5</cx:pt>
          <cx:pt idx="10656">4</cx:pt>
          <cx:pt idx="10657">4</cx:pt>
          <cx:pt idx="10658">3.5</cx:pt>
          <cx:pt idx="10659">4.5</cx:pt>
          <cx:pt idx="10660">4</cx:pt>
          <cx:pt idx="10661">4</cx:pt>
          <cx:pt idx="10662">4.5</cx:pt>
          <cx:pt idx="10663">4</cx:pt>
          <cx:pt idx="10664">4</cx:pt>
          <cx:pt idx="10665">3.5</cx:pt>
          <cx:pt idx="10666">4.5</cx:pt>
          <cx:pt idx="10667">4</cx:pt>
          <cx:pt idx="10668">4</cx:pt>
          <cx:pt idx="10669">4</cx:pt>
          <cx:pt idx="10670">4</cx:pt>
          <cx:pt idx="10671">4.5</cx:pt>
          <cx:pt idx="10672">4</cx:pt>
          <cx:pt idx="10673">3.5</cx:pt>
          <cx:pt idx="10674">4</cx:pt>
          <cx:pt idx="10675">4.5</cx:pt>
          <cx:pt idx="10676">4.5</cx:pt>
          <cx:pt idx="10677">4.5</cx:pt>
          <cx:pt idx="10678">3</cx:pt>
          <cx:pt idx="10679">4</cx:pt>
          <cx:pt idx="10680">3</cx:pt>
          <cx:pt idx="10681">4.5</cx:pt>
          <cx:pt idx="10682">3.5</cx:pt>
          <cx:pt idx="10683">3.5</cx:pt>
          <cx:pt idx="10684">4</cx:pt>
          <cx:pt idx="10685">4</cx:pt>
          <cx:pt idx="10686">4</cx:pt>
          <cx:pt idx="10687">3.5</cx:pt>
          <cx:pt idx="10688">3.5</cx:pt>
          <cx:pt idx="10689">4</cx:pt>
          <cx:pt idx="10690">3.5</cx:pt>
          <cx:pt idx="10691">4.5</cx:pt>
          <cx:pt idx="10692">4</cx:pt>
          <cx:pt idx="10693">4</cx:pt>
          <cx:pt idx="10694">3.5</cx:pt>
          <cx:pt idx="10695">2</cx:pt>
          <cx:pt idx="10696">4</cx:pt>
          <cx:pt idx="10697">4</cx:pt>
          <cx:pt idx="10698">4</cx:pt>
          <cx:pt idx="10699">3.5</cx:pt>
          <cx:pt idx="10700">3.5</cx:pt>
          <cx:pt idx="10701">4.5</cx:pt>
          <cx:pt idx="10702">4</cx:pt>
          <cx:pt idx="10703">3.5</cx:pt>
          <cx:pt idx="10704">4</cx:pt>
          <cx:pt idx="10705">3.5</cx:pt>
          <cx:pt idx="10706">3.5</cx:pt>
          <cx:pt idx="10707">3</cx:pt>
          <cx:pt idx="10708">2.5</cx:pt>
          <cx:pt idx="10709">3.5</cx:pt>
          <cx:pt idx="10710">3.5</cx:pt>
          <cx:pt idx="10711">4.5</cx:pt>
          <cx:pt idx="10712">1</cx:pt>
          <cx:pt idx="10713">4</cx:pt>
          <cx:pt idx="10714">3</cx:pt>
          <cx:pt idx="10715">4</cx:pt>
          <cx:pt idx="10716">3.5</cx:pt>
          <cx:pt idx="10717">3.5</cx:pt>
          <cx:pt idx="10718">2.5</cx:pt>
          <cx:pt idx="10719">3.5</cx:pt>
          <cx:pt idx="10720">4</cx:pt>
          <cx:pt idx="10721">4</cx:pt>
          <cx:pt idx="10722">3.5</cx:pt>
          <cx:pt idx="10723">4</cx:pt>
          <cx:pt idx="10724">2</cx:pt>
          <cx:pt idx="10725">4</cx:pt>
          <cx:pt idx="10726">4.5</cx:pt>
          <cx:pt idx="10727">3.5</cx:pt>
          <cx:pt idx="10728">3</cx:pt>
          <cx:pt idx="10729">2</cx:pt>
          <cx:pt idx="10730">2.5</cx:pt>
          <cx:pt idx="10731">4</cx:pt>
          <cx:pt idx="10732">3.5</cx:pt>
          <cx:pt idx="10733">4.5</cx:pt>
          <cx:pt idx="10734">2</cx:pt>
          <cx:pt idx="10735">3.5</cx:pt>
          <cx:pt idx="10736">3</cx:pt>
          <cx:pt idx="10737">3.5</cx:pt>
          <cx:pt idx="10738">5</cx:pt>
          <cx:pt idx="10739">2</cx:pt>
          <cx:pt idx="10740">2.5</cx:pt>
          <cx:pt idx="10741">1.5</cx:pt>
          <cx:pt idx="10742">3.5</cx:pt>
          <cx:pt idx="10743">4.5</cx:pt>
          <cx:pt idx="10744">3</cx:pt>
          <cx:pt idx="10745">2</cx:pt>
          <cx:pt idx="10746">1.5</cx:pt>
          <cx:pt idx="10747">3.5</cx:pt>
          <cx:pt idx="10748">3</cx:pt>
          <cx:pt idx="10749">4</cx:pt>
          <cx:pt idx="10750">2</cx:pt>
          <cx:pt idx="10751">3</cx:pt>
          <cx:pt idx="10752">2.5</cx:pt>
          <cx:pt idx="10753">2.5</cx:pt>
          <cx:pt idx="10754">2.5</cx:pt>
          <cx:pt idx="10755">3</cx:pt>
          <cx:pt idx="10756">3.5</cx:pt>
          <cx:pt idx="10757">3.5</cx:pt>
          <cx:pt idx="10758">1.5</cx:pt>
          <cx:pt idx="10759">1</cx:pt>
          <cx:pt idx="10760">3</cx:pt>
          <cx:pt idx="10761">4.5</cx:pt>
          <cx:pt idx="10762">4</cx:pt>
          <cx:pt idx="10763">4.5</cx:pt>
          <cx:pt idx="10764">4</cx:pt>
          <cx:pt idx="10765">4</cx:pt>
          <cx:pt idx="10766">2.5</cx:pt>
          <cx:pt idx="10767">4.5</cx:pt>
          <cx:pt idx="10768">3.5</cx:pt>
          <cx:pt idx="10769">4</cx:pt>
          <cx:pt idx="10770">4</cx:pt>
          <cx:pt idx="10771">4</cx:pt>
          <cx:pt idx="10772">4</cx:pt>
          <cx:pt idx="10773">4</cx:pt>
          <cx:pt idx="10774">3.5</cx:pt>
          <cx:pt idx="10775">3.5</cx:pt>
          <cx:pt idx="10776">3.5</cx:pt>
          <cx:pt idx="10777">5</cx:pt>
          <cx:pt idx="10778">4</cx:pt>
          <cx:pt idx="10779">4</cx:pt>
          <cx:pt idx="10780">3.5</cx:pt>
          <cx:pt idx="10781">4</cx:pt>
          <cx:pt idx="10782">3</cx:pt>
          <cx:pt idx="10783">3</cx:pt>
          <cx:pt idx="10784">4</cx:pt>
          <cx:pt idx="10785">3.5</cx:pt>
          <cx:pt idx="10786">3.5</cx:pt>
          <cx:pt idx="10787">3</cx:pt>
          <cx:pt idx="10788">4</cx:pt>
          <cx:pt idx="10789">3.5</cx:pt>
          <cx:pt idx="10790">3.5</cx:pt>
          <cx:pt idx="10791">2</cx:pt>
          <cx:pt idx="10792">4</cx:pt>
          <cx:pt idx="10793">3.5</cx:pt>
          <cx:pt idx="10794">3</cx:pt>
          <cx:pt idx="10795">2</cx:pt>
          <cx:pt idx="10796">3</cx:pt>
          <cx:pt idx="10797">3</cx:pt>
          <cx:pt idx="10798">3</cx:pt>
          <cx:pt idx="10799">3.5</cx:pt>
          <cx:pt idx="10800">3</cx:pt>
          <cx:pt idx="10801">3.5</cx:pt>
          <cx:pt idx="10802">3</cx:pt>
          <cx:pt idx="10803">3.5</cx:pt>
          <cx:pt idx="10804">3</cx:pt>
          <cx:pt idx="10805">3.5</cx:pt>
          <cx:pt idx="10806">2</cx:pt>
          <cx:pt idx="10807">3</cx:pt>
          <cx:pt idx="10808">3</cx:pt>
          <cx:pt idx="10809">3.5</cx:pt>
          <cx:pt idx="10810">4</cx:pt>
          <cx:pt idx="10811">3</cx:pt>
          <cx:pt idx="10812">3</cx:pt>
          <cx:pt idx="10813">2.5</cx:pt>
          <cx:pt idx="10814">4.5</cx:pt>
          <cx:pt idx="10815">3</cx:pt>
          <cx:pt idx="10816">2.5</cx:pt>
          <cx:pt idx="10817">3.5</cx:pt>
          <cx:pt idx="10818">2</cx:pt>
          <cx:pt idx="10819">2.5</cx:pt>
          <cx:pt idx="10820">3.5</cx:pt>
          <cx:pt idx="10821">5</cx:pt>
          <cx:pt idx="10822">1.5</cx:pt>
          <cx:pt idx="10823">2</cx:pt>
          <cx:pt idx="10824">1</cx:pt>
          <cx:pt idx="10825">2.5</cx:pt>
          <cx:pt idx="10826">3.5</cx:pt>
          <cx:pt idx="10827">2</cx:pt>
          <cx:pt idx="10828">2</cx:pt>
          <cx:pt idx="10829">3.5</cx:pt>
          <cx:pt idx="10830">3.5</cx:pt>
          <cx:pt idx="10831">4</cx:pt>
          <cx:pt idx="10832">2</cx:pt>
          <cx:pt idx="10833">1.5</cx:pt>
          <cx:pt idx="10834">2</cx:pt>
          <cx:pt idx="10835">3</cx:pt>
          <cx:pt idx="10836">2</cx:pt>
          <cx:pt idx="10837">1</cx:pt>
          <cx:pt idx="10838">2</cx:pt>
          <cx:pt idx="10839">3</cx:pt>
          <cx:pt idx="10840">2.5</cx:pt>
          <cx:pt idx="10841">2.5</cx:pt>
          <cx:pt idx="10842">2</cx:pt>
          <cx:pt idx="10843">4.5</cx:pt>
          <cx:pt idx="10844">4.5</cx:pt>
          <cx:pt idx="10845">4.5</cx:pt>
          <cx:pt idx="10846">4</cx:pt>
          <cx:pt idx="10847">3.5</cx:pt>
          <cx:pt idx="10848">4.5</cx:pt>
          <cx:pt idx="10849">4.5</cx:pt>
          <cx:pt idx="10850">4</cx:pt>
          <cx:pt idx="10851">4.5</cx:pt>
          <cx:pt idx="10852">3.5</cx:pt>
          <cx:pt idx="10853">3.5</cx:pt>
          <cx:pt idx="10854">3.5</cx:pt>
          <cx:pt idx="10855">4</cx:pt>
          <cx:pt idx="10856">3.5</cx:pt>
          <cx:pt idx="10857">3.5</cx:pt>
          <cx:pt idx="10858">4</cx:pt>
          <cx:pt idx="10859">3.5</cx:pt>
          <cx:pt idx="10860">4</cx:pt>
          <cx:pt idx="10861">3</cx:pt>
          <cx:pt idx="10862">4</cx:pt>
          <cx:pt idx="10863">3.5</cx:pt>
          <cx:pt idx="10864">3</cx:pt>
          <cx:pt idx="10865">3.5</cx:pt>
          <cx:pt idx="10866">4</cx:pt>
          <cx:pt idx="10867">3</cx:pt>
          <cx:pt idx="10868">2.5</cx:pt>
          <cx:pt idx="10869">5</cx:pt>
          <cx:pt idx="10870">2</cx:pt>
          <cx:pt idx="10871">4</cx:pt>
          <cx:pt idx="10872">3.5</cx:pt>
          <cx:pt idx="10873">4</cx:pt>
          <cx:pt idx="10874">3.5</cx:pt>
          <cx:pt idx="10875">3.5</cx:pt>
          <cx:pt idx="10876">4</cx:pt>
          <cx:pt idx="10877">4</cx:pt>
          <cx:pt idx="10878">4</cx:pt>
          <cx:pt idx="10879">3.5</cx:pt>
          <cx:pt idx="10880">4</cx:pt>
          <cx:pt idx="10881">3.5</cx:pt>
          <cx:pt idx="10882">3</cx:pt>
          <cx:pt idx="10883">3.5</cx:pt>
          <cx:pt idx="10884">3.5</cx:pt>
          <cx:pt idx="10885">3.5</cx:pt>
          <cx:pt idx="10886">3.5</cx:pt>
          <cx:pt idx="10887">2.5</cx:pt>
          <cx:pt idx="10888">4</cx:pt>
          <cx:pt idx="10889">2</cx:pt>
          <cx:pt idx="10890">4</cx:pt>
          <cx:pt idx="10891">4</cx:pt>
          <cx:pt idx="10892">2.5</cx:pt>
          <cx:pt idx="10893">3</cx:pt>
          <cx:pt idx="10894">3</cx:pt>
          <cx:pt idx="10895">3.5</cx:pt>
          <cx:pt idx="10896">2.5</cx:pt>
          <cx:pt idx="10897">2</cx:pt>
          <cx:pt idx="10898">2</cx:pt>
          <cx:pt idx="10899">3.5</cx:pt>
          <cx:pt idx="10900">3</cx:pt>
          <cx:pt idx="10901">3.5</cx:pt>
          <cx:pt idx="10902">4</cx:pt>
          <cx:pt idx="10903">3.5</cx:pt>
          <cx:pt idx="10904">3</cx:pt>
          <cx:pt idx="10905">2</cx:pt>
          <cx:pt idx="10906">2.5</cx:pt>
          <cx:pt idx="10907">5</cx:pt>
          <cx:pt idx="10908">2</cx:pt>
          <cx:pt idx="10909">3.5</cx:pt>
          <cx:pt idx="10910">1.5</cx:pt>
          <cx:pt idx="10911">4</cx:pt>
          <cx:pt idx="10912">2</cx:pt>
          <cx:pt idx="10913">3</cx:pt>
          <cx:pt idx="10914">2</cx:pt>
          <cx:pt idx="10915">3.5</cx:pt>
          <cx:pt idx="10916">3.5</cx:pt>
          <cx:pt idx="10917">2.5</cx:pt>
          <cx:pt idx="10918">2.5</cx:pt>
          <cx:pt idx="10919">3.5</cx:pt>
          <cx:pt idx="10920">3</cx:pt>
          <cx:pt idx="10921">2.5</cx:pt>
          <cx:pt idx="10922">2</cx:pt>
          <cx:pt idx="10923">3</cx:pt>
          <cx:pt idx="10924">2.5</cx:pt>
          <cx:pt idx="10925">2</cx:pt>
          <cx:pt idx="10926">1.5</cx:pt>
          <cx:pt idx="10927">2.5</cx:pt>
          <cx:pt idx="10928">2</cx:pt>
          <cx:pt idx="10929">3</cx:pt>
          <cx:pt idx="10930">1.5</cx:pt>
          <cx:pt idx="10931">4.5</cx:pt>
          <cx:pt idx="10932">4</cx:pt>
          <cx:pt idx="10933">3.5</cx:pt>
          <cx:pt idx="10934">3.5</cx:pt>
          <cx:pt idx="10935">3.5</cx:pt>
          <cx:pt idx="10936">2.5</cx:pt>
          <cx:pt idx="10937">4</cx:pt>
          <cx:pt idx="10938">4</cx:pt>
          <cx:pt idx="10939">3</cx:pt>
          <cx:pt idx="10940">2.5</cx:pt>
          <cx:pt idx="10941">4.5</cx:pt>
          <cx:pt idx="10942">2</cx:pt>
          <cx:pt idx="10943">1.5</cx:pt>
          <cx:pt idx="10944">2.5</cx:pt>
          <cx:pt idx="10945">4</cx:pt>
          <cx:pt idx="10946">4</cx:pt>
          <cx:pt idx="10947">3</cx:pt>
          <cx:pt idx="10948">4.5</cx:pt>
          <cx:pt idx="10949">3.5</cx:pt>
          <cx:pt idx="10950">4.5</cx:pt>
          <cx:pt idx="10951">3.5</cx:pt>
          <cx:pt idx="10952">2</cx:pt>
          <cx:pt idx="10953">1.5</cx:pt>
          <cx:pt idx="10954">2</cx:pt>
          <cx:pt idx="10955">2</cx:pt>
          <cx:pt idx="10956">3</cx:pt>
          <cx:pt idx="10957">3</cx:pt>
          <cx:pt idx="10958">4</cx:pt>
          <cx:pt idx="10959">4.5</cx:pt>
          <cx:pt idx="10960">4.5</cx:pt>
          <cx:pt idx="10961">4</cx:pt>
          <cx:pt idx="10962">4</cx:pt>
          <cx:pt idx="10963">4</cx:pt>
          <cx:pt idx="10964">3</cx:pt>
          <cx:pt idx="10965">4</cx:pt>
          <cx:pt idx="10966">3.5</cx:pt>
          <cx:pt idx="10967">4</cx:pt>
          <cx:pt idx="10968">5</cx:pt>
          <cx:pt idx="10969">3.5</cx:pt>
          <cx:pt idx="10970">4</cx:pt>
          <cx:pt idx="10971">3.5</cx:pt>
          <cx:pt idx="10972">4</cx:pt>
          <cx:pt idx="10973">3.5</cx:pt>
          <cx:pt idx="10974">4.5</cx:pt>
          <cx:pt idx="10975">4</cx:pt>
          <cx:pt idx="10976">4</cx:pt>
          <cx:pt idx="10977">4</cx:pt>
          <cx:pt idx="10978">3.5</cx:pt>
          <cx:pt idx="10979">3.5</cx:pt>
          <cx:pt idx="10980">4.5</cx:pt>
          <cx:pt idx="10981">3.5</cx:pt>
          <cx:pt idx="10982">4</cx:pt>
          <cx:pt idx="10983">3.5</cx:pt>
          <cx:pt idx="10984">3.5</cx:pt>
          <cx:pt idx="10985">4</cx:pt>
          <cx:pt idx="10986">3.5</cx:pt>
          <cx:pt idx="10987">4.5</cx:pt>
          <cx:pt idx="10988">1</cx:pt>
          <cx:pt idx="10989">3.5</cx:pt>
          <cx:pt idx="10990">3</cx:pt>
          <cx:pt idx="10991">3.5</cx:pt>
          <cx:pt idx="10992">3.5</cx:pt>
          <cx:pt idx="10993">4</cx:pt>
          <cx:pt idx="10994">3.5</cx:pt>
          <cx:pt idx="10995">3.5</cx:pt>
          <cx:pt idx="10996">3</cx:pt>
          <cx:pt idx="10997">3.5</cx:pt>
          <cx:pt idx="10998">3.5</cx:pt>
          <cx:pt idx="10999">3.5</cx:pt>
          <cx:pt idx="11000">3</cx:pt>
          <cx:pt idx="11001">3.5</cx:pt>
          <cx:pt idx="11002">4</cx:pt>
          <cx:pt idx="11003">4</cx:pt>
          <cx:pt idx="11004">3.5</cx:pt>
          <cx:pt idx="11005">3</cx:pt>
          <cx:pt idx="11006">3</cx:pt>
          <cx:pt idx="11007">3.5</cx:pt>
          <cx:pt idx="11008">3</cx:pt>
          <cx:pt idx="11009">3.5</cx:pt>
          <cx:pt idx="11010">2.5</cx:pt>
          <cx:pt idx="11011">3.5</cx:pt>
          <cx:pt idx="11012">2.5</cx:pt>
          <cx:pt idx="11013">3</cx:pt>
          <cx:pt idx="11014">3.5</cx:pt>
          <cx:pt idx="11015">3.5</cx:pt>
          <cx:pt idx="11016">3</cx:pt>
          <cx:pt idx="11017">3</cx:pt>
          <cx:pt idx="11018">2.5</cx:pt>
          <cx:pt idx="11019">2.5</cx:pt>
          <cx:pt idx="11020">3</cx:pt>
          <cx:pt idx="11021">2</cx:pt>
          <cx:pt idx="11022">3</cx:pt>
          <cx:pt idx="11023">4</cx:pt>
          <cx:pt idx="11024">3</cx:pt>
          <cx:pt idx="11025">2</cx:pt>
          <cx:pt idx="11026">2.5</cx:pt>
          <cx:pt idx="11027">2</cx:pt>
          <cx:pt idx="11028">4</cx:pt>
          <cx:pt idx="11029">4</cx:pt>
          <cx:pt idx="11030">5</cx:pt>
          <cx:pt idx="11031">3</cx:pt>
          <cx:pt idx="11032">4</cx:pt>
          <cx:pt idx="11033">4</cx:pt>
          <cx:pt idx="11034">3.5</cx:pt>
          <cx:pt idx="11035">3.5</cx:pt>
          <cx:pt idx="11036">3.5</cx:pt>
          <cx:pt idx="11037">3.5</cx:pt>
          <cx:pt idx="11038">3.5</cx:pt>
          <cx:pt idx="11039">4.5</cx:pt>
          <cx:pt idx="11040">4</cx:pt>
          <cx:pt idx="11041">4</cx:pt>
          <cx:pt idx="11042">3.5</cx:pt>
          <cx:pt idx="11043">3.5</cx:pt>
          <cx:pt idx="11044">3.5</cx:pt>
          <cx:pt idx="11045">4</cx:pt>
          <cx:pt idx="11046">3</cx:pt>
          <cx:pt idx="11047">4.5</cx:pt>
          <cx:pt idx="11048">4</cx:pt>
          <cx:pt idx="11049">4</cx:pt>
          <cx:pt idx="11050">3.5</cx:pt>
          <cx:pt idx="11051">3</cx:pt>
          <cx:pt idx="11052">3.5</cx:pt>
          <cx:pt idx="11053">2.5</cx:pt>
          <cx:pt idx="11054">3.5</cx:pt>
          <cx:pt idx="11055">2.5</cx:pt>
          <cx:pt idx="11056">3.5</cx:pt>
          <cx:pt idx="11057">3</cx:pt>
          <cx:pt idx="11058">3</cx:pt>
          <cx:pt idx="11059">3.5</cx:pt>
          <cx:pt idx="11060">2.5</cx:pt>
          <cx:pt idx="11061">3.5</cx:pt>
          <cx:pt idx="11062">3</cx:pt>
          <cx:pt idx="11063">2.5</cx:pt>
          <cx:pt idx="11064">4</cx:pt>
          <cx:pt idx="11065">4</cx:pt>
          <cx:pt idx="11066">4</cx:pt>
          <cx:pt idx="11067">4</cx:pt>
          <cx:pt idx="11068">4</cx:pt>
          <cx:pt idx="11069">4</cx:pt>
          <cx:pt idx="11070">3.5</cx:pt>
          <cx:pt idx="11071">3.5</cx:pt>
          <cx:pt idx="11072">3.5</cx:pt>
          <cx:pt idx="11073">3.5</cx:pt>
          <cx:pt idx="11074">3</cx:pt>
          <cx:pt idx="11075">3</cx:pt>
          <cx:pt idx="11076">4</cx:pt>
          <cx:pt idx="11077">3.5</cx:pt>
          <cx:pt idx="11078">2</cx:pt>
          <cx:pt idx="11079">4</cx:pt>
          <cx:pt idx="11080">4</cx:pt>
          <cx:pt idx="11081">4</cx:pt>
          <cx:pt idx="11082">4.5</cx:pt>
          <cx:pt idx="11083">4</cx:pt>
          <cx:pt idx="11084">4.5</cx:pt>
          <cx:pt idx="11085">3.5</cx:pt>
          <cx:pt idx="11086">4.5</cx:pt>
          <cx:pt idx="11087">4</cx:pt>
          <cx:pt idx="11088">4</cx:pt>
          <cx:pt idx="11089">4.5</cx:pt>
          <cx:pt idx="11090">4.5</cx:pt>
          <cx:pt idx="11091">3.5</cx:pt>
          <cx:pt idx="11092">3.5</cx:pt>
          <cx:pt idx="11093">3.5</cx:pt>
          <cx:pt idx="11094">4</cx:pt>
          <cx:pt idx="11095">3</cx:pt>
          <cx:pt idx="11096">4</cx:pt>
          <cx:pt idx="11097">4</cx:pt>
          <cx:pt idx="11098">3.5</cx:pt>
          <cx:pt idx="11099">4.5</cx:pt>
          <cx:pt idx="11100">3</cx:pt>
          <cx:pt idx="11101">3</cx:pt>
          <cx:pt idx="11102">4</cx:pt>
          <cx:pt idx="11103">2</cx:pt>
          <cx:pt idx="11104">3</cx:pt>
          <cx:pt idx="11105">2</cx:pt>
          <cx:pt idx="11106">2</cx:pt>
          <cx:pt idx="11107">4.5</cx:pt>
          <cx:pt idx="11108">4</cx:pt>
          <cx:pt idx="11109">4.5</cx:pt>
          <cx:pt idx="11110">3.5</cx:pt>
          <cx:pt idx="11111">4</cx:pt>
          <cx:pt idx="11112">4</cx:pt>
          <cx:pt idx="11113">4.5</cx:pt>
          <cx:pt idx="11114">4</cx:pt>
          <cx:pt idx="11115">4</cx:pt>
          <cx:pt idx="11116">4.5</cx:pt>
          <cx:pt idx="11117">4</cx:pt>
          <cx:pt idx="11118">3.5</cx:pt>
          <cx:pt idx="11119">4</cx:pt>
          <cx:pt idx="11120">4.5</cx:pt>
          <cx:pt idx="11121">4.5</cx:pt>
          <cx:pt idx="11122">3.5</cx:pt>
          <cx:pt idx="11123">3.5</cx:pt>
          <cx:pt idx="11124">3.5</cx:pt>
          <cx:pt idx="11125">4</cx:pt>
          <cx:pt idx="11126">3</cx:pt>
          <cx:pt idx="11127">4</cx:pt>
          <cx:pt idx="11128">3</cx:pt>
          <cx:pt idx="11129">3.5</cx:pt>
          <cx:pt idx="11130">4</cx:pt>
          <cx:pt idx="11131">4.5</cx:pt>
          <cx:pt idx="11132">3</cx:pt>
          <cx:pt idx="11133">3.5</cx:pt>
          <cx:pt idx="11134">3.5</cx:pt>
          <cx:pt idx="11135">4</cx:pt>
          <cx:pt idx="11136">2</cx:pt>
          <cx:pt idx="11137">2</cx:pt>
          <cx:pt idx="11138">3</cx:pt>
          <cx:pt idx="11139">3.5</cx:pt>
          <cx:pt idx="11140">4</cx:pt>
          <cx:pt idx="11141">4.5</cx:pt>
          <cx:pt idx="11142">4</cx:pt>
          <cx:pt idx="11143">3</cx:pt>
          <cx:pt idx="11144">3</cx:pt>
          <cx:pt idx="11145">4.5</cx:pt>
          <cx:pt idx="11146">4</cx:pt>
          <cx:pt idx="11147">3</cx:pt>
          <cx:pt idx="11148">4</cx:pt>
          <cx:pt idx="11149">4</cx:pt>
          <cx:pt idx="11150">3</cx:pt>
          <cx:pt idx="11151">3.5</cx:pt>
          <cx:pt idx="11152">4</cx:pt>
          <cx:pt idx="11153">3</cx:pt>
          <cx:pt idx="11154">4</cx:pt>
          <cx:pt idx="11155">3</cx:pt>
          <cx:pt idx="11156">2</cx:pt>
          <cx:pt idx="11157">4</cx:pt>
          <cx:pt idx="11158">3.5</cx:pt>
          <cx:pt idx="11159">4</cx:pt>
          <cx:pt idx="11160">2.5</cx:pt>
          <cx:pt idx="11161">3.5</cx:pt>
          <cx:pt idx="11162">3.5</cx:pt>
          <cx:pt idx="11163">2</cx:pt>
          <cx:pt idx="11164">4</cx:pt>
          <cx:pt idx="11165">2</cx:pt>
          <cx:pt idx="11166">2.5</cx:pt>
          <cx:pt idx="11167">2.5</cx:pt>
          <cx:pt idx="11168">4</cx:pt>
          <cx:pt idx="11169">3.5</cx:pt>
          <cx:pt idx="11170">2.5</cx:pt>
          <cx:pt idx="11171">3.5</cx:pt>
          <cx:pt idx="11172">1.5</cx:pt>
          <cx:pt idx="11173">3</cx:pt>
          <cx:pt idx="11174">2.5</cx:pt>
          <cx:pt idx="11175">2.5</cx:pt>
          <cx:pt idx="11176">4.5</cx:pt>
          <cx:pt idx="11177">2</cx:pt>
          <cx:pt idx="11178">1.5</cx:pt>
          <cx:pt idx="11179">3</cx:pt>
          <cx:pt idx="11180">2.5</cx:pt>
          <cx:pt idx="11181">2.5</cx:pt>
          <cx:pt idx="11182">2.5</cx:pt>
          <cx:pt idx="11183">3</cx:pt>
          <cx:pt idx="11184">2</cx:pt>
          <cx:pt idx="11185">1.5</cx:pt>
          <cx:pt idx="11186">1</cx:pt>
          <cx:pt idx="11187">4</cx:pt>
          <cx:pt idx="11188">4</cx:pt>
          <cx:pt idx="11189">3</cx:pt>
          <cx:pt idx="11190">3</cx:pt>
          <cx:pt idx="11191">1.5</cx:pt>
          <cx:pt idx="11192">3</cx:pt>
          <cx:pt idx="11193">3</cx:pt>
          <cx:pt idx="11194">2.5</cx:pt>
          <cx:pt idx="11195">1.5</cx:pt>
          <cx:pt idx="11196">2.5</cx:pt>
          <cx:pt idx="11197">4.5</cx:pt>
          <cx:pt idx="11198">4</cx:pt>
          <cx:pt idx="11199">4.5</cx:pt>
          <cx:pt idx="11200">4</cx:pt>
          <cx:pt idx="11201">4</cx:pt>
          <cx:pt idx="11202">4</cx:pt>
          <cx:pt idx="11203">4</cx:pt>
          <cx:pt idx="11204">4</cx:pt>
          <cx:pt idx="11205">4.5</cx:pt>
          <cx:pt idx="11206">4</cx:pt>
          <cx:pt idx="11207">3</cx:pt>
          <cx:pt idx="11208">4</cx:pt>
          <cx:pt idx="11209">4.5</cx:pt>
          <cx:pt idx="11210">5</cx:pt>
          <cx:pt idx="11211">4</cx:pt>
          <cx:pt idx="11212">3.5</cx:pt>
          <cx:pt idx="11213">3</cx:pt>
          <cx:pt idx="11214">3.5</cx:pt>
          <cx:pt idx="11215">4</cx:pt>
          <cx:pt idx="11216">4</cx:pt>
          <cx:pt idx="11217">3.5</cx:pt>
          <cx:pt idx="11218">3.5</cx:pt>
          <cx:pt idx="11219">3.5</cx:pt>
          <cx:pt idx="11220">3.5</cx:pt>
          <cx:pt idx="11221">3.5</cx:pt>
          <cx:pt idx="11222">3.5</cx:pt>
          <cx:pt idx="11223">2.5</cx:pt>
          <cx:pt idx="11224">5</cx:pt>
          <cx:pt idx="11225">3</cx:pt>
          <cx:pt idx="11226">3.5</cx:pt>
          <cx:pt idx="11227">3.5</cx:pt>
          <cx:pt idx="11228">3.5</cx:pt>
          <cx:pt idx="11229">2</cx:pt>
          <cx:pt idx="11230">2.5</cx:pt>
          <cx:pt idx="11231">3</cx:pt>
          <cx:pt idx="11232">2.5</cx:pt>
          <cx:pt idx="11233">4</cx:pt>
          <cx:pt idx="11234">4</cx:pt>
          <cx:pt idx="11235">4.5</cx:pt>
          <cx:pt idx="11236">4</cx:pt>
          <cx:pt idx="11237">4</cx:pt>
          <cx:pt idx="11238">3.5</cx:pt>
          <cx:pt idx="11239">4</cx:pt>
          <cx:pt idx="11240">3.5</cx:pt>
          <cx:pt idx="11241">4.5</cx:pt>
          <cx:pt idx="11242">3</cx:pt>
          <cx:pt idx="11243">4</cx:pt>
          <cx:pt idx="11244">4</cx:pt>
          <cx:pt idx="11245">4</cx:pt>
          <cx:pt idx="11246">4</cx:pt>
          <cx:pt idx="11247">4.5</cx:pt>
          <cx:pt idx="11248">4</cx:pt>
          <cx:pt idx="11249">4</cx:pt>
          <cx:pt idx="11250">4</cx:pt>
          <cx:pt idx="11251">3.5</cx:pt>
          <cx:pt idx="11252">4</cx:pt>
          <cx:pt idx="11253">4</cx:pt>
          <cx:pt idx="11254">3.5</cx:pt>
          <cx:pt idx="11255">4</cx:pt>
          <cx:pt idx="11256">4.5</cx:pt>
          <cx:pt idx="11257">3</cx:pt>
          <cx:pt idx="11258">4</cx:pt>
          <cx:pt idx="11259">3</cx:pt>
          <cx:pt idx="11260">4</cx:pt>
          <cx:pt idx="11261">3.5</cx:pt>
          <cx:pt idx="11262">3.5</cx:pt>
          <cx:pt idx="11263">4.5</cx:pt>
          <cx:pt idx="11264">3</cx:pt>
          <cx:pt idx="11265">3.5</cx:pt>
          <cx:pt idx="11266">3</cx:pt>
          <cx:pt idx="11267">3.5</cx:pt>
          <cx:pt idx="11268">4</cx:pt>
          <cx:pt idx="11269">3</cx:pt>
          <cx:pt idx="11270">5</cx:pt>
          <cx:pt idx="11271">3.5</cx:pt>
          <cx:pt idx="11272">4.5</cx:pt>
          <cx:pt idx="11273">4</cx:pt>
          <cx:pt idx="11274">4.5</cx:pt>
          <cx:pt idx="11275">2</cx:pt>
          <cx:pt idx="11276">3.5</cx:pt>
          <cx:pt idx="11277">3.5</cx:pt>
          <cx:pt idx="11278">3.5</cx:pt>
          <cx:pt idx="11279">3.5</cx:pt>
          <cx:pt idx="11280">3.5</cx:pt>
          <cx:pt idx="11281">3</cx:pt>
          <cx:pt idx="11282">3.5</cx:pt>
          <cx:pt idx="11283">4</cx:pt>
          <cx:pt idx="11284">4</cx:pt>
          <cx:pt idx="11285">4</cx:pt>
          <cx:pt idx="11286">4.5</cx:pt>
          <cx:pt idx="11287">4</cx:pt>
          <cx:pt idx="11288">4</cx:pt>
          <cx:pt idx="11289">4</cx:pt>
          <cx:pt idx="11290">4</cx:pt>
          <cx:pt idx="11291">4</cx:pt>
          <cx:pt idx="11292">4</cx:pt>
          <cx:pt idx="11293">4.5</cx:pt>
          <cx:pt idx="11294">4</cx:pt>
          <cx:pt idx="11295">4.5</cx:pt>
          <cx:pt idx="11296">4</cx:pt>
          <cx:pt idx="11297">4</cx:pt>
          <cx:pt idx="11298">4.5</cx:pt>
          <cx:pt idx="11299">3.5</cx:pt>
          <cx:pt idx="11300">3.5</cx:pt>
          <cx:pt idx="11301">4.5</cx:pt>
          <cx:pt idx="11302">4</cx:pt>
          <cx:pt idx="11303">4</cx:pt>
          <cx:pt idx="11304">4.5</cx:pt>
          <cx:pt idx="11305">3.5</cx:pt>
          <cx:pt idx="11306">4</cx:pt>
          <cx:pt idx="11307">3.5</cx:pt>
          <cx:pt idx="11308">3.5</cx:pt>
          <cx:pt idx="11309">4.5</cx:pt>
          <cx:pt idx="11310">3.5</cx:pt>
          <cx:pt idx="11311">4.5</cx:pt>
          <cx:pt idx="11312">3.5</cx:pt>
          <cx:pt idx="11313">4.5</cx:pt>
          <cx:pt idx="11314">3.5</cx:pt>
          <cx:pt idx="11315">4</cx:pt>
          <cx:pt idx="11316">3.5</cx:pt>
          <cx:pt idx="11317">4</cx:pt>
          <cx:pt idx="11318">3.5</cx:pt>
          <cx:pt idx="11319">2.5</cx:pt>
          <cx:pt idx="11320">4</cx:pt>
          <cx:pt idx="11321">3.5</cx:pt>
          <cx:pt idx="11322">3.5</cx:pt>
          <cx:pt idx="11323">4</cx:pt>
          <cx:pt idx="11324">3</cx:pt>
          <cx:pt idx="11325">4.5</cx:pt>
          <cx:pt idx="11326">3.5</cx:pt>
          <cx:pt idx="11327">4</cx:pt>
          <cx:pt idx="11328">4.5</cx:pt>
          <cx:pt idx="11329">3.5</cx:pt>
          <cx:pt idx="11330">3.5</cx:pt>
          <cx:pt idx="11331">3.5</cx:pt>
          <cx:pt idx="11332">3</cx:pt>
          <cx:pt idx="11333">3.5</cx:pt>
          <cx:pt idx="11334">4</cx:pt>
          <cx:pt idx="11335">3.5</cx:pt>
          <cx:pt idx="11336">3.5</cx:pt>
          <cx:pt idx="11337">4</cx:pt>
          <cx:pt idx="11338">3.5</cx:pt>
          <cx:pt idx="11339">3.5</cx:pt>
          <cx:pt idx="11340">3</cx:pt>
          <cx:pt idx="11341">3.5</cx:pt>
          <cx:pt idx="11342">4.5</cx:pt>
          <cx:pt idx="11343">3.5</cx:pt>
          <cx:pt idx="11344">3.5</cx:pt>
          <cx:pt idx="11345">4</cx:pt>
          <cx:pt idx="11346">3</cx:pt>
          <cx:pt idx="11347">2.5</cx:pt>
          <cx:pt idx="11348">4</cx:pt>
          <cx:pt idx="11349">4</cx:pt>
          <cx:pt idx="11350">4</cx:pt>
          <cx:pt idx="11351">4.5</cx:pt>
          <cx:pt idx="11352">4</cx:pt>
          <cx:pt idx="11353">4</cx:pt>
          <cx:pt idx="11354">4.5</cx:pt>
          <cx:pt idx="11355">4.5</cx:pt>
          <cx:pt idx="11356">4</cx:pt>
          <cx:pt idx="11357">4.5</cx:pt>
          <cx:pt idx="11358">4.5</cx:pt>
          <cx:pt idx="11359">4.5</cx:pt>
          <cx:pt idx="11360">3.5</cx:pt>
          <cx:pt idx="11361">3.5</cx:pt>
          <cx:pt idx="11362">3.5</cx:pt>
          <cx:pt idx="11363">4</cx:pt>
          <cx:pt idx="11364">4</cx:pt>
          <cx:pt idx="11365">4</cx:pt>
          <cx:pt idx="11366">3.5</cx:pt>
          <cx:pt idx="11367">4.5</cx:pt>
          <cx:pt idx="11368">3.5</cx:pt>
          <cx:pt idx="11369">4</cx:pt>
          <cx:pt idx="11370">3.5</cx:pt>
          <cx:pt idx="11371">4</cx:pt>
          <cx:pt idx="11372">2.5</cx:pt>
          <cx:pt idx="11373">3.5</cx:pt>
          <cx:pt idx="11374">3.5</cx:pt>
          <cx:pt idx="11375">4</cx:pt>
          <cx:pt idx="11376">3.5</cx:pt>
          <cx:pt idx="11377">4</cx:pt>
          <cx:pt idx="11378">4</cx:pt>
          <cx:pt idx="11379">3.5</cx:pt>
          <cx:pt idx="11380">4.5</cx:pt>
          <cx:pt idx="11381">3.5</cx:pt>
          <cx:pt idx="11382">3.5</cx:pt>
          <cx:pt idx="11383">4</cx:pt>
          <cx:pt idx="11384">3.5</cx:pt>
          <cx:pt idx="11385">3.5</cx:pt>
          <cx:pt idx="11386">4</cx:pt>
          <cx:pt idx="11387">4.5</cx:pt>
          <cx:pt idx="11388">3.5</cx:pt>
          <cx:pt idx="11389">3.5</cx:pt>
          <cx:pt idx="11390">3.5</cx:pt>
          <cx:pt idx="11391">3</cx:pt>
          <cx:pt idx="11392">3.5</cx:pt>
          <cx:pt idx="11393">2.5</cx:pt>
          <cx:pt idx="11394">3</cx:pt>
          <cx:pt idx="11395">4.5</cx:pt>
          <cx:pt idx="11396">4</cx:pt>
          <cx:pt idx="11397">3.5</cx:pt>
          <cx:pt idx="11398">4</cx:pt>
          <cx:pt idx="11399">4</cx:pt>
          <cx:pt idx="11400">4</cx:pt>
          <cx:pt idx="11401">4</cx:pt>
          <cx:pt idx="11402">4</cx:pt>
          <cx:pt idx="11403">4</cx:pt>
          <cx:pt idx="11404">4</cx:pt>
          <cx:pt idx="11405">3.5</cx:pt>
          <cx:pt idx="11406">3.5</cx:pt>
          <cx:pt idx="11407">3.5</cx:pt>
          <cx:pt idx="11408">3</cx:pt>
          <cx:pt idx="11409">3.5</cx:pt>
          <cx:pt idx="11410">3</cx:pt>
          <cx:pt idx="11411">2.5</cx:pt>
          <cx:pt idx="11412">2.5</cx:pt>
          <cx:pt idx="11413">4</cx:pt>
          <cx:pt idx="11414">4</cx:pt>
          <cx:pt idx="11415">4</cx:pt>
          <cx:pt idx="11416">4</cx:pt>
          <cx:pt idx="11417">4</cx:pt>
          <cx:pt idx="11418">4</cx:pt>
          <cx:pt idx="11419">4</cx:pt>
          <cx:pt idx="11420">4</cx:pt>
          <cx:pt idx="11421">4</cx:pt>
          <cx:pt idx="11422">4</cx:pt>
          <cx:pt idx="11423">4</cx:pt>
          <cx:pt idx="11424">3.5</cx:pt>
          <cx:pt idx="11425">4</cx:pt>
          <cx:pt idx="11426">4</cx:pt>
          <cx:pt idx="11427">4</cx:pt>
          <cx:pt idx="11428">4</cx:pt>
          <cx:pt idx="11429">4.5</cx:pt>
          <cx:pt idx="11430">4</cx:pt>
          <cx:pt idx="11431">4</cx:pt>
          <cx:pt idx="11432">4.5</cx:pt>
          <cx:pt idx="11433">4</cx:pt>
          <cx:pt idx="11434">4.5</cx:pt>
          <cx:pt idx="11435">3.5</cx:pt>
          <cx:pt idx="11436">3.5</cx:pt>
          <cx:pt idx="11437">4</cx:pt>
          <cx:pt idx="11438">4.5</cx:pt>
          <cx:pt idx="11439">4</cx:pt>
          <cx:pt idx="11440">4</cx:pt>
          <cx:pt idx="11441">3.5</cx:pt>
          <cx:pt idx="11442">4</cx:pt>
          <cx:pt idx="11443">4.5</cx:pt>
          <cx:pt idx="11444">4</cx:pt>
          <cx:pt idx="11445">4.5</cx:pt>
          <cx:pt idx="11446">3</cx:pt>
          <cx:pt idx="11447">4</cx:pt>
          <cx:pt idx="11448">3.5</cx:pt>
          <cx:pt idx="11449">4</cx:pt>
          <cx:pt idx="11450">4</cx:pt>
          <cx:pt idx="11451">3.5</cx:pt>
          <cx:pt idx="11452">4</cx:pt>
          <cx:pt idx="11453">4</cx:pt>
          <cx:pt idx="11454">3.5</cx:pt>
          <cx:pt idx="11455">4</cx:pt>
          <cx:pt idx="11456">4</cx:pt>
          <cx:pt idx="11457">3.5</cx:pt>
          <cx:pt idx="11458">4</cx:pt>
          <cx:pt idx="11459">4</cx:pt>
          <cx:pt idx="11460">3.5</cx:pt>
          <cx:pt idx="11461">4.5</cx:pt>
          <cx:pt idx="11462">4</cx:pt>
          <cx:pt idx="11463">4</cx:pt>
          <cx:pt idx="11464">3.5</cx:pt>
          <cx:pt idx="11465">4</cx:pt>
          <cx:pt idx="11466">4</cx:pt>
          <cx:pt idx="11467">4</cx:pt>
          <cx:pt idx="11468">4</cx:pt>
          <cx:pt idx="11469">3.5</cx:pt>
          <cx:pt idx="11470">3.5</cx:pt>
          <cx:pt idx="11471">3.5</cx:pt>
          <cx:pt idx="11472">3.5</cx:pt>
          <cx:pt idx="11473">3.5</cx:pt>
          <cx:pt idx="11474">4</cx:pt>
          <cx:pt idx="11475">3.5</cx:pt>
          <cx:pt idx="11476">3</cx:pt>
          <cx:pt idx="11477">4</cx:pt>
          <cx:pt idx="11478">4</cx:pt>
          <cx:pt idx="11479">3.5</cx:pt>
          <cx:pt idx="11480">3.5</cx:pt>
          <cx:pt idx="11481">3.5</cx:pt>
          <cx:pt idx="11482">3.5</cx:pt>
          <cx:pt idx="11483">4</cx:pt>
          <cx:pt idx="11484">3.5</cx:pt>
          <cx:pt idx="11485">3.5</cx:pt>
          <cx:pt idx="11486">4</cx:pt>
          <cx:pt idx="11487">3.5</cx:pt>
          <cx:pt idx="11488">3.5</cx:pt>
          <cx:pt idx="11489">4.5</cx:pt>
          <cx:pt idx="11490">4</cx:pt>
          <cx:pt idx="11491">3.5</cx:pt>
          <cx:pt idx="11492">3.5</cx:pt>
          <cx:pt idx="11493">3.5</cx:pt>
          <cx:pt idx="11494">3.5</cx:pt>
          <cx:pt idx="11495">4</cx:pt>
          <cx:pt idx="11496">3.5</cx:pt>
          <cx:pt idx="11497">4.5</cx:pt>
          <cx:pt idx="11498">4</cx:pt>
          <cx:pt idx="11499">3.5</cx:pt>
          <cx:pt idx="11500">2.5</cx:pt>
          <cx:pt idx="11501">2.5</cx:pt>
          <cx:pt idx="11502">4</cx:pt>
          <cx:pt idx="11503">3.5</cx:pt>
          <cx:pt idx="11504">5</cx:pt>
          <cx:pt idx="11505">3.5</cx:pt>
          <cx:pt idx="11506">4</cx:pt>
          <cx:pt idx="11507">3.5</cx:pt>
          <cx:pt idx="11508">3</cx:pt>
          <cx:pt idx="11509">2</cx:pt>
          <cx:pt idx="11510">3.5</cx:pt>
          <cx:pt idx="11511">2.5</cx:pt>
          <cx:pt idx="11512">3.5</cx:pt>
          <cx:pt idx="11513">3</cx:pt>
          <cx:pt idx="11514">3.5</cx:pt>
          <cx:pt idx="11515">2</cx:pt>
          <cx:pt idx="11516">4.5</cx:pt>
          <cx:pt idx="11517">3</cx:pt>
          <cx:pt idx="11518">3</cx:pt>
          <cx:pt idx="11519">3.5</cx:pt>
          <cx:pt idx="11520">4</cx:pt>
          <cx:pt idx="11521">4</cx:pt>
          <cx:pt idx="11522">4.5</cx:pt>
          <cx:pt idx="11523">3.5</cx:pt>
          <cx:pt idx="11524">3.5</cx:pt>
          <cx:pt idx="11525">3.5</cx:pt>
          <cx:pt idx="11526">2</cx:pt>
          <cx:pt idx="11527">2.5</cx:pt>
          <cx:pt idx="11528">4.5</cx:pt>
          <cx:pt idx="11529">3.5</cx:pt>
          <cx:pt idx="11530">3.5</cx:pt>
          <cx:pt idx="11531">3.5</cx:pt>
          <cx:pt idx="11532">3</cx:pt>
          <cx:pt idx="11533">3</cx:pt>
          <cx:pt idx="11534">3</cx:pt>
          <cx:pt idx="11535">3.5</cx:pt>
          <cx:pt idx="11536">3</cx:pt>
          <cx:pt idx="11537">2</cx:pt>
          <cx:pt idx="11538">4</cx:pt>
          <cx:pt idx="11539">3.5</cx:pt>
          <cx:pt idx="11540">4</cx:pt>
          <cx:pt idx="11541">3.5</cx:pt>
          <cx:pt idx="11542">4</cx:pt>
          <cx:pt idx="11543">4</cx:pt>
          <cx:pt idx="11544">3.5</cx:pt>
          <cx:pt idx="11545">4</cx:pt>
          <cx:pt idx="11546">3.5</cx:pt>
          <cx:pt idx="11547">3.5</cx:pt>
          <cx:pt idx="11548">3.5</cx:pt>
          <cx:pt idx="11549">3.5</cx:pt>
          <cx:pt idx="11550">2.5</cx:pt>
          <cx:pt idx="11551">3</cx:pt>
          <cx:pt idx="11552">3</cx:pt>
          <cx:pt idx="11553">3.5</cx:pt>
          <cx:pt idx="11554">3</cx:pt>
          <cx:pt idx="11555">4</cx:pt>
          <cx:pt idx="11556">4</cx:pt>
          <cx:pt idx="11557">4</cx:pt>
          <cx:pt idx="11558">4</cx:pt>
          <cx:pt idx="11559">4</cx:pt>
          <cx:pt idx="11560">4</cx:pt>
          <cx:pt idx="11561">4</cx:pt>
          <cx:pt idx="11562">4</cx:pt>
          <cx:pt idx="11563">4</cx:pt>
          <cx:pt idx="11564">4.5</cx:pt>
          <cx:pt idx="11565">4</cx:pt>
          <cx:pt idx="11566">4</cx:pt>
          <cx:pt idx="11567">3.5</cx:pt>
          <cx:pt idx="11568">4</cx:pt>
          <cx:pt idx="11569">3.5</cx:pt>
          <cx:pt idx="11570">3.5</cx:pt>
          <cx:pt idx="11571">4</cx:pt>
          <cx:pt idx="11572">4.5</cx:pt>
          <cx:pt idx="11573">4</cx:pt>
          <cx:pt idx="11574">4.5</cx:pt>
          <cx:pt idx="11575">4</cx:pt>
          <cx:pt idx="11576">4</cx:pt>
          <cx:pt idx="11577">4</cx:pt>
          <cx:pt idx="11578">4</cx:pt>
          <cx:pt idx="11579">4</cx:pt>
          <cx:pt idx="11580">4</cx:pt>
          <cx:pt idx="11581">3.5</cx:pt>
          <cx:pt idx="11582">4</cx:pt>
          <cx:pt idx="11583">4</cx:pt>
          <cx:pt idx="11584">4</cx:pt>
          <cx:pt idx="11585">3.5</cx:pt>
          <cx:pt idx="11586">4</cx:pt>
          <cx:pt idx="11587">4</cx:pt>
          <cx:pt idx="11588">4.5</cx:pt>
          <cx:pt idx="11589">4.5</cx:pt>
          <cx:pt idx="11590">3</cx:pt>
          <cx:pt idx="11591">4</cx:pt>
          <cx:pt idx="11592">4</cx:pt>
          <cx:pt idx="11593">3.5</cx:pt>
          <cx:pt idx="11594">4.5</cx:pt>
          <cx:pt idx="11595">3.5</cx:pt>
          <cx:pt idx="11596">2.5</cx:pt>
          <cx:pt idx="11597">4</cx:pt>
          <cx:pt idx="11598">3.5</cx:pt>
          <cx:pt idx="11599">4</cx:pt>
          <cx:pt idx="11600">3.5</cx:pt>
          <cx:pt idx="11601">4</cx:pt>
          <cx:pt idx="11602">3.5</cx:pt>
          <cx:pt idx="11603">3.5</cx:pt>
          <cx:pt idx="11604">3.5</cx:pt>
          <cx:pt idx="11605">3.5</cx:pt>
          <cx:pt idx="11606">3.5</cx:pt>
          <cx:pt idx="11607">3.5</cx:pt>
          <cx:pt idx="11608">3.5</cx:pt>
          <cx:pt idx="11609">3.5</cx:pt>
          <cx:pt idx="11610">3.5</cx:pt>
          <cx:pt idx="11611">3.5</cx:pt>
          <cx:pt idx="11612">4</cx:pt>
          <cx:pt idx="11613">3</cx:pt>
          <cx:pt idx="11614">3.5</cx:pt>
          <cx:pt idx="11615">3.5</cx:pt>
          <cx:pt idx="11616">3.5</cx:pt>
          <cx:pt idx="11617">2.5</cx:pt>
          <cx:pt idx="11618">3.5</cx:pt>
          <cx:pt idx="11619">3</cx:pt>
          <cx:pt idx="11620">3</cx:pt>
          <cx:pt idx="11621">5</cx:pt>
          <cx:pt idx="11622">4</cx:pt>
          <cx:pt idx="11623">3</cx:pt>
          <cx:pt idx="11624">3</cx:pt>
          <cx:pt idx="11625">3.5</cx:pt>
          <cx:pt idx="11626">2.5</cx:pt>
          <cx:pt idx="11627">2</cx:pt>
          <cx:pt idx="11628">4</cx:pt>
          <cx:pt idx="11629">4</cx:pt>
          <cx:pt idx="11630">4</cx:pt>
          <cx:pt idx="11631">4</cx:pt>
          <cx:pt idx="11632">4</cx:pt>
          <cx:pt idx="11633">4</cx:pt>
          <cx:pt idx="11634">3.5</cx:pt>
          <cx:pt idx="11635">3.5</cx:pt>
          <cx:pt idx="11636">3.5</cx:pt>
          <cx:pt idx="11637">3.5</cx:pt>
          <cx:pt idx="11638">3.5</cx:pt>
          <cx:pt idx="11639">3.5</cx:pt>
          <cx:pt idx="11640">3</cx:pt>
          <cx:pt idx="11641">3.5</cx:pt>
          <cx:pt idx="11642">4</cx:pt>
          <cx:pt idx="11643">4</cx:pt>
          <cx:pt idx="11644">3.5</cx:pt>
          <cx:pt idx="11645">2.5</cx:pt>
          <cx:pt idx="11646">4.5</cx:pt>
          <cx:pt idx="11647">4</cx:pt>
          <cx:pt idx="11648">4</cx:pt>
          <cx:pt idx="11649">4.5</cx:pt>
          <cx:pt idx="11650">4</cx:pt>
          <cx:pt idx="11651">3.5</cx:pt>
          <cx:pt idx="11652">4.5</cx:pt>
          <cx:pt idx="11653">3.5</cx:pt>
          <cx:pt idx="11654">3.5</cx:pt>
          <cx:pt idx="11655">3</cx:pt>
          <cx:pt idx="11656">3.5</cx:pt>
          <cx:pt idx="11657">3.5</cx:pt>
          <cx:pt idx="11658">4.5</cx:pt>
          <cx:pt idx="11659">4</cx:pt>
          <cx:pt idx="11660">4</cx:pt>
          <cx:pt idx="11661">4.5</cx:pt>
          <cx:pt idx="11662">3.5</cx:pt>
          <cx:pt idx="11663">3.5</cx:pt>
          <cx:pt idx="11664">3</cx:pt>
          <cx:pt idx="11665">4</cx:pt>
          <cx:pt idx="11666">3.5</cx:pt>
          <cx:pt idx="11667">3</cx:pt>
          <cx:pt idx="11668">3.5</cx:pt>
          <cx:pt idx="11669">3</cx:pt>
          <cx:pt idx="11670">3</cx:pt>
          <cx:pt idx="11671">3</cx:pt>
          <cx:pt idx="11672">3.5</cx:pt>
          <cx:pt idx="11673">4</cx:pt>
          <cx:pt idx="11674">5</cx:pt>
          <cx:pt idx="11675">3</cx:pt>
          <cx:pt idx="11676">4.5</cx:pt>
          <cx:pt idx="11677">4.5</cx:pt>
          <cx:pt idx="11678">3.5</cx:pt>
          <cx:pt idx="11679">3.5</cx:pt>
          <cx:pt idx="11680">4</cx:pt>
          <cx:pt idx="11681">3.5</cx:pt>
          <cx:pt idx="11682">3</cx:pt>
          <cx:pt idx="11683">3.5</cx:pt>
          <cx:pt idx="11684">3.5</cx:pt>
          <cx:pt idx="11685">2.5</cx:pt>
          <cx:pt idx="11686">4.5</cx:pt>
          <cx:pt idx="11687">2.5</cx:pt>
          <cx:pt idx="11688">3</cx:pt>
          <cx:pt idx="11689">2.5</cx:pt>
          <cx:pt idx="11690">5</cx:pt>
          <cx:pt idx="11691">4.5</cx:pt>
          <cx:pt idx="11692">4</cx:pt>
          <cx:pt idx="11693">4</cx:pt>
          <cx:pt idx="11694">4</cx:pt>
          <cx:pt idx="11695">4</cx:pt>
          <cx:pt idx="11696">3.5</cx:pt>
          <cx:pt idx="11697">4.5</cx:pt>
          <cx:pt idx="11698">4</cx:pt>
          <cx:pt idx="11699">3.5</cx:pt>
          <cx:pt idx="11700">4</cx:pt>
          <cx:pt idx="11701">4</cx:pt>
          <cx:pt idx="11702">3.5</cx:pt>
          <cx:pt idx="11703">4</cx:pt>
          <cx:pt idx="11704">3.5</cx:pt>
          <cx:pt idx="11705">4</cx:pt>
          <cx:pt idx="11706">3.5</cx:pt>
          <cx:pt idx="11707">3</cx:pt>
          <cx:pt idx="11708">4</cx:pt>
          <cx:pt idx="11709">3</cx:pt>
          <cx:pt idx="11710">3</cx:pt>
          <cx:pt idx="11711">4.5</cx:pt>
          <cx:pt idx="11712">4.5</cx:pt>
          <cx:pt idx="11713">3.5</cx:pt>
          <cx:pt idx="11714">4</cx:pt>
          <cx:pt idx="11715">3.5</cx:pt>
          <cx:pt idx="11716">3</cx:pt>
          <cx:pt idx="11717">3.5</cx:pt>
          <cx:pt idx="11718">3.5</cx:pt>
          <cx:pt idx="11719">3.5</cx:pt>
          <cx:pt idx="11720">4.5</cx:pt>
          <cx:pt idx="11721">3</cx:pt>
          <cx:pt idx="11722">2.5</cx:pt>
          <cx:pt idx="11723">5</cx:pt>
          <cx:pt idx="11724">4.5</cx:pt>
          <cx:pt idx="11725">4</cx:pt>
          <cx:pt idx="11726">4</cx:pt>
          <cx:pt idx="11727">4</cx:pt>
          <cx:pt idx="11728">4</cx:pt>
          <cx:pt idx="11729">4</cx:pt>
          <cx:pt idx="11730">4</cx:pt>
          <cx:pt idx="11731">4</cx:pt>
          <cx:pt idx="11732">4</cx:pt>
          <cx:pt idx="11733">4</cx:pt>
          <cx:pt idx="11734">4</cx:pt>
          <cx:pt idx="11735">4</cx:pt>
          <cx:pt idx="11736">4</cx:pt>
          <cx:pt idx="11737">4</cx:pt>
          <cx:pt idx="11738">3.5</cx:pt>
          <cx:pt idx="11739">4</cx:pt>
          <cx:pt idx="11740">4</cx:pt>
          <cx:pt idx="11741">4</cx:pt>
          <cx:pt idx="11742">4</cx:pt>
          <cx:pt idx="11743">3.5</cx:pt>
          <cx:pt idx="11744">4</cx:pt>
          <cx:pt idx="11745">4.5</cx:pt>
          <cx:pt idx="11746">4.5</cx:pt>
          <cx:pt idx="11747">4</cx:pt>
          <cx:pt idx="11748">4</cx:pt>
          <cx:pt idx="11749">4</cx:pt>
          <cx:pt idx="11750">3.5</cx:pt>
          <cx:pt idx="11751">3.5</cx:pt>
          <cx:pt idx="11752">4</cx:pt>
          <cx:pt idx="11753">4</cx:pt>
          <cx:pt idx="11754">4</cx:pt>
          <cx:pt idx="11755">3.5</cx:pt>
          <cx:pt idx="11756">3.5</cx:pt>
          <cx:pt idx="11757">3.5</cx:pt>
          <cx:pt idx="11758">4</cx:pt>
          <cx:pt idx="11759">3.5</cx:pt>
          <cx:pt idx="11760">4</cx:pt>
          <cx:pt idx="11761">3</cx:pt>
          <cx:pt idx="11762">4</cx:pt>
          <cx:pt idx="11763">4.5</cx:pt>
          <cx:pt idx="11764">4</cx:pt>
          <cx:pt idx="11765">3.5</cx:pt>
          <cx:pt idx="11766">4.5</cx:pt>
          <cx:pt idx="11767">4</cx:pt>
          <cx:pt idx="11768">4</cx:pt>
          <cx:pt idx="11769">4</cx:pt>
          <cx:pt idx="11770">3.5</cx:pt>
          <cx:pt idx="11771">3.5</cx:pt>
          <cx:pt idx="11772">4</cx:pt>
          <cx:pt idx="11773">3.5</cx:pt>
          <cx:pt idx="11774">3.5</cx:pt>
          <cx:pt idx="11775">3.5</cx:pt>
          <cx:pt idx="11776">3.5</cx:pt>
          <cx:pt idx="11777">3.5</cx:pt>
          <cx:pt idx="11778">4</cx:pt>
          <cx:pt idx="11779">4</cx:pt>
          <cx:pt idx="11780">3.5</cx:pt>
          <cx:pt idx="11781">4.5</cx:pt>
          <cx:pt idx="11782">4.5</cx:pt>
          <cx:pt idx="11783">4</cx:pt>
          <cx:pt idx="11784">4</cx:pt>
          <cx:pt idx="11785">3.5</cx:pt>
          <cx:pt idx="11786">3.5</cx:pt>
          <cx:pt idx="11787">3</cx:pt>
          <cx:pt idx="11788">4.5</cx:pt>
          <cx:pt idx="11789">3</cx:pt>
          <cx:pt idx="11790">4.5</cx:pt>
          <cx:pt idx="11791">3</cx:pt>
          <cx:pt idx="11792">3.5</cx:pt>
          <cx:pt idx="11793">4.5</cx:pt>
          <cx:pt idx="11794">4</cx:pt>
          <cx:pt idx="11795">4</cx:pt>
          <cx:pt idx="11796">3.5</cx:pt>
          <cx:pt idx="11797">3.5</cx:pt>
          <cx:pt idx="11798">3.5</cx:pt>
          <cx:pt idx="11799">3.5</cx:pt>
          <cx:pt idx="11800">3</cx:pt>
          <cx:pt idx="11801">3.5</cx:pt>
          <cx:pt idx="11802">3</cx:pt>
          <cx:pt idx="11803">3</cx:pt>
          <cx:pt idx="11804">2.5</cx:pt>
          <cx:pt idx="11805">4.5</cx:pt>
          <cx:pt idx="11806">3</cx:pt>
          <cx:pt idx="11807">4</cx:pt>
          <cx:pt idx="11808">2.5</cx:pt>
          <cx:pt idx="11809">2</cx:pt>
          <cx:pt idx="11810">3</cx:pt>
          <cx:pt idx="11811">4</cx:pt>
          <cx:pt idx="11812">3.5</cx:pt>
          <cx:pt idx="11813">3.5</cx:pt>
          <cx:pt idx="11814">2.5</cx:pt>
          <cx:pt idx="11815">3</cx:pt>
          <cx:pt idx="11816">2.5</cx:pt>
          <cx:pt idx="11817">2</cx:pt>
          <cx:pt idx="11818">1</cx:pt>
          <cx:pt idx="11819">1.5</cx:pt>
          <cx:pt idx="11820">4.5</cx:pt>
          <cx:pt idx="11821">4</cx:pt>
          <cx:pt idx="11822">5</cx:pt>
          <cx:pt idx="11823">3</cx:pt>
          <cx:pt idx="11824">3.5</cx:pt>
          <cx:pt idx="11825">4</cx:pt>
          <cx:pt idx="11826">3.5</cx:pt>
          <cx:pt idx="11827">4</cx:pt>
          <cx:pt idx="11828">3</cx:pt>
          <cx:pt idx="11829">3.5</cx:pt>
          <cx:pt idx="11830">4.5</cx:pt>
          <cx:pt idx="11831">4.5</cx:pt>
          <cx:pt idx="11832">3.5</cx:pt>
          <cx:pt idx="11833">3.5</cx:pt>
          <cx:pt idx="11834">3.5</cx:pt>
          <cx:pt idx="11835">4.5</cx:pt>
          <cx:pt idx="11836">4.5</cx:pt>
          <cx:pt idx="11837">4</cx:pt>
          <cx:pt idx="11838">4</cx:pt>
          <cx:pt idx="11839">4</cx:pt>
          <cx:pt idx="11840">4</cx:pt>
          <cx:pt idx="11841">4</cx:pt>
          <cx:pt idx="11842">3</cx:pt>
          <cx:pt idx="11843">4</cx:pt>
          <cx:pt idx="11844">4</cx:pt>
          <cx:pt idx="11845">4</cx:pt>
          <cx:pt idx="11846">4</cx:pt>
          <cx:pt idx="11847">4</cx:pt>
          <cx:pt idx="11848">4</cx:pt>
          <cx:pt idx="11849">4.5</cx:pt>
          <cx:pt idx="11850">3.5</cx:pt>
          <cx:pt idx="11851">3.5</cx:pt>
          <cx:pt idx="11852">4</cx:pt>
          <cx:pt idx="11853">4</cx:pt>
          <cx:pt idx="11854">3.5</cx:pt>
          <cx:pt idx="11855">3.5</cx:pt>
          <cx:pt idx="11856">3</cx:pt>
          <cx:pt idx="11857">4.5</cx:pt>
          <cx:pt idx="11858">4</cx:pt>
          <cx:pt idx="11859">3.5</cx:pt>
          <cx:pt idx="11860">4</cx:pt>
          <cx:pt idx="11861">4</cx:pt>
          <cx:pt idx="11862">4.5</cx:pt>
          <cx:pt idx="11863">4</cx:pt>
          <cx:pt idx="11864">4</cx:pt>
          <cx:pt idx="11865">4</cx:pt>
          <cx:pt idx="11866">4.5</cx:pt>
          <cx:pt idx="11867">4</cx:pt>
          <cx:pt idx="11868">4</cx:pt>
          <cx:pt idx="11869">4.5</cx:pt>
          <cx:pt idx="11870">3.5</cx:pt>
          <cx:pt idx="11871">4</cx:pt>
          <cx:pt idx="11872">4</cx:pt>
          <cx:pt idx="11873">3.5</cx:pt>
          <cx:pt idx="11874">4.5</cx:pt>
          <cx:pt idx="11875">3.5</cx:pt>
          <cx:pt idx="11876">4.5</cx:pt>
          <cx:pt idx="11877">3.5</cx:pt>
          <cx:pt idx="11878">3.5</cx:pt>
          <cx:pt idx="11879">3.5</cx:pt>
          <cx:pt idx="11880">4</cx:pt>
          <cx:pt idx="11881">3.5</cx:pt>
          <cx:pt idx="11882">4.5</cx:pt>
          <cx:pt idx="11883">3.5</cx:pt>
          <cx:pt idx="11884">4.5</cx:pt>
          <cx:pt idx="11885">3.5</cx:pt>
          <cx:pt idx="11886">4.5</cx:pt>
          <cx:pt idx="11887">4</cx:pt>
          <cx:pt idx="11888">3</cx:pt>
          <cx:pt idx="11889">3</cx:pt>
          <cx:pt idx="11890">3.5</cx:pt>
          <cx:pt idx="11891">3.5</cx:pt>
          <cx:pt idx="11892">4</cx:pt>
          <cx:pt idx="11893">3</cx:pt>
          <cx:pt idx="11894">2.5</cx:pt>
          <cx:pt idx="11895">3</cx:pt>
          <cx:pt idx="11896">3.5</cx:pt>
          <cx:pt idx="11897">3.5</cx:pt>
          <cx:pt idx="11898">1</cx:pt>
          <cx:pt idx="11899">1.5</cx:pt>
          <cx:pt idx="11900">5</cx:pt>
          <cx:pt idx="11901">4.5</cx:pt>
          <cx:pt idx="11902">4.5</cx:pt>
          <cx:pt idx="11903">4.5</cx:pt>
          <cx:pt idx="11904">4.5</cx:pt>
          <cx:pt idx="11905">4</cx:pt>
          <cx:pt idx="11906">4.5</cx:pt>
          <cx:pt idx="11907">4.5</cx:pt>
          <cx:pt idx="11908">4.5</cx:pt>
          <cx:pt idx="11909">4</cx:pt>
          <cx:pt idx="11910">4.5</cx:pt>
          <cx:pt idx="11911">4</cx:pt>
          <cx:pt idx="11912">4</cx:pt>
          <cx:pt idx="11913">4</cx:pt>
          <cx:pt idx="11914">4</cx:pt>
          <cx:pt idx="11915">4.5</cx:pt>
          <cx:pt idx="11916">4</cx:pt>
          <cx:pt idx="11917">4</cx:pt>
          <cx:pt idx="11918">4</cx:pt>
          <cx:pt idx="11919">4</cx:pt>
          <cx:pt idx="11920">4</cx:pt>
          <cx:pt idx="11921">4.5</cx:pt>
          <cx:pt idx="11922">4</cx:pt>
          <cx:pt idx="11923">4</cx:pt>
          <cx:pt idx="11924">4</cx:pt>
          <cx:pt idx="11925">4</cx:pt>
          <cx:pt idx="11926">4</cx:pt>
          <cx:pt idx="11927">4</cx:pt>
          <cx:pt idx="11928">4</cx:pt>
          <cx:pt idx="11929">4</cx:pt>
          <cx:pt idx="11930">4</cx:pt>
          <cx:pt idx="11931">4</cx:pt>
          <cx:pt idx="11932">4</cx:pt>
          <cx:pt idx="11933">4</cx:pt>
          <cx:pt idx="11934">4</cx:pt>
          <cx:pt idx="11935">4</cx:pt>
          <cx:pt idx="11936">4</cx:pt>
          <cx:pt idx="11937">4</cx:pt>
          <cx:pt idx="11938">3.5</cx:pt>
          <cx:pt idx="11939">3.5</cx:pt>
          <cx:pt idx="11940">4</cx:pt>
          <cx:pt idx="11941">3.5</cx:pt>
          <cx:pt idx="11942">4</cx:pt>
          <cx:pt idx="11943">4</cx:pt>
          <cx:pt idx="11944">4.5</cx:pt>
          <cx:pt idx="11945">4</cx:pt>
          <cx:pt idx="11946">4.5</cx:pt>
          <cx:pt idx="11947">4.5</cx:pt>
          <cx:pt idx="11948">4</cx:pt>
          <cx:pt idx="11949">4</cx:pt>
          <cx:pt idx="11950">4.5</cx:pt>
          <cx:pt idx="11951">4.5</cx:pt>
          <cx:pt idx="11952">4</cx:pt>
          <cx:pt idx="11953">4</cx:pt>
          <cx:pt idx="11954">4</cx:pt>
          <cx:pt idx="11955">4</cx:pt>
          <cx:pt idx="11956">4</cx:pt>
          <cx:pt idx="11957">4.5</cx:pt>
          <cx:pt idx="11958">4</cx:pt>
          <cx:pt idx="11959">4</cx:pt>
          <cx:pt idx="11960">4</cx:pt>
          <cx:pt idx="11961">4</cx:pt>
          <cx:pt idx="11962">4</cx:pt>
          <cx:pt idx="11963">4</cx:pt>
          <cx:pt idx="11964">4</cx:pt>
          <cx:pt idx="11965">4</cx:pt>
          <cx:pt idx="11966">4</cx:pt>
          <cx:pt idx="11967">3.5</cx:pt>
          <cx:pt idx="11968">4</cx:pt>
          <cx:pt idx="11969">3.5</cx:pt>
          <cx:pt idx="11970">4</cx:pt>
          <cx:pt idx="11971">4.5</cx:pt>
          <cx:pt idx="11972">4</cx:pt>
          <cx:pt idx="11973">4</cx:pt>
          <cx:pt idx="11974">3.5</cx:pt>
          <cx:pt idx="11975">4</cx:pt>
          <cx:pt idx="11976">4</cx:pt>
          <cx:pt idx="11977">4</cx:pt>
          <cx:pt idx="11978">3.5</cx:pt>
          <cx:pt idx="11979">4</cx:pt>
          <cx:pt idx="11980">4</cx:pt>
          <cx:pt idx="11981">4</cx:pt>
          <cx:pt idx="11982">4</cx:pt>
          <cx:pt idx="11983">4</cx:pt>
          <cx:pt idx="11984">4</cx:pt>
          <cx:pt idx="11985">4</cx:pt>
          <cx:pt idx="11986">3.5</cx:pt>
          <cx:pt idx="11987">3.5</cx:pt>
          <cx:pt idx="11988">4.5</cx:pt>
          <cx:pt idx="11989">4.5</cx:pt>
          <cx:pt idx="11990">4</cx:pt>
          <cx:pt idx="11991">4.5</cx:pt>
          <cx:pt idx="11992">4</cx:pt>
          <cx:pt idx="11993">4.5</cx:pt>
          <cx:pt idx="11994">4</cx:pt>
          <cx:pt idx="11995">4</cx:pt>
          <cx:pt idx="11996">4</cx:pt>
          <cx:pt idx="11997">4.5</cx:pt>
          <cx:pt idx="11998">4</cx:pt>
          <cx:pt idx="11999">3.5</cx:pt>
          <cx:pt idx="12000">3</cx:pt>
          <cx:pt idx="12001">4.5</cx:pt>
          <cx:pt idx="12002">4</cx:pt>
          <cx:pt idx="12003">3.5</cx:pt>
          <cx:pt idx="12004">4.5</cx:pt>
          <cx:pt idx="12005">3.5</cx:pt>
          <cx:pt idx="12006">4</cx:pt>
          <cx:pt idx="12007">3.5</cx:pt>
          <cx:pt idx="12008">4</cx:pt>
          <cx:pt idx="12009">4</cx:pt>
          <cx:pt idx="12010">4</cx:pt>
          <cx:pt idx="12011">3.5</cx:pt>
          <cx:pt idx="12012">2.5</cx:pt>
          <cx:pt idx="12013">5</cx:pt>
          <cx:pt idx="12014">4</cx:pt>
          <cx:pt idx="12015">4</cx:pt>
          <cx:pt idx="12016">4</cx:pt>
          <cx:pt idx="12017">3</cx:pt>
          <cx:pt idx="12018">3.5</cx:pt>
          <cx:pt idx="12019">3.5</cx:pt>
          <cx:pt idx="12020">3.5</cx:pt>
          <cx:pt idx="12021">3.5</cx:pt>
          <cx:pt idx="12022">4.5</cx:pt>
          <cx:pt idx="12023">4</cx:pt>
          <cx:pt idx="12024">4</cx:pt>
          <cx:pt idx="12025">3.5</cx:pt>
          <cx:pt idx="12026">3.5</cx:pt>
          <cx:pt idx="12027">4</cx:pt>
          <cx:pt idx="12028">3.5</cx:pt>
          <cx:pt idx="12029">4</cx:pt>
          <cx:pt idx="12030">4</cx:pt>
          <cx:pt idx="12031">4</cx:pt>
          <cx:pt idx="12032">3.5</cx:pt>
          <cx:pt idx="12033">3.5</cx:pt>
          <cx:pt idx="12034">4.5</cx:pt>
          <cx:pt idx="12035">4</cx:pt>
          <cx:pt idx="12036">3.5</cx:pt>
          <cx:pt idx="12037">4</cx:pt>
          <cx:pt idx="12038">4</cx:pt>
          <cx:pt idx="12039">4</cx:pt>
          <cx:pt idx="12040">4</cx:pt>
          <cx:pt idx="12041">3.5</cx:pt>
          <cx:pt idx="12042">3.5</cx:pt>
          <cx:pt idx="12043">4</cx:pt>
          <cx:pt idx="12044">3.5</cx:pt>
          <cx:pt idx="12045">4</cx:pt>
          <cx:pt idx="12046">4</cx:pt>
          <cx:pt idx="12047">3</cx:pt>
          <cx:pt idx="12048">4.5</cx:pt>
          <cx:pt idx="12049">3.5</cx:pt>
          <cx:pt idx="12050">4</cx:pt>
          <cx:pt idx="12051">4</cx:pt>
          <cx:pt idx="12052">4.5</cx:pt>
          <cx:pt idx="12053">4</cx:pt>
          <cx:pt idx="12054">4</cx:pt>
          <cx:pt idx="12055">2.5</cx:pt>
          <cx:pt idx="12056">3.5</cx:pt>
          <cx:pt idx="12057">3</cx:pt>
          <cx:pt idx="12058">3</cx:pt>
          <cx:pt idx="12059">3.5</cx:pt>
          <cx:pt idx="12060">2.5</cx:pt>
          <cx:pt idx="12061">4</cx:pt>
          <cx:pt idx="12062">4</cx:pt>
          <cx:pt idx="12063">3</cx:pt>
          <cx:pt idx="12064">3.5</cx:pt>
          <cx:pt idx="12065">3</cx:pt>
          <cx:pt idx="12066">4.5</cx:pt>
          <cx:pt idx="12067">3.5</cx:pt>
          <cx:pt idx="12068">4</cx:pt>
          <cx:pt idx="12069">2.5</cx:pt>
          <cx:pt idx="12070">3</cx:pt>
          <cx:pt idx="12071">2.5</cx:pt>
          <cx:pt idx="12072">3</cx:pt>
          <cx:pt idx="12073">4</cx:pt>
          <cx:pt idx="12074">3.5</cx:pt>
          <cx:pt idx="12075">4</cx:pt>
          <cx:pt idx="12076">3</cx:pt>
          <cx:pt idx="12077">4</cx:pt>
          <cx:pt idx="12078">2</cx:pt>
          <cx:pt idx="12079">3.5</cx:pt>
          <cx:pt idx="12080">4</cx:pt>
          <cx:pt idx="12081">3.5</cx:pt>
          <cx:pt idx="12082">3.5</cx:pt>
          <cx:pt idx="12083">4</cx:pt>
          <cx:pt idx="12084">2.5</cx:pt>
          <cx:pt idx="12085">3</cx:pt>
          <cx:pt idx="12086">3.5</cx:pt>
          <cx:pt idx="12087">3</cx:pt>
          <cx:pt idx="12088">3.5</cx:pt>
          <cx:pt idx="12089">3.5</cx:pt>
          <cx:pt idx="12090">3.5</cx:pt>
          <cx:pt idx="12091">3</cx:pt>
          <cx:pt idx="12092">2</cx:pt>
          <cx:pt idx="12093">3.5</cx:pt>
          <cx:pt idx="12094">4</cx:pt>
          <cx:pt idx="12095">3.5</cx:pt>
          <cx:pt idx="12096">3</cx:pt>
          <cx:pt idx="12097">4.5</cx:pt>
          <cx:pt idx="12098">4</cx:pt>
          <cx:pt idx="12099">4.5</cx:pt>
          <cx:pt idx="12100">4</cx:pt>
          <cx:pt idx="12101">4</cx:pt>
          <cx:pt idx="12102">4.5</cx:pt>
          <cx:pt idx="12103">4</cx:pt>
          <cx:pt idx="12104">4</cx:pt>
          <cx:pt idx="12105">4</cx:pt>
          <cx:pt idx="12106">4</cx:pt>
          <cx:pt idx="12107">4</cx:pt>
          <cx:pt idx="12108">4</cx:pt>
          <cx:pt idx="12109">3.5</cx:pt>
          <cx:pt idx="12110">3.5</cx:pt>
          <cx:pt idx="12111">4</cx:pt>
          <cx:pt idx="12112">4.5</cx:pt>
          <cx:pt idx="12113">4</cx:pt>
          <cx:pt idx="12114">4</cx:pt>
          <cx:pt idx="12115">4</cx:pt>
          <cx:pt idx="12116">4</cx:pt>
          <cx:pt idx="12117">3.5</cx:pt>
          <cx:pt idx="12118">4</cx:pt>
          <cx:pt idx="12119">4.5</cx:pt>
          <cx:pt idx="12120">4</cx:pt>
          <cx:pt idx="12121">4</cx:pt>
          <cx:pt idx="12122">4</cx:pt>
          <cx:pt idx="12123">5</cx:pt>
          <cx:pt idx="12124">4</cx:pt>
          <cx:pt idx="12125">4</cx:pt>
          <cx:pt idx="12126">4</cx:pt>
          <cx:pt idx="12127">4.5</cx:pt>
          <cx:pt idx="12128">4.5</cx:pt>
          <cx:pt idx="12129">4.5</cx:pt>
          <cx:pt idx="12130">4</cx:pt>
          <cx:pt idx="12131">3.5</cx:pt>
          <cx:pt idx="12132">3.5</cx:pt>
          <cx:pt idx="12133">4</cx:pt>
          <cx:pt idx="12134">4</cx:pt>
          <cx:pt idx="12135">4</cx:pt>
          <cx:pt idx="12136">4.5</cx:pt>
          <cx:pt idx="12137">4</cx:pt>
          <cx:pt idx="12138">4</cx:pt>
          <cx:pt idx="12139">4</cx:pt>
          <cx:pt idx="12140">3.5</cx:pt>
          <cx:pt idx="12141">3.5</cx:pt>
          <cx:pt idx="12142">3.5</cx:pt>
          <cx:pt idx="12143">4</cx:pt>
          <cx:pt idx="12144">4</cx:pt>
          <cx:pt idx="12145">4</cx:pt>
          <cx:pt idx="12146">3.5</cx:pt>
          <cx:pt idx="12147">3.5</cx:pt>
          <cx:pt idx="12148">3.5</cx:pt>
          <cx:pt idx="12149">3.5</cx:pt>
          <cx:pt idx="12150">4</cx:pt>
          <cx:pt idx="12151">2.5</cx:pt>
          <cx:pt idx="12152">4.5</cx:pt>
          <cx:pt idx="12153">4</cx:pt>
          <cx:pt idx="12154">4</cx:pt>
          <cx:pt idx="12155">3.5</cx:pt>
          <cx:pt idx="12156">4</cx:pt>
          <cx:pt idx="12157">4</cx:pt>
          <cx:pt idx="12158">4.5</cx:pt>
          <cx:pt idx="12159">4</cx:pt>
          <cx:pt idx="12160">3.5</cx:pt>
          <cx:pt idx="12161">4</cx:pt>
          <cx:pt idx="12162">2.5</cx:pt>
          <cx:pt idx="12163">4</cx:pt>
          <cx:pt idx="12164">3</cx:pt>
          <cx:pt idx="12165">4.5</cx:pt>
          <cx:pt idx="12166">3</cx:pt>
          <cx:pt idx="12167">4</cx:pt>
          <cx:pt idx="12168">3.5</cx:pt>
          <cx:pt idx="12169">3.5</cx:pt>
          <cx:pt idx="12170">3.5</cx:pt>
          <cx:pt idx="12171">4</cx:pt>
          <cx:pt idx="12172">4</cx:pt>
          <cx:pt idx="12173">4</cx:pt>
          <cx:pt idx="12174">3.5</cx:pt>
          <cx:pt idx="12175">3</cx:pt>
          <cx:pt idx="12176">4.5</cx:pt>
          <cx:pt idx="12177">3</cx:pt>
          <cx:pt idx="12178">3</cx:pt>
          <cx:pt idx="12179">2</cx:pt>
          <cx:pt idx="12180">3.5</cx:pt>
          <cx:pt idx="12181">2.5</cx:pt>
          <cx:pt idx="12182">2.5</cx:pt>
          <cx:pt idx="12183">3.5</cx:pt>
          <cx:pt idx="12184">4.5</cx:pt>
          <cx:pt idx="12185">3.5</cx:pt>
          <cx:pt idx="12186">3</cx:pt>
          <cx:pt idx="12187">2</cx:pt>
          <cx:pt idx="12188">4.5</cx:pt>
          <cx:pt idx="12189">4</cx:pt>
          <cx:pt idx="12190">4</cx:pt>
          <cx:pt idx="12191">4</cx:pt>
          <cx:pt idx="12192">4</cx:pt>
          <cx:pt idx="12193">4.5</cx:pt>
          <cx:pt idx="12194">4</cx:pt>
          <cx:pt idx="12195">4</cx:pt>
          <cx:pt idx="12196">4</cx:pt>
          <cx:pt idx="12197">4</cx:pt>
          <cx:pt idx="12198">4.5</cx:pt>
          <cx:pt idx="12199">3.5</cx:pt>
          <cx:pt idx="12200">4</cx:pt>
          <cx:pt idx="12201">4.5</cx:pt>
          <cx:pt idx="12202">4</cx:pt>
          <cx:pt idx="12203">4</cx:pt>
          <cx:pt idx="12204">4</cx:pt>
          <cx:pt idx="12205">4.5</cx:pt>
          <cx:pt idx="12206">3.5</cx:pt>
          <cx:pt idx="12207">3.5</cx:pt>
          <cx:pt idx="12208">4</cx:pt>
          <cx:pt idx="12209">4</cx:pt>
          <cx:pt idx="12210">4</cx:pt>
          <cx:pt idx="12211">4</cx:pt>
          <cx:pt idx="12212">4</cx:pt>
          <cx:pt idx="12213">4.5</cx:pt>
          <cx:pt idx="12214">3.5</cx:pt>
          <cx:pt idx="12215">4</cx:pt>
          <cx:pt idx="12216">4</cx:pt>
          <cx:pt idx="12217">4.5</cx:pt>
          <cx:pt idx="12218">4</cx:pt>
          <cx:pt idx="12219">4</cx:pt>
          <cx:pt idx="12220">4</cx:pt>
          <cx:pt idx="12221">4</cx:pt>
          <cx:pt idx="12222">4.5</cx:pt>
          <cx:pt idx="12223">4</cx:pt>
          <cx:pt idx="12224">4</cx:pt>
          <cx:pt idx="12225">4.5</cx:pt>
          <cx:pt idx="12226">4</cx:pt>
          <cx:pt idx="12227">4.5</cx:pt>
          <cx:pt idx="12228">4</cx:pt>
          <cx:pt idx="12229">4</cx:pt>
          <cx:pt idx="12230">5</cx:pt>
          <cx:pt idx="12231">4.5</cx:pt>
          <cx:pt idx="12232">4</cx:pt>
          <cx:pt idx="12233">3.5</cx:pt>
          <cx:pt idx="12234">4</cx:pt>
          <cx:pt idx="12235">3.5</cx:pt>
          <cx:pt idx="12236">3.5</cx:pt>
          <cx:pt idx="12237">3.5</cx:pt>
          <cx:pt idx="12238">4.5</cx:pt>
          <cx:pt idx="12239">3.5</cx:pt>
          <cx:pt idx="12240">3.5</cx:pt>
          <cx:pt idx="12241">4</cx:pt>
          <cx:pt idx="12242">3.5</cx:pt>
          <cx:pt idx="12243">4</cx:pt>
          <cx:pt idx="12244">3.5</cx:pt>
          <cx:pt idx="12245">4</cx:pt>
          <cx:pt idx="12246">3.5</cx:pt>
          <cx:pt idx="12247">4</cx:pt>
          <cx:pt idx="12248">3.5</cx:pt>
          <cx:pt idx="12249">3.5</cx:pt>
          <cx:pt idx="12250">4</cx:pt>
          <cx:pt idx="12251">4.5</cx:pt>
          <cx:pt idx="12252">5</cx:pt>
          <cx:pt idx="12253">4</cx:pt>
          <cx:pt idx="12254">3.5</cx:pt>
          <cx:pt idx="12255">4</cx:pt>
          <cx:pt idx="12256">4</cx:pt>
          <cx:pt idx="12257">4</cx:pt>
          <cx:pt idx="12258">4.5</cx:pt>
          <cx:pt idx="12259">3.5</cx:pt>
          <cx:pt idx="12260">4</cx:pt>
          <cx:pt idx="12261">3.5</cx:pt>
          <cx:pt idx="12262">4.5</cx:pt>
          <cx:pt idx="12263">4</cx:pt>
          <cx:pt idx="12264">4.5</cx:pt>
          <cx:pt idx="12265">4</cx:pt>
          <cx:pt idx="12266">3.5</cx:pt>
          <cx:pt idx="12267">4</cx:pt>
          <cx:pt idx="12268">3</cx:pt>
          <cx:pt idx="12269">3.5</cx:pt>
          <cx:pt idx="12270">3.5</cx:pt>
          <cx:pt idx="12271">3</cx:pt>
          <cx:pt idx="12272">4</cx:pt>
          <cx:pt idx="12273">3.5</cx:pt>
          <cx:pt idx="12274">3.5</cx:pt>
          <cx:pt idx="12275">4.5</cx:pt>
          <cx:pt idx="12276">3</cx:pt>
          <cx:pt idx="12277">4.5</cx:pt>
          <cx:pt idx="12278">2.5</cx:pt>
          <cx:pt idx="12279">3</cx:pt>
          <cx:pt idx="12280">3.5</cx:pt>
          <cx:pt idx="12281">2</cx:pt>
          <cx:pt idx="12282">4</cx:pt>
          <cx:pt idx="12283">4</cx:pt>
          <cx:pt idx="12284">3</cx:pt>
          <cx:pt idx="12285">4</cx:pt>
          <cx:pt idx="12286">2</cx:pt>
          <cx:pt idx="12287">3.5</cx:pt>
          <cx:pt idx="12288">4</cx:pt>
          <cx:pt idx="12289">3</cx:pt>
          <cx:pt idx="12290">3.5</cx:pt>
          <cx:pt idx="12291">4</cx:pt>
          <cx:pt idx="12292">2.5</cx:pt>
          <cx:pt idx="12293">3</cx:pt>
          <cx:pt idx="12294">2.5</cx:pt>
          <cx:pt idx="12295">4</cx:pt>
          <cx:pt idx="12296">3.5</cx:pt>
          <cx:pt idx="12297">4.5</cx:pt>
          <cx:pt idx="12298">4</cx:pt>
          <cx:pt idx="12299">4.5</cx:pt>
          <cx:pt idx="12300">4</cx:pt>
          <cx:pt idx="12301">3.5</cx:pt>
          <cx:pt idx="12302">4</cx:pt>
          <cx:pt idx="12303">4.5</cx:pt>
          <cx:pt idx="12304">4</cx:pt>
          <cx:pt idx="12305">4.5</cx:pt>
          <cx:pt idx="12306">4</cx:pt>
          <cx:pt idx="12307">4.5</cx:pt>
          <cx:pt idx="12308">4</cx:pt>
          <cx:pt idx="12309">5</cx:pt>
          <cx:pt idx="12310">3.5</cx:pt>
          <cx:pt idx="12311">3.5</cx:pt>
          <cx:pt idx="12312">4.5</cx:pt>
          <cx:pt idx="12313">4</cx:pt>
          <cx:pt idx="12314">4</cx:pt>
          <cx:pt idx="12315">4</cx:pt>
          <cx:pt idx="12316">4.5</cx:pt>
          <cx:pt idx="12317">4</cx:pt>
          <cx:pt idx="12318">4</cx:pt>
          <cx:pt idx="12319">4</cx:pt>
          <cx:pt idx="12320">4.5</cx:pt>
          <cx:pt idx="12321">4.5</cx:pt>
          <cx:pt idx="12322">4</cx:pt>
          <cx:pt idx="12323">4</cx:pt>
          <cx:pt idx="12324">4</cx:pt>
          <cx:pt idx="12325">4</cx:pt>
          <cx:pt idx="12326">4</cx:pt>
          <cx:pt idx="12327">3.5</cx:pt>
          <cx:pt idx="12328">4</cx:pt>
          <cx:pt idx="12329">4</cx:pt>
          <cx:pt idx="12330">4</cx:pt>
          <cx:pt idx="12331">4</cx:pt>
          <cx:pt idx="12332">3.5</cx:pt>
          <cx:pt idx="12333">4</cx:pt>
          <cx:pt idx="12334">4.5</cx:pt>
          <cx:pt idx="12335">4.5</cx:pt>
          <cx:pt idx="12336">4.5</cx:pt>
          <cx:pt idx="12337">4.5</cx:pt>
          <cx:pt idx="12338">3.5</cx:pt>
          <cx:pt idx="12339">4</cx:pt>
          <cx:pt idx="12340">4</cx:pt>
          <cx:pt idx="12341">4</cx:pt>
          <cx:pt idx="12342">3.5</cx:pt>
          <cx:pt idx="12343">4</cx:pt>
          <cx:pt idx="12344">4.5</cx:pt>
          <cx:pt idx="12345">3.5</cx:pt>
          <cx:pt idx="12346">4.5</cx:pt>
          <cx:pt idx="12347">4.5</cx:pt>
          <cx:pt idx="12348">3.5</cx:pt>
          <cx:pt idx="12349">3.5</cx:pt>
          <cx:pt idx="12350">3.5</cx:pt>
          <cx:pt idx="12351">3.5</cx:pt>
          <cx:pt idx="12352">4</cx:pt>
          <cx:pt idx="12353">3.5</cx:pt>
          <cx:pt idx="12354">3</cx:pt>
          <cx:pt idx="12355">3.5</cx:pt>
          <cx:pt idx="12356">4</cx:pt>
          <cx:pt idx="12357">4</cx:pt>
          <cx:pt idx="12358">4</cx:pt>
          <cx:pt idx="12359">4</cx:pt>
          <cx:pt idx="12360">3</cx:pt>
          <cx:pt idx="12361">4.5</cx:pt>
          <cx:pt idx="12362">3.5</cx:pt>
          <cx:pt idx="12363">3.5</cx:pt>
          <cx:pt idx="12364">3</cx:pt>
          <cx:pt idx="12365">3.5</cx:pt>
          <cx:pt idx="12366">4</cx:pt>
          <cx:pt idx="12367">2.5</cx:pt>
          <cx:pt idx="12368">4</cx:pt>
          <cx:pt idx="12369">2</cx:pt>
          <cx:pt idx="12370">3.5</cx:pt>
          <cx:pt idx="12371">2.5</cx:pt>
          <cx:pt idx="12372">2.5</cx:pt>
          <cx:pt idx="12373">4.5</cx:pt>
          <cx:pt idx="12374">4.5</cx:pt>
          <cx:pt idx="12375">4.5</cx:pt>
          <cx:pt idx="12376">4.5</cx:pt>
          <cx:pt idx="12377">4</cx:pt>
          <cx:pt idx="12378">4.5</cx:pt>
          <cx:pt idx="12379">4</cx:pt>
          <cx:pt idx="12380">4</cx:pt>
          <cx:pt idx="12381">4</cx:pt>
          <cx:pt idx="12382">4</cx:pt>
          <cx:pt idx="12383">4</cx:pt>
          <cx:pt idx="12384">4</cx:pt>
          <cx:pt idx="12385">4</cx:pt>
          <cx:pt idx="12386">4</cx:pt>
          <cx:pt idx="12387">3.5</cx:pt>
          <cx:pt idx="12388">4.5</cx:pt>
          <cx:pt idx="12389">4.5</cx:pt>
          <cx:pt idx="12390">4.5</cx:pt>
          <cx:pt idx="12391">4</cx:pt>
          <cx:pt idx="12392">4</cx:pt>
          <cx:pt idx="12393">4</cx:pt>
          <cx:pt idx="12394">4</cx:pt>
          <cx:pt idx="12395">4</cx:pt>
          <cx:pt idx="12396">3.5</cx:pt>
          <cx:pt idx="12397">4</cx:pt>
          <cx:pt idx="12398">3</cx:pt>
          <cx:pt idx="12399">4.5</cx:pt>
          <cx:pt idx="12400">4</cx:pt>
          <cx:pt idx="12401">4</cx:pt>
          <cx:pt idx="12402">3.5</cx:pt>
          <cx:pt idx="12403">4</cx:pt>
          <cx:pt idx="12404">4</cx:pt>
          <cx:pt idx="12405">4</cx:pt>
          <cx:pt idx="12406">3.5</cx:pt>
          <cx:pt idx="12407">4</cx:pt>
          <cx:pt idx="12408">3.5</cx:pt>
          <cx:pt idx="12409">4</cx:pt>
          <cx:pt idx="12410">3.5</cx:pt>
          <cx:pt idx="12411">4</cx:pt>
          <cx:pt idx="12412">3.5</cx:pt>
          <cx:pt idx="12413">3.5</cx:pt>
          <cx:pt idx="12414">4</cx:pt>
          <cx:pt idx="12415">4</cx:pt>
          <cx:pt idx="12416">3.5</cx:pt>
          <cx:pt idx="12417">4</cx:pt>
          <cx:pt idx="12418">3.5</cx:pt>
          <cx:pt idx="12419">3.5</cx:pt>
          <cx:pt idx="12420">3.5</cx:pt>
          <cx:pt idx="12421">4</cx:pt>
          <cx:pt idx="12422">4</cx:pt>
          <cx:pt idx="12423">3.5</cx:pt>
          <cx:pt idx="12424">3.5</cx:pt>
          <cx:pt idx="12425">3.5</cx:pt>
          <cx:pt idx="12426">3.5</cx:pt>
          <cx:pt idx="12427">3.5</cx:pt>
          <cx:pt idx="12428">3.5</cx:pt>
          <cx:pt idx="12429">3.5</cx:pt>
          <cx:pt idx="12430">4</cx:pt>
          <cx:pt idx="12431">4</cx:pt>
          <cx:pt idx="12432">3.5</cx:pt>
          <cx:pt idx="12433">3.5</cx:pt>
          <cx:pt idx="12434">3.5</cx:pt>
          <cx:pt idx="12435">4</cx:pt>
          <cx:pt idx="12436">3.5</cx:pt>
          <cx:pt idx="12437">4.5</cx:pt>
          <cx:pt idx="12438">2.5</cx:pt>
          <cx:pt idx="12439">5</cx:pt>
          <cx:pt idx="12440">3.5</cx:pt>
          <cx:pt idx="12441">3</cx:pt>
          <cx:pt idx="12442">4.5</cx:pt>
          <cx:pt idx="12443">2.5</cx:pt>
          <cx:pt idx="12444">4.5</cx:pt>
          <cx:pt idx="12445">4</cx:pt>
          <cx:pt idx="12446">4</cx:pt>
          <cx:pt idx="12447">4</cx:pt>
          <cx:pt idx="12448">4.5</cx:pt>
          <cx:pt idx="12449">4</cx:pt>
          <cx:pt idx="12450">4</cx:pt>
          <cx:pt idx="12451">4.5</cx:pt>
          <cx:pt idx="12452">4</cx:pt>
          <cx:pt idx="12453">4</cx:pt>
          <cx:pt idx="12454">4</cx:pt>
          <cx:pt idx="12455">4</cx:pt>
          <cx:pt idx="12456">4</cx:pt>
          <cx:pt idx="12457">3.5</cx:pt>
          <cx:pt idx="12458">4</cx:pt>
          <cx:pt idx="12459">3.5</cx:pt>
          <cx:pt idx="12460">3.5</cx:pt>
          <cx:pt idx="12461">4.5</cx:pt>
          <cx:pt idx="12462">4</cx:pt>
          <cx:pt idx="12463">3</cx:pt>
          <cx:pt idx="12464">4</cx:pt>
          <cx:pt idx="12465">3.5</cx:pt>
          <cx:pt idx="12466">4</cx:pt>
          <cx:pt idx="12467">3</cx:pt>
          <cx:pt idx="12468">3</cx:pt>
          <cx:pt idx="12469">4.5</cx:pt>
          <cx:pt idx="12470">3.5</cx:pt>
          <cx:pt idx="12471">4.5</cx:pt>
          <cx:pt idx="12472">4.5</cx:pt>
          <cx:pt idx="12473">4</cx:pt>
          <cx:pt idx="12474">4</cx:pt>
          <cx:pt idx="12475">4.5</cx:pt>
          <cx:pt idx="12476">4.5</cx:pt>
          <cx:pt idx="12477">4</cx:pt>
          <cx:pt idx="12478">4</cx:pt>
          <cx:pt idx="12479">4</cx:pt>
          <cx:pt idx="12480">4.5</cx:pt>
          <cx:pt idx="12481">4</cx:pt>
          <cx:pt idx="12482">4.5</cx:pt>
          <cx:pt idx="12483">4</cx:pt>
          <cx:pt idx="12484">4.5</cx:pt>
          <cx:pt idx="12485">3.5</cx:pt>
          <cx:pt idx="12486">4.5</cx:pt>
          <cx:pt idx="12487">4.5</cx:pt>
          <cx:pt idx="12488">4.5</cx:pt>
          <cx:pt idx="12489">4</cx:pt>
          <cx:pt idx="12490">4.5</cx:pt>
          <cx:pt idx="12491">4.5</cx:pt>
          <cx:pt idx="12492">4</cx:pt>
          <cx:pt idx="12493">3.5</cx:pt>
          <cx:pt idx="12494">4.5</cx:pt>
          <cx:pt idx="12495">4.5</cx:pt>
          <cx:pt idx="12496">4</cx:pt>
          <cx:pt idx="12497">4</cx:pt>
          <cx:pt idx="12498">4</cx:pt>
          <cx:pt idx="12499">4</cx:pt>
          <cx:pt idx="12500">4.5</cx:pt>
          <cx:pt idx="12501">4</cx:pt>
          <cx:pt idx="12502">4</cx:pt>
          <cx:pt idx="12503">4</cx:pt>
          <cx:pt idx="12504">4</cx:pt>
          <cx:pt idx="12505">4</cx:pt>
          <cx:pt idx="12506">4</cx:pt>
          <cx:pt idx="12507">4</cx:pt>
          <cx:pt idx="12508">4</cx:pt>
          <cx:pt idx="12509">4.5</cx:pt>
          <cx:pt idx="12510">3.5</cx:pt>
          <cx:pt idx="12511">3.5</cx:pt>
          <cx:pt idx="12512">3</cx:pt>
          <cx:pt idx="12513">3.5</cx:pt>
          <cx:pt idx="12514">4</cx:pt>
          <cx:pt idx="12515">3.5</cx:pt>
          <cx:pt idx="12516">4</cx:pt>
          <cx:pt idx="12517">4</cx:pt>
          <cx:pt idx="12518">4</cx:pt>
          <cx:pt idx="12519">4</cx:pt>
          <cx:pt idx="12520">3</cx:pt>
          <cx:pt idx="12521">3.5</cx:pt>
          <cx:pt idx="12522">4</cx:pt>
          <cx:pt idx="12523">4</cx:pt>
          <cx:pt idx="12524">3.5</cx:pt>
          <cx:pt idx="12525">4</cx:pt>
          <cx:pt idx="12526">3.5</cx:pt>
          <cx:pt idx="12527">4</cx:pt>
          <cx:pt idx="12528">4.5</cx:pt>
          <cx:pt idx="12529">4</cx:pt>
          <cx:pt idx="12530">4</cx:pt>
          <cx:pt idx="12531">3.5</cx:pt>
          <cx:pt idx="12532">3.5</cx:pt>
          <cx:pt idx="12533">4</cx:pt>
          <cx:pt idx="12534">3.5</cx:pt>
          <cx:pt idx="12535">4</cx:pt>
          <cx:pt idx="12536">4</cx:pt>
          <cx:pt idx="12537">3.5</cx:pt>
          <cx:pt idx="12538">3.5</cx:pt>
          <cx:pt idx="12539">3.5</cx:pt>
          <cx:pt idx="12540">3.5</cx:pt>
          <cx:pt idx="12541">3.5</cx:pt>
          <cx:pt idx="12542">4.5</cx:pt>
          <cx:pt idx="12543">4.5</cx:pt>
          <cx:pt idx="12544">4.5</cx:pt>
          <cx:pt idx="12545">4.5</cx:pt>
          <cx:pt idx="12546">4.5</cx:pt>
          <cx:pt idx="12547">4</cx:pt>
          <cx:pt idx="12548">4</cx:pt>
          <cx:pt idx="12549">4.5</cx:pt>
          <cx:pt idx="12550">4</cx:pt>
          <cx:pt idx="12551">4</cx:pt>
          <cx:pt idx="12552">4</cx:pt>
          <cx:pt idx="12553">4</cx:pt>
          <cx:pt idx="12554">4.5</cx:pt>
          <cx:pt idx="12555">4</cx:pt>
          <cx:pt idx="12556">4</cx:pt>
          <cx:pt idx="12557">4</cx:pt>
          <cx:pt idx="12558">4</cx:pt>
          <cx:pt idx="12559">4</cx:pt>
          <cx:pt idx="12560">4.5</cx:pt>
          <cx:pt idx="12561">4</cx:pt>
          <cx:pt idx="12562">4</cx:pt>
          <cx:pt idx="12563">4</cx:pt>
          <cx:pt idx="12564">4</cx:pt>
          <cx:pt idx="12565">4</cx:pt>
          <cx:pt idx="12566">4</cx:pt>
          <cx:pt idx="12567">4</cx:pt>
          <cx:pt idx="12568">4</cx:pt>
          <cx:pt idx="12569">4</cx:pt>
          <cx:pt idx="12570">4</cx:pt>
          <cx:pt idx="12571">4</cx:pt>
          <cx:pt idx="12572">4</cx:pt>
          <cx:pt idx="12573">4</cx:pt>
          <cx:pt idx="12574">4</cx:pt>
          <cx:pt idx="12575">4</cx:pt>
          <cx:pt idx="12576">4</cx:pt>
          <cx:pt idx="12577">3.5</cx:pt>
          <cx:pt idx="12578">4.5</cx:pt>
          <cx:pt idx="12579">4.5</cx:pt>
          <cx:pt idx="12580">4</cx:pt>
          <cx:pt idx="12581">4</cx:pt>
          <cx:pt idx="12582">4</cx:pt>
          <cx:pt idx="12583">4</cx:pt>
          <cx:pt idx="12584">4</cx:pt>
          <cx:pt idx="12585">4.5</cx:pt>
          <cx:pt idx="12586">4</cx:pt>
          <cx:pt idx="12587">4</cx:pt>
          <cx:pt idx="12588">4</cx:pt>
          <cx:pt idx="12589">4</cx:pt>
          <cx:pt idx="12590">4</cx:pt>
          <cx:pt idx="12591">4</cx:pt>
          <cx:pt idx="12592">4</cx:pt>
          <cx:pt idx="12593">3.5</cx:pt>
          <cx:pt idx="12594">4.5</cx:pt>
          <cx:pt idx="12595">3.5</cx:pt>
          <cx:pt idx="12596">4</cx:pt>
          <cx:pt idx="12597">4.5</cx:pt>
          <cx:pt idx="12598">3.5</cx:pt>
          <cx:pt idx="12599">4</cx:pt>
          <cx:pt idx="12600">4</cx:pt>
          <cx:pt idx="12601">5</cx:pt>
          <cx:pt idx="12602">4</cx:pt>
          <cx:pt idx="12603">3.5</cx:pt>
          <cx:pt idx="12604">3.5</cx:pt>
          <cx:pt idx="12605">4</cx:pt>
          <cx:pt idx="12606">4.5</cx:pt>
          <cx:pt idx="12607">4</cx:pt>
          <cx:pt idx="12608">3.5</cx:pt>
          <cx:pt idx="12609">2.5</cx:pt>
          <cx:pt idx="12610">3</cx:pt>
          <cx:pt idx="12611">3</cx:pt>
          <cx:pt idx="12612">3.5</cx:pt>
          <cx:pt idx="12613">4</cx:pt>
          <cx:pt idx="12614">4</cx:pt>
          <cx:pt idx="12615">2.5</cx:pt>
          <cx:pt idx="12616">3.5</cx:pt>
          <cx:pt idx="12617">4</cx:pt>
          <cx:pt idx="12618">4</cx:pt>
          <cx:pt idx="12619">4</cx:pt>
          <cx:pt idx="12620">3.5</cx:pt>
          <cx:pt idx="12621">3</cx:pt>
          <cx:pt idx="12622">4</cx:pt>
          <cx:pt idx="12623">2.5</cx:pt>
          <cx:pt idx="12624">2</cx:pt>
          <cx:pt idx="12625">4</cx:pt>
          <cx:pt idx="12626">3.5</cx:pt>
          <cx:pt idx="12627">4</cx:pt>
          <cx:pt idx="12628">4.5</cx:pt>
          <cx:pt idx="12629">4</cx:pt>
          <cx:pt idx="12630">3.5</cx:pt>
          <cx:pt idx="12631">2.5</cx:pt>
          <cx:pt idx="12632">3</cx:pt>
          <cx:pt idx="12633">2.5</cx:pt>
          <cx:pt idx="12634">2.5</cx:pt>
          <cx:pt idx="12635">2.5</cx:pt>
          <cx:pt idx="12636">3</cx:pt>
          <cx:pt idx="12637">4.5</cx:pt>
          <cx:pt idx="12638">3.5</cx:pt>
          <cx:pt idx="12639">4</cx:pt>
          <cx:pt idx="12640">4.5</cx:pt>
          <cx:pt idx="12641">4</cx:pt>
          <cx:pt idx="12642">3.5</cx:pt>
          <cx:pt idx="12643">3.5</cx:pt>
          <cx:pt idx="12644">3.5</cx:pt>
          <cx:pt idx="12645">3.5</cx:pt>
          <cx:pt idx="12646">3.5</cx:pt>
          <cx:pt idx="12647">4.5</cx:pt>
          <cx:pt idx="12648">3.5</cx:pt>
          <cx:pt idx="12649">4</cx:pt>
          <cx:pt idx="12650">4.5</cx:pt>
          <cx:pt idx="12651">3.5</cx:pt>
          <cx:pt idx="12652">3.5</cx:pt>
          <cx:pt idx="12653">4.5</cx:pt>
          <cx:pt idx="12654">4.5</cx:pt>
          <cx:pt idx="12655">4.5</cx:pt>
          <cx:pt idx="12656">4</cx:pt>
          <cx:pt idx="12657">3.5</cx:pt>
          <cx:pt idx="12658">4.5</cx:pt>
          <cx:pt idx="12659">3.5</cx:pt>
          <cx:pt idx="12660">3.5</cx:pt>
          <cx:pt idx="12661">4</cx:pt>
          <cx:pt idx="12662">5</cx:pt>
          <cx:pt idx="12663">4</cx:pt>
          <cx:pt idx="12664">4</cx:pt>
          <cx:pt idx="12665">4.5</cx:pt>
          <cx:pt idx="12666">4</cx:pt>
          <cx:pt idx="12667">4</cx:pt>
          <cx:pt idx="12668">4.5</cx:pt>
          <cx:pt idx="12669">5</cx:pt>
          <cx:pt idx="12670">4.5</cx:pt>
          <cx:pt idx="12671">3.5</cx:pt>
          <cx:pt idx="12672">4</cx:pt>
          <cx:pt idx="12673">4</cx:pt>
          <cx:pt idx="12674">4</cx:pt>
          <cx:pt idx="12675">4.5</cx:pt>
          <cx:pt idx="12676">5</cx:pt>
          <cx:pt idx="12677">5</cx:pt>
          <cx:pt idx="12678">4.5</cx:pt>
          <cx:pt idx="12679">5</cx:pt>
          <cx:pt idx="12680">4.5</cx:pt>
          <cx:pt idx="12681">4</cx:pt>
          <cx:pt idx="12682">4</cx:pt>
          <cx:pt idx="12683">3.5</cx:pt>
          <cx:pt idx="12684">4.5</cx:pt>
          <cx:pt idx="12685">4.5</cx:pt>
          <cx:pt idx="12686">4</cx:pt>
          <cx:pt idx="12687">3</cx:pt>
          <cx:pt idx="12688">4.5</cx:pt>
          <cx:pt idx="12689">5</cx:pt>
          <cx:pt idx="12690">3.5</cx:pt>
          <cx:pt idx="12691">4</cx:pt>
          <cx:pt idx="12692">3</cx:pt>
          <cx:pt idx="12693">3.5</cx:pt>
          <cx:pt idx="12694">3</cx:pt>
          <cx:pt idx="12695">4.5</cx:pt>
          <cx:pt idx="12696">3.5</cx:pt>
          <cx:pt idx="12697">4.5</cx:pt>
          <cx:pt idx="12698">3.5</cx:pt>
          <cx:pt idx="12699">2</cx:pt>
          <cx:pt idx="12700">3</cx:pt>
          <cx:pt idx="12701">2</cx:pt>
          <cx:pt idx="12702">2.5</cx:pt>
          <cx:pt idx="12703">4</cx:pt>
          <cx:pt idx="12704">5</cx:pt>
          <cx:pt idx="12705">4.5</cx:pt>
          <cx:pt idx="12706">3</cx:pt>
          <cx:pt idx="12707">3.5</cx:pt>
          <cx:pt idx="12708">5</cx:pt>
          <cx:pt idx="12709">2.5</cx:pt>
          <cx:pt idx="12710">2.5</cx:pt>
          <cx:pt idx="12711">1.5</cx:pt>
          <cx:pt idx="12712">3</cx:pt>
          <cx:pt idx="12713">4</cx:pt>
          <cx:pt idx="12714">2.5</cx:pt>
          <cx:pt idx="12715">2</cx:pt>
          <cx:pt idx="12716">5</cx:pt>
          <cx:pt idx="12717">4</cx:pt>
          <cx:pt idx="12718">4</cx:pt>
          <cx:pt idx="12719">4</cx:pt>
          <cx:pt idx="12720">4.5</cx:pt>
          <cx:pt idx="12721">4</cx:pt>
          <cx:pt idx="12722">4</cx:pt>
          <cx:pt idx="12723">5</cx:pt>
          <cx:pt idx="12724">4</cx:pt>
          <cx:pt idx="12725">4</cx:pt>
          <cx:pt idx="12726">4.5</cx:pt>
          <cx:pt idx="12727">4.5</cx:pt>
          <cx:pt idx="12728">4.5</cx:pt>
          <cx:pt idx="12729">4.5</cx:pt>
          <cx:pt idx="12730">4.5</cx:pt>
          <cx:pt idx="12731">5</cx:pt>
          <cx:pt idx="12732">4.5</cx:pt>
          <cx:pt idx="12733">4.5</cx:pt>
          <cx:pt idx="12734">4.5</cx:pt>
          <cx:pt idx="12735">4</cx:pt>
          <cx:pt idx="12736">4</cx:pt>
          <cx:pt idx="12737">4</cx:pt>
          <cx:pt idx="12738">4</cx:pt>
          <cx:pt idx="12739">4</cx:pt>
          <cx:pt idx="12740">4.5</cx:pt>
          <cx:pt idx="12741">2.5</cx:pt>
          <cx:pt idx="12742">3.5</cx:pt>
          <cx:pt idx="12743">5</cx:pt>
          <cx:pt idx="12744">5</cx:pt>
          <cx:pt idx="12745">4.5</cx:pt>
          <cx:pt idx="12746">4</cx:pt>
          <cx:pt idx="12747">4</cx:pt>
          <cx:pt idx="12748">4</cx:pt>
          <cx:pt idx="12749">4.5</cx:pt>
          <cx:pt idx="12750">4</cx:pt>
          <cx:pt idx="12751">4.5</cx:pt>
          <cx:pt idx="12752">4.5</cx:pt>
          <cx:pt idx="12753">4</cx:pt>
          <cx:pt idx="12754">5</cx:pt>
          <cx:pt idx="12755">4</cx:pt>
          <cx:pt idx="12756">4</cx:pt>
          <cx:pt idx="12757">4.5</cx:pt>
          <cx:pt idx="12758">4</cx:pt>
          <cx:pt idx="12759">4.5</cx:pt>
          <cx:pt idx="12760">3.5</cx:pt>
          <cx:pt idx="12761">4</cx:pt>
          <cx:pt idx="12762">4.5</cx:pt>
          <cx:pt idx="12763">4</cx:pt>
          <cx:pt idx="12764">4.5</cx:pt>
          <cx:pt idx="12765">4.5</cx:pt>
          <cx:pt idx="12766">4</cx:pt>
          <cx:pt idx="12767">4</cx:pt>
          <cx:pt idx="12768">3.5</cx:pt>
          <cx:pt idx="12769">4</cx:pt>
          <cx:pt idx="12770">4</cx:pt>
          <cx:pt idx="12771">4</cx:pt>
          <cx:pt idx="12772">4.5</cx:pt>
          <cx:pt idx="12773">4.5</cx:pt>
          <cx:pt idx="12774">4</cx:pt>
          <cx:pt idx="12775">4</cx:pt>
          <cx:pt idx="12776">3.5</cx:pt>
          <cx:pt idx="12777">4</cx:pt>
          <cx:pt idx="12778">3.5</cx:pt>
          <cx:pt idx="12779">3</cx:pt>
          <cx:pt idx="12780">4</cx:pt>
          <cx:pt idx="12781">4</cx:pt>
          <cx:pt idx="12782">3.5</cx:pt>
          <cx:pt idx="12783">3.5</cx:pt>
          <cx:pt idx="12784">4</cx:pt>
          <cx:pt idx="12785">3.5</cx:pt>
          <cx:pt idx="12786">4</cx:pt>
          <cx:pt idx="12787">4</cx:pt>
          <cx:pt idx="12788">4</cx:pt>
          <cx:pt idx="12789">3</cx:pt>
          <cx:pt idx="12790">4</cx:pt>
          <cx:pt idx="12791">4</cx:pt>
          <cx:pt idx="12792">4.5</cx:pt>
          <cx:pt idx="12793">3.5</cx:pt>
          <cx:pt idx="12794">3.5</cx:pt>
          <cx:pt idx="12795">4</cx:pt>
          <cx:pt idx="12796">3.5</cx:pt>
          <cx:pt idx="12797">4</cx:pt>
          <cx:pt idx="12798">3.5</cx:pt>
          <cx:pt idx="12799">4</cx:pt>
          <cx:pt idx="12800">4</cx:pt>
          <cx:pt idx="12801">3</cx:pt>
          <cx:pt idx="12802">3</cx:pt>
          <cx:pt idx="12803">3.5</cx:pt>
          <cx:pt idx="12804">2.5</cx:pt>
          <cx:pt idx="12805">3.5</cx:pt>
          <cx:pt idx="12806">3.5</cx:pt>
          <cx:pt idx="12807">3.5</cx:pt>
          <cx:pt idx="12808">3.5</cx:pt>
          <cx:pt idx="12809">3.5</cx:pt>
          <cx:pt idx="12810">4</cx:pt>
          <cx:pt idx="12811">4.5</cx:pt>
          <cx:pt idx="12812">5</cx:pt>
          <cx:pt idx="12813">4.5</cx:pt>
          <cx:pt idx="12814">2.5</cx:pt>
          <cx:pt idx="12815">4</cx:pt>
          <cx:pt idx="12816">2.5</cx:pt>
          <cx:pt idx="12817">3.5</cx:pt>
          <cx:pt idx="12818">3.5</cx:pt>
          <cx:pt idx="12819">2.5</cx:pt>
          <cx:pt idx="12820">3</cx:pt>
          <cx:pt idx="12821">3.5</cx:pt>
          <cx:pt idx="12822">3</cx:pt>
          <cx:pt idx="12823">3.5</cx:pt>
          <cx:pt idx="12824">3.5</cx:pt>
          <cx:pt idx="12825">3</cx:pt>
          <cx:pt idx="12826">3</cx:pt>
          <cx:pt idx="12827">2</cx:pt>
          <cx:pt idx="12828">4</cx:pt>
          <cx:pt idx="12829">3</cx:pt>
          <cx:pt idx="12830">3.5</cx:pt>
          <cx:pt idx="12831">3</cx:pt>
          <cx:pt idx="12832">3</cx:pt>
          <cx:pt idx="12833">3</cx:pt>
          <cx:pt idx="12834">3.5</cx:pt>
          <cx:pt idx="12835">3</cx:pt>
          <cx:pt idx="12836">4</cx:pt>
          <cx:pt idx="12837">3.5</cx:pt>
          <cx:pt idx="12838">4</cx:pt>
          <cx:pt idx="12839">2.5</cx:pt>
          <cx:pt idx="12840">3.5</cx:pt>
          <cx:pt idx="12841">2</cx:pt>
          <cx:pt idx="12842">4</cx:pt>
          <cx:pt idx="12843">2.5</cx:pt>
          <cx:pt idx="12844">2</cx:pt>
          <cx:pt idx="12845">3.5</cx:pt>
          <cx:pt idx="12846">2</cx:pt>
          <cx:pt idx="12847">3</cx:pt>
          <cx:pt idx="12848">3.5</cx:pt>
          <cx:pt idx="12849">4</cx:pt>
          <cx:pt idx="12850">2</cx:pt>
          <cx:pt idx="12851">3</cx:pt>
          <cx:pt idx="12852">2</cx:pt>
          <cx:pt idx="12853">4</cx:pt>
          <cx:pt idx="12854">3.5</cx:pt>
          <cx:pt idx="12855">2.5</cx:pt>
          <cx:pt idx="12856">1.5</cx:pt>
          <cx:pt idx="12857">1</cx:pt>
          <cx:pt idx="12858">1</cx:pt>
          <cx:pt idx="12859">2</cx:pt>
          <cx:pt idx="12860">4</cx:pt>
          <cx:pt idx="12861">4</cx:pt>
          <cx:pt idx="12862">3.5</cx:pt>
          <cx:pt idx="12863">4</cx:pt>
          <cx:pt idx="12864">3.5</cx:pt>
          <cx:pt idx="12865">4</cx:pt>
          <cx:pt idx="12866">3</cx:pt>
          <cx:pt idx="12867">3.5</cx:pt>
          <cx:pt idx="12868">4.5</cx:pt>
          <cx:pt idx="12869">4</cx:pt>
          <cx:pt idx="12870">4</cx:pt>
          <cx:pt idx="12871">4</cx:pt>
          <cx:pt idx="12872">4</cx:pt>
          <cx:pt idx="12873">2.5</cx:pt>
          <cx:pt idx="12874">4</cx:pt>
          <cx:pt idx="12875">3.5</cx:pt>
          <cx:pt idx="12876">4</cx:pt>
          <cx:pt idx="12877">4</cx:pt>
          <cx:pt idx="12878">4</cx:pt>
          <cx:pt idx="12879">2</cx:pt>
          <cx:pt idx="12880">1.5</cx:pt>
          <cx:pt idx="12881">2.5</cx:pt>
          <cx:pt idx="12882">3</cx:pt>
          <cx:pt idx="12883">3.5</cx:pt>
          <cx:pt idx="12884">1.5</cx:pt>
          <cx:pt idx="12885">3</cx:pt>
          <cx:pt idx="12886">4</cx:pt>
          <cx:pt idx="12887">4</cx:pt>
          <cx:pt idx="12888">3.5</cx:pt>
          <cx:pt idx="12889">4</cx:pt>
          <cx:pt idx="12890">4</cx:pt>
          <cx:pt idx="12891">4</cx:pt>
          <cx:pt idx="12892">4</cx:pt>
          <cx:pt idx="12893">3</cx:pt>
          <cx:pt idx="12894">3</cx:pt>
          <cx:pt idx="12895">3.5</cx:pt>
          <cx:pt idx="12896">4</cx:pt>
          <cx:pt idx="12897">3.5</cx:pt>
          <cx:pt idx="12898">4.5</cx:pt>
          <cx:pt idx="12899">3</cx:pt>
          <cx:pt idx="12900">3.5</cx:pt>
          <cx:pt idx="12901">3.5</cx:pt>
          <cx:pt idx="12902">3.5</cx:pt>
          <cx:pt idx="12903">3.5</cx:pt>
          <cx:pt idx="12904">3.5</cx:pt>
          <cx:pt idx="12905">3</cx:pt>
          <cx:pt idx="12906">4</cx:pt>
          <cx:pt idx="12907">3.5</cx:pt>
          <cx:pt idx="12908">3.5</cx:pt>
          <cx:pt idx="12909">3</cx:pt>
          <cx:pt idx="12910">2.5</cx:pt>
          <cx:pt idx="12911">3.5</cx:pt>
          <cx:pt idx="12912">2.5</cx:pt>
          <cx:pt idx="12913">2.5</cx:pt>
          <cx:pt idx="12914">3</cx:pt>
          <cx:pt idx="12915">2.5</cx:pt>
          <cx:pt idx="12916">3.5</cx:pt>
          <cx:pt idx="12917">4</cx:pt>
          <cx:pt idx="12918">4.5</cx:pt>
          <cx:pt idx="12919">3.5</cx:pt>
          <cx:pt idx="12920">4.5</cx:pt>
          <cx:pt idx="12921">4</cx:pt>
          <cx:pt idx="12922">3.5</cx:pt>
          <cx:pt idx="12923">3.5</cx:pt>
          <cx:pt idx="12924">3</cx:pt>
          <cx:pt idx="12925">4.5</cx:pt>
          <cx:pt idx="12926">3</cx:pt>
          <cx:pt idx="12927">5</cx:pt>
          <cx:pt idx="12928">4</cx:pt>
          <cx:pt idx="12929">2</cx:pt>
          <cx:pt idx="12930">4</cx:pt>
          <cx:pt idx="12931">3</cx:pt>
          <cx:pt idx="12932">2.5</cx:pt>
          <cx:pt idx="12933">2.5</cx:pt>
          <cx:pt idx="12934">3</cx:pt>
          <cx:pt idx="12935">2.5</cx:pt>
          <cx:pt idx="12936">4</cx:pt>
          <cx:pt idx="12937">4.5</cx:pt>
          <cx:pt idx="12938">4.5</cx:pt>
          <cx:pt idx="12939">4</cx:pt>
          <cx:pt idx="12940">4</cx:pt>
          <cx:pt idx="12941">4</cx:pt>
          <cx:pt idx="12942">4</cx:pt>
          <cx:pt idx="12943">4</cx:pt>
          <cx:pt idx="12944">3.5</cx:pt>
          <cx:pt idx="12945">4</cx:pt>
          <cx:pt idx="12946">4</cx:pt>
          <cx:pt idx="12947">3.5</cx:pt>
          <cx:pt idx="12948">4.5</cx:pt>
          <cx:pt idx="12949">4.5</cx:pt>
          <cx:pt idx="12950">4.5</cx:pt>
          <cx:pt idx="12951">4.5</cx:pt>
          <cx:pt idx="12952">4</cx:pt>
          <cx:pt idx="12953">3.5</cx:pt>
          <cx:pt idx="12954">2.5</cx:pt>
          <cx:pt idx="12955">3</cx:pt>
          <cx:pt idx="12956">4.5</cx:pt>
          <cx:pt idx="12957">4</cx:pt>
          <cx:pt idx="12958">4</cx:pt>
          <cx:pt idx="12959">4</cx:pt>
          <cx:pt idx="12960">4</cx:pt>
          <cx:pt idx="12961">4.5</cx:pt>
          <cx:pt idx="12962">4</cx:pt>
          <cx:pt idx="12963">4</cx:pt>
          <cx:pt idx="12964">4.5</cx:pt>
          <cx:pt idx="12965">4.5</cx:pt>
          <cx:pt idx="12966">3.5</cx:pt>
          <cx:pt idx="12967">4.5</cx:pt>
          <cx:pt idx="12968">4</cx:pt>
          <cx:pt idx="12969">4</cx:pt>
          <cx:pt idx="12970">4</cx:pt>
          <cx:pt idx="12971">4</cx:pt>
          <cx:pt idx="12972">3.5</cx:pt>
          <cx:pt idx="12973">4.5</cx:pt>
          <cx:pt idx="12974">4</cx:pt>
          <cx:pt idx="12975">4</cx:pt>
          <cx:pt idx="12976">4.5</cx:pt>
          <cx:pt idx="12977">3</cx:pt>
          <cx:pt idx="12978">4</cx:pt>
          <cx:pt idx="12979">4</cx:pt>
          <cx:pt idx="12980">4</cx:pt>
          <cx:pt idx="12981">4</cx:pt>
          <cx:pt idx="12982">4</cx:pt>
          <cx:pt idx="12983">4.5</cx:pt>
          <cx:pt idx="12984">4.5</cx:pt>
          <cx:pt idx="12985">4</cx:pt>
          <cx:pt idx="12986">3.5</cx:pt>
          <cx:pt idx="12987">5</cx:pt>
          <cx:pt idx="12988">3.5</cx:pt>
          <cx:pt idx="12989">4</cx:pt>
          <cx:pt idx="12990">4</cx:pt>
          <cx:pt idx="12991">4.5</cx:pt>
          <cx:pt idx="12992">4.5</cx:pt>
          <cx:pt idx="12993">4.5</cx:pt>
          <cx:pt idx="12994">3.5</cx:pt>
          <cx:pt idx="12995">3.5</cx:pt>
          <cx:pt idx="12996">3</cx:pt>
          <cx:pt idx="12997">3.5</cx:pt>
          <cx:pt idx="12998">3.5</cx:pt>
          <cx:pt idx="12999">3.5</cx:pt>
          <cx:pt idx="13000">3.5</cx:pt>
          <cx:pt idx="13001">4</cx:pt>
          <cx:pt idx="13002">3.5</cx:pt>
          <cx:pt idx="13003">4.5</cx:pt>
          <cx:pt idx="13004">4.5</cx:pt>
          <cx:pt idx="13005">3.5</cx:pt>
          <cx:pt idx="13006">2.5</cx:pt>
          <cx:pt idx="13007">4</cx:pt>
          <cx:pt idx="13008">1.5</cx:pt>
          <cx:pt idx="13009">4</cx:pt>
          <cx:pt idx="13010">2.5</cx:pt>
          <cx:pt idx="13011">4.5</cx:pt>
          <cx:pt idx="13012">4</cx:pt>
          <cx:pt idx="13013">3.5</cx:pt>
          <cx:pt idx="13014">4</cx:pt>
          <cx:pt idx="13015">4</cx:pt>
          <cx:pt idx="13016">4</cx:pt>
          <cx:pt idx="13017">3.5</cx:pt>
          <cx:pt idx="13018">3.5</cx:pt>
          <cx:pt idx="13019">4</cx:pt>
          <cx:pt idx="13020">4</cx:pt>
          <cx:pt idx="13021">3.5</cx:pt>
          <cx:pt idx="13022">3</cx:pt>
          <cx:pt idx="13023">3.5</cx:pt>
          <cx:pt idx="13024">3.5</cx:pt>
          <cx:pt idx="13025">5</cx:pt>
          <cx:pt idx="13026">3.5</cx:pt>
          <cx:pt idx="13027">3.5</cx:pt>
          <cx:pt idx="13028">3</cx:pt>
          <cx:pt idx="13029">4</cx:pt>
          <cx:pt idx="13030">2</cx:pt>
          <cx:pt idx="13031">4</cx:pt>
          <cx:pt idx="13032">3</cx:pt>
          <cx:pt idx="13033">5</cx:pt>
          <cx:pt idx="13034">3.5</cx:pt>
          <cx:pt idx="13035">4.5</cx:pt>
          <cx:pt idx="13036">2.5</cx:pt>
          <cx:pt idx="13037">4</cx:pt>
          <cx:pt idx="13038">4</cx:pt>
          <cx:pt idx="13039">2</cx:pt>
          <cx:pt idx="13040">4.5</cx:pt>
          <cx:pt idx="13041">2.5</cx:pt>
          <cx:pt idx="13042">2.5</cx:pt>
          <cx:pt idx="13043">3.5</cx:pt>
          <cx:pt idx="13044">3</cx:pt>
          <cx:pt idx="13045">3</cx:pt>
          <cx:pt idx="13046">3.5</cx:pt>
          <cx:pt idx="13047">2.5</cx:pt>
          <cx:pt idx="13048">3</cx:pt>
          <cx:pt idx="13049">2.5</cx:pt>
          <cx:pt idx="13050">4</cx:pt>
          <cx:pt idx="13051">3.5</cx:pt>
          <cx:pt idx="13052">2.5</cx:pt>
          <cx:pt idx="13053">2.5</cx:pt>
          <cx:pt idx="13054">2</cx:pt>
          <cx:pt idx="13055">2.5</cx:pt>
          <cx:pt idx="13056">3</cx:pt>
          <cx:pt idx="13057">1</cx:pt>
          <cx:pt idx="13058">2.5</cx:pt>
          <cx:pt idx="13059">2.5</cx:pt>
          <cx:pt idx="13060">1</cx:pt>
          <cx:pt idx="13061">3</cx:pt>
          <cx:pt idx="13062">4.5</cx:pt>
          <cx:pt idx="13063">4</cx:pt>
          <cx:pt idx="13064">5</cx:pt>
          <cx:pt idx="13065">3</cx:pt>
          <cx:pt idx="13066">3.5</cx:pt>
          <cx:pt idx="13067">3.5</cx:pt>
          <cx:pt idx="13068">4</cx:pt>
          <cx:pt idx="13069">2</cx:pt>
          <cx:pt idx="13070">3</cx:pt>
          <cx:pt idx="13071">3.5</cx:pt>
          <cx:pt idx="13072">4.5</cx:pt>
          <cx:pt idx="13073">3</cx:pt>
          <cx:pt idx="13074">2</cx:pt>
          <cx:pt idx="13075">2.5</cx:pt>
          <cx:pt idx="13076">1</cx:pt>
          <cx:pt idx="13077">3</cx:pt>
          <cx:pt idx="13078">1</cx:pt>
          <cx:pt idx="13079">5</cx:pt>
          <cx:pt idx="13080">2</cx:pt>
          <cx:pt idx="13081">2</cx:pt>
          <cx:pt idx="13082">2</cx:pt>
          <cx:pt idx="13083">3</cx:pt>
          <cx:pt idx="13084">3</cx:pt>
          <cx:pt idx="13085">4</cx:pt>
          <cx:pt idx="13086">4</cx:pt>
          <cx:pt idx="13087">4</cx:pt>
          <cx:pt idx="13088">4</cx:pt>
          <cx:pt idx="13089">3.5</cx:pt>
          <cx:pt idx="13090">4</cx:pt>
          <cx:pt idx="13091">4</cx:pt>
          <cx:pt idx="13092">4</cx:pt>
          <cx:pt idx="13093">4</cx:pt>
          <cx:pt idx="13094">3.5</cx:pt>
          <cx:pt idx="13095">4</cx:pt>
          <cx:pt idx="13096">4</cx:pt>
          <cx:pt idx="13097">4.5</cx:pt>
          <cx:pt idx="13098">4</cx:pt>
          <cx:pt idx="13099">3</cx:pt>
          <cx:pt idx="13100">3.5</cx:pt>
          <cx:pt idx="13101">4</cx:pt>
          <cx:pt idx="13102">4</cx:pt>
          <cx:pt idx="13103">4</cx:pt>
          <cx:pt idx="13104">4</cx:pt>
          <cx:pt idx="13105">3.5</cx:pt>
          <cx:pt idx="13106">4</cx:pt>
          <cx:pt idx="13107">4</cx:pt>
          <cx:pt idx="13108">4</cx:pt>
          <cx:pt idx="13109">4.5</cx:pt>
          <cx:pt idx="13110">3.5</cx:pt>
          <cx:pt idx="13111">4</cx:pt>
          <cx:pt idx="13112">4.5</cx:pt>
          <cx:pt idx="13113">2.5</cx:pt>
          <cx:pt idx="13114">3.5</cx:pt>
          <cx:pt idx="13115">3.5</cx:pt>
          <cx:pt idx="13116">3.5</cx:pt>
          <cx:pt idx="13117">3</cx:pt>
          <cx:pt idx="13118">4</cx:pt>
          <cx:pt idx="13119">4</cx:pt>
          <cx:pt idx="13120">3.5</cx:pt>
          <cx:pt idx="13121">4.5</cx:pt>
          <cx:pt idx="13122">3.5</cx:pt>
          <cx:pt idx="13123">5</cx:pt>
          <cx:pt idx="13124">4</cx:pt>
          <cx:pt idx="13125">2.5</cx:pt>
          <cx:pt idx="13126">3.5</cx:pt>
          <cx:pt idx="13127">3.5</cx:pt>
          <cx:pt idx="13128">5</cx:pt>
          <cx:pt idx="13129">2</cx:pt>
          <cx:pt idx="13130">4</cx:pt>
          <cx:pt idx="13131">2.5</cx:pt>
          <cx:pt idx="13132">3.5</cx:pt>
          <cx:pt idx="13133">3.5</cx:pt>
          <cx:pt idx="13134">4</cx:pt>
          <cx:pt idx="13135">2.5</cx:pt>
          <cx:pt idx="13136">3</cx:pt>
          <cx:pt idx="13137">3.5</cx:pt>
          <cx:pt idx="13138">3</cx:pt>
          <cx:pt idx="13139">3</cx:pt>
          <cx:pt idx="13140">3</cx:pt>
          <cx:pt idx="13141">2</cx:pt>
          <cx:pt idx="13142">3</cx:pt>
          <cx:pt idx="13143">2.5</cx:pt>
          <cx:pt idx="13144">2.5</cx:pt>
          <cx:pt idx="13145">2.5</cx:pt>
          <cx:pt idx="13146">1</cx:pt>
          <cx:pt idx="13147">4.5</cx:pt>
          <cx:pt idx="13148">4</cx:pt>
          <cx:pt idx="13149">4</cx:pt>
          <cx:pt idx="13150">4</cx:pt>
          <cx:pt idx="13151">4</cx:pt>
          <cx:pt idx="13152">3.5</cx:pt>
          <cx:pt idx="13153">3.5</cx:pt>
          <cx:pt idx="13154">3.5</cx:pt>
          <cx:pt idx="13155">4.5</cx:pt>
          <cx:pt idx="13156">3.5</cx:pt>
          <cx:pt idx="13157">3</cx:pt>
          <cx:pt idx="13158">4</cx:pt>
          <cx:pt idx="13159">3.5</cx:pt>
          <cx:pt idx="13160">4</cx:pt>
          <cx:pt idx="13161">4.5</cx:pt>
          <cx:pt idx="13162">4.5</cx:pt>
          <cx:pt idx="13163">4.5</cx:pt>
          <cx:pt idx="13164">3.5</cx:pt>
          <cx:pt idx="13165">1.5</cx:pt>
          <cx:pt idx="13166">3</cx:pt>
          <cx:pt idx="13167">2.5</cx:pt>
          <cx:pt idx="13168">2</cx:pt>
          <cx:pt idx="13169">2.5</cx:pt>
          <cx:pt idx="13170">3</cx:pt>
          <cx:pt idx="13171">2.5</cx:pt>
          <cx:pt idx="13172">3.5</cx:pt>
          <cx:pt idx="13173">4</cx:pt>
          <cx:pt idx="13174">4</cx:pt>
          <cx:pt idx="13175">4.5</cx:pt>
          <cx:pt idx="13176">4</cx:pt>
          <cx:pt idx="13177">3.5</cx:pt>
          <cx:pt idx="13178">4.5</cx:pt>
          <cx:pt idx="13179">4</cx:pt>
          <cx:pt idx="13180">4</cx:pt>
          <cx:pt idx="13181">3.5</cx:pt>
          <cx:pt idx="13182">4.5</cx:pt>
          <cx:pt idx="13183">4</cx:pt>
          <cx:pt idx="13184">4</cx:pt>
          <cx:pt idx="13185">4.5</cx:pt>
          <cx:pt idx="13186">3.5</cx:pt>
          <cx:pt idx="13187">4</cx:pt>
          <cx:pt idx="13188">4.5</cx:pt>
          <cx:pt idx="13189">4</cx:pt>
          <cx:pt idx="13190">4</cx:pt>
          <cx:pt idx="13191">4</cx:pt>
          <cx:pt idx="13192">4</cx:pt>
          <cx:pt idx="13193">4</cx:pt>
          <cx:pt idx="13194">4</cx:pt>
          <cx:pt idx="13195">3.5</cx:pt>
          <cx:pt idx="13196">4</cx:pt>
          <cx:pt idx="13197">4</cx:pt>
          <cx:pt idx="13198">4</cx:pt>
          <cx:pt idx="13199">4</cx:pt>
          <cx:pt idx="13200">4.5</cx:pt>
          <cx:pt idx="13201">4</cx:pt>
          <cx:pt idx="13202">3.5</cx:pt>
          <cx:pt idx="13203">4</cx:pt>
          <cx:pt idx="13204">4</cx:pt>
          <cx:pt idx="13205">3.5</cx:pt>
          <cx:pt idx="13206">5</cx:pt>
          <cx:pt idx="13207">4</cx:pt>
          <cx:pt idx="13208">3</cx:pt>
          <cx:pt idx="13209">4</cx:pt>
          <cx:pt idx="13210">4</cx:pt>
          <cx:pt idx="13211">2</cx:pt>
          <cx:pt idx="13212">4</cx:pt>
          <cx:pt idx="13213">4</cx:pt>
          <cx:pt idx="13214">4</cx:pt>
          <cx:pt idx="13215">3.5</cx:pt>
          <cx:pt idx="13216">4</cx:pt>
          <cx:pt idx="13217">3.5</cx:pt>
          <cx:pt idx="13218">4</cx:pt>
          <cx:pt idx="13219">3.5</cx:pt>
          <cx:pt idx="13220">3.5</cx:pt>
          <cx:pt idx="13221">3</cx:pt>
          <cx:pt idx="13222">3.5</cx:pt>
          <cx:pt idx="13223">4.5</cx:pt>
          <cx:pt idx="13224">4</cx:pt>
          <cx:pt idx="13225">4</cx:pt>
          <cx:pt idx="13226">4</cx:pt>
          <cx:pt idx="13227">4.5</cx:pt>
          <cx:pt idx="13228">4</cx:pt>
          <cx:pt idx="13229">3.5</cx:pt>
          <cx:pt idx="13230">3.5</cx:pt>
          <cx:pt idx="13231">3.5</cx:pt>
          <cx:pt idx="13232">3</cx:pt>
          <cx:pt idx="13233">3.5</cx:pt>
          <cx:pt idx="13234">4</cx:pt>
          <cx:pt idx="13235">3.5</cx:pt>
          <cx:pt idx="13236">3</cx:pt>
          <cx:pt idx="13237">4</cx:pt>
          <cx:pt idx="13238">3.5</cx:pt>
          <cx:pt idx="13239">3.5</cx:pt>
          <cx:pt idx="13240">3.5</cx:pt>
          <cx:pt idx="13241">3.5</cx:pt>
          <cx:pt idx="13242">4</cx:pt>
          <cx:pt idx="13243">4</cx:pt>
          <cx:pt idx="13244">3</cx:pt>
          <cx:pt idx="13245">2.5</cx:pt>
          <cx:pt idx="13246">4</cx:pt>
          <cx:pt idx="13247">3.5</cx:pt>
          <cx:pt idx="13248">3.5</cx:pt>
          <cx:pt idx="13249">4</cx:pt>
          <cx:pt idx="13250">4</cx:pt>
          <cx:pt idx="13251">4.5</cx:pt>
          <cx:pt idx="13252">3.5</cx:pt>
          <cx:pt idx="13253">3.5</cx:pt>
          <cx:pt idx="13254">4</cx:pt>
          <cx:pt idx="13255">4.5</cx:pt>
          <cx:pt idx="13256">4</cx:pt>
          <cx:pt idx="13257">3.5</cx:pt>
          <cx:pt idx="13258">4.5</cx:pt>
          <cx:pt idx="13259">4</cx:pt>
          <cx:pt idx="13260">4</cx:pt>
          <cx:pt idx="13261">4</cx:pt>
          <cx:pt idx="13262">4</cx:pt>
          <cx:pt idx="13263">3.5</cx:pt>
          <cx:pt idx="13264">4</cx:pt>
          <cx:pt idx="13265">4</cx:pt>
          <cx:pt idx="13266">4.5</cx:pt>
          <cx:pt idx="13267">4</cx:pt>
          <cx:pt idx="13268">3.5</cx:pt>
          <cx:pt idx="13269">3.5</cx:pt>
          <cx:pt idx="13270">5</cx:pt>
          <cx:pt idx="13271">4</cx:pt>
          <cx:pt idx="13272">3</cx:pt>
          <cx:pt idx="13273">4</cx:pt>
          <cx:pt idx="13274">4</cx:pt>
          <cx:pt idx="13275">4</cx:pt>
          <cx:pt idx="13276">4</cx:pt>
          <cx:pt idx="13277">3.5</cx:pt>
          <cx:pt idx="13278">3</cx:pt>
          <cx:pt idx="13279">4.5</cx:pt>
          <cx:pt idx="13280">4</cx:pt>
          <cx:pt idx="13281">4.5</cx:pt>
          <cx:pt idx="13282">4</cx:pt>
          <cx:pt idx="13283">3.5</cx:pt>
          <cx:pt idx="13284">3.5</cx:pt>
          <cx:pt idx="13285">4</cx:pt>
          <cx:pt idx="13286">3.5</cx:pt>
          <cx:pt idx="13287">3.5</cx:pt>
          <cx:pt idx="13288">3</cx:pt>
          <cx:pt idx="13289">3.5</cx:pt>
          <cx:pt idx="13290">4</cx:pt>
          <cx:pt idx="13291">3</cx:pt>
          <cx:pt idx="13292">5</cx:pt>
          <cx:pt idx="13293">4.5</cx:pt>
          <cx:pt idx="13294">4.5</cx:pt>
          <cx:pt idx="13295">4.5</cx:pt>
          <cx:pt idx="13296">4.5</cx:pt>
          <cx:pt idx="13297">4.5</cx:pt>
          <cx:pt idx="13298">4.5</cx:pt>
          <cx:pt idx="13299">4</cx:pt>
          <cx:pt idx="13300">4</cx:pt>
          <cx:pt idx="13301">4.5</cx:pt>
          <cx:pt idx="13302">4</cx:pt>
          <cx:pt idx="13303">4.5</cx:pt>
          <cx:pt idx="13304">4</cx:pt>
          <cx:pt idx="13305">4</cx:pt>
          <cx:pt idx="13306">4</cx:pt>
          <cx:pt idx="13307">4</cx:pt>
          <cx:pt idx="13308">4</cx:pt>
          <cx:pt idx="13309">4.5</cx:pt>
          <cx:pt idx="13310">4</cx:pt>
          <cx:pt idx="13311">4</cx:pt>
          <cx:pt idx="13312">4</cx:pt>
          <cx:pt idx="13313">4</cx:pt>
          <cx:pt idx="13314">4</cx:pt>
          <cx:pt idx="13315">4</cx:pt>
          <cx:pt idx="13316">4</cx:pt>
          <cx:pt idx="13317">4</cx:pt>
          <cx:pt idx="13318">4</cx:pt>
          <cx:pt idx="13319">4</cx:pt>
          <cx:pt idx="13320">4.5</cx:pt>
          <cx:pt idx="13321">4.5</cx:pt>
          <cx:pt idx="13322">4</cx:pt>
          <cx:pt idx="13323">4</cx:pt>
          <cx:pt idx="13324">4</cx:pt>
          <cx:pt idx="13325">4</cx:pt>
          <cx:pt idx="13326">4</cx:pt>
          <cx:pt idx="13327">4</cx:pt>
          <cx:pt idx="13328">4</cx:pt>
          <cx:pt idx="13329">4</cx:pt>
          <cx:pt idx="13330">4</cx:pt>
          <cx:pt idx="13331">4</cx:pt>
          <cx:pt idx="13332">4</cx:pt>
          <cx:pt idx="13333">4</cx:pt>
          <cx:pt idx="13334">4</cx:pt>
          <cx:pt idx="13335">4</cx:pt>
          <cx:pt idx="13336">4</cx:pt>
          <cx:pt idx="13337">3.5</cx:pt>
          <cx:pt idx="13338">4</cx:pt>
          <cx:pt idx="13339">3.5</cx:pt>
          <cx:pt idx="13340">4</cx:pt>
          <cx:pt idx="13341">3.5</cx:pt>
          <cx:pt idx="13342">4</cx:pt>
          <cx:pt idx="13343">4</cx:pt>
          <cx:pt idx="13344">4</cx:pt>
          <cx:pt idx="13345">4</cx:pt>
          <cx:pt idx="13346">4</cx:pt>
          <cx:pt idx="13347">3.5</cx:pt>
          <cx:pt idx="13348">4</cx:pt>
          <cx:pt idx="13349">3.5</cx:pt>
          <cx:pt idx="13350">3.5</cx:pt>
          <cx:pt idx="13351">4</cx:pt>
          <cx:pt idx="13352">4.5</cx:pt>
          <cx:pt idx="13353">4</cx:pt>
          <cx:pt idx="13354">4.5</cx:pt>
          <cx:pt idx="13355">4.5</cx:pt>
          <cx:pt idx="13356">4</cx:pt>
          <cx:pt idx="13357">4</cx:pt>
          <cx:pt idx="13358">4.5</cx:pt>
          <cx:pt idx="13359">4</cx:pt>
          <cx:pt idx="13360">5</cx:pt>
          <cx:pt idx="13361">3.5</cx:pt>
          <cx:pt idx="13362">4</cx:pt>
          <cx:pt idx="13363">4</cx:pt>
          <cx:pt idx="13364">3.5</cx:pt>
          <cx:pt idx="13365">4</cx:pt>
          <cx:pt idx="13366">3.5</cx:pt>
          <cx:pt idx="13367">3.5</cx:pt>
          <cx:pt idx="13368">4</cx:pt>
          <cx:pt idx="13369">4</cx:pt>
          <cx:pt idx="13370">4</cx:pt>
          <cx:pt idx="13371">4</cx:pt>
          <cx:pt idx="13372">4</cx:pt>
          <cx:pt idx="13373">4</cx:pt>
          <cx:pt idx="13374">3.5</cx:pt>
          <cx:pt idx="13375">4.5</cx:pt>
          <cx:pt idx="13376">4.5</cx:pt>
          <cx:pt idx="13377">4</cx:pt>
          <cx:pt idx="13378">4.5</cx:pt>
          <cx:pt idx="13379">4.5</cx:pt>
          <cx:pt idx="13380">4</cx:pt>
          <cx:pt idx="13381">4</cx:pt>
          <cx:pt idx="13382">4.5</cx:pt>
          <cx:pt idx="13383">4</cx:pt>
          <cx:pt idx="13384">3.5</cx:pt>
          <cx:pt idx="13385">4</cx:pt>
          <cx:pt idx="13386">4</cx:pt>
          <cx:pt idx="13387">3.5</cx:pt>
          <cx:pt idx="13388">4</cx:pt>
          <cx:pt idx="13389">3.5</cx:pt>
          <cx:pt idx="13390">3.5</cx:pt>
          <cx:pt idx="13391">4</cx:pt>
          <cx:pt idx="13392">4</cx:pt>
          <cx:pt idx="13393">4</cx:pt>
          <cx:pt idx="13394">4</cx:pt>
          <cx:pt idx="13395">4</cx:pt>
          <cx:pt idx="13396">5</cx:pt>
          <cx:pt idx="13397">4.5</cx:pt>
          <cx:pt idx="13398">4.5</cx:pt>
          <cx:pt idx="13399">4.5</cx:pt>
          <cx:pt idx="13400">4.5</cx:pt>
          <cx:pt idx="13401">4</cx:pt>
          <cx:pt idx="13402">4</cx:pt>
          <cx:pt idx="13403">4</cx:pt>
          <cx:pt idx="13404">4</cx:pt>
          <cx:pt idx="13405">4</cx:pt>
          <cx:pt idx="13406">4</cx:pt>
          <cx:pt idx="13407">4</cx:pt>
          <cx:pt idx="13408">4</cx:pt>
          <cx:pt idx="13409">4</cx:pt>
          <cx:pt idx="13410">4</cx:pt>
          <cx:pt idx="13411">4</cx:pt>
          <cx:pt idx="13412">4</cx:pt>
          <cx:pt idx="13413">4</cx:pt>
          <cx:pt idx="13414">4</cx:pt>
          <cx:pt idx="13415">4</cx:pt>
          <cx:pt idx="13416">4</cx:pt>
          <cx:pt idx="13417">3.5</cx:pt>
          <cx:pt idx="13418">3.5</cx:pt>
          <cx:pt idx="13419">5</cx:pt>
          <cx:pt idx="13420">4</cx:pt>
          <cx:pt idx="13421">3</cx:pt>
          <cx:pt idx="13422">4</cx:pt>
          <cx:pt idx="13423">3.5</cx:pt>
          <cx:pt idx="13424">3.5</cx:pt>
          <cx:pt idx="13425">5</cx:pt>
          <cx:pt idx="13426">3.5</cx:pt>
          <cx:pt idx="13427">3</cx:pt>
          <cx:pt idx="13428">3.5</cx:pt>
          <cx:pt idx="13429">4</cx:pt>
          <cx:pt idx="13430">2</cx:pt>
          <cx:pt idx="13431">1.5</cx:pt>
          <cx:pt idx="13432">2</cx:pt>
          <cx:pt idx="13433">2</cx:pt>
          <cx:pt idx="13434">4</cx:pt>
          <cx:pt idx="13435">4.5</cx:pt>
          <cx:pt idx="13436">4.5</cx:pt>
          <cx:pt idx="13437">4</cx:pt>
          <cx:pt idx="13438">4.5</cx:pt>
          <cx:pt idx="13439">4</cx:pt>
          <cx:pt idx="13440">3.5</cx:pt>
          <cx:pt idx="13441">4</cx:pt>
          <cx:pt idx="13442">4.5</cx:pt>
          <cx:pt idx="13443">4.5</cx:pt>
          <cx:pt idx="13444">2.5</cx:pt>
          <cx:pt idx="13445">4</cx:pt>
          <cx:pt idx="13446">3.5</cx:pt>
          <cx:pt idx="13447">3</cx:pt>
          <cx:pt idx="13448">3</cx:pt>
          <cx:pt idx="13449">4</cx:pt>
          <cx:pt idx="13450">2.5</cx:pt>
          <cx:pt idx="13451">2.5</cx:pt>
          <cx:pt idx="13452">3.5</cx:pt>
          <cx:pt idx="13453">2</cx:pt>
          <cx:pt idx="13454">2.5</cx:pt>
          <cx:pt idx="13455">3.5</cx:pt>
          <cx:pt idx="13456">3.5</cx:pt>
          <cx:pt idx="13457">3.5</cx:pt>
          <cx:pt idx="13458">2.5</cx:pt>
          <cx:pt idx="13459">3</cx:pt>
          <cx:pt idx="13460">2.5</cx:pt>
          <cx:pt idx="13461">2.5</cx:pt>
          <cx:pt idx="13462">4</cx:pt>
          <cx:pt idx="13463">2.5</cx:pt>
          <cx:pt idx="13464">4</cx:pt>
          <cx:pt idx="13465">3.5</cx:pt>
          <cx:pt idx="13466">4</cx:pt>
          <cx:pt idx="13467">2</cx:pt>
          <cx:pt idx="13468">1.5</cx:pt>
          <cx:pt idx="13469">2</cx:pt>
          <cx:pt idx="13470">1</cx:pt>
          <cx:pt idx="13471">1.5</cx:pt>
          <cx:pt idx="13472">2</cx:pt>
          <cx:pt idx="13473">3</cx:pt>
          <cx:pt idx="13474">2</cx:pt>
          <cx:pt idx="13475">1.5</cx:pt>
          <cx:pt idx="13476">2</cx:pt>
          <cx:pt idx="13477">2</cx:pt>
          <cx:pt idx="13478">2</cx:pt>
          <cx:pt idx="13479">2</cx:pt>
          <cx:pt idx="13480">4</cx:pt>
          <cx:pt idx="13481">4</cx:pt>
          <cx:pt idx="13482">4</cx:pt>
          <cx:pt idx="13483">4</cx:pt>
          <cx:pt idx="13484">4</cx:pt>
          <cx:pt idx="13485">4</cx:pt>
          <cx:pt idx="13486">3.5</cx:pt>
          <cx:pt idx="13487">4</cx:pt>
          <cx:pt idx="13488">3.5</cx:pt>
          <cx:pt idx="13489">4</cx:pt>
          <cx:pt idx="13490">3.5</cx:pt>
          <cx:pt idx="13491">4</cx:pt>
          <cx:pt idx="13492">4.5</cx:pt>
          <cx:pt idx="13493">3.5</cx:pt>
          <cx:pt idx="13494">3.5</cx:pt>
          <cx:pt idx="13495">4</cx:pt>
          <cx:pt idx="13496">4</cx:pt>
          <cx:pt idx="13497">2.5</cx:pt>
          <cx:pt idx="13498">3.5</cx:pt>
          <cx:pt idx="13499">2.5</cx:pt>
          <cx:pt idx="13500">3.5</cx:pt>
          <cx:pt idx="13501">4.5</cx:pt>
          <cx:pt idx="13502">3.5</cx:pt>
          <cx:pt idx="13503">3</cx:pt>
          <cx:pt idx="13504">3.5</cx:pt>
          <cx:pt idx="13505">3.5</cx:pt>
          <cx:pt idx="13506">3</cx:pt>
          <cx:pt idx="13507">3.5</cx:pt>
          <cx:pt idx="13508">4</cx:pt>
          <cx:pt idx="13509">3.5</cx:pt>
          <cx:pt idx="13510">3.5</cx:pt>
          <cx:pt idx="13511">3</cx:pt>
          <cx:pt idx="13512">3</cx:pt>
          <cx:pt idx="13513">3</cx:pt>
          <cx:pt idx="13514">3</cx:pt>
          <cx:pt idx="13515">3</cx:pt>
          <cx:pt idx="13516">3</cx:pt>
          <cx:pt idx="13517">2.5</cx:pt>
          <cx:pt idx="13518">3</cx:pt>
          <cx:pt idx="13519">3.5</cx:pt>
          <cx:pt idx="13520">2.5</cx:pt>
          <cx:pt idx="13521">2.5</cx:pt>
          <cx:pt idx="13522">2</cx:pt>
          <cx:pt idx="13523">2</cx:pt>
          <cx:pt idx="13524">3</cx:pt>
          <cx:pt idx="13525">3</cx:pt>
          <cx:pt idx="13526">3.5</cx:pt>
          <cx:pt idx="13527">2.5</cx:pt>
          <cx:pt idx="13528">3.5</cx:pt>
          <cx:pt idx="13529">4</cx:pt>
          <cx:pt idx="13530">4</cx:pt>
          <cx:pt idx="13531">4.5</cx:pt>
          <cx:pt idx="13532">4</cx:pt>
          <cx:pt idx="13533">4.5</cx:pt>
          <cx:pt idx="13534">4</cx:pt>
          <cx:pt idx="13535">4</cx:pt>
          <cx:pt idx="13536">5</cx:pt>
          <cx:pt idx="13537">4</cx:pt>
          <cx:pt idx="13538">4</cx:pt>
          <cx:pt idx="13539">4</cx:pt>
          <cx:pt idx="13540">4</cx:pt>
          <cx:pt idx="13541">3.5</cx:pt>
          <cx:pt idx="13542">4</cx:pt>
          <cx:pt idx="13543">4</cx:pt>
          <cx:pt idx="13544">4.5</cx:pt>
          <cx:pt idx="13545">4</cx:pt>
          <cx:pt idx="13546">3.5</cx:pt>
          <cx:pt idx="13547">4</cx:pt>
          <cx:pt idx="13548">3.5</cx:pt>
          <cx:pt idx="13549">4</cx:pt>
          <cx:pt idx="13550">4</cx:pt>
          <cx:pt idx="13551">4</cx:pt>
          <cx:pt idx="13552">3.5</cx:pt>
          <cx:pt idx="13553">3.5</cx:pt>
          <cx:pt idx="13554">4</cx:pt>
          <cx:pt idx="13555">4</cx:pt>
          <cx:pt idx="13556">3</cx:pt>
          <cx:pt idx="13557">4</cx:pt>
          <cx:pt idx="13558">2.5</cx:pt>
          <cx:pt idx="13559">4</cx:pt>
          <cx:pt idx="13560">4</cx:pt>
          <cx:pt idx="13561">3.5</cx:pt>
          <cx:pt idx="13562">3.5</cx:pt>
          <cx:pt idx="13563">4.5</cx:pt>
          <cx:pt idx="13564">4.5</cx:pt>
          <cx:pt idx="13565">3.5</cx:pt>
          <cx:pt idx="13566">2.5</cx:pt>
          <cx:pt idx="13567">3.5</cx:pt>
          <cx:pt idx="13568">3</cx:pt>
          <cx:pt idx="13569">3.5</cx:pt>
          <cx:pt idx="13570">3.5</cx:pt>
          <cx:pt idx="13571">3.5</cx:pt>
          <cx:pt idx="13572">4.5</cx:pt>
          <cx:pt idx="13573">2</cx:pt>
          <cx:pt idx="13574">3</cx:pt>
          <cx:pt idx="13575">4</cx:pt>
          <cx:pt idx="13576">2.5</cx:pt>
          <cx:pt idx="13577">3.5</cx:pt>
          <cx:pt idx="13578">3.5</cx:pt>
          <cx:pt idx="13579">4</cx:pt>
          <cx:pt idx="13580">2</cx:pt>
          <cx:pt idx="13581">2.5</cx:pt>
          <cx:pt idx="13582">3</cx:pt>
          <cx:pt idx="13583">4</cx:pt>
          <cx:pt idx="13584">3.5</cx:pt>
          <cx:pt idx="13585">3</cx:pt>
          <cx:pt idx="13586">2.5</cx:pt>
          <cx:pt idx="13587">1</cx:pt>
          <cx:pt idx="13588">2.5</cx:pt>
          <cx:pt idx="13589">2.5</cx:pt>
          <cx:pt idx="13590">4</cx:pt>
          <cx:pt idx="13591">4</cx:pt>
          <cx:pt idx="13592">3.5</cx:pt>
          <cx:pt idx="13593">4</cx:pt>
          <cx:pt idx="13594">4</cx:pt>
          <cx:pt idx="13595">4</cx:pt>
          <cx:pt idx="13596">4</cx:pt>
          <cx:pt idx="13597">3</cx:pt>
          <cx:pt idx="13598">4</cx:pt>
          <cx:pt idx="13599">4.5</cx:pt>
          <cx:pt idx="13600">4</cx:pt>
          <cx:pt idx="13601">4.5</cx:pt>
          <cx:pt idx="13602">4</cx:pt>
          <cx:pt idx="13603">3.5</cx:pt>
          <cx:pt idx="13604">2</cx:pt>
          <cx:pt idx="13605">4.5</cx:pt>
          <cx:pt idx="13606">4.5</cx:pt>
          <cx:pt idx="13607">4</cx:pt>
          <cx:pt idx="13608">4</cx:pt>
          <cx:pt idx="13609">4</cx:pt>
          <cx:pt idx="13610">5</cx:pt>
          <cx:pt idx="13611">4</cx:pt>
          <cx:pt idx="13612">3.5</cx:pt>
          <cx:pt idx="13613">4.5</cx:pt>
          <cx:pt idx="13614">4</cx:pt>
          <cx:pt idx="13615">4</cx:pt>
          <cx:pt idx="13616">4</cx:pt>
          <cx:pt idx="13617">4</cx:pt>
          <cx:pt idx="13618">4</cx:pt>
          <cx:pt idx="13619">4</cx:pt>
          <cx:pt idx="13620">4.5</cx:pt>
          <cx:pt idx="13621">4</cx:pt>
          <cx:pt idx="13622">4</cx:pt>
          <cx:pt idx="13623">4</cx:pt>
          <cx:pt idx="13624">3.5</cx:pt>
          <cx:pt idx="13625">3.5</cx:pt>
          <cx:pt idx="13626">4.5</cx:pt>
          <cx:pt idx="13627">2.5</cx:pt>
          <cx:pt idx="13628">3.5</cx:pt>
          <cx:pt idx="13629">4</cx:pt>
          <cx:pt idx="13630">3.5</cx:pt>
          <cx:pt idx="13631">3</cx:pt>
          <cx:pt idx="13632">3</cx:pt>
          <cx:pt idx="13633">2.5</cx:pt>
          <cx:pt idx="13634">2.5</cx:pt>
          <cx:pt idx="13635">3.5</cx:pt>
          <cx:pt idx="13636">3.5</cx:pt>
          <cx:pt idx="13637">2</cx:pt>
          <cx:pt idx="13638">3.5</cx:pt>
          <cx:pt idx="13639">3</cx:pt>
          <cx:pt idx="13640">2</cx:pt>
          <cx:pt idx="13641">3.5</cx:pt>
          <cx:pt idx="13642">3</cx:pt>
          <cx:pt idx="13643">2.5</cx:pt>
          <cx:pt idx="13644">3.5</cx:pt>
          <cx:pt idx="13645">3.5</cx:pt>
          <cx:pt idx="13646">3.5</cx:pt>
          <cx:pt idx="13647">1.5</cx:pt>
          <cx:pt idx="13648">4.5</cx:pt>
          <cx:pt idx="13649">3</cx:pt>
          <cx:pt idx="13650">4.5</cx:pt>
          <cx:pt idx="13651">4.5</cx:pt>
          <cx:pt idx="13652">2</cx:pt>
          <cx:pt idx="13653">3.5</cx:pt>
          <cx:pt idx="13654">3</cx:pt>
          <cx:pt idx="13655">2</cx:pt>
          <cx:pt idx="13656">2.5</cx:pt>
          <cx:pt idx="13657">2</cx:pt>
          <cx:pt idx="13658">3</cx:pt>
          <cx:pt idx="13659">2</cx:pt>
          <cx:pt idx="13660">2.5</cx:pt>
          <cx:pt idx="13661">2</cx:pt>
          <cx:pt idx="13662">2</cx:pt>
          <cx:pt idx="13663">4</cx:pt>
          <cx:pt idx="13664">4</cx:pt>
          <cx:pt idx="13665">4</cx:pt>
          <cx:pt idx="13666">3.5</cx:pt>
          <cx:pt idx="13667">4</cx:pt>
          <cx:pt idx="13668">4</cx:pt>
          <cx:pt idx="13669">4.5</cx:pt>
          <cx:pt idx="13670">4</cx:pt>
          <cx:pt idx="13671">3.5</cx:pt>
          <cx:pt idx="13672">2.5</cx:pt>
          <cx:pt idx="13673">3</cx:pt>
          <cx:pt idx="13674">2.5</cx:pt>
          <cx:pt idx="13675">3.5</cx:pt>
          <cx:pt idx="13676">3</cx:pt>
          <cx:pt idx="13677">3.5</cx:pt>
          <cx:pt idx="13678">2.5</cx:pt>
          <cx:pt idx="13679">4</cx:pt>
          <cx:pt idx="13680">2</cx:pt>
          <cx:pt idx="13681">3</cx:pt>
          <cx:pt idx="13682">3.5</cx:pt>
          <cx:pt idx="13683">2.5</cx:pt>
          <cx:pt idx="13684">3.5</cx:pt>
          <cx:pt idx="13685">3</cx:pt>
          <cx:pt idx="13686">4</cx:pt>
          <cx:pt idx="13687">4</cx:pt>
          <cx:pt idx="13688">3.5</cx:pt>
          <cx:pt idx="13689">3.5</cx:pt>
          <cx:pt idx="13690">3.5</cx:pt>
          <cx:pt idx="13691">3</cx:pt>
          <cx:pt idx="13692">1</cx:pt>
          <cx:pt idx="13693">4.5</cx:pt>
          <cx:pt idx="13694">3</cx:pt>
          <cx:pt idx="13695">3</cx:pt>
          <cx:pt idx="13696">3</cx:pt>
          <cx:pt idx="13697">2.5</cx:pt>
          <cx:pt idx="13698">2.5</cx:pt>
          <cx:pt idx="13699">3.5</cx:pt>
          <cx:pt idx="13700">3</cx:pt>
          <cx:pt idx="13701">3.5</cx:pt>
          <cx:pt idx="13702">4</cx:pt>
          <cx:pt idx="13703">3</cx:pt>
          <cx:pt idx="13704">2</cx:pt>
          <cx:pt idx="13705">3.5</cx:pt>
          <cx:pt idx="13706">3</cx:pt>
          <cx:pt idx="13707">3.5</cx:pt>
          <cx:pt idx="13708">3</cx:pt>
          <cx:pt idx="13709">3</cx:pt>
          <cx:pt idx="13710">3.5</cx:pt>
          <cx:pt idx="13711">4</cx:pt>
          <cx:pt idx="13712">2</cx:pt>
          <cx:pt idx="13713">5</cx:pt>
          <cx:pt idx="13714">3.5</cx:pt>
          <cx:pt idx="13715">3.5</cx:pt>
          <cx:pt idx="13716">2.5</cx:pt>
          <cx:pt idx="13717">2.5</cx:pt>
          <cx:pt idx="13718">3.5</cx:pt>
          <cx:pt idx="13719">3</cx:pt>
          <cx:pt idx="13720">3.5</cx:pt>
          <cx:pt idx="13721">3.5</cx:pt>
          <cx:pt idx="13722">3.5</cx:pt>
          <cx:pt idx="13723">2.5</cx:pt>
          <cx:pt idx="13724">3</cx:pt>
          <cx:pt idx="13725">3.5</cx:pt>
          <cx:pt idx="13726">2.5</cx:pt>
          <cx:pt idx="13727">1.5</cx:pt>
          <cx:pt idx="13728">2</cx:pt>
          <cx:pt idx="13729">2.5</cx:pt>
          <cx:pt idx="13730">3</cx:pt>
          <cx:pt idx="13731">4</cx:pt>
          <cx:pt idx="13732">2.5</cx:pt>
          <cx:pt idx="13733">2.5</cx:pt>
          <cx:pt idx="13734">3.5</cx:pt>
          <cx:pt idx="13735">3.5</cx:pt>
          <cx:pt idx="13736">4.5</cx:pt>
          <cx:pt idx="13737">4.5</cx:pt>
          <cx:pt idx="13738">4.5</cx:pt>
          <cx:pt idx="13739">4</cx:pt>
          <cx:pt idx="13740">4</cx:pt>
          <cx:pt idx="13741">4</cx:pt>
          <cx:pt idx="13742">4</cx:pt>
          <cx:pt idx="13743">4.5</cx:pt>
          <cx:pt idx="13744">3.5</cx:pt>
          <cx:pt idx="13745">5</cx:pt>
          <cx:pt idx="13746">4.5</cx:pt>
          <cx:pt idx="13747">5</cx:pt>
          <cx:pt idx="13748">4</cx:pt>
          <cx:pt idx="13749">4</cx:pt>
          <cx:pt idx="13750">3</cx:pt>
          <cx:pt idx="13751">3.5</cx:pt>
          <cx:pt idx="13752">4</cx:pt>
          <cx:pt idx="13753">5</cx:pt>
          <cx:pt idx="13754">4</cx:pt>
          <cx:pt idx="13755">2.5</cx:pt>
          <cx:pt idx="13756">3.5</cx:pt>
          <cx:pt idx="13757">3.5</cx:pt>
          <cx:pt idx="13758">2.5</cx:pt>
          <cx:pt idx="13759">2.5</cx:pt>
          <cx:pt idx="13760">1.5</cx:pt>
          <cx:pt idx="13761">2</cx:pt>
          <cx:pt idx="13762">4</cx:pt>
          <cx:pt idx="13763">3.5</cx:pt>
          <cx:pt idx="13764">4.5</cx:pt>
          <cx:pt idx="13765">4</cx:pt>
          <cx:pt idx="13766">4.5</cx:pt>
          <cx:pt idx="13767">4</cx:pt>
          <cx:pt idx="13768">4</cx:pt>
          <cx:pt idx="13769">4.5</cx:pt>
          <cx:pt idx="13770">3</cx:pt>
          <cx:pt idx="13771">2.5</cx:pt>
          <cx:pt idx="13772">4.5</cx:pt>
          <cx:pt idx="13773">2.5</cx:pt>
          <cx:pt idx="13774">3</cx:pt>
          <cx:pt idx="13775">3.5</cx:pt>
          <cx:pt idx="13776">3.5</cx:pt>
          <cx:pt idx="13777">3.5</cx:pt>
          <cx:pt idx="13778">3</cx:pt>
          <cx:pt idx="13779">3</cx:pt>
          <cx:pt idx="13780">3.5</cx:pt>
          <cx:pt idx="13781">4</cx:pt>
          <cx:pt idx="13782">4</cx:pt>
          <cx:pt idx="13783">1</cx:pt>
          <cx:pt idx="13784">4.5</cx:pt>
          <cx:pt idx="13785">3.5</cx:pt>
          <cx:pt idx="13786">4.5</cx:pt>
          <cx:pt idx="13787">3</cx:pt>
          <cx:pt idx="13788">5</cx:pt>
          <cx:pt idx="13789">4</cx:pt>
          <cx:pt idx="13790">3</cx:pt>
          <cx:pt idx="13791">4</cx:pt>
          <cx:pt idx="13792">3.5</cx:pt>
          <cx:pt idx="13793">3.5</cx:pt>
          <cx:pt idx="13794">5</cx:pt>
          <cx:pt idx="13795">2.5</cx:pt>
          <cx:pt idx="13796">2.5</cx:pt>
          <cx:pt idx="13797">3.5</cx:pt>
          <cx:pt idx="13798">3.5</cx:pt>
          <cx:pt idx="13799">2.5</cx:pt>
          <cx:pt idx="13800">1.5</cx:pt>
          <cx:pt idx="13801">2</cx:pt>
          <cx:pt idx="13802">4</cx:pt>
          <cx:pt idx="13803">3.5</cx:pt>
          <cx:pt idx="13804">4.5</cx:pt>
          <cx:pt idx="13805">2</cx:pt>
          <cx:pt idx="13806">2.5</cx:pt>
          <cx:pt idx="13807">3.5</cx:pt>
          <cx:pt idx="13808">3.5</cx:pt>
          <cx:pt idx="13809">3</cx:pt>
          <cx:pt idx="13810">1.5</cx:pt>
          <cx:pt idx="13811">4.5</cx:pt>
          <cx:pt idx="13812">2.5</cx:pt>
          <cx:pt idx="13813">2.5</cx:pt>
          <cx:pt idx="13814">3</cx:pt>
          <cx:pt idx="13815">3</cx:pt>
          <cx:pt idx="13816">3</cx:pt>
          <cx:pt idx="13817">3</cx:pt>
          <cx:pt idx="13818">3</cx:pt>
          <cx:pt idx="13819">2</cx:pt>
          <cx:pt idx="13820">3</cx:pt>
          <cx:pt idx="13821">3</cx:pt>
          <cx:pt idx="13822">2</cx:pt>
          <cx:pt idx="13823">2</cx:pt>
          <cx:pt idx="13824">2.5</cx:pt>
          <cx:pt idx="13825">2</cx:pt>
          <cx:pt idx="13826">3</cx:pt>
          <cx:pt idx="13827">3.5</cx:pt>
          <cx:pt idx="13828">4.5</cx:pt>
          <cx:pt idx="13829">4</cx:pt>
          <cx:pt idx="13830">4</cx:pt>
          <cx:pt idx="13831">4</cx:pt>
          <cx:pt idx="13832">3.5</cx:pt>
          <cx:pt idx="13833">4</cx:pt>
          <cx:pt idx="13834">4</cx:pt>
          <cx:pt idx="13835">4.5</cx:pt>
          <cx:pt idx="13836">4</cx:pt>
          <cx:pt idx="13837">3.5</cx:pt>
          <cx:pt idx="13838">4.5</cx:pt>
          <cx:pt idx="13839">4</cx:pt>
          <cx:pt idx="13840">4</cx:pt>
          <cx:pt idx="13841">4</cx:pt>
          <cx:pt idx="13842">4.5</cx:pt>
          <cx:pt idx="13843">4</cx:pt>
          <cx:pt idx="13844">4</cx:pt>
          <cx:pt idx="13845">4.5</cx:pt>
          <cx:pt idx="13846">3.5</cx:pt>
          <cx:pt idx="13847">4</cx:pt>
          <cx:pt idx="13848">3.5</cx:pt>
          <cx:pt idx="13849">4</cx:pt>
          <cx:pt idx="13850">4</cx:pt>
          <cx:pt idx="13851">4</cx:pt>
          <cx:pt idx="13852">3</cx:pt>
          <cx:pt idx="13853">4.5</cx:pt>
          <cx:pt idx="13854">3.5</cx:pt>
          <cx:pt idx="13855">4</cx:pt>
          <cx:pt idx="13856">4</cx:pt>
          <cx:pt idx="13857">4</cx:pt>
          <cx:pt idx="13858">3.5</cx:pt>
          <cx:pt idx="13859">3.5</cx:pt>
          <cx:pt idx="13860">4</cx:pt>
          <cx:pt idx="13861">4</cx:pt>
          <cx:pt idx="13862">3.5</cx:pt>
          <cx:pt idx="13863">3.5</cx:pt>
          <cx:pt idx="13864">3.5</cx:pt>
          <cx:pt idx="13865">3.5</cx:pt>
          <cx:pt idx="13866">3.5</cx:pt>
          <cx:pt idx="13867">3.5</cx:pt>
          <cx:pt idx="13868">4</cx:pt>
          <cx:pt idx="13869">4.5</cx:pt>
          <cx:pt idx="13870">4.5</cx:pt>
          <cx:pt idx="13871">3.5</cx:pt>
          <cx:pt idx="13872">4</cx:pt>
          <cx:pt idx="13873">3</cx:pt>
          <cx:pt idx="13874">3</cx:pt>
          <cx:pt idx="13875">4.5</cx:pt>
          <cx:pt idx="13876">3.5</cx:pt>
          <cx:pt idx="13877">3.5</cx:pt>
          <cx:pt idx="13878">3.5</cx:pt>
          <cx:pt idx="13879">3.5</cx:pt>
          <cx:pt idx="13880">3.5</cx:pt>
          <cx:pt idx="13881">3.5</cx:pt>
          <cx:pt idx="13882">2.5</cx:pt>
          <cx:pt idx="13883">4</cx:pt>
          <cx:pt idx="13884">3</cx:pt>
          <cx:pt idx="13885">3.5</cx:pt>
          <cx:pt idx="13886">3.5</cx:pt>
          <cx:pt idx="13887">4.5</cx:pt>
          <cx:pt idx="13888">2.5</cx:pt>
          <cx:pt idx="13889">3.5</cx:pt>
          <cx:pt idx="13890">3.5</cx:pt>
          <cx:pt idx="13891">2</cx:pt>
          <cx:pt idx="13892">3</cx:pt>
          <cx:pt idx="13893">3</cx:pt>
          <cx:pt idx="13894">2</cx:pt>
          <cx:pt idx="13895">2.5</cx:pt>
          <cx:pt idx="13896">4</cx:pt>
          <cx:pt idx="13897">2</cx:pt>
          <cx:pt idx="13898">4</cx:pt>
          <cx:pt idx="13899">3.5</cx:pt>
          <cx:pt idx="13900">3.5</cx:pt>
          <cx:pt idx="13901">2</cx:pt>
          <cx:pt idx="13902">2</cx:pt>
          <cx:pt idx="13903">3.5</cx:pt>
          <cx:pt idx="13904">2.5</cx:pt>
          <cx:pt idx="13905">3</cx:pt>
          <cx:pt idx="13906">4</cx:pt>
          <cx:pt idx="13907">1.5</cx:pt>
          <cx:pt idx="13908">3.5</cx:pt>
          <cx:pt idx="13909">2.5</cx:pt>
          <cx:pt idx="13910">3</cx:pt>
          <cx:pt idx="13911">3</cx:pt>
          <cx:pt idx="13912">2.5</cx:pt>
          <cx:pt idx="13913">3.5</cx:pt>
          <cx:pt idx="13914">2.5</cx:pt>
          <cx:pt idx="13915">3</cx:pt>
          <cx:pt idx="13916">4.5</cx:pt>
          <cx:pt idx="13917">4</cx:pt>
          <cx:pt idx="13918">2.5</cx:pt>
          <cx:pt idx="13919">1.5</cx:pt>
          <cx:pt idx="13920">2</cx:pt>
          <cx:pt idx="13921">3.5</cx:pt>
          <cx:pt idx="13922">4</cx:pt>
          <cx:pt idx="13923">4.5</cx:pt>
          <cx:pt idx="13924">4</cx:pt>
          <cx:pt idx="13925">3.5</cx:pt>
          <cx:pt idx="13926">3.5</cx:pt>
          <cx:pt idx="13927">3.5</cx:pt>
          <cx:pt idx="13928">3.5</cx:pt>
          <cx:pt idx="13929">1.5</cx:pt>
          <cx:pt idx="13930">3</cx:pt>
          <cx:pt idx="13931">2</cx:pt>
          <cx:pt idx="13932">3</cx:pt>
          <cx:pt idx="13933">3</cx:pt>
          <cx:pt idx="13934">3</cx:pt>
          <cx:pt idx="13935">3.5</cx:pt>
          <cx:pt idx="13936">4</cx:pt>
          <cx:pt idx="13937">5</cx:pt>
          <cx:pt idx="13938">3</cx:pt>
          <cx:pt idx="13939">2</cx:pt>
          <cx:pt idx="13940">3</cx:pt>
          <cx:pt idx="13941">4.5</cx:pt>
          <cx:pt idx="13942">3</cx:pt>
          <cx:pt idx="13943">3</cx:pt>
          <cx:pt idx="13944">3.5</cx:pt>
          <cx:pt idx="13945">2</cx:pt>
          <cx:pt idx="13946">2</cx:pt>
          <cx:pt idx="13947">3</cx:pt>
          <cx:pt idx="13948">3</cx:pt>
          <cx:pt idx="13949">1</cx:pt>
          <cx:pt idx="13950">3</cx:pt>
          <cx:pt idx="13951">2.5</cx:pt>
          <cx:pt idx="13952">3</cx:pt>
          <cx:pt idx="13953">2.5</cx:pt>
          <cx:pt idx="13954">4</cx:pt>
          <cx:pt idx="13955">2.5</cx:pt>
          <cx:pt idx="13956">3.5</cx:pt>
          <cx:pt idx="13957">4</cx:pt>
          <cx:pt idx="13958">3</cx:pt>
          <cx:pt idx="13959">3.5</cx:pt>
          <cx:pt idx="13960">4.5</cx:pt>
          <cx:pt idx="13961">3</cx:pt>
          <cx:pt idx="13962">4.5</cx:pt>
          <cx:pt idx="13963">4</cx:pt>
          <cx:pt idx="13964">4.5</cx:pt>
          <cx:pt idx="13965">3</cx:pt>
          <cx:pt idx="13966">4</cx:pt>
          <cx:pt idx="13967">4.5</cx:pt>
          <cx:pt idx="13968">4</cx:pt>
          <cx:pt idx="13969">3</cx:pt>
          <cx:pt idx="13970">4</cx:pt>
          <cx:pt idx="13971">4</cx:pt>
          <cx:pt idx="13972">4</cx:pt>
          <cx:pt idx="13973">4</cx:pt>
          <cx:pt idx="13974">4</cx:pt>
          <cx:pt idx="13975">3</cx:pt>
          <cx:pt idx="13976">2.5</cx:pt>
          <cx:pt idx="13977">2.5</cx:pt>
          <cx:pt idx="13978">2.5</cx:pt>
          <cx:pt idx="13979">2.5</cx:pt>
          <cx:pt idx="13980">3</cx:pt>
          <cx:pt idx="13981">4.5</cx:pt>
          <cx:pt idx="13982">2.5</cx:pt>
          <cx:pt idx="13983">3</cx:pt>
          <cx:pt idx="13984">2.5</cx:pt>
          <cx:pt idx="13985">3.5</cx:pt>
          <cx:pt idx="13986">3</cx:pt>
          <cx:pt idx="13987">3.5</cx:pt>
          <cx:pt idx="13988">1.5</cx:pt>
          <cx:pt idx="13989">3.5</cx:pt>
          <cx:pt idx="13990">5</cx:pt>
          <cx:pt idx="13991">3.5</cx:pt>
          <cx:pt idx="13992">3.5</cx:pt>
          <cx:pt idx="13993">4</cx:pt>
          <cx:pt idx="13994">3.5</cx:pt>
          <cx:pt idx="13995">3</cx:pt>
          <cx:pt idx="13996">3.5</cx:pt>
          <cx:pt idx="13997">3</cx:pt>
          <cx:pt idx="13998">2.5</cx:pt>
          <cx:pt idx="13999">2</cx:pt>
          <cx:pt idx="14000">3.5</cx:pt>
          <cx:pt idx="14001">2</cx:pt>
          <cx:pt idx="14002">3.5</cx:pt>
          <cx:pt idx="14003">3</cx:pt>
          <cx:pt idx="14004">3.5</cx:pt>
          <cx:pt idx="14005">2.5</cx:pt>
          <cx:pt idx="14006">2.5</cx:pt>
          <cx:pt idx="14007">3</cx:pt>
          <cx:pt idx="14008">2.5</cx:pt>
          <cx:pt idx="14009">2.5</cx:pt>
          <cx:pt idx="14010">2.5</cx:pt>
          <cx:pt idx="14011">2.5</cx:pt>
          <cx:pt idx="14012">2</cx:pt>
          <cx:pt idx="14013">4</cx:pt>
          <cx:pt idx="14014">2.5</cx:pt>
          <cx:pt idx="14015">3</cx:pt>
          <cx:pt idx="14016">4</cx:pt>
          <cx:pt idx="14017">3.5</cx:pt>
          <cx:pt idx="14018">4.5</cx:pt>
          <cx:pt idx="14019">3</cx:pt>
          <cx:pt idx="14020">4</cx:pt>
          <cx:pt idx="14021">4.5</cx:pt>
          <cx:pt idx="14022">3</cx:pt>
          <cx:pt idx="14023">4</cx:pt>
          <cx:pt idx="14024">4</cx:pt>
          <cx:pt idx="14025">4</cx:pt>
          <cx:pt idx="14026">4</cx:pt>
          <cx:pt idx="14027">3</cx:pt>
          <cx:pt idx="14028">2.5</cx:pt>
          <cx:pt idx="14029">2</cx:pt>
          <cx:pt idx="14030">2.5</cx:pt>
          <cx:pt idx="14031">2.5</cx:pt>
          <cx:pt idx="14032">4.5</cx:pt>
          <cx:pt idx="14033">3.5</cx:pt>
          <cx:pt idx="14034">2.5</cx:pt>
          <cx:pt idx="14035">3</cx:pt>
          <cx:pt idx="14036">3</cx:pt>
          <cx:pt idx="14037">3.5</cx:pt>
          <cx:pt idx="14038">1.5</cx:pt>
          <cx:pt idx="14039">3.5</cx:pt>
          <cx:pt idx="14040">5</cx:pt>
          <cx:pt idx="14041">1</cx:pt>
          <cx:pt idx="14042">3.5</cx:pt>
          <cx:pt idx="14043">4</cx:pt>
          <cx:pt idx="14044">3.5</cx:pt>
          <cx:pt idx="14045">3</cx:pt>
          <cx:pt idx="14046">3.5</cx:pt>
          <cx:pt idx="14047">2.5</cx:pt>
          <cx:pt idx="14048">4</cx:pt>
          <cx:pt idx="14049">4</cx:pt>
          <cx:pt idx="14050">4</cx:pt>
          <cx:pt idx="14051">4</cx:pt>
          <cx:pt idx="14052">4</cx:pt>
          <cx:pt idx="14053">4</cx:pt>
          <cx:pt idx="14054">4</cx:pt>
          <cx:pt idx="14055">4</cx:pt>
          <cx:pt idx="14056">4</cx:pt>
          <cx:pt idx="14057">3.5</cx:pt>
          <cx:pt idx="14058">3.5</cx:pt>
          <cx:pt idx="14059">4</cx:pt>
          <cx:pt idx="14060">3.5</cx:pt>
          <cx:pt idx="14061">4.5</cx:pt>
          <cx:pt idx="14062">3.5</cx:pt>
          <cx:pt idx="14063">4</cx:pt>
          <cx:pt idx="14064">3.5</cx:pt>
          <cx:pt idx="14065">4</cx:pt>
          <cx:pt idx="14066">3.5</cx:pt>
          <cx:pt idx="14067">3.5</cx:pt>
          <cx:pt idx="14068">4</cx:pt>
          <cx:pt idx="14069">3.5</cx:pt>
          <cx:pt idx="14070">2.5</cx:pt>
          <cx:pt idx="14071">2.5</cx:pt>
          <cx:pt idx="14072">3</cx:pt>
          <cx:pt idx="14073">3</cx:pt>
          <cx:pt idx="14074">3</cx:pt>
          <cx:pt idx="14075">3.5</cx:pt>
          <cx:pt idx="14076">3.5</cx:pt>
          <cx:pt idx="14077">3</cx:pt>
          <cx:pt idx="14078">3</cx:pt>
          <cx:pt idx="14079">3.5</cx:pt>
          <cx:pt idx="14080">4</cx:pt>
          <cx:pt idx="14081">4</cx:pt>
          <cx:pt idx="14082">3.5</cx:pt>
          <cx:pt idx="14083">3.5</cx:pt>
          <cx:pt idx="14084">3.5</cx:pt>
          <cx:pt idx="14085">3.5</cx:pt>
          <cx:pt idx="14086">3.5</cx:pt>
          <cx:pt idx="14087">3</cx:pt>
          <cx:pt idx="14088">4.5</cx:pt>
          <cx:pt idx="14089">3</cx:pt>
          <cx:pt idx="14090">3</cx:pt>
          <cx:pt idx="14091">4</cx:pt>
          <cx:pt idx="14092">3.5</cx:pt>
          <cx:pt idx="14093">3</cx:pt>
          <cx:pt idx="14094">3.5</cx:pt>
          <cx:pt idx="14095">3</cx:pt>
          <cx:pt idx="14096">4</cx:pt>
          <cx:pt idx="14097">4</cx:pt>
          <cx:pt idx="14098">4</cx:pt>
          <cx:pt idx="14099">4</cx:pt>
          <cx:pt idx="14100">4</cx:pt>
          <cx:pt idx="14101">3.5</cx:pt>
          <cx:pt idx="14102">3.5</cx:pt>
          <cx:pt idx="14103">4</cx:pt>
          <cx:pt idx="14104">3.5</cx:pt>
          <cx:pt idx="14105">4.5</cx:pt>
          <cx:pt idx="14106">3.5</cx:pt>
          <cx:pt idx="14107">4</cx:pt>
          <cx:pt idx="14108">3.5</cx:pt>
          <cx:pt idx="14109">4</cx:pt>
          <cx:pt idx="14110">3.5</cx:pt>
          <cx:pt idx="14111">3</cx:pt>
          <cx:pt idx="14112">3</cx:pt>
          <cx:pt idx="14113">3</cx:pt>
          <cx:pt idx="14114">3.5</cx:pt>
          <cx:pt idx="14115">3</cx:pt>
          <cx:pt idx="14116">3.5</cx:pt>
          <cx:pt idx="14117">3.5</cx:pt>
          <cx:pt idx="14118">3.5</cx:pt>
          <cx:pt idx="14119">3.5</cx:pt>
          <cx:pt idx="14120">3</cx:pt>
          <cx:pt idx="14121">3.5</cx:pt>
          <cx:pt idx="14122">4.5</cx:pt>
          <cx:pt idx="14123">4</cx:pt>
          <cx:pt idx="14124">4</cx:pt>
          <cx:pt idx="14125">4.5</cx:pt>
          <cx:pt idx="14126">4</cx:pt>
          <cx:pt idx="14127">4</cx:pt>
          <cx:pt idx="14128">4</cx:pt>
          <cx:pt idx="14129">4</cx:pt>
          <cx:pt idx="14130">4.5</cx:pt>
          <cx:pt idx="14131">4</cx:pt>
          <cx:pt idx="14132">4.5</cx:pt>
          <cx:pt idx="14133">4</cx:pt>
          <cx:pt idx="14134">4.5</cx:pt>
          <cx:pt idx="14135">4</cx:pt>
          <cx:pt idx="14136">4.5</cx:pt>
          <cx:pt idx="14137">4</cx:pt>
          <cx:pt idx="14138">4</cx:pt>
          <cx:pt idx="14139">4.5</cx:pt>
          <cx:pt idx="14140">4.5</cx:pt>
          <cx:pt idx="14141">4</cx:pt>
          <cx:pt idx="14142">4</cx:pt>
          <cx:pt idx="14143">4</cx:pt>
          <cx:pt idx="14144">4.5</cx:pt>
          <cx:pt idx="14145">4</cx:pt>
          <cx:pt idx="14146">4.5</cx:pt>
          <cx:pt idx="14147">3.5</cx:pt>
          <cx:pt idx="14148">4</cx:pt>
          <cx:pt idx="14149">3.5</cx:pt>
          <cx:pt idx="14150">4.5</cx:pt>
          <cx:pt idx="14151">4</cx:pt>
          <cx:pt idx="14152">4.5</cx:pt>
          <cx:pt idx="14153">4</cx:pt>
          <cx:pt idx="14154">4</cx:pt>
          <cx:pt idx="14155">3.5</cx:pt>
          <cx:pt idx="14156">3.5</cx:pt>
          <cx:pt idx="14157">4</cx:pt>
          <cx:pt idx="14158">3.5</cx:pt>
          <cx:pt idx="14159">3.5</cx:pt>
          <cx:pt idx="14160">5</cx:pt>
          <cx:pt idx="14161">4.5</cx:pt>
          <cx:pt idx="14162">3</cx:pt>
          <cx:pt idx="14163">3</cx:pt>
          <cx:pt idx="14164">3.5</cx:pt>
          <cx:pt idx="14165">3</cx:pt>
          <cx:pt idx="14166">4</cx:pt>
          <cx:pt idx="14167">3</cx:pt>
          <cx:pt idx="14168">2.5</cx:pt>
          <cx:pt idx="14169">4.5</cx:pt>
          <cx:pt idx="14170">2</cx:pt>
          <cx:pt idx="14171">3</cx:pt>
          <cx:pt idx="14172">3</cx:pt>
          <cx:pt idx="14173">4.5</cx:pt>
          <cx:pt idx="14174">4</cx:pt>
          <cx:pt idx="14175">4</cx:pt>
          <cx:pt idx="14176">4.5</cx:pt>
          <cx:pt idx="14177">5</cx:pt>
          <cx:pt idx="14178">4.5</cx:pt>
          <cx:pt idx="14179">4</cx:pt>
          <cx:pt idx="14180">3.5</cx:pt>
          <cx:pt idx="14181">3.5</cx:pt>
          <cx:pt idx="14182">4</cx:pt>
          <cx:pt idx="14183">3.5</cx:pt>
          <cx:pt idx="14184">3.5</cx:pt>
          <cx:pt idx="14185">2.5</cx:pt>
          <cx:pt idx="14186">3.5</cx:pt>
          <cx:pt idx="14187">4</cx:pt>
          <cx:pt idx="14188">2</cx:pt>
          <cx:pt idx="14189">3.5</cx:pt>
          <cx:pt idx="14190">3</cx:pt>
          <cx:pt idx="14191">2.5</cx:pt>
          <cx:pt idx="14192">3.5</cx:pt>
          <cx:pt idx="14193">3</cx:pt>
          <cx:pt idx="14194">4</cx:pt>
          <cx:pt idx="14195">3.5</cx:pt>
          <cx:pt idx="14196">4.5</cx:pt>
          <cx:pt idx="14197">3</cx:pt>
          <cx:pt idx="14198">3</cx:pt>
          <cx:pt idx="14199">3.5</cx:pt>
          <cx:pt idx="14200">4</cx:pt>
          <cx:pt idx="14201">4.5</cx:pt>
          <cx:pt idx="14202">4.5</cx:pt>
          <cx:pt idx="14203">4</cx:pt>
          <cx:pt idx="14204">4</cx:pt>
          <cx:pt idx="14205">4</cx:pt>
          <cx:pt idx="14206">4</cx:pt>
          <cx:pt idx="14207">4</cx:pt>
          <cx:pt idx="14208">4</cx:pt>
          <cx:pt idx="14209">4</cx:pt>
          <cx:pt idx="14210">4</cx:pt>
          <cx:pt idx="14211">5</cx:pt>
          <cx:pt idx="14212">1.5</cx:pt>
          <cx:pt idx="14213">4</cx:pt>
          <cx:pt idx="14214">3.5</cx:pt>
          <cx:pt idx="14215">4</cx:pt>
          <cx:pt idx="14216">3.5</cx:pt>
          <cx:pt idx="14217">1.5</cx:pt>
          <cx:pt idx="14218">3</cx:pt>
          <cx:pt idx="14219">3</cx:pt>
          <cx:pt idx="14220">3</cx:pt>
          <cx:pt idx="14221">4</cx:pt>
          <cx:pt idx="14222">3</cx:pt>
          <cx:pt idx="14223">3</cx:pt>
          <cx:pt idx="14224">3</cx:pt>
          <cx:pt idx="14225">2.5</cx:pt>
          <cx:pt idx="14226">4.5</cx:pt>
          <cx:pt idx="14227">3.5</cx:pt>
          <cx:pt idx="14228">4</cx:pt>
          <cx:pt idx="14229">4.5</cx:pt>
          <cx:pt idx="14230">4</cx:pt>
          <cx:pt idx="14231">4</cx:pt>
          <cx:pt idx="14232">4.5</cx:pt>
          <cx:pt idx="14233">4</cx:pt>
          <cx:pt idx="14234">4</cx:pt>
          <cx:pt idx="14235">4.5</cx:pt>
          <cx:pt idx="14236">4</cx:pt>
          <cx:pt idx="14237">4</cx:pt>
          <cx:pt idx="14238">4.5</cx:pt>
          <cx:pt idx="14239">4</cx:pt>
          <cx:pt idx="14240">4</cx:pt>
          <cx:pt idx="14241">4.5</cx:pt>
          <cx:pt idx="14242">4</cx:pt>
          <cx:pt idx="14243">4.5</cx:pt>
          <cx:pt idx="14244">3.5</cx:pt>
          <cx:pt idx="14245">4</cx:pt>
          <cx:pt idx="14246">3.5</cx:pt>
          <cx:pt idx="14247">4.5</cx:pt>
          <cx:pt idx="14248">4</cx:pt>
          <cx:pt idx="14249">3.5</cx:pt>
          <cx:pt idx="14250">4</cx:pt>
          <cx:pt idx="14251">3.5</cx:pt>
          <cx:pt idx="14252">5</cx:pt>
          <cx:pt idx="14253">3</cx:pt>
          <cx:pt idx="14254">3.5</cx:pt>
          <cx:pt idx="14255">3</cx:pt>
          <cx:pt idx="14256">4</cx:pt>
          <cx:pt idx="14257">3</cx:pt>
          <cx:pt idx="14258">4.5</cx:pt>
          <cx:pt idx="14259">3</cx:pt>
          <cx:pt idx="14260">4.5</cx:pt>
          <cx:pt idx="14261">4.5</cx:pt>
          <cx:pt idx="14262">3.5</cx:pt>
          <cx:pt idx="14263">4</cx:pt>
          <cx:pt idx="14264">4</cx:pt>
          <cx:pt idx="14265">2</cx:pt>
          <cx:pt idx="14266">3.5</cx:pt>
          <cx:pt idx="14267">2.5</cx:pt>
          <cx:pt idx="14268">3</cx:pt>
          <cx:pt idx="14269">4</cx:pt>
          <cx:pt idx="14270">3.5</cx:pt>
          <cx:pt idx="14271">4.5</cx:pt>
          <cx:pt idx="14272">4.5</cx:pt>
          <cx:pt idx="14273">4.5</cx:pt>
          <cx:pt idx="14274">4</cx:pt>
          <cx:pt idx="14275">4.5</cx:pt>
          <cx:pt idx="14276">4</cx:pt>
          <cx:pt idx="14277">4.5</cx:pt>
          <cx:pt idx="14278">4</cx:pt>
          <cx:pt idx="14279">4</cx:pt>
          <cx:pt idx="14280">4</cx:pt>
          <cx:pt idx="14281">4</cx:pt>
          <cx:pt idx="14282">4</cx:pt>
          <cx:pt idx="14283">4</cx:pt>
          <cx:pt idx="14284">3</cx:pt>
          <cx:pt idx="14285">4</cx:pt>
          <cx:pt idx="14286">4</cx:pt>
          <cx:pt idx="14287">4</cx:pt>
          <cx:pt idx="14288">4</cx:pt>
          <cx:pt idx="14289">4</cx:pt>
          <cx:pt idx="14290">4.5</cx:pt>
          <cx:pt idx="14291">4.5</cx:pt>
          <cx:pt idx="14292">3.5</cx:pt>
          <cx:pt idx="14293">4</cx:pt>
          <cx:pt idx="14294">5</cx:pt>
          <cx:pt idx="14295">3.5</cx:pt>
          <cx:pt idx="14296">4</cx:pt>
          <cx:pt idx="14297">5</cx:pt>
          <cx:pt idx="14298">3.5</cx:pt>
          <cx:pt idx="14299">4.5</cx:pt>
          <cx:pt idx="14300">4</cx:pt>
          <cx:pt idx="14301">4.5</cx:pt>
          <cx:pt idx="14302">4</cx:pt>
          <cx:pt idx="14303">4</cx:pt>
          <cx:pt idx="14304">3.5</cx:pt>
          <cx:pt idx="14305">3.5</cx:pt>
          <cx:pt idx="14306">3.5</cx:pt>
          <cx:pt idx="14307">3</cx:pt>
          <cx:pt idx="14308">3.5</cx:pt>
          <cx:pt idx="14309">4</cx:pt>
          <cx:pt idx="14310">3.5</cx:pt>
          <cx:pt idx="14311">3.5</cx:pt>
          <cx:pt idx="14312">4.5</cx:pt>
          <cx:pt idx="14313">4</cx:pt>
          <cx:pt idx="14314">4</cx:pt>
          <cx:pt idx="14315">4</cx:pt>
          <cx:pt idx="14316">4</cx:pt>
          <cx:pt idx="14317">4</cx:pt>
          <cx:pt idx="14318">3</cx:pt>
          <cx:pt idx="14319">4.5</cx:pt>
          <cx:pt idx="14320">4</cx:pt>
          <cx:pt idx="14321">5</cx:pt>
          <cx:pt idx="14322">4</cx:pt>
          <cx:pt idx="14323">5</cx:pt>
          <cx:pt idx="14324">5</cx:pt>
          <cx:pt idx="14325">5</cx:pt>
          <cx:pt idx="14326">4.5</cx:pt>
          <cx:pt idx="14327">4.5</cx:pt>
          <cx:pt idx="14328">4.5</cx:pt>
          <cx:pt idx="14329">4</cx:pt>
          <cx:pt idx="14330">4</cx:pt>
          <cx:pt idx="14331">4</cx:pt>
          <cx:pt idx="14332">4</cx:pt>
          <cx:pt idx="14333">4</cx:pt>
          <cx:pt idx="14334">4</cx:pt>
          <cx:pt idx="14335">4</cx:pt>
          <cx:pt idx="14336">4</cx:pt>
          <cx:pt idx="14337">4</cx:pt>
          <cx:pt idx="14338">4</cx:pt>
          <cx:pt idx="14339">4.5</cx:pt>
          <cx:pt idx="14340">3.5</cx:pt>
          <cx:pt idx="14341">3.5</cx:pt>
          <cx:pt idx="14342">3.5</cx:pt>
          <cx:pt idx="14343">3.5</cx:pt>
          <cx:pt idx="14344">4</cx:pt>
          <cx:pt idx="14345">3</cx:pt>
          <cx:pt idx="14346">3.5</cx:pt>
          <cx:pt idx="14347">2.5</cx:pt>
          <cx:pt idx="14348">4</cx:pt>
          <cx:pt idx="14349">5</cx:pt>
          <cx:pt idx="14350">4</cx:pt>
          <cx:pt idx="14351">4</cx:pt>
          <cx:pt idx="14352">4.5</cx:pt>
          <cx:pt idx="14353">3</cx:pt>
          <cx:pt idx="14354">3.5</cx:pt>
          <cx:pt idx="14355">2.5</cx:pt>
          <cx:pt idx="14356">2</cx:pt>
          <cx:pt idx="14357">3.5</cx:pt>
          <cx:pt idx="14358">5</cx:pt>
          <cx:pt idx="14359">2</cx:pt>
          <cx:pt idx="14360">2</cx:pt>
          <cx:pt idx="14361">2</cx:pt>
          <cx:pt idx="14362">1.5</cx:pt>
          <cx:pt idx="14363">3</cx:pt>
          <cx:pt idx="14364">3</cx:pt>
          <cx:pt idx="14365">3</cx:pt>
          <cx:pt idx="14366">4.5</cx:pt>
          <cx:pt idx="14367">4.5</cx:pt>
          <cx:pt idx="14368">3.5</cx:pt>
          <cx:pt idx="14369">4.5</cx:pt>
          <cx:pt idx="14370">4.5</cx:pt>
          <cx:pt idx="14371">4.5</cx:pt>
          <cx:pt idx="14372">4</cx:pt>
          <cx:pt idx="14373">4</cx:pt>
          <cx:pt idx="14374">4</cx:pt>
          <cx:pt idx="14375">4</cx:pt>
          <cx:pt idx="14376">4.5</cx:pt>
          <cx:pt idx="14377">4</cx:pt>
          <cx:pt idx="14378">4</cx:pt>
          <cx:pt idx="14379">4</cx:pt>
          <cx:pt idx="14380">4</cx:pt>
          <cx:pt idx="14381">3.5</cx:pt>
          <cx:pt idx="14382">4</cx:pt>
          <cx:pt idx="14383">3.5</cx:pt>
          <cx:pt idx="14384">4</cx:pt>
          <cx:pt idx="14385">3.5</cx:pt>
          <cx:pt idx="14386">3.5</cx:pt>
          <cx:pt idx="14387">2.5</cx:pt>
          <cx:pt idx="14388">3.5</cx:pt>
          <cx:pt idx="14389">3.5</cx:pt>
          <cx:pt idx="14390">3.5</cx:pt>
          <cx:pt idx="14391">3.5</cx:pt>
          <cx:pt idx="14392">4.5</cx:pt>
          <cx:pt idx="14393">3</cx:pt>
          <cx:pt idx="14394">3.5</cx:pt>
          <cx:pt idx="14395">4</cx:pt>
          <cx:pt idx="14396">3.5</cx:pt>
          <cx:pt idx="14397">4.5</cx:pt>
          <cx:pt idx="14398">3.5</cx:pt>
          <cx:pt idx="14399">3</cx:pt>
          <cx:pt idx="14400">3.5</cx:pt>
          <cx:pt idx="14401">4.5</cx:pt>
          <cx:pt idx="14402">3.5</cx:pt>
          <cx:pt idx="14403">3.5</cx:pt>
          <cx:pt idx="14404">2.5</cx:pt>
          <cx:pt idx="14405">3.5</cx:pt>
          <cx:pt idx="14406">3.5</cx:pt>
          <cx:pt idx="14407">3.5</cx:pt>
          <cx:pt idx="14408">3.5</cx:pt>
          <cx:pt idx="14409">4</cx:pt>
          <cx:pt idx="14410">2.5</cx:pt>
          <cx:pt idx="14411">2</cx:pt>
          <cx:pt idx="14412">3.5</cx:pt>
          <cx:pt idx="14413">3.5</cx:pt>
          <cx:pt idx="14414">3</cx:pt>
          <cx:pt idx="14415">2.5</cx:pt>
          <cx:pt idx="14416">2.5</cx:pt>
          <cx:pt idx="14417">3.5</cx:pt>
          <cx:pt idx="14418">3</cx:pt>
          <cx:pt idx="14419">2</cx:pt>
          <cx:pt idx="14420">1.5</cx:pt>
          <cx:pt idx="14421">3</cx:pt>
          <cx:pt idx="14422">4</cx:pt>
          <cx:pt idx="14423">3</cx:pt>
          <cx:pt idx="14424">3</cx:pt>
          <cx:pt idx="14425">2.5</cx:pt>
          <cx:pt idx="14426">3</cx:pt>
          <cx:pt idx="14427">2.5</cx:pt>
          <cx:pt idx="14428">3</cx:pt>
          <cx:pt idx="14429">3.5</cx:pt>
          <cx:pt idx="14430">3.5</cx:pt>
          <cx:pt idx="14431">3.5</cx:pt>
          <cx:pt idx="14432">2</cx:pt>
          <cx:pt idx="14433">2.5</cx:pt>
          <cx:pt idx="14434">2</cx:pt>
          <cx:pt idx="14435">2</cx:pt>
          <cx:pt idx="14436">2</cx:pt>
          <cx:pt idx="14437">1.5</cx:pt>
          <cx:pt idx="14438">2</cx:pt>
          <cx:pt idx="14439">1</cx:pt>
          <cx:pt idx="14440">3</cx:pt>
          <cx:pt idx="14441">2</cx:pt>
          <cx:pt idx="14442">3.5</cx:pt>
          <cx:pt idx="14443">4.5</cx:pt>
          <cx:pt idx="14444">4</cx:pt>
          <cx:pt idx="14445">2.5</cx:pt>
          <cx:pt idx="14446">4.5</cx:pt>
          <cx:pt idx="14447">4</cx:pt>
          <cx:pt idx="14448">3.5</cx:pt>
          <cx:pt idx="14449">4</cx:pt>
          <cx:pt idx="14450">3.5</cx:pt>
          <cx:pt idx="14451">3</cx:pt>
          <cx:pt idx="14452">3.5</cx:pt>
          <cx:pt idx="14453">3</cx:pt>
          <cx:pt idx="14454">4</cx:pt>
          <cx:pt idx="14455">3.5</cx:pt>
          <cx:pt idx="14456">4</cx:pt>
          <cx:pt idx="14457">3</cx:pt>
          <cx:pt idx="14458">3</cx:pt>
          <cx:pt idx="14459">2.5</cx:pt>
          <cx:pt idx="14460">3.5</cx:pt>
          <cx:pt idx="14461">2</cx:pt>
          <cx:pt idx="14462">2.5</cx:pt>
          <cx:pt idx="14463">3.5</cx:pt>
          <cx:pt idx="14464">3</cx:pt>
          <cx:pt idx="14465">2.5</cx:pt>
          <cx:pt idx="14466">3.5</cx:pt>
          <cx:pt idx="14467">2</cx:pt>
          <cx:pt idx="14468">2.5</cx:pt>
          <cx:pt idx="14469">4</cx:pt>
          <cx:pt idx="14470">4.5</cx:pt>
          <cx:pt idx="14471">4</cx:pt>
          <cx:pt idx="14472">4</cx:pt>
          <cx:pt idx="14473">4</cx:pt>
          <cx:pt idx="14474">3.5</cx:pt>
          <cx:pt idx="14475">4</cx:pt>
          <cx:pt idx="14476">4</cx:pt>
          <cx:pt idx="14477">4</cx:pt>
          <cx:pt idx="14478">4</cx:pt>
          <cx:pt idx="14479">4</cx:pt>
          <cx:pt idx="14480">4</cx:pt>
          <cx:pt idx="14481">4</cx:pt>
          <cx:pt idx="14482">4</cx:pt>
          <cx:pt idx="14483">4.5</cx:pt>
          <cx:pt idx="14484">3.5</cx:pt>
          <cx:pt idx="14485">4</cx:pt>
          <cx:pt idx="14486">4</cx:pt>
          <cx:pt idx="14487">4.5</cx:pt>
          <cx:pt idx="14488">4</cx:pt>
          <cx:pt idx="14489">3.5</cx:pt>
          <cx:pt idx="14490">3.5</cx:pt>
          <cx:pt idx="14491">3.5</cx:pt>
          <cx:pt idx="14492">3.5</cx:pt>
          <cx:pt idx="14493">4.5</cx:pt>
          <cx:pt idx="14494">3.5</cx:pt>
          <cx:pt idx="14495">4</cx:pt>
          <cx:pt idx="14496">4</cx:pt>
          <cx:pt idx="14497">4</cx:pt>
          <cx:pt idx="14498">3.5</cx:pt>
          <cx:pt idx="14499">4</cx:pt>
          <cx:pt idx="14500">4</cx:pt>
          <cx:pt idx="14501">3.5</cx:pt>
          <cx:pt idx="14502">3.5</cx:pt>
          <cx:pt idx="14503">3.5</cx:pt>
          <cx:pt idx="14504">5</cx:pt>
          <cx:pt idx="14505">3.5</cx:pt>
          <cx:pt idx="14506">3.5</cx:pt>
          <cx:pt idx="14507">3.5</cx:pt>
          <cx:pt idx="14508">3.5</cx:pt>
          <cx:pt idx="14509">3.5</cx:pt>
          <cx:pt idx="14510">3.5</cx:pt>
          <cx:pt idx="14511">3.5</cx:pt>
          <cx:pt idx="14512">3</cx:pt>
          <cx:pt idx="14513">4</cx:pt>
          <cx:pt idx="14514">3</cx:pt>
          <cx:pt idx="14515">2.5</cx:pt>
          <cx:pt idx="14516">3.5</cx:pt>
          <cx:pt idx="14517">3</cx:pt>
          <cx:pt idx="14518">4</cx:pt>
          <cx:pt idx="14519">3</cx:pt>
          <cx:pt idx="14520">3.5</cx:pt>
          <cx:pt idx="14521">3.5</cx:pt>
          <cx:pt idx="14522">4</cx:pt>
          <cx:pt idx="14523">3.5</cx:pt>
          <cx:pt idx="14524">3</cx:pt>
          <cx:pt idx="14525">3.5</cx:pt>
          <cx:pt idx="14526">3</cx:pt>
          <cx:pt idx="14527">2</cx:pt>
          <cx:pt idx="14528">3</cx:pt>
          <cx:pt idx="14529">3</cx:pt>
          <cx:pt idx="14530">1.5</cx:pt>
          <cx:pt idx="14531">3</cx:pt>
          <cx:pt idx="14532">3.5</cx:pt>
          <cx:pt idx="14533">3</cx:pt>
          <cx:pt idx="14534">3</cx:pt>
          <cx:pt idx="14535">3</cx:pt>
          <cx:pt idx="14536">3</cx:pt>
          <cx:pt idx="14537">3.5</cx:pt>
          <cx:pt idx="14538">1.5</cx:pt>
          <cx:pt idx="14539">1.5</cx:pt>
          <cx:pt idx="14540">3</cx:pt>
          <cx:pt idx="14541">2</cx:pt>
          <cx:pt idx="14542">3</cx:pt>
          <cx:pt idx="14543">2.5</cx:pt>
          <cx:pt idx="14544">3</cx:pt>
          <cx:pt idx="14545">2.5</cx:pt>
          <cx:pt idx="14546">2.5</cx:pt>
          <cx:pt idx="14547">3</cx:pt>
          <cx:pt idx="14548">2</cx:pt>
          <cx:pt idx="14549">2.5</cx:pt>
          <cx:pt idx="14550">4</cx:pt>
          <cx:pt idx="14551">4</cx:pt>
          <cx:pt idx="14552">4</cx:pt>
          <cx:pt idx="14553">3.5</cx:pt>
          <cx:pt idx="14554">3.5</cx:pt>
          <cx:pt idx="14555">4</cx:pt>
          <cx:pt idx="14556">3.5</cx:pt>
          <cx:pt idx="14557">3</cx:pt>
          <cx:pt idx="14558">3.5</cx:pt>
          <cx:pt idx="14559">4</cx:pt>
          <cx:pt idx="14560">4.5</cx:pt>
          <cx:pt idx="14561">4</cx:pt>
          <cx:pt idx="14562">4</cx:pt>
          <cx:pt idx="14563">2</cx:pt>
          <cx:pt idx="14564">4</cx:pt>
          <cx:pt idx="14565">3.5</cx:pt>
          <cx:pt idx="14566">2.5</cx:pt>
          <cx:pt idx="14567">3</cx:pt>
          <cx:pt idx="14568">3.5</cx:pt>
          <cx:pt idx="14569">3.5</cx:pt>
          <cx:pt idx="14570">2</cx:pt>
          <cx:pt idx="14571">3</cx:pt>
          <cx:pt idx="14572">3</cx:pt>
          <cx:pt idx="14573">3.5</cx:pt>
          <cx:pt idx="14574">3.5</cx:pt>
          <cx:pt idx="14575">3.5</cx:pt>
          <cx:pt idx="14576">3</cx:pt>
          <cx:pt idx="14577">4.5</cx:pt>
          <cx:pt idx="14578">3.5</cx:pt>
          <cx:pt idx="14579">3.5</cx:pt>
          <cx:pt idx="14580">4</cx:pt>
          <cx:pt idx="14581">3</cx:pt>
          <cx:pt idx="14582">3</cx:pt>
          <cx:pt idx="14583">2</cx:pt>
          <cx:pt idx="14584">2.5</cx:pt>
          <cx:pt idx="14585">2</cx:pt>
          <cx:pt idx="14586">3</cx:pt>
          <cx:pt idx="14587">4</cx:pt>
          <cx:pt idx="14588">2.5</cx:pt>
          <cx:pt idx="14589">2.5</cx:pt>
          <cx:pt idx="14590">2.5</cx:pt>
          <cx:pt idx="14591">2.5</cx:pt>
          <cx:pt idx="14592">2</cx:pt>
          <cx:pt idx="14593">2.5</cx:pt>
          <cx:pt idx="14594">2</cx:pt>
          <cx:pt idx="14595">2</cx:pt>
          <cx:pt idx="14596">1.5</cx:pt>
          <cx:pt idx="14597">2.5</cx:pt>
          <cx:pt idx="14598">4.5</cx:pt>
          <cx:pt idx="14599">4.5</cx:pt>
          <cx:pt idx="14600">4</cx:pt>
          <cx:pt idx="14601">3.5</cx:pt>
          <cx:pt idx="14602">3.5</cx:pt>
          <cx:pt idx="14603">4.5</cx:pt>
          <cx:pt idx="14604">3.5</cx:pt>
          <cx:pt idx="14605">4</cx:pt>
          <cx:pt idx="14606">4</cx:pt>
          <cx:pt idx="14607">4.5</cx:pt>
          <cx:pt idx="14608">4</cx:pt>
          <cx:pt idx="14609">4</cx:pt>
          <cx:pt idx="14610">3</cx:pt>
          <cx:pt idx="14611">3.5</cx:pt>
          <cx:pt idx="14612">3.5</cx:pt>
          <cx:pt idx="14613">3.5</cx:pt>
          <cx:pt idx="14614">2</cx:pt>
          <cx:pt idx="14615">2.5</cx:pt>
          <cx:pt idx="14616">2.5</cx:pt>
          <cx:pt idx="14617">3.5</cx:pt>
          <cx:pt idx="14618">2.5</cx:pt>
          <cx:pt idx="14619">2</cx:pt>
          <cx:pt idx="14620">2.5</cx:pt>
          <cx:pt idx="14621">4</cx:pt>
          <cx:pt idx="14622">1.5</cx:pt>
          <cx:pt idx="14623">2</cx:pt>
          <cx:pt idx="14624">4</cx:pt>
          <cx:pt idx="14625">4.5</cx:pt>
          <cx:pt idx="14626">4.5</cx:pt>
          <cx:pt idx="14627">4.5</cx:pt>
          <cx:pt idx="14628">4</cx:pt>
          <cx:pt idx="14629">4</cx:pt>
          <cx:pt idx="14630">4</cx:pt>
          <cx:pt idx="14631">4</cx:pt>
          <cx:pt idx="14632">4</cx:pt>
          <cx:pt idx="14633">4</cx:pt>
          <cx:pt idx="14634">4</cx:pt>
          <cx:pt idx="14635">4</cx:pt>
          <cx:pt idx="14636">3.5</cx:pt>
          <cx:pt idx="14637">3.5</cx:pt>
          <cx:pt idx="14638">4</cx:pt>
          <cx:pt idx="14639">3.5</cx:pt>
          <cx:pt idx="14640">2.5</cx:pt>
          <cx:pt idx="14641">3</cx:pt>
          <cx:pt idx="14642">3.5</cx:pt>
          <cx:pt idx="14643">3.5</cx:pt>
          <cx:pt idx="14644">2</cx:pt>
          <cx:pt idx="14645">3</cx:pt>
          <cx:pt idx="14646">3</cx:pt>
          <cx:pt idx="14647">3</cx:pt>
          <cx:pt idx="14648">4</cx:pt>
          <cx:pt idx="14649">2.5</cx:pt>
          <cx:pt idx="14650">3</cx:pt>
          <cx:pt idx="14651">1.5</cx:pt>
          <cx:pt idx="14652">2</cx:pt>
          <cx:pt idx="14653">1.5</cx:pt>
          <cx:pt idx="14654">1.5</cx:pt>
          <cx:pt idx="14655">2</cx:pt>
          <cx:pt idx="14656">2</cx:pt>
          <cx:pt idx="14657">4</cx:pt>
          <cx:pt idx="14658">4</cx:pt>
          <cx:pt idx="14659">3.5</cx:pt>
          <cx:pt idx="14660">3.5</cx:pt>
          <cx:pt idx="14661">3</cx:pt>
          <cx:pt idx="14662">2.5</cx:pt>
          <cx:pt idx="14663">3</cx:pt>
          <cx:pt idx="14664">2</cx:pt>
          <cx:pt idx="14665">2</cx:pt>
          <cx:pt idx="14666">2</cx:pt>
          <cx:pt idx="14667">3</cx:pt>
          <cx:pt idx="14668">2</cx:pt>
          <cx:pt idx="14669">3.5</cx:pt>
          <cx:pt idx="14670">3</cx:pt>
          <cx:pt idx="14671">4.5</cx:pt>
          <cx:pt idx="14672">4</cx:pt>
          <cx:pt idx="14673">4</cx:pt>
          <cx:pt idx="14674">3.5</cx:pt>
          <cx:pt idx="14675">2</cx:pt>
          <cx:pt idx="14676">3.5</cx:pt>
          <cx:pt idx="14677">4</cx:pt>
          <cx:pt idx="14678">3</cx:pt>
          <cx:pt idx="14679">3.5</cx:pt>
          <cx:pt idx="14680">3</cx:pt>
          <cx:pt idx="14681">3</cx:pt>
          <cx:pt idx="14682">3</cx:pt>
          <cx:pt idx="14683">3.5</cx:pt>
          <cx:pt idx="14684">3.5</cx:pt>
          <cx:pt idx="14685">2.5</cx:pt>
          <cx:pt idx="14686">3.5</cx:pt>
          <cx:pt idx="14687">2.5</cx:pt>
          <cx:pt idx="14688">2.5</cx:pt>
          <cx:pt idx="14689">3.5</cx:pt>
          <cx:pt idx="14690">3.5</cx:pt>
          <cx:pt idx="14691">3</cx:pt>
          <cx:pt idx="14692">3</cx:pt>
          <cx:pt idx="14693">2</cx:pt>
          <cx:pt idx="14694">3.5</cx:pt>
          <cx:pt idx="14695">3</cx:pt>
          <cx:pt idx="14696">2</cx:pt>
          <cx:pt idx="14697">3.5</cx:pt>
          <cx:pt idx="14698">3.5</cx:pt>
          <cx:pt idx="14699">4</cx:pt>
          <cx:pt idx="14700">3</cx:pt>
          <cx:pt idx="14701">2</cx:pt>
          <cx:pt idx="14702">1.5</cx:pt>
          <cx:pt idx="14703">3.5</cx:pt>
          <cx:pt idx="14704">4.5</cx:pt>
          <cx:pt idx="14705">3.5</cx:pt>
          <cx:pt idx="14706">3.5</cx:pt>
          <cx:pt idx="14707">1.5</cx:pt>
          <cx:pt idx="14708">3</cx:pt>
          <cx:pt idx="14709">3</cx:pt>
          <cx:pt idx="14710">2</cx:pt>
          <cx:pt idx="14711">4.5</cx:pt>
          <cx:pt idx="14712">4</cx:pt>
          <cx:pt idx="14713">4</cx:pt>
          <cx:pt idx="14714">4.5</cx:pt>
          <cx:pt idx="14715">3.5</cx:pt>
          <cx:pt idx="14716">4</cx:pt>
          <cx:pt idx="14717">4</cx:pt>
          <cx:pt idx="14718">4</cx:pt>
          <cx:pt idx="14719">3</cx:pt>
          <cx:pt idx="14720">4</cx:pt>
          <cx:pt idx="14721">3.5</cx:pt>
          <cx:pt idx="14722">4</cx:pt>
          <cx:pt idx="14723">2.5</cx:pt>
          <cx:pt idx="14724">4</cx:pt>
          <cx:pt idx="14725">3</cx:pt>
          <cx:pt idx="14726">4</cx:pt>
          <cx:pt idx="14727">4</cx:pt>
          <cx:pt idx="14728">3</cx:pt>
          <cx:pt idx="14729">3.5</cx:pt>
          <cx:pt idx="14730">3.5</cx:pt>
          <cx:pt idx="14731">3.5</cx:pt>
          <cx:pt idx="14732">3.5</cx:pt>
          <cx:pt idx="14733">3</cx:pt>
          <cx:pt idx="14734">4</cx:pt>
          <cx:pt idx="14735">2.5</cx:pt>
          <cx:pt idx="14736">2.5</cx:pt>
          <cx:pt idx="14737">2.5</cx:pt>
          <cx:pt idx="14738">2.5</cx:pt>
          <cx:pt idx="14739">3</cx:pt>
          <cx:pt idx="14740">3</cx:pt>
          <cx:pt idx="14741">1.5</cx:pt>
          <cx:pt idx="14742">2</cx:pt>
          <cx:pt idx="14743">3.5</cx:pt>
          <cx:pt idx="14744">2.5</cx:pt>
          <cx:pt idx="14745">3.5</cx:pt>
          <cx:pt idx="14746">3</cx:pt>
          <cx:pt idx="14747">1.5</cx:pt>
          <cx:pt idx="14748">2.5</cx:pt>
          <cx:pt idx="14749">3</cx:pt>
          <cx:pt idx="14750">2</cx:pt>
          <cx:pt idx="14751">2.5</cx:pt>
          <cx:pt idx="14752">3</cx:pt>
          <cx:pt idx="14753">5</cx:pt>
          <cx:pt idx="14754">3.5</cx:pt>
          <cx:pt idx="14755">4</cx:pt>
          <cx:pt idx="14756">3</cx:pt>
          <cx:pt idx="14757">4</cx:pt>
          <cx:pt idx="14758">3.5</cx:pt>
          <cx:pt idx="14759">4.5</cx:pt>
          <cx:pt idx="14760">3.5</cx:pt>
          <cx:pt idx="14761">4</cx:pt>
          <cx:pt idx="14762">3.5</cx:pt>
          <cx:pt idx="14763">3.5</cx:pt>
          <cx:pt idx="14764">4</cx:pt>
          <cx:pt idx="14765">3.5</cx:pt>
          <cx:pt idx="14766">3.5</cx:pt>
          <cx:pt idx="14767">4</cx:pt>
          <cx:pt idx="14768">3.5</cx:pt>
          <cx:pt idx="14769">4</cx:pt>
          <cx:pt idx="14770">4</cx:pt>
          <cx:pt idx="14771">4.5</cx:pt>
          <cx:pt idx="14772">4</cx:pt>
          <cx:pt idx="14773">4.5</cx:pt>
          <cx:pt idx="14774">4.5</cx:pt>
          <cx:pt idx="14775">4</cx:pt>
          <cx:pt idx="14776">3.5</cx:pt>
          <cx:pt idx="14777">5</cx:pt>
          <cx:pt idx="14778">4</cx:pt>
          <cx:pt idx="14779">4.5</cx:pt>
          <cx:pt idx="14780">4</cx:pt>
          <cx:pt idx="14781">4.5</cx:pt>
          <cx:pt idx="14782">3.5</cx:pt>
          <cx:pt idx="14783">3.5</cx:pt>
          <cx:pt idx="14784">3.5</cx:pt>
          <cx:pt idx="14785">3.5</cx:pt>
          <cx:pt idx="14786">3.5</cx:pt>
          <cx:pt idx="14787">2.5</cx:pt>
          <cx:pt idx="14788">2</cx:pt>
          <cx:pt idx="14789">2</cx:pt>
          <cx:pt idx="14790">2.5</cx:pt>
          <cx:pt idx="14791">1</cx:pt>
          <cx:pt idx="14792">4</cx:pt>
          <cx:pt idx="14793">4.5</cx:pt>
          <cx:pt idx="14794">4</cx:pt>
          <cx:pt idx="14795">4</cx:pt>
          <cx:pt idx="14796">4</cx:pt>
          <cx:pt idx="14797">4.5</cx:pt>
          <cx:pt idx="14798">4</cx:pt>
          <cx:pt idx="14799">4</cx:pt>
          <cx:pt idx="14800">4</cx:pt>
          <cx:pt idx="14801">4.5</cx:pt>
          <cx:pt idx="14802">4</cx:pt>
          <cx:pt idx="14803">3.5</cx:pt>
          <cx:pt idx="14804">3.5</cx:pt>
          <cx:pt idx="14805">3</cx:pt>
          <cx:pt idx="14806">3</cx:pt>
          <cx:pt idx="14807">3.5</cx:pt>
          <cx:pt idx="14808">3.5</cx:pt>
          <cx:pt idx="14809">3.5</cx:pt>
          <cx:pt idx="14810">3.5</cx:pt>
          <cx:pt idx="14811">3</cx:pt>
          <cx:pt idx="14812">3.5</cx:pt>
          <cx:pt idx="14813">3</cx:pt>
          <cx:pt idx="14814">4</cx:pt>
          <cx:pt idx="14815">3</cx:pt>
          <cx:pt idx="14816">3.5</cx:pt>
          <cx:pt idx="14817">3</cx:pt>
          <cx:pt idx="14818">3.5</cx:pt>
          <cx:pt idx="14819">3</cx:pt>
          <cx:pt idx="14820">4</cx:pt>
          <cx:pt idx="14821">3.5</cx:pt>
          <cx:pt idx="14822">4.5</cx:pt>
          <cx:pt idx="14823">4</cx:pt>
          <cx:pt idx="14824">4.5</cx:pt>
          <cx:pt idx="14825">4</cx:pt>
          <cx:pt idx="14826">3.5</cx:pt>
          <cx:pt idx="14827">3.5</cx:pt>
          <cx:pt idx="14828">3.5</cx:pt>
          <cx:pt idx="14829">4.5</cx:pt>
          <cx:pt idx="14830">3</cx:pt>
          <cx:pt idx="14831">4</cx:pt>
          <cx:pt idx="14832">4</cx:pt>
          <cx:pt idx="14833">3.5</cx:pt>
          <cx:pt idx="14834">4.5</cx:pt>
          <cx:pt idx="14835">4</cx:pt>
          <cx:pt idx="14836">2.5</cx:pt>
          <cx:pt idx="14837">3.5</cx:pt>
          <cx:pt idx="14838">4.5</cx:pt>
          <cx:pt idx="14839">4</cx:pt>
          <cx:pt idx="14840">4</cx:pt>
          <cx:pt idx="14841">2.5</cx:pt>
          <cx:pt idx="14842">4.5</cx:pt>
          <cx:pt idx="14843">4.5</cx:pt>
          <cx:pt idx="14844">4.5</cx:pt>
          <cx:pt idx="14845">4.5</cx:pt>
          <cx:pt idx="14846">3</cx:pt>
          <cx:pt idx="14847">3.5</cx:pt>
          <cx:pt idx="14848">4</cx:pt>
          <cx:pt idx="14849">4</cx:pt>
          <cx:pt idx="14850">4</cx:pt>
          <cx:pt idx="14851">3</cx:pt>
          <cx:pt idx="14852">4</cx:pt>
          <cx:pt idx="14853">4.5</cx:pt>
          <cx:pt idx="14854">4.5</cx:pt>
          <cx:pt idx="14855">5</cx:pt>
          <cx:pt idx="14856">2.5</cx:pt>
          <cx:pt idx="14857">3</cx:pt>
          <cx:pt idx="14858">3.5</cx:pt>
          <cx:pt idx="14859">4</cx:pt>
          <cx:pt idx="14860">4.5</cx:pt>
          <cx:pt idx="14861">4</cx:pt>
          <cx:pt idx="14862">3</cx:pt>
          <cx:pt idx="14863">4</cx:pt>
          <cx:pt idx="14864">4</cx:pt>
          <cx:pt idx="14865">3.5</cx:pt>
          <cx:pt idx="14866">4.5</cx:pt>
          <cx:pt idx="14867">3.5</cx:pt>
          <cx:pt idx="14868">4</cx:pt>
          <cx:pt idx="14869">4</cx:pt>
          <cx:pt idx="14870">4</cx:pt>
          <cx:pt idx="14871">4</cx:pt>
          <cx:pt idx="14872">4</cx:pt>
          <cx:pt idx="14873">4</cx:pt>
          <cx:pt idx="14874">4</cx:pt>
          <cx:pt idx="14875">4</cx:pt>
          <cx:pt idx="14876">3.5</cx:pt>
          <cx:pt idx="14877">4</cx:pt>
          <cx:pt idx="14878">4</cx:pt>
          <cx:pt idx="14879">4.5</cx:pt>
          <cx:pt idx="14880">4</cx:pt>
          <cx:pt idx="14881">4</cx:pt>
          <cx:pt idx="14882">4.5</cx:pt>
          <cx:pt idx="14883">4</cx:pt>
          <cx:pt idx="14884">4</cx:pt>
          <cx:pt idx="14885">4</cx:pt>
          <cx:pt idx="14886">3.5</cx:pt>
          <cx:pt idx="14887">3.5</cx:pt>
          <cx:pt idx="14888">5</cx:pt>
          <cx:pt idx="14889">3.5</cx:pt>
          <cx:pt idx="14890">3.5</cx:pt>
          <cx:pt idx="14891">4</cx:pt>
          <cx:pt idx="14892">3.5</cx:pt>
          <cx:pt idx="14893">3.5</cx:pt>
          <cx:pt idx="14894">4</cx:pt>
          <cx:pt idx="14895">3.5</cx:pt>
          <cx:pt idx="14896">5</cx:pt>
          <cx:pt idx="14897">4</cx:pt>
          <cx:pt idx="14898">4.5</cx:pt>
          <cx:pt idx="14899">3.5</cx:pt>
          <cx:pt idx="14900">4</cx:pt>
          <cx:pt idx="14901">4.5</cx:pt>
          <cx:pt idx="14902">3.5</cx:pt>
          <cx:pt idx="14903">3.5</cx:pt>
          <cx:pt idx="14904">3.5</cx:pt>
          <cx:pt idx="14905">4</cx:pt>
          <cx:pt idx="14906">3.5</cx:pt>
          <cx:pt idx="14907">4</cx:pt>
          <cx:pt idx="14908">3.5</cx:pt>
          <cx:pt idx="14909">3.5</cx:pt>
          <cx:pt idx="14910">4</cx:pt>
          <cx:pt idx="14911">3.5</cx:pt>
          <cx:pt idx="14912">3.5</cx:pt>
          <cx:pt idx="14913">4</cx:pt>
          <cx:pt idx="14914">3.5</cx:pt>
          <cx:pt idx="14915">4</cx:pt>
          <cx:pt idx="14916">4</cx:pt>
          <cx:pt idx="14917">4.5</cx:pt>
          <cx:pt idx="14918">3.5</cx:pt>
          <cx:pt idx="14919">3.5</cx:pt>
          <cx:pt idx="14920">3.5</cx:pt>
          <cx:pt idx="14921">3.5</cx:pt>
          <cx:pt idx="14922">4</cx:pt>
          <cx:pt idx="14923">3</cx:pt>
          <cx:pt idx="14924">4.5</cx:pt>
          <cx:pt idx="14925">3.5</cx:pt>
          <cx:pt idx="14926">3.5</cx:pt>
          <cx:pt idx="14927">2.5</cx:pt>
          <cx:pt idx="14928">2</cx:pt>
          <cx:pt idx="14929">1</cx:pt>
          <cx:pt idx="14930">2.5</cx:pt>
          <cx:pt idx="14931">5</cx:pt>
          <cx:pt idx="14932">4</cx:pt>
          <cx:pt idx="14933">4</cx:pt>
          <cx:pt idx="14934">4</cx:pt>
          <cx:pt idx="14935">4.5</cx:pt>
          <cx:pt idx="14936">4</cx:pt>
          <cx:pt idx="14937">4</cx:pt>
          <cx:pt idx="14938">4</cx:pt>
          <cx:pt idx="14939">4</cx:pt>
          <cx:pt idx="14940">3.5</cx:pt>
          <cx:pt idx="14941">4</cx:pt>
          <cx:pt idx="14942">3.5</cx:pt>
          <cx:pt idx="14943">4</cx:pt>
          <cx:pt idx="14944">4</cx:pt>
          <cx:pt idx="14945">3.5</cx:pt>
          <cx:pt idx="14946">4</cx:pt>
          <cx:pt idx="14947">3.5</cx:pt>
          <cx:pt idx="14948">4</cx:pt>
          <cx:pt idx="14949">4.5</cx:pt>
          <cx:pt idx="14950">4</cx:pt>
          <cx:pt idx="14951">3.5</cx:pt>
          <cx:pt idx="14952">4</cx:pt>
          <cx:pt idx="14953">4.5</cx:pt>
          <cx:pt idx="14954">5</cx:pt>
          <cx:pt idx="14955">3.5</cx:pt>
          <cx:pt idx="14956">3.5</cx:pt>
          <cx:pt idx="14957">3.5</cx:pt>
          <cx:pt idx="14958">3.5</cx:pt>
          <cx:pt idx="14959">3.5</cx:pt>
          <cx:pt idx="14960">2.5</cx:pt>
          <cx:pt idx="14961">4</cx:pt>
          <cx:pt idx="14962">3.5</cx:pt>
          <cx:pt idx="14963">5</cx:pt>
          <cx:pt idx="14964">3.5</cx:pt>
          <cx:pt idx="14965">3</cx:pt>
          <cx:pt idx="14966">3.5</cx:pt>
          <cx:pt idx="14967">3</cx:pt>
          <cx:pt idx="14968">3</cx:pt>
          <cx:pt idx="14969">3</cx:pt>
          <cx:pt idx="14970">3.5</cx:pt>
          <cx:pt idx="14971">2</cx:pt>
          <cx:pt idx="14972">3.5</cx:pt>
          <cx:pt idx="14973">3.5</cx:pt>
          <cx:pt idx="14974">3.5</cx:pt>
          <cx:pt idx="14975">3</cx:pt>
          <cx:pt idx="14976">3</cx:pt>
          <cx:pt idx="14977">3.5</cx:pt>
          <cx:pt idx="14978">4</cx:pt>
          <cx:pt idx="14979">3.5</cx:pt>
          <cx:pt idx="14980">3.5</cx:pt>
          <cx:pt idx="14981">2.5</cx:pt>
          <cx:pt idx="14982">2</cx:pt>
          <cx:pt idx="14983">5</cx:pt>
          <cx:pt idx="14984">3</cx:pt>
          <cx:pt idx="14985">4.5</cx:pt>
          <cx:pt idx="14986">3.5</cx:pt>
          <cx:pt idx="14987">4</cx:pt>
          <cx:pt idx="14988">2.5</cx:pt>
          <cx:pt idx="14989">1.5</cx:pt>
          <cx:pt idx="14990">3.5</cx:pt>
          <cx:pt idx="14991">3.5</cx:pt>
          <cx:pt idx="14992">3.5</cx:pt>
          <cx:pt idx="14993">3.5</cx:pt>
          <cx:pt idx="14994">4.5</cx:pt>
          <cx:pt idx="14995">2.5</cx:pt>
          <cx:pt idx="14996">2.5</cx:pt>
          <cx:pt idx="14997">2.5</cx:pt>
          <cx:pt idx="14998">2.5</cx:pt>
          <cx:pt idx="14999">2.5</cx:pt>
          <cx:pt idx="15000">4.5</cx:pt>
          <cx:pt idx="15001">4</cx:pt>
          <cx:pt idx="15002">4</cx:pt>
          <cx:pt idx="15003">2.5</cx:pt>
          <cx:pt idx="15004">3.5</cx:pt>
          <cx:pt idx="15005">3.5</cx:pt>
          <cx:pt idx="15006">4</cx:pt>
          <cx:pt idx="15007">4</cx:pt>
          <cx:pt idx="15008">3.5</cx:pt>
          <cx:pt idx="15009">3</cx:pt>
          <cx:pt idx="15010">3</cx:pt>
          <cx:pt idx="15011">2</cx:pt>
          <cx:pt idx="15012">1</cx:pt>
          <cx:pt idx="15013">4</cx:pt>
          <cx:pt idx="15014">4</cx:pt>
          <cx:pt idx="15015">3.5</cx:pt>
          <cx:pt idx="15016">4.5</cx:pt>
          <cx:pt idx="15017">4</cx:pt>
          <cx:pt idx="15018">4</cx:pt>
          <cx:pt idx="15019">4.5</cx:pt>
          <cx:pt idx="15020">4.5</cx:pt>
          <cx:pt idx="15021">4</cx:pt>
          <cx:pt idx="15022">3</cx:pt>
          <cx:pt idx="15023">4</cx:pt>
          <cx:pt idx="15024">4</cx:pt>
          <cx:pt idx="15025">4.5</cx:pt>
          <cx:pt idx="15026">3.5</cx:pt>
          <cx:pt idx="15027">3.5</cx:pt>
          <cx:pt idx="15028">3.5</cx:pt>
          <cx:pt idx="15029">3.5</cx:pt>
          <cx:pt idx="15030">4</cx:pt>
          <cx:pt idx="15031">3</cx:pt>
          <cx:pt idx="15032">4</cx:pt>
          <cx:pt idx="15033">3.5</cx:pt>
          <cx:pt idx="15034">4</cx:pt>
          <cx:pt idx="15035">3</cx:pt>
          <cx:pt idx="15036">3.5</cx:pt>
          <cx:pt idx="15037">3.5</cx:pt>
          <cx:pt idx="15038">3</cx:pt>
          <cx:pt idx="15039">3.5</cx:pt>
          <cx:pt idx="15040">3.5</cx:pt>
          <cx:pt idx="15041">4</cx:pt>
          <cx:pt idx="15042">2.5</cx:pt>
          <cx:pt idx="15043">3</cx:pt>
          <cx:pt idx="15044">2.5</cx:pt>
          <cx:pt idx="15045">1.5</cx:pt>
          <cx:pt idx="15046">2.5</cx:pt>
          <cx:pt idx="15047">2</cx:pt>
          <cx:pt idx="15048">1.5</cx:pt>
          <cx:pt idx="15049">3.5</cx:pt>
          <cx:pt idx="15050">2.5</cx:pt>
          <cx:pt idx="15051">2</cx:pt>
          <cx:pt idx="15052">2.5</cx:pt>
          <cx:pt idx="15053">4.5</cx:pt>
          <cx:pt idx="15054">4</cx:pt>
          <cx:pt idx="15055">4</cx:pt>
          <cx:pt idx="15056">3.5</cx:pt>
          <cx:pt idx="15057">4.5</cx:pt>
          <cx:pt idx="15058">3.5</cx:pt>
          <cx:pt idx="15059">3.5</cx:pt>
          <cx:pt idx="15060">3.5</cx:pt>
          <cx:pt idx="15061">3.5</cx:pt>
          <cx:pt idx="15062">3</cx:pt>
          <cx:pt idx="15063">3</cx:pt>
          <cx:pt idx="15064">3</cx:pt>
          <cx:pt idx="15065">2.5</cx:pt>
          <cx:pt idx="15066">4</cx:pt>
          <cx:pt idx="15067">3.5</cx:pt>
          <cx:pt idx="15068">4</cx:pt>
          <cx:pt idx="15069">3.5</cx:pt>
          <cx:pt idx="15070">4</cx:pt>
          <cx:pt idx="15071">4</cx:pt>
          <cx:pt idx="15072">4</cx:pt>
          <cx:pt idx="15073">4</cx:pt>
          <cx:pt idx="15074">3</cx:pt>
          <cx:pt idx="15075">3</cx:pt>
          <cx:pt idx="15076">4.5</cx:pt>
          <cx:pt idx="15077">4</cx:pt>
          <cx:pt idx="15078">4</cx:pt>
          <cx:pt idx="15079">4</cx:pt>
          <cx:pt idx="15080">4</cx:pt>
          <cx:pt idx="15081">3.5</cx:pt>
          <cx:pt idx="15082">4</cx:pt>
          <cx:pt idx="15083">4</cx:pt>
          <cx:pt idx="15084">3.5</cx:pt>
          <cx:pt idx="15085">3</cx:pt>
          <cx:pt idx="15086">2.5</cx:pt>
          <cx:pt idx="15087">3.5</cx:pt>
          <cx:pt idx="15088">3</cx:pt>
          <cx:pt idx="15089">4.5</cx:pt>
          <cx:pt idx="15090">2</cx:pt>
          <cx:pt idx="15091">2</cx:pt>
          <cx:pt idx="15092">5</cx:pt>
          <cx:pt idx="15093">2.5</cx:pt>
          <cx:pt idx="15094">2</cx:pt>
          <cx:pt idx="15095">2.5</cx:pt>
          <cx:pt idx="15096">2</cx:pt>
          <cx:pt idx="15097">2.5</cx:pt>
          <cx:pt idx="15098">1.5</cx:pt>
          <cx:pt idx="15099">3.5</cx:pt>
          <cx:pt idx="15100">4.5</cx:pt>
          <cx:pt idx="15101">4</cx:pt>
          <cx:pt idx="15102">4</cx:pt>
          <cx:pt idx="15103">4</cx:pt>
          <cx:pt idx="15104">4</cx:pt>
          <cx:pt idx="15105">4</cx:pt>
          <cx:pt idx="15106">3.5</cx:pt>
          <cx:pt idx="15107">4</cx:pt>
          <cx:pt idx="15108">4.5</cx:pt>
          <cx:pt idx="15109">4</cx:pt>
          <cx:pt idx="15110">4.5</cx:pt>
          <cx:pt idx="15111">2.5</cx:pt>
          <cx:pt idx="15112">5</cx:pt>
          <cx:pt idx="15113">2.5</cx:pt>
          <cx:pt idx="15114">2</cx:pt>
          <cx:pt idx="15115">4</cx:pt>
          <cx:pt idx="15116">3.5</cx:pt>
          <cx:pt idx="15117">4</cx:pt>
          <cx:pt idx="15118">3.5</cx:pt>
          <cx:pt idx="15119">3.5</cx:pt>
          <cx:pt idx="15120">3.5</cx:pt>
          <cx:pt idx="15121">3.5</cx:pt>
          <cx:pt idx="15122">4</cx:pt>
          <cx:pt idx="15123">3.5</cx:pt>
          <cx:pt idx="15124">3</cx:pt>
          <cx:pt idx="15125">2.5</cx:pt>
          <cx:pt idx="15126">3</cx:pt>
          <cx:pt idx="15127">2.5</cx:pt>
          <cx:pt idx="15128">3.5</cx:pt>
          <cx:pt idx="15129">4</cx:pt>
          <cx:pt idx="15130">3</cx:pt>
          <cx:pt idx="15131">3.5</cx:pt>
          <cx:pt idx="15132">1.5</cx:pt>
          <cx:pt idx="15133">3.5</cx:pt>
          <cx:pt idx="15134">3</cx:pt>
          <cx:pt idx="15135">3</cx:pt>
          <cx:pt idx="15136">3.5</cx:pt>
          <cx:pt idx="15137">2.5</cx:pt>
          <cx:pt idx="15138">3</cx:pt>
          <cx:pt idx="15139">2</cx:pt>
          <cx:pt idx="15140">3</cx:pt>
          <cx:pt idx="15141">2.5</cx:pt>
          <cx:pt idx="15142">3.5</cx:pt>
          <cx:pt idx="15143">3</cx:pt>
          <cx:pt idx="15144">3.5</cx:pt>
          <cx:pt idx="15145">3.5</cx:pt>
          <cx:pt idx="15146">4</cx:pt>
          <cx:pt idx="15147">3</cx:pt>
          <cx:pt idx="15148">4</cx:pt>
          <cx:pt idx="15149">3.5</cx:pt>
          <cx:pt idx="15150">2</cx:pt>
          <cx:pt idx="15151">2</cx:pt>
          <cx:pt idx="15152">2</cx:pt>
          <cx:pt idx="15153">3</cx:pt>
          <cx:pt idx="15154">1.5</cx:pt>
          <cx:pt idx="15155">4</cx:pt>
          <cx:pt idx="15156">1.5</cx:pt>
          <cx:pt idx="15157">2.5</cx:pt>
          <cx:pt idx="15158">2</cx:pt>
          <cx:pt idx="15159">3</cx:pt>
          <cx:pt idx="15160">2.5</cx:pt>
          <cx:pt idx="15161">2</cx:pt>
          <cx:pt idx="15162">2</cx:pt>
          <cx:pt idx="15163">2.5</cx:pt>
          <cx:pt idx="15164">3</cx:pt>
          <cx:pt idx="15165">3</cx:pt>
          <cx:pt idx="15166">1.5</cx:pt>
          <cx:pt idx="15167">2.5</cx:pt>
          <cx:pt idx="15168">2.5</cx:pt>
          <cx:pt idx="15169">5</cx:pt>
          <cx:pt idx="15170">5</cx:pt>
          <cx:pt idx="15171">3.5</cx:pt>
          <cx:pt idx="15172">2.5</cx:pt>
          <cx:pt idx="15173">2</cx:pt>
          <cx:pt idx="15174">4.5</cx:pt>
          <cx:pt idx="15175">4</cx:pt>
          <cx:pt idx="15176">3.5</cx:pt>
          <cx:pt idx="15177">4</cx:pt>
          <cx:pt idx="15178">4</cx:pt>
          <cx:pt idx="15179">4.5</cx:pt>
          <cx:pt idx="15180">3.5</cx:pt>
          <cx:pt idx="15181">3.5</cx:pt>
          <cx:pt idx="15182">2</cx:pt>
          <cx:pt idx="15183">4</cx:pt>
          <cx:pt idx="15184">3.5</cx:pt>
          <cx:pt idx="15185">3.5</cx:pt>
          <cx:pt idx="15186">3</cx:pt>
          <cx:pt idx="15187">3.5</cx:pt>
          <cx:pt idx="15188">3.5</cx:pt>
          <cx:pt idx="15189">3.5</cx:pt>
          <cx:pt idx="15190">4</cx:pt>
          <cx:pt idx="15191">2.5</cx:pt>
          <cx:pt idx="15192">3</cx:pt>
          <cx:pt idx="15193">4</cx:pt>
          <cx:pt idx="15194">2</cx:pt>
          <cx:pt idx="15195">2</cx:pt>
          <cx:pt idx="15196">2</cx:pt>
          <cx:pt idx="15197">3</cx:pt>
          <cx:pt idx="15198">2</cx:pt>
          <cx:pt idx="15199">4</cx:pt>
          <cx:pt idx="15200">3.5</cx:pt>
          <cx:pt idx="15201">3</cx:pt>
          <cx:pt idx="15202">3</cx:pt>
          <cx:pt idx="15203">3.5</cx:pt>
          <cx:pt idx="15204">3</cx:pt>
          <cx:pt idx="15205">4</cx:pt>
          <cx:pt idx="15206">3</cx:pt>
          <cx:pt idx="15207">3.5</cx:pt>
          <cx:pt idx="15208">2</cx:pt>
          <cx:pt idx="15209">3.5</cx:pt>
          <cx:pt idx="15210">2.5</cx:pt>
          <cx:pt idx="15211">4</cx:pt>
          <cx:pt idx="15212">2.5</cx:pt>
          <cx:pt idx="15213">2</cx:pt>
          <cx:pt idx="15214">3.5</cx:pt>
          <cx:pt idx="15215">4</cx:pt>
          <cx:pt idx="15216">4.5</cx:pt>
          <cx:pt idx="15217">3.5</cx:pt>
          <cx:pt idx="15218">5</cx:pt>
          <cx:pt idx="15219">4.5</cx:pt>
          <cx:pt idx="15220">4</cx:pt>
          <cx:pt idx="15221">4.5</cx:pt>
          <cx:pt idx="15222">4</cx:pt>
          <cx:pt idx="15223">3.5</cx:pt>
          <cx:pt idx="15224">4</cx:pt>
          <cx:pt idx="15225">4</cx:pt>
          <cx:pt idx="15226">3.5</cx:pt>
          <cx:pt idx="15227">4</cx:pt>
          <cx:pt idx="15228">4</cx:pt>
          <cx:pt idx="15229">4</cx:pt>
          <cx:pt idx="15230">2.5</cx:pt>
          <cx:pt idx="15231">3</cx:pt>
          <cx:pt idx="15232">2.5</cx:pt>
          <cx:pt idx="15233">3.5</cx:pt>
          <cx:pt idx="15234">3.5</cx:pt>
          <cx:pt idx="15235">4.5</cx:pt>
          <cx:pt idx="15236">3</cx:pt>
          <cx:pt idx="15237">4.5</cx:pt>
          <cx:pt idx="15238">4</cx:pt>
          <cx:pt idx="15239">3</cx:pt>
          <cx:pt idx="15240">4</cx:pt>
          <cx:pt idx="15241">3.5</cx:pt>
          <cx:pt idx="15242">4</cx:pt>
          <cx:pt idx="15243">3</cx:pt>
          <cx:pt idx="15244">3</cx:pt>
          <cx:pt idx="15245">5</cx:pt>
          <cx:pt idx="15246">3</cx:pt>
          <cx:pt idx="15247">3.5</cx:pt>
          <cx:pt idx="15248">3.5</cx:pt>
          <cx:pt idx="15249">2.5</cx:pt>
          <cx:pt idx="15250">3.5</cx:pt>
          <cx:pt idx="15251">1.5</cx:pt>
          <cx:pt idx="15252">3</cx:pt>
          <cx:pt idx="15253">5</cx:pt>
          <cx:pt idx="15254">4</cx:pt>
          <cx:pt idx="15255">4.5</cx:pt>
          <cx:pt idx="15256">2.5</cx:pt>
          <cx:pt idx="15257">3.5</cx:pt>
          <cx:pt idx="15258">3.5</cx:pt>
          <cx:pt idx="15259">3.5</cx:pt>
          <cx:pt idx="15260">3</cx:pt>
          <cx:pt idx="15261">4</cx:pt>
          <cx:pt idx="15262">3</cx:pt>
          <cx:pt idx="15263">3.5</cx:pt>
          <cx:pt idx="15264">3.5</cx:pt>
          <cx:pt idx="15265">3.5</cx:pt>
          <cx:pt idx="15266">3.5</cx:pt>
          <cx:pt idx="15267">3.5</cx:pt>
          <cx:pt idx="15268">3.5</cx:pt>
          <cx:pt idx="15269">2.5</cx:pt>
          <cx:pt idx="15270">3.5</cx:pt>
          <cx:pt idx="15271">3.5</cx:pt>
          <cx:pt idx="15272">3.5</cx:pt>
          <cx:pt idx="15273">3.5</cx:pt>
          <cx:pt idx="15274">3</cx:pt>
          <cx:pt idx="15275">1</cx:pt>
          <cx:pt idx="15276">3.5</cx:pt>
          <cx:pt idx="15277">3.5</cx:pt>
          <cx:pt idx="15278">3</cx:pt>
          <cx:pt idx="15279">3.5</cx:pt>
          <cx:pt idx="15280">3.5</cx:pt>
          <cx:pt idx="15281">2</cx:pt>
          <cx:pt idx="15282">2.5</cx:pt>
          <cx:pt idx="15283">5</cx:pt>
          <cx:pt idx="15284">1</cx:pt>
          <cx:pt idx="15285">2.5</cx:pt>
          <cx:pt idx="15286">2</cx:pt>
          <cx:pt idx="15287">2.5</cx:pt>
          <cx:pt idx="15288">3.5</cx:pt>
          <cx:pt idx="15289">1.5</cx:pt>
          <cx:pt idx="15290">1</cx:pt>
          <cx:pt idx="15291">2</cx:pt>
          <cx:pt idx="15292">3</cx:pt>
          <cx:pt idx="15293">4</cx:pt>
          <cx:pt idx="15294">4</cx:pt>
          <cx:pt idx="15295">4</cx:pt>
          <cx:pt idx="15296">3</cx:pt>
          <cx:pt idx="15297">3</cx:pt>
          <cx:pt idx="15298">4</cx:pt>
          <cx:pt idx="15299">5</cx:pt>
          <cx:pt idx="15300">4</cx:pt>
          <cx:pt idx="15301">3</cx:pt>
          <cx:pt idx="15302">3.5</cx:pt>
          <cx:pt idx="15303">3.5</cx:pt>
          <cx:pt idx="15304">3.5</cx:pt>
          <cx:pt idx="15305">4</cx:pt>
          <cx:pt idx="15306">4</cx:pt>
          <cx:pt idx="15307">3</cx:pt>
          <cx:pt idx="15308">3.5</cx:pt>
          <cx:pt idx="15309">3</cx:pt>
          <cx:pt idx="15310">4</cx:pt>
          <cx:pt idx="15311">4</cx:pt>
          <cx:pt idx="15312">4</cx:pt>
          <cx:pt idx="15313">4.5</cx:pt>
          <cx:pt idx="15314">3.5</cx:pt>
          <cx:pt idx="15315">3.5</cx:pt>
          <cx:pt idx="15316">3.5</cx:pt>
          <cx:pt idx="15317">4</cx:pt>
          <cx:pt idx="15318">1.5</cx:pt>
          <cx:pt idx="15319">3.5</cx:pt>
          <cx:pt idx="15320">3.5</cx:pt>
          <cx:pt idx="15321">3.5</cx:pt>
          <cx:pt idx="15322">2.5</cx:pt>
          <cx:pt idx="15323">2.5</cx:pt>
          <cx:pt idx="15324">2.5</cx:pt>
          <cx:pt idx="15325">2</cx:pt>
          <cx:pt idx="15326">2.5</cx:pt>
          <cx:pt idx="15327">4</cx:pt>
          <cx:pt idx="15328">2.5</cx:pt>
          <cx:pt idx="15329">4.5</cx:pt>
          <cx:pt idx="15330">4.5</cx:pt>
          <cx:pt idx="15331">4</cx:pt>
          <cx:pt idx="15332">4</cx:pt>
          <cx:pt idx="15333">4.5</cx:pt>
          <cx:pt idx="15334">4</cx:pt>
          <cx:pt idx="15335">4</cx:pt>
          <cx:pt idx="15336">3.5</cx:pt>
          <cx:pt idx="15337">3.5</cx:pt>
          <cx:pt idx="15338">3.5</cx:pt>
          <cx:pt idx="15339">3</cx:pt>
          <cx:pt idx="15340">4.5</cx:pt>
          <cx:pt idx="15341">3.5</cx:pt>
          <cx:pt idx="15342">1.5</cx:pt>
          <cx:pt idx="15343">2.5</cx:pt>
          <cx:pt idx="15344">3</cx:pt>
          <cx:pt idx="15345">3</cx:pt>
          <cx:pt idx="15346">3.5</cx:pt>
          <cx:pt idx="15347">2</cx:pt>
          <cx:pt idx="15348">1.5</cx:pt>
          <cx:pt idx="15349">3.5</cx:pt>
          <cx:pt idx="15350">4</cx:pt>
          <cx:pt idx="15351">2</cx:pt>
          <cx:pt idx="15352">2</cx:pt>
          <cx:pt idx="15353">2.5</cx:pt>
          <cx:pt idx="15354">4</cx:pt>
          <cx:pt idx="15355">4</cx:pt>
          <cx:pt idx="15356">4</cx:pt>
          <cx:pt idx="15357">4.5</cx:pt>
          <cx:pt idx="15358">4</cx:pt>
          <cx:pt idx="15359">4</cx:pt>
          <cx:pt idx="15360">4</cx:pt>
          <cx:pt idx="15361">4.5</cx:pt>
          <cx:pt idx="15362">4</cx:pt>
          <cx:pt idx="15363">4</cx:pt>
          <cx:pt idx="15364">4.5</cx:pt>
          <cx:pt idx="15365">4</cx:pt>
          <cx:pt idx="15366">4</cx:pt>
          <cx:pt idx="15367">3.5</cx:pt>
          <cx:pt idx="15368">4</cx:pt>
          <cx:pt idx="15369">4</cx:pt>
          <cx:pt idx="15370">4</cx:pt>
          <cx:pt idx="15371">4</cx:pt>
          <cx:pt idx="15372">3.5</cx:pt>
          <cx:pt idx="15373">4</cx:pt>
          <cx:pt idx="15374">4</cx:pt>
          <cx:pt idx="15375">4.5</cx:pt>
          <cx:pt idx="15376">3.5</cx:pt>
          <cx:pt idx="15377">3.5</cx:pt>
          <cx:pt idx="15378">3</cx:pt>
          <cx:pt idx="15379">4.5</cx:pt>
          <cx:pt idx="15380">4</cx:pt>
          <cx:pt idx="15381">3</cx:pt>
          <cx:pt idx="15382">4</cx:pt>
          <cx:pt idx="15383">3.5</cx:pt>
          <cx:pt idx="15384">3</cx:pt>
          <cx:pt idx="15385">4.5</cx:pt>
          <cx:pt idx="15386">4</cx:pt>
          <cx:pt idx="15387">4.5</cx:pt>
          <cx:pt idx="15388">4</cx:pt>
          <cx:pt idx="15389">4</cx:pt>
          <cx:pt idx="15390">4</cx:pt>
          <cx:pt idx="15391">2.5</cx:pt>
          <cx:pt idx="15392">3</cx:pt>
          <cx:pt idx="15393">3</cx:pt>
          <cx:pt idx="15394">3</cx:pt>
          <cx:pt idx="15395">2</cx:pt>
          <cx:pt idx="15396">2.5</cx:pt>
          <cx:pt idx="15397">2</cx:pt>
          <cx:pt idx="15398">3.5</cx:pt>
          <cx:pt idx="15399">2.5</cx:pt>
          <cx:pt idx="15400">4</cx:pt>
          <cx:pt idx="15401">4.5</cx:pt>
          <cx:pt idx="15402">4</cx:pt>
          <cx:pt idx="15403">4</cx:pt>
          <cx:pt idx="15404">4</cx:pt>
          <cx:pt idx="15405">4.5</cx:pt>
          <cx:pt idx="15406">4</cx:pt>
          <cx:pt idx="15407">4</cx:pt>
          <cx:pt idx="15408">4</cx:pt>
          <cx:pt idx="15409">3.5</cx:pt>
          <cx:pt idx="15410">3.5</cx:pt>
          <cx:pt idx="15411">3.5</cx:pt>
          <cx:pt idx="15412">3.5</cx:pt>
          <cx:pt idx="15413">3.5</cx:pt>
          <cx:pt idx="15414">5</cx:pt>
          <cx:pt idx="15415">1.5</cx:pt>
          <cx:pt idx="15416">3</cx:pt>
          <cx:pt idx="15417">3.5</cx:pt>
          <cx:pt idx="15418">2.5</cx:pt>
          <cx:pt idx="15419">4.5</cx:pt>
          <cx:pt idx="15420">2</cx:pt>
          <cx:pt idx="15421">4</cx:pt>
          <cx:pt idx="15422">4</cx:pt>
          <cx:pt idx="15423">4</cx:pt>
          <cx:pt idx="15424">3.5</cx:pt>
          <cx:pt idx="15425">4</cx:pt>
          <cx:pt idx="15426">3</cx:pt>
          <cx:pt idx="15427">3</cx:pt>
          <cx:pt idx="15428">3.5</cx:pt>
          <cx:pt idx="15429">3.5</cx:pt>
          <cx:pt idx="15430">4</cx:pt>
          <cx:pt idx="15431">4</cx:pt>
          <cx:pt idx="15432">4.5</cx:pt>
          <cx:pt idx="15433">4</cx:pt>
          <cx:pt idx="15434">3</cx:pt>
          <cx:pt idx="15435">4</cx:pt>
          <cx:pt idx="15436">3</cx:pt>
          <cx:pt idx="15437">3.5</cx:pt>
          <cx:pt idx="15438">4</cx:pt>
          <cx:pt idx="15439">3.5</cx:pt>
          <cx:pt idx="15440">4</cx:pt>
          <cx:pt idx="15441">4</cx:pt>
          <cx:pt idx="15442">3</cx:pt>
          <cx:pt idx="15443">4</cx:pt>
          <cx:pt idx="15444">4</cx:pt>
          <cx:pt idx="15445">4.5</cx:pt>
          <cx:pt idx="15446">4</cx:pt>
          <cx:pt idx="15447">4</cx:pt>
          <cx:pt idx="15448">4</cx:pt>
          <cx:pt idx="15449">3.5</cx:pt>
          <cx:pt idx="15450">3</cx:pt>
          <cx:pt idx="15451">3</cx:pt>
          <cx:pt idx="15452">2.5</cx:pt>
          <cx:pt idx="15453">3.5</cx:pt>
          <cx:pt idx="15454">3</cx:pt>
          <cx:pt idx="15455">2.5</cx:pt>
          <cx:pt idx="15456">2.5</cx:pt>
          <cx:pt idx="15457">2</cx:pt>
          <cx:pt idx="15458">2.5</cx:pt>
          <cx:pt idx="15459">1.5</cx:pt>
          <cx:pt idx="15460">4</cx:pt>
          <cx:pt idx="15461">4</cx:pt>
          <cx:pt idx="15462">4.5</cx:pt>
          <cx:pt idx="15463">4</cx:pt>
          <cx:pt idx="15464">4.5</cx:pt>
          <cx:pt idx="15465">4.5</cx:pt>
          <cx:pt idx="15466">4</cx:pt>
          <cx:pt idx="15467">4.5</cx:pt>
          <cx:pt idx="15468">4</cx:pt>
          <cx:pt idx="15469">4</cx:pt>
          <cx:pt idx="15470">4</cx:pt>
          <cx:pt idx="15471">4</cx:pt>
          <cx:pt idx="15472">4</cx:pt>
          <cx:pt idx="15473">4.5</cx:pt>
          <cx:pt idx="15474">4.5</cx:pt>
          <cx:pt idx="15475">4</cx:pt>
          <cx:pt idx="15476">3</cx:pt>
          <cx:pt idx="15477">4</cx:pt>
          <cx:pt idx="15478">3.5</cx:pt>
          <cx:pt idx="15479">4</cx:pt>
          <cx:pt idx="15480">4.5</cx:pt>
          <cx:pt idx="15481">4.5</cx:pt>
          <cx:pt idx="15482">4</cx:pt>
          <cx:pt idx="15483">3.5</cx:pt>
          <cx:pt idx="15484">4</cx:pt>
          <cx:pt idx="15485">4</cx:pt>
          <cx:pt idx="15486">3</cx:pt>
          <cx:pt idx="15487">4</cx:pt>
          <cx:pt idx="15488">4</cx:pt>
          <cx:pt idx="15489">4</cx:pt>
          <cx:pt idx="15490">4</cx:pt>
          <cx:pt idx="15491">3.5</cx:pt>
          <cx:pt idx="15492">4</cx:pt>
          <cx:pt idx="15493">3</cx:pt>
          <cx:pt idx="15494">3.5</cx:pt>
          <cx:pt idx="15495">3</cx:pt>
          <cx:pt idx="15496">4.5</cx:pt>
          <cx:pt idx="15497">3.5</cx:pt>
          <cx:pt idx="15498">3.5</cx:pt>
          <cx:pt idx="15499">4.5</cx:pt>
          <cx:pt idx="15500">3.5</cx:pt>
          <cx:pt idx="15501">4</cx:pt>
          <cx:pt idx="15502">3.5</cx:pt>
          <cx:pt idx="15503">4</cx:pt>
          <cx:pt idx="15504">3</cx:pt>
          <cx:pt idx="15505">3.5</cx:pt>
          <cx:pt idx="15506">3.5</cx:pt>
          <cx:pt idx="15507">4</cx:pt>
          <cx:pt idx="15508">3.5</cx:pt>
          <cx:pt idx="15509">4</cx:pt>
          <cx:pt idx="15510">3.5</cx:pt>
          <cx:pt idx="15511">2.5</cx:pt>
          <cx:pt idx="15512">3.5</cx:pt>
          <cx:pt idx="15513">2.5</cx:pt>
          <cx:pt idx="15514">4</cx:pt>
          <cx:pt idx="15515">2</cx:pt>
          <cx:pt idx="15516">4</cx:pt>
          <cx:pt idx="15517">3.5</cx:pt>
          <cx:pt idx="15518">3.5</cx:pt>
          <cx:pt idx="15519">3.5</cx:pt>
          <cx:pt idx="15520">2</cx:pt>
          <cx:pt idx="15521">3.5</cx:pt>
          <cx:pt idx="15522">3.5</cx:pt>
          <cx:pt idx="15523">2</cx:pt>
          <cx:pt idx="15524">3.5</cx:pt>
          <cx:pt idx="15525">2.5</cx:pt>
          <cx:pt idx="15526">3.5</cx:pt>
          <cx:pt idx="15527">2.5</cx:pt>
          <cx:pt idx="15528">2</cx:pt>
          <cx:pt idx="15529">3</cx:pt>
          <cx:pt idx="15530">3.5</cx:pt>
          <cx:pt idx="15531">5</cx:pt>
          <cx:pt idx="15532">3</cx:pt>
          <cx:pt idx="15533">2</cx:pt>
          <cx:pt idx="15534">2.5</cx:pt>
          <cx:pt idx="15535">2</cx:pt>
          <cx:pt idx="15536">2</cx:pt>
          <cx:pt idx="15537">3.5</cx:pt>
          <cx:pt idx="15538">4</cx:pt>
          <cx:pt idx="15539">4</cx:pt>
          <cx:pt idx="15540">3.5</cx:pt>
          <cx:pt idx="15541">4</cx:pt>
          <cx:pt idx="15542">4.5</cx:pt>
          <cx:pt idx="15543">3.5</cx:pt>
          <cx:pt idx="15544">2.5</cx:pt>
          <cx:pt idx="15545">4</cx:pt>
          <cx:pt idx="15546">4</cx:pt>
          <cx:pt idx="15547">3.5</cx:pt>
          <cx:pt idx="15548">2.5</cx:pt>
          <cx:pt idx="15549">3.5</cx:pt>
          <cx:pt idx="15550">3</cx:pt>
          <cx:pt idx="15551">3</cx:pt>
          <cx:pt idx="15552">2</cx:pt>
          <cx:pt idx="15553">2.5</cx:pt>
          <cx:pt idx="15554">4</cx:pt>
          <cx:pt idx="15555">2</cx:pt>
          <cx:pt idx="15556">2.5</cx:pt>
          <cx:pt idx="15557">1</cx:pt>
          <cx:pt idx="15558">3</cx:pt>
          <cx:pt idx="15559">4.5</cx:pt>
          <cx:pt idx="15560">2.5</cx:pt>
          <cx:pt idx="15561">3.5</cx:pt>
          <cx:pt idx="15562">2.5</cx:pt>
          <cx:pt idx="15563">1</cx:pt>
          <cx:pt idx="15564">2</cx:pt>
          <cx:pt idx="15565">3</cx:pt>
          <cx:pt idx="15566">3</cx:pt>
          <cx:pt idx="15567">3.5</cx:pt>
          <cx:pt idx="15568">4</cx:pt>
          <cx:pt idx="15569">4.5</cx:pt>
          <cx:pt idx="15570">4</cx:pt>
          <cx:pt idx="15571">4</cx:pt>
          <cx:pt idx="15572">4</cx:pt>
          <cx:pt idx="15573">4.5</cx:pt>
          <cx:pt idx="15574">4</cx:pt>
          <cx:pt idx="15575">4</cx:pt>
          <cx:pt idx="15576">4</cx:pt>
          <cx:pt idx="15577">4.5</cx:pt>
          <cx:pt idx="15578">4.5</cx:pt>
          <cx:pt idx="15579">4</cx:pt>
          <cx:pt idx="15580">4</cx:pt>
          <cx:pt idx="15581">4</cx:pt>
          <cx:pt idx="15582">4.5</cx:pt>
          <cx:pt idx="15583">4.5</cx:pt>
          <cx:pt idx="15584">3.5</cx:pt>
          <cx:pt idx="15585">3</cx:pt>
          <cx:pt idx="15586">3.5</cx:pt>
          <cx:pt idx="15587">4</cx:pt>
          <cx:pt idx="15588">3.5</cx:pt>
          <cx:pt idx="15589">3.5</cx:pt>
          <cx:pt idx="15590">3.5</cx:pt>
          <cx:pt idx="15591">2</cx:pt>
          <cx:pt idx="15592">3</cx:pt>
          <cx:pt idx="15593">2</cx:pt>
          <cx:pt idx="15594">2</cx:pt>
          <cx:pt idx="15595">4</cx:pt>
          <cx:pt idx="15596">5</cx:pt>
          <cx:pt idx="15597">3.5</cx:pt>
          <cx:pt idx="15598">3.5</cx:pt>
          <cx:pt idx="15599">3.5</cx:pt>
          <cx:pt idx="15600">3</cx:pt>
          <cx:pt idx="15601">3</cx:pt>
          <cx:pt idx="15602">2.5</cx:pt>
          <cx:pt idx="15603">4</cx:pt>
          <cx:pt idx="15604">3.5</cx:pt>
          <cx:pt idx="15605">3.5</cx:pt>
          <cx:pt idx="15606">4</cx:pt>
          <cx:pt idx="15607">3.5</cx:pt>
          <cx:pt idx="15608">3.5</cx:pt>
          <cx:pt idx="15609">4</cx:pt>
          <cx:pt idx="15610">4</cx:pt>
          <cx:pt idx="15611">4</cx:pt>
          <cx:pt idx="15612">4.5</cx:pt>
          <cx:pt idx="15613">4</cx:pt>
          <cx:pt idx="15614">3</cx:pt>
          <cx:pt idx="15615">4</cx:pt>
          <cx:pt idx="15616">3.5</cx:pt>
          <cx:pt idx="15617">3.5</cx:pt>
          <cx:pt idx="15618">4</cx:pt>
          <cx:pt idx="15619">3.5</cx:pt>
          <cx:pt idx="15620">3.5</cx:pt>
          <cx:pt idx="15621">3.5</cx:pt>
          <cx:pt idx="15622">2.5</cx:pt>
          <cx:pt idx="15623">3.5</cx:pt>
          <cx:pt idx="15624">3.5</cx:pt>
          <cx:pt idx="15625">3</cx:pt>
          <cx:pt idx="15626">3.5</cx:pt>
          <cx:pt idx="15627">3</cx:pt>
          <cx:pt idx="15628">3.5</cx:pt>
          <cx:pt idx="15629">3</cx:pt>
          <cx:pt idx="15630">2</cx:pt>
          <cx:pt idx="15631">2</cx:pt>
          <cx:pt idx="15632">1</cx:pt>
          <cx:pt idx="15633">4.5</cx:pt>
          <cx:pt idx="15634">4</cx:pt>
          <cx:pt idx="15635">3</cx:pt>
          <cx:pt idx="15636">4</cx:pt>
          <cx:pt idx="15637">3</cx:pt>
          <cx:pt idx="15638">3.5</cx:pt>
          <cx:pt idx="15639">2.5</cx:pt>
          <cx:pt idx="15640">2.5</cx:pt>
          <cx:pt idx="15641">3</cx:pt>
          <cx:pt idx="15642">3</cx:pt>
          <cx:pt idx="15643">2.5</cx:pt>
          <cx:pt idx="15644">2.5</cx:pt>
          <cx:pt idx="15645">2.5</cx:pt>
          <cx:pt idx="15646">2.5</cx:pt>
          <cx:pt idx="15647">2</cx:pt>
          <cx:pt idx="15648">4</cx:pt>
          <cx:pt idx="15649">3.5</cx:pt>
          <cx:pt idx="15650">3.5</cx:pt>
          <cx:pt idx="15651">3</cx:pt>
          <cx:pt idx="15652">3.5</cx:pt>
          <cx:pt idx="15653">4</cx:pt>
          <cx:pt idx="15654">2.5</cx:pt>
          <cx:pt idx="15655">4</cx:pt>
          <cx:pt idx="15656">4</cx:pt>
          <cx:pt idx="15657">2.5</cx:pt>
          <cx:pt idx="15658">3.5</cx:pt>
          <cx:pt idx="15659">3</cx:pt>
          <cx:pt idx="15660">3.5</cx:pt>
          <cx:pt idx="15661">3</cx:pt>
          <cx:pt idx="15662">2.5</cx:pt>
          <cx:pt idx="15663">4</cx:pt>
          <cx:pt idx="15664">2.5</cx:pt>
          <cx:pt idx="15665">4</cx:pt>
          <cx:pt idx="15666">2</cx:pt>
          <cx:pt idx="15667">2.5</cx:pt>
          <cx:pt idx="15668">3</cx:pt>
          <cx:pt idx="15669">3</cx:pt>
          <cx:pt idx="15670">3.5</cx:pt>
          <cx:pt idx="15671">2</cx:pt>
          <cx:pt idx="15672">2.5</cx:pt>
          <cx:pt idx="15673">3.5</cx:pt>
          <cx:pt idx="15674">2.5</cx:pt>
          <cx:pt idx="15675">3.5</cx:pt>
          <cx:pt idx="15676">2.5</cx:pt>
          <cx:pt idx="15677">3.5</cx:pt>
          <cx:pt idx="15678">3</cx:pt>
          <cx:pt idx="15679">2.5</cx:pt>
          <cx:pt idx="15680">2</cx:pt>
          <cx:pt idx="15681">2.5</cx:pt>
          <cx:pt idx="15682">2.5</cx:pt>
          <cx:pt idx="15683">3</cx:pt>
          <cx:pt idx="15684">2</cx:pt>
          <cx:pt idx="15685">2.5</cx:pt>
          <cx:pt idx="15686">2</cx:pt>
          <cx:pt idx="15687">2.5</cx:pt>
          <cx:pt idx="15688">3.5</cx:pt>
          <cx:pt idx="15689">2.5</cx:pt>
          <cx:pt idx="15690">4</cx:pt>
          <cx:pt idx="15691">2</cx:pt>
          <cx:pt idx="15692">1.5</cx:pt>
          <cx:pt idx="15693">2.5</cx:pt>
          <cx:pt idx="15694">2</cx:pt>
          <cx:pt idx="15695">2.5</cx:pt>
          <cx:pt idx="15696">2</cx:pt>
          <cx:pt idx="15697">2</cx:pt>
          <cx:pt idx="15698">2.5</cx:pt>
          <cx:pt idx="15699">2</cx:pt>
          <cx:pt idx="15700">3</cx:pt>
          <cx:pt idx="15701">4.5</cx:pt>
          <cx:pt idx="15702">3.5</cx:pt>
          <cx:pt idx="15703">3</cx:pt>
          <cx:pt idx="15704">1</cx:pt>
          <cx:pt idx="15705">2.5</cx:pt>
          <cx:pt idx="15706">2</cx:pt>
          <cx:pt idx="15707">2.5</cx:pt>
          <cx:pt idx="15708">4</cx:pt>
          <cx:pt idx="15709">4.5</cx:pt>
          <cx:pt idx="15710">4</cx:pt>
          <cx:pt idx="15711">4</cx:pt>
          <cx:pt idx="15712">4</cx:pt>
          <cx:pt idx="15713">4</cx:pt>
          <cx:pt idx="15714">4</cx:pt>
          <cx:pt idx="15715">4</cx:pt>
          <cx:pt idx="15716">4</cx:pt>
          <cx:pt idx="15717">4</cx:pt>
          <cx:pt idx="15718">3</cx:pt>
          <cx:pt idx="15719">4</cx:pt>
          <cx:pt idx="15720">3.5</cx:pt>
          <cx:pt idx="15721">3.5</cx:pt>
          <cx:pt idx="15722">4</cx:pt>
          <cx:pt idx="15723">4</cx:pt>
          <cx:pt idx="15724">3.5</cx:pt>
          <cx:pt idx="15725">4</cx:pt>
          <cx:pt idx="15726">4</cx:pt>
          <cx:pt idx="15727">4</cx:pt>
          <cx:pt idx="15728">4</cx:pt>
          <cx:pt idx="15729">4</cx:pt>
          <cx:pt idx="15730">4.5</cx:pt>
          <cx:pt idx="15731">4</cx:pt>
          <cx:pt idx="15732">4</cx:pt>
          <cx:pt idx="15733">3.5</cx:pt>
          <cx:pt idx="15734">4</cx:pt>
          <cx:pt idx="15735">3.5</cx:pt>
          <cx:pt idx="15736">4</cx:pt>
          <cx:pt idx="15737">4</cx:pt>
          <cx:pt idx="15738">3</cx:pt>
          <cx:pt idx="15739">3.5</cx:pt>
          <cx:pt idx="15740">5</cx:pt>
          <cx:pt idx="15741">2.5</cx:pt>
          <cx:pt idx="15742">3.5</cx:pt>
          <cx:pt idx="15743">3</cx:pt>
          <cx:pt idx="15744">3.5</cx:pt>
          <cx:pt idx="15745">3</cx:pt>
          <cx:pt idx="15746">3</cx:pt>
          <cx:pt idx="15747">3.5</cx:pt>
          <cx:pt idx="15748">3.5</cx:pt>
          <cx:pt idx="15749">3</cx:pt>
          <cx:pt idx="15750">3.5</cx:pt>
          <cx:pt idx="15751">3.5</cx:pt>
          <cx:pt idx="15752">3</cx:pt>
          <cx:pt idx="15753">3.5</cx:pt>
          <cx:pt idx="15754">4</cx:pt>
          <cx:pt idx="15755">2.5</cx:pt>
          <cx:pt idx="15756">3.5</cx:pt>
          <cx:pt idx="15757">3</cx:pt>
          <cx:pt idx="15758">3</cx:pt>
          <cx:pt idx="15759">3.5</cx:pt>
          <cx:pt idx="15760">4.5</cx:pt>
          <cx:pt idx="15761">3.5</cx:pt>
          <cx:pt idx="15762">3</cx:pt>
          <cx:pt idx="15763">3.5</cx:pt>
          <cx:pt idx="15764">2.5</cx:pt>
          <cx:pt idx="15765">2.5</cx:pt>
          <cx:pt idx="15766">2.5</cx:pt>
          <cx:pt idx="15767">3</cx:pt>
          <cx:pt idx="15768">3.5</cx:pt>
          <cx:pt idx="15769">2</cx:pt>
          <cx:pt idx="15770">1.5</cx:pt>
          <cx:pt idx="15771">3.5</cx:pt>
          <cx:pt idx="15772">3.5</cx:pt>
          <cx:pt idx="15773">2</cx:pt>
          <cx:pt idx="15774">3.5</cx:pt>
          <cx:pt idx="15775">3</cx:pt>
          <cx:pt idx="15776">3.5</cx:pt>
          <cx:pt idx="15777">2</cx:pt>
          <cx:pt idx="15778">1.5</cx:pt>
          <cx:pt idx="15779">3.5</cx:pt>
          <cx:pt idx="15780">2.5</cx:pt>
          <cx:pt idx="15781">4</cx:pt>
          <cx:pt idx="15782">4</cx:pt>
          <cx:pt idx="15783">4.5</cx:pt>
          <cx:pt idx="15784">4</cx:pt>
          <cx:pt idx="15785">4</cx:pt>
          <cx:pt idx="15786">4</cx:pt>
          <cx:pt idx="15787">4</cx:pt>
          <cx:pt idx="15788">4</cx:pt>
          <cx:pt idx="15789">4</cx:pt>
          <cx:pt idx="15790">4</cx:pt>
          <cx:pt idx="15791">4</cx:pt>
          <cx:pt idx="15792">4.5</cx:pt>
          <cx:pt idx="15793">4</cx:pt>
          <cx:pt idx="15794">4</cx:pt>
          <cx:pt idx="15795">4</cx:pt>
          <cx:pt idx="15796">4</cx:pt>
          <cx:pt idx="15797">3.5</cx:pt>
          <cx:pt idx="15798">4</cx:pt>
          <cx:pt idx="15799">4.5</cx:pt>
          <cx:pt idx="15800">3.5</cx:pt>
          <cx:pt idx="15801">4</cx:pt>
          <cx:pt idx="15802">4</cx:pt>
          <cx:pt idx="15803">4.5</cx:pt>
          <cx:pt idx="15804">4</cx:pt>
          <cx:pt idx="15805">4</cx:pt>
          <cx:pt idx="15806">3</cx:pt>
          <cx:pt idx="15807">3.5</cx:pt>
          <cx:pt idx="15808">3</cx:pt>
          <cx:pt idx="15809">4</cx:pt>
          <cx:pt idx="15810">3.5</cx:pt>
          <cx:pt idx="15811">3.5</cx:pt>
          <cx:pt idx="15812">4.5</cx:pt>
          <cx:pt idx="15813">4</cx:pt>
          <cx:pt idx="15814">4</cx:pt>
          <cx:pt idx="15815">4</cx:pt>
          <cx:pt idx="15816">4.5</cx:pt>
          <cx:pt idx="15817">4</cx:pt>
          <cx:pt idx="15818">4</cx:pt>
          <cx:pt idx="15819">4</cx:pt>
          <cx:pt idx="15820">4</cx:pt>
          <cx:pt idx="15821">4</cx:pt>
          <cx:pt idx="15822">4</cx:pt>
          <cx:pt idx="15823">4</cx:pt>
          <cx:pt idx="15824">4</cx:pt>
          <cx:pt idx="15825">3</cx:pt>
          <cx:pt idx="15826">4</cx:pt>
          <cx:pt idx="15827">4</cx:pt>
          <cx:pt idx="15828">4</cx:pt>
          <cx:pt idx="15829">2.5</cx:pt>
          <cx:pt idx="15830">4</cx:pt>
          <cx:pt idx="15831">4</cx:pt>
          <cx:pt idx="15832">3.5</cx:pt>
          <cx:pt idx="15833">3.5</cx:pt>
          <cx:pt idx="15834">3.5</cx:pt>
          <cx:pt idx="15835">4</cx:pt>
          <cx:pt idx="15836">4</cx:pt>
          <cx:pt idx="15837">3.5</cx:pt>
          <cx:pt idx="15838">3.5</cx:pt>
          <cx:pt idx="15839">4</cx:pt>
          <cx:pt idx="15840">5</cx:pt>
          <cx:pt idx="15841">4</cx:pt>
          <cx:pt idx="15842">3.5</cx:pt>
          <cx:pt idx="15843">2.5</cx:pt>
          <cx:pt idx="15844">4</cx:pt>
          <cx:pt idx="15845">3.5</cx:pt>
          <cx:pt idx="15846">3.5</cx:pt>
          <cx:pt idx="15847">4</cx:pt>
          <cx:pt idx="15848">3.5</cx:pt>
          <cx:pt idx="15849">4</cx:pt>
          <cx:pt idx="15850">4</cx:pt>
          <cx:pt idx="15851">3.5</cx:pt>
          <cx:pt idx="15852">4</cx:pt>
          <cx:pt idx="15853">3.5</cx:pt>
          <cx:pt idx="15854">4</cx:pt>
          <cx:pt idx="15855">3.5</cx:pt>
          <cx:pt idx="15856">3</cx:pt>
          <cx:pt idx="15857">4.5</cx:pt>
          <cx:pt idx="15858">4</cx:pt>
          <cx:pt idx="15859">3</cx:pt>
          <cx:pt idx="15860">4.5</cx:pt>
          <cx:pt idx="15861">3.5</cx:pt>
          <cx:pt idx="15862">4</cx:pt>
          <cx:pt idx="15863">4</cx:pt>
          <cx:pt idx="15864">4</cx:pt>
          <cx:pt idx="15865">3.5</cx:pt>
          <cx:pt idx="15866">3.5</cx:pt>
          <cx:pt idx="15867">3</cx:pt>
          <cx:pt idx="15868">3.5</cx:pt>
          <cx:pt idx="15869">4</cx:pt>
          <cx:pt idx="15870">3.5</cx:pt>
          <cx:pt idx="15871">3.5</cx:pt>
          <cx:pt idx="15872">4</cx:pt>
          <cx:pt idx="15873">3.5</cx:pt>
          <cx:pt idx="15874">3.5</cx:pt>
          <cx:pt idx="15875">4</cx:pt>
          <cx:pt idx="15876">3</cx:pt>
          <cx:pt idx="15877">3</cx:pt>
          <cx:pt idx="15878">3.5</cx:pt>
          <cx:pt idx="15879">3.5</cx:pt>
          <cx:pt idx="15880">2.5</cx:pt>
          <cx:pt idx="15881">3.5</cx:pt>
          <cx:pt idx="15882">5</cx:pt>
          <cx:pt idx="15883">4</cx:pt>
          <cx:pt idx="15884">3.5</cx:pt>
          <cx:pt idx="15885">3</cx:pt>
          <cx:pt idx="15886">2</cx:pt>
          <cx:pt idx="15887">5</cx:pt>
          <cx:pt idx="15888">2.5</cx:pt>
          <cx:pt idx="15889">4</cx:pt>
          <cx:pt idx="15890">2</cx:pt>
          <cx:pt idx="15891">3.5</cx:pt>
          <cx:pt idx="15892">4</cx:pt>
          <cx:pt idx="15893">3.5</cx:pt>
          <cx:pt idx="15894">3.5</cx:pt>
          <cx:pt idx="15895">3</cx:pt>
          <cx:pt idx="15896">3.5</cx:pt>
          <cx:pt idx="15897">3.5</cx:pt>
          <cx:pt idx="15898">3</cx:pt>
          <cx:pt idx="15899">4</cx:pt>
          <cx:pt idx="15900">3</cx:pt>
          <cx:pt idx="15901">2</cx:pt>
          <cx:pt idx="15902">3.5</cx:pt>
          <cx:pt idx="15903">2.5</cx:pt>
          <cx:pt idx="15904">3</cx:pt>
          <cx:pt idx="15905">3</cx:pt>
          <cx:pt idx="15906">4</cx:pt>
          <cx:pt idx="15907">4</cx:pt>
          <cx:pt idx="15908">4</cx:pt>
          <cx:pt idx="15909">4.5</cx:pt>
          <cx:pt idx="15910">4</cx:pt>
          <cx:pt idx="15911">4</cx:pt>
          <cx:pt idx="15912">4</cx:pt>
          <cx:pt idx="15913">3.5</cx:pt>
          <cx:pt idx="15914">4</cx:pt>
          <cx:pt idx="15915">3.5</cx:pt>
          <cx:pt idx="15916">3.5</cx:pt>
          <cx:pt idx="15917">4</cx:pt>
          <cx:pt idx="15918">4</cx:pt>
          <cx:pt idx="15919">5</cx:pt>
          <cx:pt idx="15920">4.5</cx:pt>
          <cx:pt idx="15921">4</cx:pt>
          <cx:pt idx="15922">4</cx:pt>
          <cx:pt idx="15923">4</cx:pt>
          <cx:pt idx="15924">3.5</cx:pt>
          <cx:pt idx="15925">3.5</cx:pt>
          <cx:pt idx="15926">3</cx:pt>
          <cx:pt idx="15927">3</cx:pt>
          <cx:pt idx="15928">3.5</cx:pt>
          <cx:pt idx="15929">3.5</cx:pt>
          <cx:pt idx="15930">2</cx:pt>
          <cx:pt idx="15931">3</cx:pt>
          <cx:pt idx="15932">4</cx:pt>
          <cx:pt idx="15933">3.5</cx:pt>
          <cx:pt idx="15934">4</cx:pt>
          <cx:pt idx="15935">4</cx:pt>
          <cx:pt idx="15936">3.5</cx:pt>
          <cx:pt idx="15937">3</cx:pt>
          <cx:pt idx="15938">3.5</cx:pt>
          <cx:pt idx="15939">3</cx:pt>
          <cx:pt idx="15940">4</cx:pt>
          <cx:pt idx="15941">4</cx:pt>
          <cx:pt idx="15942">3.5</cx:pt>
          <cx:pt idx="15943">2.5</cx:pt>
          <cx:pt idx="15944">3.5</cx:pt>
          <cx:pt idx="15945">2.5</cx:pt>
          <cx:pt idx="15946">3.5</cx:pt>
          <cx:pt idx="15947">4.5</cx:pt>
          <cx:pt idx="15948">2.5</cx:pt>
          <cx:pt idx="15949">2.5</cx:pt>
          <cx:pt idx="15950">3.5</cx:pt>
          <cx:pt idx="15951">4</cx:pt>
          <cx:pt idx="15952">3.5</cx:pt>
          <cx:pt idx="15953">4.5</cx:pt>
          <cx:pt idx="15954">4</cx:pt>
          <cx:pt idx="15955">4</cx:pt>
          <cx:pt idx="15956">2.5</cx:pt>
          <cx:pt idx="15957">4</cx:pt>
          <cx:pt idx="15958">4.5</cx:pt>
          <cx:pt idx="15959">3</cx:pt>
          <cx:pt idx="15960">3.5</cx:pt>
          <cx:pt idx="15961">2.5</cx:pt>
          <cx:pt idx="15962">4</cx:pt>
          <cx:pt idx="15963">3</cx:pt>
          <cx:pt idx="15964">3.5</cx:pt>
          <cx:pt idx="15965">3.5</cx:pt>
          <cx:pt idx="15966">3.5</cx:pt>
          <cx:pt idx="15967">3</cx:pt>
          <cx:pt idx="15968">2.5</cx:pt>
          <cx:pt idx="15969">4.5</cx:pt>
          <cx:pt idx="15970">3.5</cx:pt>
          <cx:pt idx="15971">3.5</cx:pt>
          <cx:pt idx="15972">2</cx:pt>
          <cx:pt idx="15973">3.5</cx:pt>
          <cx:pt idx="15974">3.5</cx:pt>
          <cx:pt idx="15975">3.5</cx:pt>
          <cx:pt idx="15976">4</cx:pt>
          <cx:pt idx="15977">3</cx:pt>
          <cx:pt idx="15978">3</cx:pt>
          <cx:pt idx="15979">3</cx:pt>
          <cx:pt idx="15980">3.5</cx:pt>
          <cx:pt idx="15981">2</cx:pt>
          <cx:pt idx="15982">2</cx:pt>
          <cx:pt idx="15983">4.5</cx:pt>
          <cx:pt idx="15984">2</cx:pt>
          <cx:pt idx="15985">3.5</cx:pt>
          <cx:pt idx="15986">3.5</cx:pt>
          <cx:pt idx="15987">3.5</cx:pt>
          <cx:pt idx="15988">2</cx:pt>
          <cx:pt idx="15989">2</cx:pt>
          <cx:pt idx="15990">3.5</cx:pt>
          <cx:pt idx="15991">1.5</cx:pt>
          <cx:pt idx="15992">2.5</cx:pt>
          <cx:pt idx="15993">4</cx:pt>
          <cx:pt idx="15994">2</cx:pt>
          <cx:pt idx="15995">2</cx:pt>
          <cx:pt idx="15996">3</cx:pt>
          <cx:pt idx="15997">2.5</cx:pt>
          <cx:pt idx="15998">2</cx:pt>
          <cx:pt idx="15999">1</cx:pt>
          <cx:pt idx="16000">2.5</cx:pt>
          <cx:pt idx="16001">2</cx:pt>
          <cx:pt idx="16002">4.5</cx:pt>
          <cx:pt idx="16003">4</cx:pt>
          <cx:pt idx="16004">4</cx:pt>
          <cx:pt idx="16005">4</cx:pt>
          <cx:pt idx="16006">4</cx:pt>
          <cx:pt idx="16007">4</cx:pt>
          <cx:pt idx="16008">4</cx:pt>
          <cx:pt idx="16009">3.5</cx:pt>
          <cx:pt idx="16010">2</cx:pt>
          <cx:pt idx="16011">4</cx:pt>
          <cx:pt idx="16012">3.5</cx:pt>
          <cx:pt idx="16013">4</cx:pt>
          <cx:pt idx="16014">4</cx:pt>
          <cx:pt idx="16015">4</cx:pt>
          <cx:pt idx="16016">4</cx:pt>
          <cx:pt idx="16017">3.5</cx:pt>
          <cx:pt idx="16018">4</cx:pt>
          <cx:pt idx="16019">3.5</cx:pt>
          <cx:pt idx="16020">4</cx:pt>
          <cx:pt idx="16021">3</cx:pt>
          <cx:pt idx="16022">3</cx:pt>
          <cx:pt idx="16023">3.5</cx:pt>
          <cx:pt idx="16024">3.5</cx:pt>
          <cx:pt idx="16025">3</cx:pt>
          <cx:pt idx="16026">2.5</cx:pt>
          <cx:pt idx="16027">3.5</cx:pt>
          <cx:pt idx="16028">3.5</cx:pt>
          <cx:pt idx="16029">3</cx:pt>
          <cx:pt idx="16030">3</cx:pt>
          <cx:pt idx="16031">3.5</cx:pt>
          <cx:pt idx="16032">4</cx:pt>
          <cx:pt idx="16033">4.5</cx:pt>
          <cx:pt idx="16034">3.5</cx:pt>
          <cx:pt idx="16035">3.5</cx:pt>
          <cx:pt idx="16036">3.5</cx:pt>
          <cx:pt idx="16037">3</cx:pt>
          <cx:pt idx="16038">2</cx:pt>
          <cx:pt idx="16039">3.5</cx:pt>
          <cx:pt idx="16040">1.5</cx:pt>
          <cx:pt idx="16041">2.5</cx:pt>
          <cx:pt idx="16042">2.5</cx:pt>
          <cx:pt idx="16043">2</cx:pt>
          <cx:pt idx="16044">2</cx:pt>
          <cx:pt idx="16045">2</cx:pt>
          <cx:pt idx="16046">4</cx:pt>
          <cx:pt idx="16047">1.5</cx:pt>
          <cx:pt idx="16048">4</cx:pt>
          <cx:pt idx="16049">4</cx:pt>
          <cx:pt idx="16050">3.5</cx:pt>
          <cx:pt idx="16051">3.5</cx:pt>
          <cx:pt idx="16052">3.5</cx:pt>
          <cx:pt idx="16053">2.5</cx:pt>
          <cx:pt idx="16054">3</cx:pt>
          <cx:pt idx="16055">3</cx:pt>
          <cx:pt idx="16056">4</cx:pt>
          <cx:pt idx="16057">4</cx:pt>
          <cx:pt idx="16058">4</cx:pt>
          <cx:pt idx="16059">4</cx:pt>
          <cx:pt idx="16060">4.5</cx:pt>
          <cx:pt idx="16061">4.5</cx:pt>
          <cx:pt idx="16062">4</cx:pt>
          <cx:pt idx="16063">4</cx:pt>
          <cx:pt idx="16064">3.5</cx:pt>
          <cx:pt idx="16065">4</cx:pt>
          <cx:pt idx="16066">3.5</cx:pt>
          <cx:pt idx="16067">4</cx:pt>
          <cx:pt idx="16068">4</cx:pt>
          <cx:pt idx="16069">3.5</cx:pt>
          <cx:pt idx="16070">3</cx:pt>
          <cx:pt idx="16071">3</cx:pt>
          <cx:pt idx="16072">5</cx:pt>
          <cx:pt idx="16073">3.5</cx:pt>
          <cx:pt idx="16074">4</cx:pt>
          <cx:pt idx="16075">5</cx:pt>
          <cx:pt idx="16076">4</cx:pt>
          <cx:pt idx="16077">4</cx:pt>
          <cx:pt idx="16078">3.5</cx:pt>
          <cx:pt idx="16079">4.5</cx:pt>
          <cx:pt idx="16080">3.5</cx:pt>
          <cx:pt idx="16081">3.5</cx:pt>
          <cx:pt idx="16082">3</cx:pt>
          <cx:pt idx="16083">3.5</cx:pt>
          <cx:pt idx="16084">3.5</cx:pt>
          <cx:pt idx="16085">3.5</cx:pt>
          <cx:pt idx="16086">3.5</cx:pt>
          <cx:pt idx="16087">2</cx:pt>
          <cx:pt idx="16088">3</cx:pt>
          <cx:pt idx="16089">3</cx:pt>
          <cx:pt idx="16090">4.5</cx:pt>
          <cx:pt idx="16091">4.5</cx:pt>
          <cx:pt idx="16092">3</cx:pt>
          <cx:pt idx="16093">3</cx:pt>
          <cx:pt idx="16094">2.5</cx:pt>
          <cx:pt idx="16095">3.5</cx:pt>
          <cx:pt idx="16096">2</cx:pt>
          <cx:pt idx="16097">2.5</cx:pt>
          <cx:pt idx="16098">2.5</cx:pt>
          <cx:pt idx="16099">4</cx:pt>
          <cx:pt idx="16100">2</cx:pt>
          <cx:pt idx="16101">3</cx:pt>
          <cx:pt idx="16102">3.5</cx:pt>
          <cx:pt idx="16103">3.5</cx:pt>
          <cx:pt idx="16104">3</cx:pt>
          <cx:pt idx="16105">3.5</cx:pt>
          <cx:pt idx="16106">2</cx:pt>
          <cx:pt idx="16107">3.5</cx:pt>
          <cx:pt idx="16108">3</cx:pt>
          <cx:pt idx="16109">2</cx:pt>
          <cx:pt idx="16110">3</cx:pt>
          <cx:pt idx="16111">3</cx:pt>
          <cx:pt idx="16112">3</cx:pt>
          <cx:pt idx="16113">3.5</cx:pt>
          <cx:pt idx="16114">4</cx:pt>
          <cx:pt idx="16115">4.5</cx:pt>
          <cx:pt idx="16116">3</cx:pt>
          <cx:pt idx="16117">4.5</cx:pt>
          <cx:pt idx="16118">3.5</cx:pt>
          <cx:pt idx="16119">4</cx:pt>
          <cx:pt idx="16120">4</cx:pt>
          <cx:pt idx="16121">4</cx:pt>
          <cx:pt idx="16122">3</cx:pt>
          <cx:pt idx="16123">3.5</cx:pt>
          <cx:pt idx="16124">4</cx:pt>
          <cx:pt idx="16125">2.5</cx:pt>
          <cx:pt idx="16126">4</cx:pt>
          <cx:pt idx="16127">3.5</cx:pt>
          <cx:pt idx="16128">3</cx:pt>
          <cx:pt idx="16129">3</cx:pt>
          <cx:pt idx="16130">4</cx:pt>
          <cx:pt idx="16131">3.5</cx:pt>
          <cx:pt idx="16132">2.5</cx:pt>
          <cx:pt idx="16133">2.5</cx:pt>
          <cx:pt idx="16134">3.5</cx:pt>
          <cx:pt idx="16135">2</cx:pt>
          <cx:pt idx="16136">3</cx:pt>
          <cx:pt idx="16137">3</cx:pt>
          <cx:pt idx="16138">1.5</cx:pt>
          <cx:pt idx="16139">3</cx:pt>
          <cx:pt idx="16140">3</cx:pt>
          <cx:pt idx="16141">2</cx:pt>
          <cx:pt idx="16142">2</cx:pt>
          <cx:pt idx="16143">2</cx:pt>
          <cx:pt idx="16144">3</cx:pt>
          <cx:pt idx="16145">2</cx:pt>
          <cx:pt idx="16146">2.5</cx:pt>
          <cx:pt idx="16147">4.5</cx:pt>
          <cx:pt idx="16148">4</cx:pt>
          <cx:pt idx="16149">4.5</cx:pt>
          <cx:pt idx="16150">3.5</cx:pt>
          <cx:pt idx="16151">4.5</cx:pt>
          <cx:pt idx="16152">3</cx:pt>
          <cx:pt idx="16153">3.5</cx:pt>
          <cx:pt idx="16154">4</cx:pt>
          <cx:pt idx="16155">4.5</cx:pt>
          <cx:pt idx="16156">4.5</cx:pt>
          <cx:pt idx="16157">4</cx:pt>
          <cx:pt idx="16158">4</cx:pt>
          <cx:pt idx="16159">4</cx:pt>
          <cx:pt idx="16160">4</cx:pt>
          <cx:pt idx="16161">4</cx:pt>
          <cx:pt idx="16162">4</cx:pt>
          <cx:pt idx="16163">4</cx:pt>
          <cx:pt idx="16164">4</cx:pt>
          <cx:pt idx="16165">4.5</cx:pt>
          <cx:pt idx="16166">4</cx:pt>
          <cx:pt idx="16167">3.5</cx:pt>
          <cx:pt idx="16168">3</cx:pt>
          <cx:pt idx="16169">2.5</cx:pt>
          <cx:pt idx="16170">3.5</cx:pt>
          <cx:pt idx="16171">3.5</cx:pt>
          <cx:pt idx="16172">4</cx:pt>
          <cx:pt idx="16173">4.5</cx:pt>
          <cx:pt idx="16174">4</cx:pt>
          <cx:pt idx="16175">4</cx:pt>
          <cx:pt idx="16176">3.5</cx:pt>
          <cx:pt idx="16177">3.5</cx:pt>
          <cx:pt idx="16178">4.5</cx:pt>
          <cx:pt idx="16179">4</cx:pt>
          <cx:pt idx="16180">4</cx:pt>
          <cx:pt idx="16181">4</cx:pt>
          <cx:pt idx="16182">4</cx:pt>
          <cx:pt idx="16183">4</cx:pt>
          <cx:pt idx="16184">4</cx:pt>
          <cx:pt idx="16185">4.5</cx:pt>
          <cx:pt idx="16186">3.5</cx:pt>
          <cx:pt idx="16187">4.5</cx:pt>
          <cx:pt idx="16188">3.5</cx:pt>
          <cx:pt idx="16189">4</cx:pt>
          <cx:pt idx="16190">3.5</cx:pt>
          <cx:pt idx="16191">4</cx:pt>
          <cx:pt idx="16192">3.5</cx:pt>
          <cx:pt idx="16193">3</cx:pt>
          <cx:pt idx="16194">4</cx:pt>
          <cx:pt idx="16195">3.5</cx:pt>
          <cx:pt idx="16196">4</cx:pt>
          <cx:pt idx="16197">3.5</cx:pt>
          <cx:pt idx="16198">3</cx:pt>
          <cx:pt idx="16199">3.5</cx:pt>
          <cx:pt idx="16200">4.5</cx:pt>
          <cx:pt idx="16201">4</cx:pt>
          <cx:pt idx="16202">4</cx:pt>
          <cx:pt idx="16203">4</cx:pt>
          <cx:pt idx="16204">4</cx:pt>
          <cx:pt idx="16205">3.5</cx:pt>
          <cx:pt idx="16206">4</cx:pt>
          <cx:pt idx="16207">3.5</cx:pt>
          <cx:pt idx="16208">3.5</cx:pt>
          <cx:pt idx="16209">4</cx:pt>
          <cx:pt idx="16210">4</cx:pt>
          <cx:pt idx="16211">4</cx:pt>
          <cx:pt idx="16212">4</cx:pt>
          <cx:pt idx="16213">3.5</cx:pt>
          <cx:pt idx="16214">3.5</cx:pt>
          <cx:pt idx="16215">3</cx:pt>
          <cx:pt idx="16216">3.5</cx:pt>
          <cx:pt idx="16217">3.5</cx:pt>
          <cx:pt idx="16218">4</cx:pt>
          <cx:pt idx="16219">3</cx:pt>
          <cx:pt idx="16220">3.5</cx:pt>
          <cx:pt idx="16221">3.5</cx:pt>
          <cx:pt idx="16222">4</cx:pt>
          <cx:pt idx="16223">2.5</cx:pt>
          <cx:pt idx="16224">3</cx:pt>
          <cx:pt idx="16225">3</cx:pt>
          <cx:pt idx="16226">4</cx:pt>
          <cx:pt idx="16227">3.5</cx:pt>
          <cx:pt idx="16228">4</cx:pt>
          <cx:pt idx="16229">3.5</cx:pt>
          <cx:pt idx="16230">4</cx:pt>
          <cx:pt idx="16231">3.5</cx:pt>
          <cx:pt idx="16232">3</cx:pt>
          <cx:pt idx="16233">2.5</cx:pt>
          <cx:pt idx="16234">2</cx:pt>
          <cx:pt idx="16235">4</cx:pt>
          <cx:pt idx="16236">2</cx:pt>
          <cx:pt idx="16237">5</cx:pt>
          <cx:pt idx="16238">3</cx:pt>
          <cx:pt idx="16239">3</cx:pt>
          <cx:pt idx="16240">3.5</cx:pt>
          <cx:pt idx="16241">2.5</cx:pt>
          <cx:pt idx="16242">3</cx:pt>
          <cx:pt idx="16243">3.5</cx:pt>
          <cx:pt idx="16244">3</cx:pt>
          <cx:pt idx="16245">2.5</cx:pt>
          <cx:pt idx="16246">4.5</cx:pt>
          <cx:pt idx="16247">4</cx:pt>
          <cx:pt idx="16248">4</cx:pt>
          <cx:pt idx="16249">3.5</cx:pt>
          <cx:pt idx="16250">4</cx:pt>
          <cx:pt idx="16251">4</cx:pt>
          <cx:pt idx="16252">2.5</cx:pt>
          <cx:pt idx="16253">3.5</cx:pt>
          <cx:pt idx="16254">3.5</cx:pt>
          <cx:pt idx="16255">3.5</cx:pt>
          <cx:pt idx="16256">3</cx:pt>
          <cx:pt idx="16257">3.5</cx:pt>
          <cx:pt idx="16258">3</cx:pt>
          <cx:pt idx="16259">4</cx:pt>
          <cx:pt idx="16260">3.5</cx:pt>
          <cx:pt idx="16261">3.5</cx:pt>
          <cx:pt idx="16262">3.5</cx:pt>
          <cx:pt idx="16263">3.5</cx:pt>
          <cx:pt idx="16264">4</cx:pt>
          <cx:pt idx="16265">4</cx:pt>
          <cx:pt idx="16266">4</cx:pt>
          <cx:pt idx="16267">3</cx:pt>
          <cx:pt idx="16268">2</cx:pt>
          <cx:pt idx="16269">3</cx:pt>
          <cx:pt idx="16270">3.5</cx:pt>
          <cx:pt idx="16271">3</cx:pt>
          <cx:pt idx="16272">3.5</cx:pt>
          <cx:pt idx="16273">3.5</cx:pt>
          <cx:pt idx="16274">3</cx:pt>
          <cx:pt idx="16275">2.5</cx:pt>
          <cx:pt idx="16276">2.5</cx:pt>
          <cx:pt idx="16277">2.5</cx:pt>
          <cx:pt idx="16278">2</cx:pt>
          <cx:pt idx="16279">3</cx:pt>
          <cx:pt idx="16280">3.5</cx:pt>
          <cx:pt idx="16281">4</cx:pt>
          <cx:pt idx="16282">4.5</cx:pt>
          <cx:pt idx="16283">4</cx:pt>
          <cx:pt idx="16284">4</cx:pt>
          <cx:pt idx="16285">2.5</cx:pt>
          <cx:pt idx="16286">4</cx:pt>
          <cx:pt idx="16287">4.5</cx:pt>
          <cx:pt idx="16288">4</cx:pt>
          <cx:pt idx="16289">3.5</cx:pt>
          <cx:pt idx="16290">4.5</cx:pt>
          <cx:pt idx="16291">3.5</cx:pt>
          <cx:pt idx="16292">2.5</cx:pt>
          <cx:pt idx="16293">4</cx:pt>
          <cx:pt idx="16294">3</cx:pt>
          <cx:pt idx="16295">5</cx:pt>
          <cx:pt idx="16296">2.5</cx:pt>
          <cx:pt idx="16297">4</cx:pt>
          <cx:pt idx="16298">3</cx:pt>
          <cx:pt idx="16299">4</cx:pt>
          <cx:pt idx="16300">3.5</cx:pt>
          <cx:pt idx="16301">5</cx:pt>
          <cx:pt idx="16302">4</cx:pt>
          <cx:pt idx="16303">3</cx:pt>
          <cx:pt idx="16304">2</cx:pt>
          <cx:pt idx="16305">4</cx:pt>
          <cx:pt idx="16306">3.5</cx:pt>
          <cx:pt idx="16307">5</cx:pt>
          <cx:pt idx="16308">4</cx:pt>
          <cx:pt idx="16309">3.5</cx:pt>
          <cx:pt idx="16310">3</cx:pt>
          <cx:pt idx="16311">4</cx:pt>
          <cx:pt idx="16312">4</cx:pt>
          <cx:pt idx="16313">2.5</cx:pt>
          <cx:pt idx="16314">3.5</cx:pt>
          <cx:pt idx="16315">4.5</cx:pt>
          <cx:pt idx="16316">4</cx:pt>
          <cx:pt idx="16317">3.5</cx:pt>
          <cx:pt idx="16318">2.5</cx:pt>
          <cx:pt idx="16319">3.5</cx:pt>
          <cx:pt idx="16320">3.5</cx:pt>
          <cx:pt idx="16321">4</cx:pt>
          <cx:pt idx="16322">3</cx:pt>
          <cx:pt idx="16323">3</cx:pt>
          <cx:pt idx="16324">5</cx:pt>
          <cx:pt idx="16325">3.5</cx:pt>
          <cx:pt idx="16326">2</cx:pt>
          <cx:pt idx="16327">3.5</cx:pt>
          <cx:pt idx="16328">4.5</cx:pt>
          <cx:pt idx="16329">3.5</cx:pt>
          <cx:pt idx="16330">2.5</cx:pt>
          <cx:pt idx="16331">4.5</cx:pt>
          <cx:pt idx="16332">4</cx:pt>
          <cx:pt idx="16333">3</cx:pt>
          <cx:pt idx="16334">2.5</cx:pt>
          <cx:pt idx="16335">4</cx:pt>
          <cx:pt idx="16336">2.5</cx:pt>
          <cx:pt idx="16337">5</cx:pt>
          <cx:pt idx="16338">3</cx:pt>
          <cx:pt idx="16339">3.5</cx:pt>
          <cx:pt idx="16340">1.5</cx:pt>
          <cx:pt idx="16341">5</cx:pt>
          <cx:pt idx="16342">2.5</cx:pt>
          <cx:pt idx="16343">4.5</cx:pt>
          <cx:pt idx="16344">3</cx:pt>
          <cx:pt idx="16345">3.5</cx:pt>
          <cx:pt idx="16346">2</cx:pt>
          <cx:pt idx="16347">2</cx:pt>
          <cx:pt idx="16348">2.5</cx:pt>
          <cx:pt idx="16349">5</cx:pt>
          <cx:pt idx="16350">4</cx:pt>
          <cx:pt idx="16351">4.5</cx:pt>
          <cx:pt idx="16352">3.5</cx:pt>
          <cx:pt idx="16353">3</cx:pt>
          <cx:pt idx="16354">4</cx:pt>
          <cx:pt idx="16355">4.5</cx:pt>
          <cx:pt idx="16356">4</cx:pt>
          <cx:pt idx="16357">3.5</cx:pt>
          <cx:pt idx="16358">3.5</cx:pt>
          <cx:pt idx="16359">5</cx:pt>
          <cx:pt idx="16360">4</cx:pt>
          <cx:pt idx="16361">4.5</cx:pt>
          <cx:pt idx="16362">3</cx:pt>
          <cx:pt idx="16363">4</cx:pt>
          <cx:pt idx="16364">2.5</cx:pt>
          <cx:pt idx="16365">3.5</cx:pt>
          <cx:pt idx="16366">3.5</cx:pt>
          <cx:pt idx="16367">3</cx:pt>
          <cx:pt idx="16368">4</cx:pt>
          <cx:pt idx="16369">4</cx:pt>
          <cx:pt idx="16370">1</cx:pt>
          <cx:pt idx="16371">3.5</cx:pt>
          <cx:pt idx="16372">4</cx:pt>
          <cx:pt idx="16373">4</cx:pt>
          <cx:pt idx="16374">3.5</cx:pt>
          <cx:pt idx="16375">4</cx:pt>
          <cx:pt idx="16376">4</cx:pt>
          <cx:pt idx="16377">3.5</cx:pt>
          <cx:pt idx="16378">3.5</cx:pt>
          <cx:pt idx="16379">4.5</cx:pt>
          <cx:pt idx="16380">4</cx:pt>
          <cx:pt idx="16381">2</cx:pt>
          <cx:pt idx="16382">3</cx:pt>
          <cx:pt idx="16383">3.5</cx:pt>
          <cx:pt idx="16384">3.5</cx:pt>
          <cx:pt idx="16385">3.5</cx:pt>
          <cx:pt idx="16386">3.5</cx:pt>
          <cx:pt idx="16387">2.5</cx:pt>
          <cx:pt idx="16388">2.5</cx:pt>
          <cx:pt idx="16389">2.5</cx:pt>
          <cx:pt idx="16390">2.5</cx:pt>
          <cx:pt idx="16391">4</cx:pt>
          <cx:pt idx="16392">4</cx:pt>
          <cx:pt idx="16393">4.5</cx:pt>
          <cx:pt idx="16394">3.5</cx:pt>
          <cx:pt idx="16395">3</cx:pt>
          <cx:pt idx="16396">3.5</cx:pt>
          <cx:pt idx="16397">3.5</cx:pt>
          <cx:pt idx="16398">4</cx:pt>
          <cx:pt idx="16399">3.5</cx:pt>
          <cx:pt idx="16400">3</cx:pt>
          <cx:pt idx="16401">3.5</cx:pt>
          <cx:pt idx="16402">3.5</cx:pt>
          <cx:pt idx="16403">4</cx:pt>
          <cx:pt idx="16404">4</cx:pt>
          <cx:pt idx="16405">4</cx:pt>
          <cx:pt idx="16406">4</cx:pt>
          <cx:pt idx="16407">4.5</cx:pt>
          <cx:pt idx="16408">4</cx:pt>
          <cx:pt idx="16409">4</cx:pt>
          <cx:pt idx="16410">4</cx:pt>
          <cx:pt idx="16411">3.5</cx:pt>
          <cx:pt idx="16412">3</cx:pt>
          <cx:pt idx="16413">4.5</cx:pt>
          <cx:pt idx="16414">4</cx:pt>
          <cx:pt idx="16415">4</cx:pt>
          <cx:pt idx="16416">4</cx:pt>
          <cx:pt idx="16417">3.5</cx:pt>
          <cx:pt idx="16418">3.5</cx:pt>
          <cx:pt idx="16419">3</cx:pt>
          <cx:pt idx="16420">3</cx:pt>
          <cx:pt idx="16421">3.5</cx:pt>
          <cx:pt idx="16422">4</cx:pt>
          <cx:pt idx="16423">4</cx:pt>
          <cx:pt idx="16424">3.5</cx:pt>
          <cx:pt idx="16425">3</cx:pt>
          <cx:pt idx="16426">2</cx:pt>
          <cx:pt idx="16427">2</cx:pt>
          <cx:pt idx="16428">4</cx:pt>
          <cx:pt idx="16429">2</cx:pt>
          <cx:pt idx="16430">3</cx:pt>
          <cx:pt idx="16431">4</cx:pt>
          <cx:pt idx="16432">2.5</cx:pt>
          <cx:pt idx="16433">3</cx:pt>
          <cx:pt idx="16434">4</cx:pt>
          <cx:pt idx="16435">3</cx:pt>
          <cx:pt idx="16436">3</cx:pt>
          <cx:pt idx="16437">3.5</cx:pt>
          <cx:pt idx="16438">2</cx:pt>
          <cx:pt idx="16439">2</cx:pt>
          <cx:pt idx="16440">2</cx:pt>
          <cx:pt idx="16441">3</cx:pt>
          <cx:pt idx="16442">2</cx:pt>
          <cx:pt idx="16443">3</cx:pt>
          <cx:pt idx="16444">2</cx:pt>
          <cx:pt idx="16445">4</cx:pt>
          <cx:pt idx="16446">3</cx:pt>
          <cx:pt idx="16447">4</cx:pt>
          <cx:pt idx="16448">4</cx:pt>
          <cx:pt idx="16449">4.5</cx:pt>
          <cx:pt idx="16450">4</cx:pt>
          <cx:pt idx="16451">4</cx:pt>
          <cx:pt idx="16452">4</cx:pt>
          <cx:pt idx="16453">1.5</cx:pt>
          <cx:pt idx="16454">2.5</cx:pt>
          <cx:pt idx="16455">3</cx:pt>
          <cx:pt idx="16456">2.5</cx:pt>
          <cx:pt idx="16457">3</cx:pt>
          <cx:pt idx="16458">2.5</cx:pt>
          <cx:pt idx="16459">4.5</cx:pt>
          <cx:pt idx="16460">4</cx:pt>
          <cx:pt idx="16461">4</cx:pt>
          <cx:pt idx="16462">4</cx:pt>
          <cx:pt idx="16463">4</cx:pt>
          <cx:pt idx="16464">4</cx:pt>
          <cx:pt idx="16465">4.5</cx:pt>
          <cx:pt idx="16466">3.5</cx:pt>
          <cx:pt idx="16467">4</cx:pt>
          <cx:pt idx="16468">4.5</cx:pt>
          <cx:pt idx="16469">4.5</cx:pt>
          <cx:pt idx="16470">4.5</cx:pt>
          <cx:pt idx="16471">4</cx:pt>
          <cx:pt idx="16472">4</cx:pt>
          <cx:pt idx="16473">4</cx:pt>
          <cx:pt idx="16474">4</cx:pt>
          <cx:pt idx="16475">4</cx:pt>
          <cx:pt idx="16476">4.5</cx:pt>
          <cx:pt idx="16477">5</cx:pt>
          <cx:pt idx="16478">4</cx:pt>
          <cx:pt idx="16479">3.5</cx:pt>
          <cx:pt idx="16480">3.5</cx:pt>
          <cx:pt idx="16481">4</cx:pt>
          <cx:pt idx="16482">4</cx:pt>
          <cx:pt idx="16483">4</cx:pt>
          <cx:pt idx="16484">3</cx:pt>
          <cx:pt idx="16485">4</cx:pt>
          <cx:pt idx="16486">3.5</cx:pt>
          <cx:pt idx="16487">4</cx:pt>
          <cx:pt idx="16488">3.5</cx:pt>
          <cx:pt idx="16489">4.5</cx:pt>
          <cx:pt idx="16490">4</cx:pt>
          <cx:pt idx="16491">4</cx:pt>
          <cx:pt idx="16492">4</cx:pt>
          <cx:pt idx="16493">3.5</cx:pt>
          <cx:pt idx="16494">3.5</cx:pt>
          <cx:pt idx="16495">3</cx:pt>
          <cx:pt idx="16496">3.5</cx:pt>
          <cx:pt idx="16497">4</cx:pt>
          <cx:pt idx="16498">3</cx:pt>
          <cx:pt idx="16499">4</cx:pt>
          <cx:pt idx="16500">3.5</cx:pt>
          <cx:pt idx="16501">3.5</cx:pt>
          <cx:pt idx="16502">3.5</cx:pt>
          <cx:pt idx="16503">4.5</cx:pt>
          <cx:pt idx="16504">3.5</cx:pt>
          <cx:pt idx="16505">4</cx:pt>
          <cx:pt idx="16506">3.5</cx:pt>
          <cx:pt idx="16507">3.5</cx:pt>
          <cx:pt idx="16508">4.5</cx:pt>
          <cx:pt idx="16509">3</cx:pt>
          <cx:pt idx="16510">3</cx:pt>
          <cx:pt idx="16511">3.5</cx:pt>
          <cx:pt idx="16512">4</cx:pt>
          <cx:pt idx="16513">3.5</cx:pt>
          <cx:pt idx="16514">3.5</cx:pt>
          <cx:pt idx="16515">4.5</cx:pt>
          <cx:pt idx="16516">3.5</cx:pt>
          <cx:pt idx="16517">3.5</cx:pt>
          <cx:pt idx="16518">3.5</cx:pt>
          <cx:pt idx="16519">3</cx:pt>
          <cx:pt idx="16520">2.5</cx:pt>
          <cx:pt idx="16521">3</cx:pt>
          <cx:pt idx="16522">3.5</cx:pt>
          <cx:pt idx="16523">3</cx:pt>
          <cx:pt idx="16524">4.5</cx:pt>
          <cx:pt idx="16525">3.5</cx:pt>
          <cx:pt idx="16526">3</cx:pt>
          <cx:pt idx="16527">2.5</cx:pt>
          <cx:pt idx="16528">2.5</cx:pt>
          <cx:pt idx="16529">3.5</cx:pt>
          <cx:pt idx="16530">3.5</cx:pt>
          <cx:pt idx="16531">3.5</cx:pt>
          <cx:pt idx="16532">3.5</cx:pt>
          <cx:pt idx="16533">2.5</cx:pt>
          <cx:pt idx="16534">3</cx:pt>
          <cx:pt idx="16535">3.5</cx:pt>
          <cx:pt idx="16536">4</cx:pt>
          <cx:pt idx="16537">3</cx:pt>
          <cx:pt idx="16538">3.5</cx:pt>
          <cx:pt idx="16539">3.5</cx:pt>
          <cx:pt idx="16540">2</cx:pt>
          <cx:pt idx="16541">3</cx:pt>
          <cx:pt idx="16542">2.5</cx:pt>
          <cx:pt idx="16543">3.5</cx:pt>
          <cx:pt idx="16544">2</cx:pt>
          <cx:pt idx="16545">3.5</cx:pt>
          <cx:pt idx="16546">3</cx:pt>
          <cx:pt idx="16547">3</cx:pt>
          <cx:pt idx="16548">2</cx:pt>
          <cx:pt idx="16549">2</cx:pt>
          <cx:pt idx="16550">2.5</cx:pt>
          <cx:pt idx="16551">4</cx:pt>
          <cx:pt idx="16552">3</cx:pt>
          <cx:pt idx="16553">4</cx:pt>
          <cx:pt idx="16554">4</cx:pt>
          <cx:pt idx="16555">4</cx:pt>
          <cx:pt idx="16556">3.5</cx:pt>
          <cx:pt idx="16557">4.5</cx:pt>
          <cx:pt idx="16558">4.5</cx:pt>
          <cx:pt idx="16559">4</cx:pt>
          <cx:pt idx="16560">4.5</cx:pt>
          <cx:pt idx="16561">4</cx:pt>
          <cx:pt idx="16562">3.5</cx:pt>
          <cx:pt idx="16563">3.5</cx:pt>
          <cx:pt idx="16564">4</cx:pt>
          <cx:pt idx="16565">4</cx:pt>
          <cx:pt idx="16566">4</cx:pt>
          <cx:pt idx="16567">4</cx:pt>
          <cx:pt idx="16568">3.5</cx:pt>
          <cx:pt idx="16569">3.5</cx:pt>
          <cx:pt idx="16570">4.5</cx:pt>
          <cx:pt idx="16571">3</cx:pt>
          <cx:pt idx="16572">3.5</cx:pt>
          <cx:pt idx="16573">3.5</cx:pt>
          <cx:pt idx="16574">4.5</cx:pt>
          <cx:pt idx="16575">3.5</cx:pt>
          <cx:pt idx="16576">4</cx:pt>
          <cx:pt idx="16577">3</cx:pt>
          <cx:pt idx="16578">3.5</cx:pt>
          <cx:pt idx="16579">4.5</cx:pt>
          <cx:pt idx="16580">3</cx:pt>
          <cx:pt idx="16581">3</cx:pt>
          <cx:pt idx="16582">3.5</cx:pt>
          <cx:pt idx="16583">3.5</cx:pt>
          <cx:pt idx="16584">4.5</cx:pt>
          <cx:pt idx="16585">3.5</cx:pt>
          <cx:pt idx="16586">3.5</cx:pt>
          <cx:pt idx="16587">3.5</cx:pt>
          <cx:pt idx="16588">3</cx:pt>
          <cx:pt idx="16589">3</cx:pt>
          <cx:pt idx="16590">3.5</cx:pt>
          <cx:pt idx="16591">3</cx:pt>
          <cx:pt idx="16592">4.5</cx:pt>
          <cx:pt idx="16593">3.5</cx:pt>
          <cx:pt idx="16594">3</cx:pt>
          <cx:pt idx="16595">2.5</cx:pt>
          <cx:pt idx="16596">2.5</cx:pt>
          <cx:pt idx="16597">3.5</cx:pt>
          <cx:pt idx="16598">4</cx:pt>
          <cx:pt idx="16599">3.5</cx:pt>
          <cx:pt idx="16600">4</cx:pt>
          <cx:pt idx="16601">3.5</cx:pt>
          <cx:pt idx="16602">4</cx:pt>
          <cx:pt idx="16603">4.5</cx:pt>
          <cx:pt idx="16604">5</cx:pt>
          <cx:pt idx="16605">3.5</cx:pt>
          <cx:pt idx="16606">4</cx:pt>
          <cx:pt idx="16607">4</cx:pt>
          <cx:pt idx="16608">3.5</cx:pt>
          <cx:pt idx="16609">3.5</cx:pt>
          <cx:pt idx="16610">4</cx:pt>
          <cx:pt idx="16611">3.5</cx:pt>
          <cx:pt idx="16612">2.5</cx:pt>
          <cx:pt idx="16613">3.5</cx:pt>
          <cx:pt idx="16614">4</cx:pt>
          <cx:pt idx="16615">4</cx:pt>
          <cx:pt idx="16616">2.5</cx:pt>
          <cx:pt idx="16617">3</cx:pt>
          <cx:pt idx="16618">3</cx:pt>
          <cx:pt idx="16619">5</cx:pt>
          <cx:pt idx="16620">5</cx:pt>
          <cx:pt idx="16621">3</cx:pt>
          <cx:pt idx="16622">2.5</cx:pt>
          <cx:pt idx="16623">3.5</cx:pt>
          <cx:pt idx="16624">3.5</cx:pt>
          <cx:pt idx="16625">3.5</cx:pt>
          <cx:pt idx="16626">3.5</cx:pt>
          <cx:pt idx="16627">3</cx:pt>
          <cx:pt idx="16628">3.5</cx:pt>
          <cx:pt idx="16629">4</cx:pt>
          <cx:pt idx="16630">4.5</cx:pt>
          <cx:pt idx="16631">5</cx:pt>
          <cx:pt idx="16632">3.5</cx:pt>
          <cx:pt idx="16633">1.5</cx:pt>
          <cx:pt idx="16634">3</cx:pt>
          <cx:pt idx="16635">3</cx:pt>
          <cx:pt idx="16636">4</cx:pt>
          <cx:pt idx="16637">3.5</cx:pt>
          <cx:pt idx="16638">3</cx:pt>
          <cx:pt idx="16639">3</cx:pt>
          <cx:pt idx="16640">1</cx:pt>
          <cx:pt idx="16641">4</cx:pt>
          <cx:pt idx="16642">4</cx:pt>
          <cx:pt idx="16643">4</cx:pt>
          <cx:pt idx="16644">4.5</cx:pt>
          <cx:pt idx="16645">4</cx:pt>
          <cx:pt idx="16646">4</cx:pt>
          <cx:pt idx="16647">4</cx:pt>
          <cx:pt idx="16648">3</cx:pt>
          <cx:pt idx="16649">3.5</cx:pt>
          <cx:pt idx="16650">3.5</cx:pt>
          <cx:pt idx="16651">3.5</cx:pt>
          <cx:pt idx="16652">3.5</cx:pt>
          <cx:pt idx="16653">3.5</cx:pt>
          <cx:pt idx="16654">4</cx:pt>
          <cx:pt idx="16655">4</cx:pt>
          <cx:pt idx="16656">3.5</cx:pt>
          <cx:pt idx="16657">4</cx:pt>
          <cx:pt idx="16658">4</cx:pt>
          <cx:pt idx="16659">3.5</cx:pt>
          <cx:pt idx="16660">4</cx:pt>
          <cx:pt idx="16661">3.5</cx:pt>
          <cx:pt idx="16662">3.5</cx:pt>
          <cx:pt idx="16663">3.5</cx:pt>
          <cx:pt idx="16664">3.5</cx:pt>
          <cx:pt idx="16665">3.5</cx:pt>
          <cx:pt idx="16666">4.5</cx:pt>
          <cx:pt idx="16667">3.5</cx:pt>
          <cx:pt idx="16668">3.5</cx:pt>
          <cx:pt idx="16669">4</cx:pt>
          <cx:pt idx="16670">3</cx:pt>
          <cx:pt idx="16671">3.5</cx:pt>
          <cx:pt idx="16672">4</cx:pt>
          <cx:pt idx="16673">3</cx:pt>
          <cx:pt idx="16674">3.5</cx:pt>
          <cx:pt idx="16675">3</cx:pt>
          <cx:pt idx="16676">3</cx:pt>
          <cx:pt idx="16677">4</cx:pt>
          <cx:pt idx="16678">3.5</cx:pt>
          <cx:pt idx="16679">3.5</cx:pt>
          <cx:pt idx="16680">3</cx:pt>
          <cx:pt idx="16681">3.5</cx:pt>
          <cx:pt idx="16682">2.5</cx:pt>
          <cx:pt idx="16683">3</cx:pt>
          <cx:pt idx="16684">2</cx:pt>
          <cx:pt idx="16685">3</cx:pt>
          <cx:pt idx="16686">3.5</cx:pt>
          <cx:pt idx="16687">2.5</cx:pt>
          <cx:pt idx="16688">3.5</cx:pt>
          <cx:pt idx="16689">4</cx:pt>
          <cx:pt idx="16690">4</cx:pt>
          <cx:pt idx="16691">3.5</cx:pt>
          <cx:pt idx="16692">3</cx:pt>
          <cx:pt idx="16693">3.5</cx:pt>
          <cx:pt idx="16694">3.5</cx:pt>
          <cx:pt idx="16695">2.5</cx:pt>
          <cx:pt idx="16696">4</cx:pt>
          <cx:pt idx="16697">3.5</cx:pt>
          <cx:pt idx="16698">1.5</cx:pt>
          <cx:pt idx="16699">3.5</cx:pt>
          <cx:pt idx="16700">4</cx:pt>
          <cx:pt idx="16701">3</cx:pt>
          <cx:pt idx="16702">4</cx:pt>
          <cx:pt idx="16703">4</cx:pt>
          <cx:pt idx="16704">3.5</cx:pt>
          <cx:pt idx="16705">3.5</cx:pt>
          <cx:pt idx="16706">3.5</cx:pt>
          <cx:pt idx="16707">4</cx:pt>
          <cx:pt idx="16708">4</cx:pt>
          <cx:pt idx="16709">4</cx:pt>
          <cx:pt idx="16710">4</cx:pt>
          <cx:pt idx="16711">4</cx:pt>
          <cx:pt idx="16712">4</cx:pt>
          <cx:pt idx="16713">4</cx:pt>
          <cx:pt idx="16714">3.5</cx:pt>
          <cx:pt idx="16715">4</cx:pt>
          <cx:pt idx="16716">3.5</cx:pt>
          <cx:pt idx="16717">3.5</cx:pt>
          <cx:pt idx="16718">3</cx:pt>
          <cx:pt idx="16719">4</cx:pt>
          <cx:pt idx="16720">3.5</cx:pt>
          <cx:pt idx="16721">4.5</cx:pt>
          <cx:pt idx="16722">2.5</cx:pt>
          <cx:pt idx="16723">4</cx:pt>
          <cx:pt idx="16724">4</cx:pt>
          <cx:pt idx="16725">3</cx:pt>
          <cx:pt idx="16726">2.5</cx:pt>
          <cx:pt idx="16727">2</cx:pt>
          <cx:pt idx="16728">4</cx:pt>
          <cx:pt idx="16729">3.5</cx:pt>
          <cx:pt idx="16730">4</cx:pt>
          <cx:pt idx="16731">2.5</cx:pt>
          <cx:pt idx="16732">3.5</cx:pt>
          <cx:pt idx="16733">2.5</cx:pt>
          <cx:pt idx="16734">3</cx:pt>
          <cx:pt idx="16735">3</cx:pt>
          <cx:pt idx="16736">3</cx:pt>
          <cx:pt idx="16737">3</cx:pt>
          <cx:pt idx="16738">2</cx:pt>
          <cx:pt idx="16739">3</cx:pt>
          <cx:pt idx="16740">2.5</cx:pt>
          <cx:pt idx="16741">2.5</cx:pt>
          <cx:pt idx="16742">1.5</cx:pt>
          <cx:pt idx="16743">2</cx:pt>
          <cx:pt idx="16744">4</cx:pt>
          <cx:pt idx="16745">4.5</cx:pt>
          <cx:pt idx="16746">5</cx:pt>
          <cx:pt idx="16747">4</cx:pt>
          <cx:pt idx="16748">3</cx:pt>
          <cx:pt idx="16749">4</cx:pt>
          <cx:pt idx="16750">4</cx:pt>
          <cx:pt idx="16751">3.5</cx:pt>
          <cx:pt idx="16752">3.5</cx:pt>
          <cx:pt idx="16753">3.5</cx:pt>
          <cx:pt idx="16754">3.5</cx:pt>
          <cx:pt idx="16755">2.5</cx:pt>
          <cx:pt idx="16756">3.5</cx:pt>
          <cx:pt idx="16757">1.5</cx:pt>
          <cx:pt idx="16758">2.5</cx:pt>
          <cx:pt idx="16759">3.5</cx:pt>
          <cx:pt idx="16760">3.5</cx:pt>
          <cx:pt idx="16761">3.5</cx:pt>
          <cx:pt idx="16762">2.5</cx:pt>
          <cx:pt idx="16763">4</cx:pt>
          <cx:pt idx="16764">1.5</cx:pt>
          <cx:pt idx="16765">3.5</cx:pt>
          <cx:pt idx="16766">3.5</cx:pt>
          <cx:pt idx="16767">4.5</cx:pt>
          <cx:pt idx="16768">4</cx:pt>
          <cx:pt idx="16769">3.5</cx:pt>
          <cx:pt idx="16770">3</cx:pt>
          <cx:pt idx="16771">3</cx:pt>
          <cx:pt idx="16772">2.5</cx:pt>
          <cx:pt idx="16773">4.5</cx:pt>
          <cx:pt idx="16774">3</cx:pt>
          <cx:pt idx="16775">3.5</cx:pt>
          <cx:pt idx="16776">4</cx:pt>
          <cx:pt idx="16777">3.5</cx:pt>
          <cx:pt idx="16778">4</cx:pt>
          <cx:pt idx="16779">3.5</cx:pt>
          <cx:pt idx="16780">3</cx:pt>
          <cx:pt idx="16781">3</cx:pt>
          <cx:pt idx="16782">3.5</cx:pt>
          <cx:pt idx="16783">4</cx:pt>
          <cx:pt idx="16784">3.5</cx:pt>
          <cx:pt idx="16785">4.5</cx:pt>
          <cx:pt idx="16786">3.5</cx:pt>
          <cx:pt idx="16787">3.5</cx:pt>
          <cx:pt idx="16788">3.5</cx:pt>
          <cx:pt idx="16789">4</cx:pt>
          <cx:pt idx="16790">4</cx:pt>
          <cx:pt idx="16791">3</cx:pt>
          <cx:pt idx="16792">3.5</cx:pt>
          <cx:pt idx="16793">2.5</cx:pt>
          <cx:pt idx="16794">3</cx:pt>
          <cx:pt idx="16795">3</cx:pt>
          <cx:pt idx="16796">4</cx:pt>
          <cx:pt idx="16797">4</cx:pt>
          <cx:pt idx="16798">5</cx:pt>
          <cx:pt idx="16799">3.5</cx:pt>
          <cx:pt idx="16800">3.5</cx:pt>
          <cx:pt idx="16801">3.5</cx:pt>
          <cx:pt idx="16802">3.5</cx:pt>
          <cx:pt idx="16803">3</cx:pt>
          <cx:pt idx="16804">4.5</cx:pt>
          <cx:pt idx="16805">3</cx:pt>
          <cx:pt idx="16806">2.5</cx:pt>
          <cx:pt idx="16807">2.5</cx:pt>
          <cx:pt idx="16808">4.5</cx:pt>
          <cx:pt idx="16809">4</cx:pt>
          <cx:pt idx="16810">4</cx:pt>
          <cx:pt idx="16811">4.5</cx:pt>
          <cx:pt idx="16812">4</cx:pt>
          <cx:pt idx="16813">4</cx:pt>
          <cx:pt idx="16814">4</cx:pt>
          <cx:pt idx="16815">4</cx:pt>
          <cx:pt idx="16816">3.5</cx:pt>
          <cx:pt idx="16817">4</cx:pt>
          <cx:pt idx="16818">4</cx:pt>
          <cx:pt idx="16819">4</cx:pt>
          <cx:pt idx="16820">3</cx:pt>
          <cx:pt idx="16821">4.5</cx:pt>
          <cx:pt idx="16822">2.5</cx:pt>
          <cx:pt idx="16823">3.5</cx:pt>
          <cx:pt idx="16824">4</cx:pt>
          <cx:pt idx="16825">4</cx:pt>
          <cx:pt idx="16826">3.5</cx:pt>
          <cx:pt idx="16827">3.5</cx:pt>
          <cx:pt idx="16828">3.5</cx:pt>
          <cx:pt idx="16829">3.5</cx:pt>
          <cx:pt idx="16830">2</cx:pt>
          <cx:pt idx="16831">3.5</cx:pt>
          <cx:pt idx="16832">3.5</cx:pt>
          <cx:pt idx="16833">3.5</cx:pt>
          <cx:pt idx="16834">3.5</cx:pt>
          <cx:pt idx="16835">3</cx:pt>
          <cx:pt idx="16836">3.5</cx:pt>
          <cx:pt idx="16837">3</cx:pt>
          <cx:pt idx="16838">4</cx:pt>
          <cx:pt idx="16839">2</cx:pt>
          <cx:pt idx="16840">3.5</cx:pt>
          <cx:pt idx="16841">2.5</cx:pt>
          <cx:pt idx="16842">4</cx:pt>
          <cx:pt idx="16843">4</cx:pt>
          <cx:pt idx="16844">3</cx:pt>
          <cx:pt idx="16845">2.5</cx:pt>
          <cx:pt idx="16846">2.5</cx:pt>
          <cx:pt idx="16847">2</cx:pt>
          <cx:pt idx="16848">3</cx:pt>
          <cx:pt idx="16849">3</cx:pt>
          <cx:pt idx="16850">4</cx:pt>
          <cx:pt idx="16851">2.5</cx:pt>
          <cx:pt idx="16852">2.5</cx:pt>
          <cx:pt idx="16853">3.5</cx:pt>
          <cx:pt idx="16854">2</cx:pt>
          <cx:pt idx="16855">4.5</cx:pt>
          <cx:pt idx="16856">4</cx:pt>
          <cx:pt idx="16857">3.5</cx:pt>
          <cx:pt idx="16858">4</cx:pt>
          <cx:pt idx="16859">2</cx:pt>
          <cx:pt idx="16860">4</cx:pt>
          <cx:pt idx="16861">4</cx:pt>
          <cx:pt idx="16862">2.5</cx:pt>
          <cx:pt idx="16863">4.5</cx:pt>
          <cx:pt idx="16864">2.5</cx:pt>
          <cx:pt idx="16865">3.5</cx:pt>
          <cx:pt idx="16866">3.5</cx:pt>
          <cx:pt idx="16867">2.5</cx:pt>
          <cx:pt idx="16868">2</cx:pt>
          <cx:pt idx="16869">3</cx:pt>
          <cx:pt idx="16870">2</cx:pt>
          <cx:pt idx="16871">3</cx:pt>
          <cx:pt idx="16872">5</cx:pt>
          <cx:pt idx="16873">4</cx:pt>
          <cx:pt idx="16874">4</cx:pt>
          <cx:pt idx="16875">3.5</cx:pt>
          <cx:pt idx="16876">3.5</cx:pt>
          <cx:pt idx="16877">4</cx:pt>
          <cx:pt idx="16878">3.5</cx:pt>
          <cx:pt idx="16879">4</cx:pt>
          <cx:pt idx="16880">4</cx:pt>
          <cx:pt idx="16881">4</cx:pt>
          <cx:pt idx="16882">4</cx:pt>
          <cx:pt idx="16883">4.5</cx:pt>
          <cx:pt idx="16884">3.5</cx:pt>
          <cx:pt idx="16885">3.5</cx:pt>
          <cx:pt idx="16886">3</cx:pt>
          <cx:pt idx="16887">4</cx:pt>
          <cx:pt idx="16888">3</cx:pt>
          <cx:pt idx="16889">2.5</cx:pt>
          <cx:pt idx="16890">2.5</cx:pt>
          <cx:pt idx="16891">3</cx:pt>
          <cx:pt idx="16892">4</cx:pt>
          <cx:pt idx="16893">2</cx:pt>
          <cx:pt idx="16894">5</cx:pt>
          <cx:pt idx="16895">3</cx:pt>
          <cx:pt idx="16896">3</cx:pt>
          <cx:pt idx="16897">2</cx:pt>
          <cx:pt idx="16898">3.5</cx:pt>
          <cx:pt idx="16899">4</cx:pt>
          <cx:pt idx="16900">3</cx:pt>
          <cx:pt idx="16901">3</cx:pt>
          <cx:pt idx="16902">3</cx:pt>
          <cx:pt idx="16903">2.5</cx:pt>
          <cx:pt idx="16904">3.5</cx:pt>
          <cx:pt idx="16905">3.5</cx:pt>
          <cx:pt idx="16906">2</cx:pt>
          <cx:pt idx="16907">2</cx:pt>
          <cx:pt idx="16908">3.5</cx:pt>
          <cx:pt idx="16909">2.5</cx:pt>
          <cx:pt idx="16910">4</cx:pt>
          <cx:pt idx="16911">3.5</cx:pt>
          <cx:pt idx="16912">3</cx:pt>
          <cx:pt idx="16913">2.5</cx:pt>
          <cx:pt idx="16914">3.5</cx:pt>
          <cx:pt idx="16915">3</cx:pt>
          <cx:pt idx="16916">3.5</cx:pt>
          <cx:pt idx="16917">3.5</cx:pt>
          <cx:pt idx="16918">2.5</cx:pt>
          <cx:pt idx="16919">4</cx:pt>
          <cx:pt idx="16920">4</cx:pt>
          <cx:pt idx="16921">4.5</cx:pt>
          <cx:pt idx="16922">4</cx:pt>
          <cx:pt idx="16923">4</cx:pt>
          <cx:pt idx="16924">3.5</cx:pt>
          <cx:pt idx="16925">3</cx:pt>
          <cx:pt idx="16926">2.5</cx:pt>
          <cx:pt idx="16927">3.5</cx:pt>
          <cx:pt idx="16928">3.5</cx:pt>
          <cx:pt idx="16929">3.5</cx:pt>
          <cx:pt idx="16930">3</cx:pt>
          <cx:pt idx="16931">5</cx:pt>
          <cx:pt idx="16932">3.5</cx:pt>
          <cx:pt idx="16933">3</cx:pt>
          <cx:pt idx="16934">3</cx:pt>
          <cx:pt idx="16935">4</cx:pt>
          <cx:pt idx="16936">3.5</cx:pt>
          <cx:pt idx="16937">4</cx:pt>
          <cx:pt idx="16938">3.5</cx:pt>
          <cx:pt idx="16939">2</cx:pt>
          <cx:pt idx="16940">3</cx:pt>
          <cx:pt idx="16941">4</cx:pt>
          <cx:pt idx="16942">3.5</cx:pt>
          <cx:pt idx="16943">5</cx:pt>
          <cx:pt idx="16944">5</cx:pt>
          <cx:pt idx="16945">4</cx:pt>
          <cx:pt idx="16946">4</cx:pt>
          <cx:pt idx="16947">4</cx:pt>
          <cx:pt idx="16948">3.5</cx:pt>
          <cx:pt idx="16949">4</cx:pt>
          <cx:pt idx="16950">4.5</cx:pt>
          <cx:pt idx="16951">4.5</cx:pt>
          <cx:pt idx="16952">4.5</cx:pt>
          <cx:pt idx="16953">3.5</cx:pt>
          <cx:pt idx="16954">4.5</cx:pt>
          <cx:pt idx="16955">4</cx:pt>
          <cx:pt idx="16956">4</cx:pt>
          <cx:pt idx="16957">3.5</cx:pt>
          <cx:pt idx="16958">3.5</cx:pt>
          <cx:pt idx="16959">4</cx:pt>
          <cx:pt idx="16960">4.5</cx:pt>
          <cx:pt idx="16961">4.5</cx:pt>
          <cx:pt idx="16962">4</cx:pt>
          <cx:pt idx="16963">3</cx:pt>
          <cx:pt idx="16964">4</cx:pt>
          <cx:pt idx="16965">4.5</cx:pt>
          <cx:pt idx="16966">4</cx:pt>
          <cx:pt idx="16967">3.5</cx:pt>
          <cx:pt idx="16968">3.5</cx:pt>
          <cx:pt idx="16969">3.5</cx:pt>
          <cx:pt idx="16970">3.5</cx:pt>
          <cx:pt idx="16971">3</cx:pt>
          <cx:pt idx="16972">4.5</cx:pt>
          <cx:pt idx="16973">4</cx:pt>
          <cx:pt idx="16974">4</cx:pt>
          <cx:pt idx="16975">3.5</cx:pt>
          <cx:pt idx="16976">4</cx:pt>
          <cx:pt idx="16977">3</cx:pt>
          <cx:pt idx="16978">3.5</cx:pt>
          <cx:pt idx="16979">4</cx:pt>
          <cx:pt idx="16980">4</cx:pt>
          <cx:pt idx="16981">3</cx:pt>
          <cx:pt idx="16982">4.5</cx:pt>
          <cx:pt idx="16983">2</cx:pt>
          <cx:pt idx="16984">4.5</cx:pt>
          <cx:pt idx="16985">4</cx:pt>
          <cx:pt idx="16986">4</cx:pt>
          <cx:pt idx="16987">3.5</cx:pt>
          <cx:pt idx="16988">4</cx:pt>
          <cx:pt idx="16989">2</cx:pt>
          <cx:pt idx="16990">3.5</cx:pt>
          <cx:pt idx="16991">3.5</cx:pt>
          <cx:pt idx="16992">3.5</cx:pt>
          <cx:pt idx="16993">3.5</cx:pt>
          <cx:pt idx="16994">3.5</cx:pt>
          <cx:pt idx="16995">3.5</cx:pt>
          <cx:pt idx="16996">3.5</cx:pt>
          <cx:pt idx="16997">4.5</cx:pt>
          <cx:pt idx="16998">2.5</cx:pt>
          <cx:pt idx="16999">3.5</cx:pt>
          <cx:pt idx="17000">3.5</cx:pt>
          <cx:pt idx="17001">4.5</cx:pt>
          <cx:pt idx="17002">3</cx:pt>
          <cx:pt idx="17003">3.5</cx:pt>
          <cx:pt idx="17004">3.5</cx:pt>
          <cx:pt idx="17005">3.5</cx:pt>
          <cx:pt idx="17006">3</cx:pt>
          <cx:pt idx="17007">3</cx:pt>
          <cx:pt idx="17008">3.5</cx:pt>
          <cx:pt idx="17009">2</cx:pt>
          <cx:pt idx="17010">3.5</cx:pt>
          <cx:pt idx="17011">4</cx:pt>
          <cx:pt idx="17012">3</cx:pt>
          <cx:pt idx="17013">3</cx:pt>
          <cx:pt idx="17014">4</cx:pt>
          <cx:pt idx="17015">3.5</cx:pt>
          <cx:pt idx="17016">3.5</cx:pt>
          <cx:pt idx="17017">2.5</cx:pt>
          <cx:pt idx="17018">3</cx:pt>
          <cx:pt idx="17019">4</cx:pt>
          <cx:pt idx="17020">2</cx:pt>
          <cx:pt idx="17021">3.5</cx:pt>
          <cx:pt idx="17022">5</cx:pt>
          <cx:pt idx="17023">2.5</cx:pt>
          <cx:pt idx="17024">2.5</cx:pt>
          <cx:pt idx="17025">3.5</cx:pt>
          <cx:pt idx="17026">2</cx:pt>
          <cx:pt idx="17027">3.5</cx:pt>
          <cx:pt idx="17028">3.5</cx:pt>
          <cx:pt idx="17029">3.5</cx:pt>
          <cx:pt idx="17030">2</cx:pt>
          <cx:pt idx="17031">3.5</cx:pt>
          <cx:pt idx="17032">3</cx:pt>
          <cx:pt idx="17033">3.5</cx:pt>
          <cx:pt idx="17034">4</cx:pt>
          <cx:pt idx="17035">2</cx:pt>
          <cx:pt idx="17036">4</cx:pt>
          <cx:pt idx="17037">2</cx:pt>
          <cx:pt idx="17038">2</cx:pt>
          <cx:pt idx="17039">2.5</cx:pt>
          <cx:pt idx="17040">3.5</cx:pt>
          <cx:pt idx="17041">2</cx:pt>
          <cx:pt idx="17042">4.5</cx:pt>
          <cx:pt idx="17043">3</cx:pt>
          <cx:pt idx="17044">2.5</cx:pt>
          <cx:pt idx="17045">2</cx:pt>
          <cx:pt idx="17046">3.5</cx:pt>
          <cx:pt idx="17047">2.5</cx:pt>
          <cx:pt idx="17048">4.5</cx:pt>
          <cx:pt idx="17049">2.5</cx:pt>
          <cx:pt idx="17050">3.5</cx:pt>
          <cx:pt idx="17051">3.5</cx:pt>
          <cx:pt idx="17052">2.5</cx:pt>
          <cx:pt idx="17053">2.5</cx:pt>
          <cx:pt idx="17054">3.5</cx:pt>
          <cx:pt idx="17055">5</cx:pt>
          <cx:pt idx="17056">2</cx:pt>
          <cx:pt idx="17057">2.5</cx:pt>
          <cx:pt idx="17058">2.5</cx:pt>
          <cx:pt idx="17059">3</cx:pt>
          <cx:pt idx="17060">3</cx:pt>
          <cx:pt idx="17061">4</cx:pt>
          <cx:pt idx="17062">4</cx:pt>
          <cx:pt idx="17063">3.5</cx:pt>
          <cx:pt idx="17064">3.5</cx:pt>
          <cx:pt idx="17065">3.5</cx:pt>
          <cx:pt idx="17066">4</cx:pt>
          <cx:pt idx="17067">5</cx:pt>
          <cx:pt idx="17068">4</cx:pt>
          <cx:pt idx="17069">4.5</cx:pt>
          <cx:pt idx="17070">4.5</cx:pt>
          <cx:pt idx="17071">4</cx:pt>
          <cx:pt idx="17072">4</cx:pt>
          <cx:pt idx="17073">4.5</cx:pt>
          <cx:pt idx="17074">4.5</cx:pt>
          <cx:pt idx="17075">4</cx:pt>
          <cx:pt idx="17076">3.5</cx:pt>
          <cx:pt idx="17077">4.5</cx:pt>
          <cx:pt idx="17078">3</cx:pt>
          <cx:pt idx="17079">4</cx:pt>
          <cx:pt idx="17080">4</cx:pt>
          <cx:pt idx="17081">3.5</cx:pt>
          <cx:pt idx="17082">3.5</cx:pt>
          <cx:pt idx="17083">4.5</cx:pt>
          <cx:pt idx="17084">4.5</cx:pt>
          <cx:pt idx="17085">3.5</cx:pt>
          <cx:pt idx="17086">3.5</cx:pt>
          <cx:pt idx="17087">3.5</cx:pt>
          <cx:pt idx="17088">4</cx:pt>
          <cx:pt idx="17089">3.5</cx:pt>
          <cx:pt idx="17090">4</cx:pt>
          <cx:pt idx="17091">3.5</cx:pt>
          <cx:pt idx="17092">4</cx:pt>
          <cx:pt idx="17093">4</cx:pt>
          <cx:pt idx="17094">3.5</cx:pt>
          <cx:pt idx="17095">4.5</cx:pt>
          <cx:pt idx="17096">3</cx:pt>
          <cx:pt idx="17097">3.5</cx:pt>
          <cx:pt idx="17098">3.5</cx:pt>
          <cx:pt idx="17099">3</cx:pt>
          <cx:pt idx="17100">3.5</cx:pt>
          <cx:pt idx="17101">3.5</cx:pt>
          <cx:pt idx="17102">4</cx:pt>
          <cx:pt idx="17103">3.5</cx:pt>
          <cx:pt idx="17104">3.5</cx:pt>
          <cx:pt idx="17105">2</cx:pt>
          <cx:pt idx="17106">3</cx:pt>
          <cx:pt idx="17107">3</cx:pt>
          <cx:pt idx="17108">3.5</cx:pt>
          <cx:pt idx="17109">2.5</cx:pt>
          <cx:pt idx="17110">3.5</cx:pt>
          <cx:pt idx="17111">2</cx:pt>
          <cx:pt idx="17112">2</cx:pt>
          <cx:pt idx="17113">3</cx:pt>
          <cx:pt idx="17114">2.5</cx:pt>
          <cx:pt idx="17115">4</cx:pt>
          <cx:pt idx="17116">2</cx:pt>
          <cx:pt idx="17117">2</cx:pt>
          <cx:pt idx="17118">2</cx:pt>
          <cx:pt idx="17119">2</cx:pt>
          <cx:pt idx="17120">2.5</cx:pt>
          <cx:pt idx="17121">3.5</cx:pt>
          <cx:pt idx="17122">2.5</cx:pt>
          <cx:pt idx="17123">3</cx:pt>
          <cx:pt idx="17124">2.5</cx:pt>
          <cx:pt idx="17125">4</cx:pt>
          <cx:pt idx="17126">3.5</cx:pt>
          <cx:pt idx="17127">4</cx:pt>
          <cx:pt idx="17128">4</cx:pt>
          <cx:pt idx="17129">4.5</cx:pt>
          <cx:pt idx="17130">3</cx:pt>
          <cx:pt idx="17131">3</cx:pt>
          <cx:pt idx="17132">4</cx:pt>
          <cx:pt idx="17133">3.5</cx:pt>
          <cx:pt idx="17134">3.5</cx:pt>
          <cx:pt idx="17135">3.5</cx:pt>
          <cx:pt idx="17136">2.5</cx:pt>
          <cx:pt idx="17137">2.5</cx:pt>
          <cx:pt idx="17138">3</cx:pt>
          <cx:pt idx="17139">3.5</cx:pt>
          <cx:pt idx="17140">2</cx:pt>
          <cx:pt idx="17141">4</cx:pt>
          <cx:pt idx="17142">3.5</cx:pt>
          <cx:pt idx="17143">4.5</cx:pt>
          <cx:pt idx="17144">2</cx:pt>
          <cx:pt idx="17145">4</cx:pt>
          <cx:pt idx="17146">4.5</cx:pt>
          <cx:pt idx="17147">3.5</cx:pt>
          <cx:pt idx="17148">2</cx:pt>
          <cx:pt idx="17149">2</cx:pt>
          <cx:pt idx="17150">2.5</cx:pt>
          <cx:pt idx="17151">2</cx:pt>
          <cx:pt idx="17152">4.5</cx:pt>
          <cx:pt idx="17153">4</cx:pt>
          <cx:pt idx="17154">4</cx:pt>
          <cx:pt idx="17155">4</cx:pt>
          <cx:pt idx="17156">3.5</cx:pt>
          <cx:pt idx="17157">3.5</cx:pt>
          <cx:pt idx="17158">1</cx:pt>
          <cx:pt idx="17159">4</cx:pt>
          <cx:pt idx="17160">3.5</cx:pt>
          <cx:pt idx="17161">4</cx:pt>
          <cx:pt idx="17162">4</cx:pt>
          <cx:pt idx="17163">3.5</cx:pt>
          <cx:pt idx="17164">4.5</cx:pt>
          <cx:pt idx="17165">4</cx:pt>
          <cx:pt idx="17166">3.5</cx:pt>
          <cx:pt idx="17167">3</cx:pt>
          <cx:pt idx="17168">3</cx:pt>
          <cx:pt idx="17169">3.5</cx:pt>
          <cx:pt idx="17170">3.5</cx:pt>
          <cx:pt idx="17171">3</cx:pt>
          <cx:pt idx="17172">3</cx:pt>
          <cx:pt idx="17173">3.5</cx:pt>
          <cx:pt idx="17174">2</cx:pt>
          <cx:pt idx="17175">3</cx:pt>
          <cx:pt idx="17176">3.5</cx:pt>
          <cx:pt idx="17177">4</cx:pt>
          <cx:pt idx="17178">3.5</cx:pt>
          <cx:pt idx="17179">4</cx:pt>
          <cx:pt idx="17180">4</cx:pt>
          <cx:pt idx="17181">3.5</cx:pt>
          <cx:pt idx="17182">4</cx:pt>
          <cx:pt idx="17183">3.5</cx:pt>
          <cx:pt idx="17184">3</cx:pt>
          <cx:pt idx="17185">5</cx:pt>
          <cx:pt idx="17186">4</cx:pt>
          <cx:pt idx="17187">3.5</cx:pt>
          <cx:pt idx="17188">4</cx:pt>
          <cx:pt idx="17189">3.5</cx:pt>
          <cx:pt idx="17190">3.5</cx:pt>
          <cx:pt idx="17191">3.5</cx:pt>
          <cx:pt idx="17192">3.5</cx:pt>
          <cx:pt idx="17193">2</cx:pt>
          <cx:pt idx="17194">3.5</cx:pt>
          <cx:pt idx="17195">4</cx:pt>
          <cx:pt idx="17196">3.5</cx:pt>
          <cx:pt idx="17197">2.5</cx:pt>
          <cx:pt idx="17198">2.5</cx:pt>
          <cx:pt idx="17199">2.5</cx:pt>
          <cx:pt idx="17200">2</cx:pt>
          <cx:pt idx="17201">2</cx:pt>
          <cx:pt idx="17202">2.5</cx:pt>
          <cx:pt idx="17203">4</cx:pt>
          <cx:pt idx="17204">4.5</cx:pt>
          <cx:pt idx="17205">4</cx:pt>
          <cx:pt idx="17206">3.5</cx:pt>
          <cx:pt idx="17207">4</cx:pt>
          <cx:pt idx="17208">3.5</cx:pt>
          <cx:pt idx="17209">4</cx:pt>
          <cx:pt idx="17210">3.5</cx:pt>
          <cx:pt idx="17211">4</cx:pt>
          <cx:pt idx="17212">3.5</cx:pt>
          <cx:pt idx="17213">3.5</cx:pt>
          <cx:pt idx="17214">3.5</cx:pt>
          <cx:pt idx="17215">3.5</cx:pt>
          <cx:pt idx="17216">3</cx:pt>
          <cx:pt idx="17217">3.5</cx:pt>
          <cx:pt idx="17218">3.5</cx:pt>
          <cx:pt idx="17219">3.5</cx:pt>
          <cx:pt idx="17220">3.5</cx:pt>
          <cx:pt idx="17221">2</cx:pt>
          <cx:pt idx="17222">2</cx:pt>
          <cx:pt idx="17223">4</cx:pt>
          <cx:pt idx="17224">4</cx:pt>
          <cx:pt idx="17225">4</cx:pt>
          <cx:pt idx="17226">4</cx:pt>
          <cx:pt idx="17227">3.5</cx:pt>
          <cx:pt idx="17228">4</cx:pt>
          <cx:pt idx="17229">4.5</cx:pt>
          <cx:pt idx="17230">4</cx:pt>
          <cx:pt idx="17231">5</cx:pt>
          <cx:pt idx="17232">4</cx:pt>
          <cx:pt idx="17233">3.5</cx:pt>
          <cx:pt idx="17234">3.5</cx:pt>
          <cx:pt idx="17235">4</cx:pt>
          <cx:pt idx="17236">4</cx:pt>
          <cx:pt idx="17237">4</cx:pt>
          <cx:pt idx="17238">4</cx:pt>
          <cx:pt idx="17239">3.5</cx:pt>
          <cx:pt idx="17240">4.5</cx:pt>
          <cx:pt idx="17241">4.5</cx:pt>
          <cx:pt idx="17242">4</cx:pt>
          <cx:pt idx="17243">3.5</cx:pt>
          <cx:pt idx="17244">4</cx:pt>
          <cx:pt idx="17245">4</cx:pt>
          <cx:pt idx="17246">4</cx:pt>
          <cx:pt idx="17247">4</cx:pt>
          <cx:pt idx="17248">4</cx:pt>
          <cx:pt idx="17249">3</cx:pt>
          <cx:pt idx="17250">4</cx:pt>
          <cx:pt idx="17251">3.5</cx:pt>
          <cx:pt idx="17252">3.5</cx:pt>
          <cx:pt idx="17253">3</cx:pt>
          <cx:pt idx="17254">3.5</cx:pt>
          <cx:pt idx="17255">4</cx:pt>
          <cx:pt idx="17256">3.5</cx:pt>
          <cx:pt idx="17257">4</cx:pt>
          <cx:pt idx="17258">4</cx:pt>
          <cx:pt idx="17259">4</cx:pt>
          <cx:pt idx="17260">3.5</cx:pt>
          <cx:pt idx="17261">4</cx:pt>
          <cx:pt idx="17262">4.5</cx:pt>
          <cx:pt idx="17263">4.5</cx:pt>
          <cx:pt idx="17264">3</cx:pt>
          <cx:pt idx="17265">3.5</cx:pt>
          <cx:pt idx="17266">3.5</cx:pt>
          <cx:pt idx="17267">4</cx:pt>
          <cx:pt idx="17268">2.5</cx:pt>
          <cx:pt idx="17269">4</cx:pt>
          <cx:pt idx="17270">3</cx:pt>
          <cx:pt idx="17271">4</cx:pt>
          <cx:pt idx="17272">3.5</cx:pt>
          <cx:pt idx="17273">4</cx:pt>
          <cx:pt idx="17274">4</cx:pt>
          <cx:pt idx="17275">4</cx:pt>
          <cx:pt idx="17276">3</cx:pt>
          <cx:pt idx="17277">4</cx:pt>
          <cx:pt idx="17278">3</cx:pt>
          <cx:pt idx="17279">3.5</cx:pt>
          <cx:pt idx="17280">3.5</cx:pt>
          <cx:pt idx="17281">3</cx:pt>
          <cx:pt idx="17282">3.5</cx:pt>
          <cx:pt idx="17283">4</cx:pt>
          <cx:pt idx="17284">4</cx:pt>
          <cx:pt idx="17285">4</cx:pt>
          <cx:pt idx="17286">3</cx:pt>
          <cx:pt idx="17287">4</cx:pt>
          <cx:pt idx="17288">3</cx:pt>
          <cx:pt idx="17289">4.5</cx:pt>
          <cx:pt idx="17290">3.5</cx:pt>
          <cx:pt idx="17291">4</cx:pt>
          <cx:pt idx="17292">3</cx:pt>
          <cx:pt idx="17293">3.5</cx:pt>
          <cx:pt idx="17294">3.5</cx:pt>
          <cx:pt idx="17295">3</cx:pt>
          <cx:pt idx="17296">3</cx:pt>
          <cx:pt idx="17297">4</cx:pt>
          <cx:pt idx="17298">3.5</cx:pt>
          <cx:pt idx="17299">3</cx:pt>
          <cx:pt idx="17300">4</cx:pt>
          <cx:pt idx="17301">3.5</cx:pt>
          <cx:pt idx="17302">3.5</cx:pt>
          <cx:pt idx="17303">3.5</cx:pt>
          <cx:pt idx="17304">3</cx:pt>
          <cx:pt idx="17305">3</cx:pt>
          <cx:pt idx="17306">3</cx:pt>
          <cx:pt idx="17307">3.5</cx:pt>
          <cx:pt idx="17308">3</cx:pt>
          <cx:pt idx="17309">3</cx:pt>
          <cx:pt idx="17310">3.5</cx:pt>
          <cx:pt idx="17311">3.5</cx:pt>
          <cx:pt idx="17312">4</cx:pt>
          <cx:pt idx="17313">3</cx:pt>
          <cx:pt idx="17314">3.5</cx:pt>
          <cx:pt idx="17315">2.5</cx:pt>
          <cx:pt idx="17316">3.5</cx:pt>
          <cx:pt idx="17317">2.5</cx:pt>
          <cx:pt idx="17318">3.5</cx:pt>
          <cx:pt idx="17319">4</cx:pt>
          <cx:pt idx="17320">3</cx:pt>
          <cx:pt idx="17321">3.5</cx:pt>
          <cx:pt idx="17322">3</cx:pt>
          <cx:pt idx="17323">3.5</cx:pt>
          <cx:pt idx="17324">3</cx:pt>
          <cx:pt idx="17325">2</cx:pt>
          <cx:pt idx="17326">4</cx:pt>
          <cx:pt idx="17327">3</cx:pt>
          <cx:pt idx="17328">3</cx:pt>
          <cx:pt idx="17329">3</cx:pt>
          <cx:pt idx="17330">3.5</cx:pt>
          <cx:pt idx="17331">2.5</cx:pt>
          <cx:pt idx="17332">3</cx:pt>
          <cx:pt idx="17333">3</cx:pt>
          <cx:pt idx="17334">3.5</cx:pt>
          <cx:pt idx="17335">3</cx:pt>
          <cx:pt idx="17336">3.5</cx:pt>
          <cx:pt idx="17337">3.5</cx:pt>
          <cx:pt idx="17338">3.5</cx:pt>
          <cx:pt idx="17339">3.5</cx:pt>
          <cx:pt idx="17340">3.5</cx:pt>
          <cx:pt idx="17341">2.5</cx:pt>
          <cx:pt idx="17342">3.5</cx:pt>
          <cx:pt idx="17343">2</cx:pt>
          <cx:pt idx="17344">4</cx:pt>
          <cx:pt idx="17345">4</cx:pt>
          <cx:pt idx="17346">3</cx:pt>
          <cx:pt idx="17347">3</cx:pt>
          <cx:pt idx="17348">3</cx:pt>
          <cx:pt idx="17349">3.5</cx:pt>
          <cx:pt idx="17350">3.5</cx:pt>
          <cx:pt idx="17351">4</cx:pt>
          <cx:pt idx="17352">3.5</cx:pt>
          <cx:pt idx="17353">3.5</cx:pt>
          <cx:pt idx="17354">3.5</cx:pt>
          <cx:pt idx="17355">3.5</cx:pt>
          <cx:pt idx="17356">3</cx:pt>
          <cx:pt idx="17357">3</cx:pt>
          <cx:pt idx="17358">2</cx:pt>
          <cx:pt idx="17359">3.5</cx:pt>
          <cx:pt idx="17360">2</cx:pt>
          <cx:pt idx="17361">2</cx:pt>
          <cx:pt idx="17362">3</cx:pt>
          <cx:pt idx="17363">3</cx:pt>
          <cx:pt idx="17364">3.5</cx:pt>
          <cx:pt idx="17365">2</cx:pt>
          <cx:pt idx="17366">3.5</cx:pt>
          <cx:pt idx="17367">3.5</cx:pt>
          <cx:pt idx="17368">2.5</cx:pt>
          <cx:pt idx="17369">2.5</cx:pt>
          <cx:pt idx="17370">3.5</cx:pt>
          <cx:pt idx="17371">3</cx:pt>
          <cx:pt idx="17372">4.5</cx:pt>
          <cx:pt idx="17373">2</cx:pt>
          <cx:pt idx="17374">2.5</cx:pt>
          <cx:pt idx="17375">3.5</cx:pt>
          <cx:pt idx="17376">2.5</cx:pt>
          <cx:pt idx="17377">2</cx:pt>
          <cx:pt idx="17378">3.5</cx:pt>
          <cx:pt idx="17379">2.5</cx:pt>
          <cx:pt idx="17380">2.5</cx:pt>
          <cx:pt idx="17381">2.5</cx:pt>
          <cx:pt idx="17382">3</cx:pt>
          <cx:pt idx="17383">3</cx:pt>
          <cx:pt idx="17384">3.5</cx:pt>
          <cx:pt idx="17385">2.5</cx:pt>
          <cx:pt idx="17386">4</cx:pt>
          <cx:pt idx="17387">2.5</cx:pt>
          <cx:pt idx="17388">2.5</cx:pt>
          <cx:pt idx="17389">2.5</cx:pt>
          <cx:pt idx="17390">3</cx:pt>
          <cx:pt idx="17391">3</cx:pt>
          <cx:pt idx="17392">4</cx:pt>
          <cx:pt idx="17393">3</cx:pt>
          <cx:pt idx="17394">2.5</cx:pt>
          <cx:pt idx="17395">3.5</cx:pt>
          <cx:pt idx="17396">2</cx:pt>
          <cx:pt idx="17397">3.5</cx:pt>
          <cx:pt idx="17398">2.5</cx:pt>
          <cx:pt idx="17399">2.5</cx:pt>
          <cx:pt idx="17400">2</cx:pt>
          <cx:pt idx="17401">2.5</cx:pt>
          <cx:pt idx="17402">3</cx:pt>
          <cx:pt idx="17403">2.5</cx:pt>
          <cx:pt idx="17404">2.5</cx:pt>
          <cx:pt idx="17405">2.5</cx:pt>
          <cx:pt idx="17406">3.5</cx:pt>
          <cx:pt idx="17407">3</cx:pt>
          <cx:pt idx="17408">2.5</cx:pt>
          <cx:pt idx="17409">3</cx:pt>
          <cx:pt idx="17410">2</cx:pt>
          <cx:pt idx="17411">2</cx:pt>
          <cx:pt idx="17412">2</cx:pt>
          <cx:pt idx="17413">2.5</cx:pt>
          <cx:pt idx="17414">2</cx:pt>
          <cx:pt idx="17415">3.5</cx:pt>
          <cx:pt idx="17416">3.5</cx:pt>
          <cx:pt idx="17417">2</cx:pt>
          <cx:pt idx="17418">2.5</cx:pt>
          <cx:pt idx="17419">2.5</cx:pt>
          <cx:pt idx="17420">1</cx:pt>
          <cx:pt idx="17421">3</cx:pt>
          <cx:pt idx="17422">2.5</cx:pt>
          <cx:pt idx="17423">1</cx:pt>
          <cx:pt idx="17424">2</cx:pt>
          <cx:pt idx="17425">2.5</cx:pt>
          <cx:pt idx="17426">1.5</cx:pt>
          <cx:pt idx="17427">1.5</cx:pt>
          <cx:pt idx="17428">3</cx:pt>
          <cx:pt idx="17429">2.5</cx:pt>
          <cx:pt idx="17430">2.5</cx:pt>
          <cx:pt idx="17431">5</cx:pt>
          <cx:pt idx="17432">1.5</cx:pt>
          <cx:pt idx="17433">2.5</cx:pt>
          <cx:pt idx="17434">2</cx:pt>
          <cx:pt idx="17435">2.5</cx:pt>
          <cx:pt idx="17436">2</cx:pt>
          <cx:pt idx="17437">4</cx:pt>
          <cx:pt idx="17438">3.5</cx:pt>
          <cx:pt idx="17439">4</cx:pt>
          <cx:pt idx="17440">4.5</cx:pt>
          <cx:pt idx="17441">1</cx:pt>
          <cx:pt idx="17442">2.5</cx:pt>
          <cx:pt idx="17443">2.5</cx:pt>
          <cx:pt idx="17444">4</cx:pt>
          <cx:pt idx="17445">2.5</cx:pt>
          <cx:pt idx="17446">2.5</cx:pt>
          <cx:pt idx="17447">2.5</cx:pt>
          <cx:pt idx="17448">3.5</cx:pt>
          <cx:pt idx="17449">4.5</cx:pt>
          <cx:pt idx="17450">4.5</cx:pt>
          <cx:pt idx="17451">4</cx:pt>
          <cx:pt idx="17452">5</cx:pt>
          <cx:pt idx="17453">4</cx:pt>
          <cx:pt idx="17454">4</cx:pt>
          <cx:pt idx="17455">4</cx:pt>
          <cx:pt idx="17456">4</cx:pt>
          <cx:pt idx="17457">4</cx:pt>
          <cx:pt idx="17458">4</cx:pt>
          <cx:pt idx="17459">4</cx:pt>
          <cx:pt idx="17460">3.5</cx:pt>
          <cx:pt idx="17461">4</cx:pt>
          <cx:pt idx="17462">3.5</cx:pt>
          <cx:pt idx="17463">4</cx:pt>
          <cx:pt idx="17464">3.5</cx:pt>
          <cx:pt idx="17465">3.5</cx:pt>
          <cx:pt idx="17466">4</cx:pt>
          <cx:pt idx="17467">4</cx:pt>
          <cx:pt idx="17468">4</cx:pt>
          <cx:pt idx="17469">3.5</cx:pt>
          <cx:pt idx="17470">3</cx:pt>
          <cx:pt idx="17471">4</cx:pt>
          <cx:pt idx="17472">3</cx:pt>
          <cx:pt idx="17473">4</cx:pt>
          <cx:pt idx="17474">4</cx:pt>
          <cx:pt idx="17475">3.5</cx:pt>
          <cx:pt idx="17476">3.5</cx:pt>
          <cx:pt idx="17477">3.5</cx:pt>
          <cx:pt idx="17478">3.5</cx:pt>
          <cx:pt idx="17479">3.5</cx:pt>
          <cx:pt idx="17480">4</cx:pt>
          <cx:pt idx="17481">3.5</cx:pt>
          <cx:pt idx="17482">3</cx:pt>
          <cx:pt idx="17483">4</cx:pt>
          <cx:pt idx="17484">3.5</cx:pt>
          <cx:pt idx="17485">4</cx:pt>
          <cx:pt idx="17486">3.5</cx:pt>
          <cx:pt idx="17487">4</cx:pt>
          <cx:pt idx="17488">4</cx:pt>
          <cx:pt idx="17489">3.5</cx:pt>
          <cx:pt idx="17490">4</cx:pt>
          <cx:pt idx="17491">3.5</cx:pt>
          <cx:pt idx="17492">3.5</cx:pt>
          <cx:pt idx="17493">3</cx:pt>
          <cx:pt idx="17494">4.5</cx:pt>
          <cx:pt idx="17495">4</cx:pt>
          <cx:pt idx="17496">3.5</cx:pt>
          <cx:pt idx="17497">4.5</cx:pt>
          <cx:pt idx="17498">3.5</cx:pt>
          <cx:pt idx="17499">3</cx:pt>
          <cx:pt idx="17500">3.5</cx:pt>
          <cx:pt idx="17501">3.5</cx:pt>
          <cx:pt idx="17502">4</cx:pt>
          <cx:pt idx="17503">4</cx:pt>
          <cx:pt idx="17504">4.5</cx:pt>
          <cx:pt idx="17505">3.5</cx:pt>
          <cx:pt idx="17506">3.5</cx:pt>
          <cx:pt idx="17507">3</cx:pt>
          <cx:pt idx="17508">3.5</cx:pt>
          <cx:pt idx="17509">3.5</cx:pt>
          <cx:pt idx="17510">4</cx:pt>
          <cx:pt idx="17511">3.5</cx:pt>
          <cx:pt idx="17512">3.5</cx:pt>
          <cx:pt idx="17513">3</cx:pt>
          <cx:pt idx="17514">3.5</cx:pt>
          <cx:pt idx="17515">3.5</cx:pt>
          <cx:pt idx="17516">3</cx:pt>
          <cx:pt idx="17517">3.5</cx:pt>
          <cx:pt idx="17518">4</cx:pt>
          <cx:pt idx="17519">3</cx:pt>
          <cx:pt idx="17520">3.5</cx:pt>
          <cx:pt idx="17521">3.5</cx:pt>
          <cx:pt idx="17522">4</cx:pt>
          <cx:pt idx="17523">3.5</cx:pt>
          <cx:pt idx="17524">4</cx:pt>
          <cx:pt idx="17525">3.5</cx:pt>
          <cx:pt idx="17526">4.5</cx:pt>
          <cx:pt idx="17527">4</cx:pt>
          <cx:pt idx="17528">3.5</cx:pt>
          <cx:pt idx="17529">5</cx:pt>
          <cx:pt idx="17530">3.5</cx:pt>
          <cx:pt idx="17531">3.5</cx:pt>
          <cx:pt idx="17532">3</cx:pt>
          <cx:pt idx="17533">3.5</cx:pt>
          <cx:pt idx="17534">4</cx:pt>
          <cx:pt idx="17535">2.5</cx:pt>
          <cx:pt idx="17536">3.5</cx:pt>
          <cx:pt idx="17537">3.5</cx:pt>
          <cx:pt idx="17538">3.5</cx:pt>
          <cx:pt idx="17539">3</cx:pt>
          <cx:pt idx="17540">3</cx:pt>
          <cx:pt idx="17541">1</cx:pt>
          <cx:pt idx="17542">2.5</cx:pt>
          <cx:pt idx="17543">5</cx:pt>
          <cx:pt idx="17544">3</cx:pt>
          <cx:pt idx="17545">3</cx:pt>
          <cx:pt idx="17546">3.5</cx:pt>
          <cx:pt idx="17547">4</cx:pt>
          <cx:pt idx="17548">3.5</cx:pt>
          <cx:pt idx="17549">3.5</cx:pt>
          <cx:pt idx="17550">4</cx:pt>
          <cx:pt idx="17551">3.5</cx:pt>
          <cx:pt idx="17552">2.5</cx:pt>
          <cx:pt idx="17553">3.5</cx:pt>
          <cx:pt idx="17554">2.5</cx:pt>
          <cx:pt idx="17555">3.5</cx:pt>
          <cx:pt idx="17556">3</cx:pt>
          <cx:pt idx="17557">3</cx:pt>
          <cx:pt idx="17558">3</cx:pt>
          <cx:pt idx="17559">3.5</cx:pt>
          <cx:pt idx="17560">3</cx:pt>
          <cx:pt idx="17561">2</cx:pt>
          <cx:pt idx="17562">4</cx:pt>
          <cx:pt idx="17563">3</cx:pt>
          <cx:pt idx="17564">2.5</cx:pt>
          <cx:pt idx="17565">2.5</cx:pt>
          <cx:pt idx="17566">3.5</cx:pt>
          <cx:pt idx="17567">4.5</cx:pt>
          <cx:pt idx="17568">5</cx:pt>
          <cx:pt idx="17569">3.5</cx:pt>
          <cx:pt idx="17570">4</cx:pt>
          <cx:pt idx="17571">3.5</cx:pt>
          <cx:pt idx="17572">3</cx:pt>
          <cx:pt idx="17573">3.5</cx:pt>
          <cx:pt idx="17574">4</cx:pt>
          <cx:pt idx="17575">5</cx:pt>
          <cx:pt idx="17576">4</cx:pt>
          <cx:pt idx="17577">4</cx:pt>
          <cx:pt idx="17578">4.5</cx:pt>
          <cx:pt idx="17579">3</cx:pt>
          <cx:pt idx="17580">4</cx:pt>
          <cx:pt idx="17581">3.5</cx:pt>
          <cx:pt idx="17582">3</cx:pt>
          <cx:pt idx="17583">3.5</cx:pt>
          <cx:pt idx="17584">4</cx:pt>
          <cx:pt idx="17585">3</cx:pt>
          <cx:pt idx="17586">3</cx:pt>
          <cx:pt idx="17587">3.5</cx:pt>
          <cx:pt idx="17588">3.5</cx:pt>
          <cx:pt idx="17589">3.5</cx:pt>
          <cx:pt idx="17590">3</cx:pt>
          <cx:pt idx="17591">2.5</cx:pt>
          <cx:pt idx="17592">3.5</cx:pt>
          <cx:pt idx="17593">3.5</cx:pt>
          <cx:pt idx="17594">4</cx:pt>
          <cx:pt idx="17595">3.5</cx:pt>
          <cx:pt idx="17596">3.5</cx:pt>
          <cx:pt idx="17597">3.5</cx:pt>
          <cx:pt idx="17598">3.5</cx:pt>
          <cx:pt idx="17599">3.5</cx:pt>
          <cx:pt idx="17600">3.5</cx:pt>
          <cx:pt idx="17601">3</cx:pt>
          <cx:pt idx="17602">3</cx:pt>
          <cx:pt idx="17603">3</cx:pt>
          <cx:pt idx="17604">3</cx:pt>
          <cx:pt idx="17605">2</cx:pt>
          <cx:pt idx="17606">3</cx:pt>
          <cx:pt idx="17607">3.5</cx:pt>
          <cx:pt idx="17608">2.5</cx:pt>
          <cx:pt idx="17609">2</cx:pt>
          <cx:pt idx="17610">4.5</cx:pt>
          <cx:pt idx="17611">4</cx:pt>
          <cx:pt idx="17612">4.5</cx:pt>
          <cx:pt idx="17613">4</cx:pt>
          <cx:pt idx="17614">4</cx:pt>
          <cx:pt idx="17615">4</cx:pt>
          <cx:pt idx="17616">4</cx:pt>
          <cx:pt idx="17617">4</cx:pt>
          <cx:pt idx="17618">5</cx:pt>
          <cx:pt idx="17619">4.5</cx:pt>
          <cx:pt idx="17620">4.5</cx:pt>
          <cx:pt idx="17621">4</cx:pt>
          <cx:pt idx="17622">4.5</cx:pt>
          <cx:pt idx="17623">4</cx:pt>
          <cx:pt idx="17624">4</cx:pt>
          <cx:pt idx="17625">4</cx:pt>
          <cx:pt idx="17626">4</cx:pt>
          <cx:pt idx="17627">3.5</cx:pt>
          <cx:pt idx="17628">3</cx:pt>
          <cx:pt idx="17629">4</cx:pt>
          <cx:pt idx="17630">4</cx:pt>
          <cx:pt idx="17631">4</cx:pt>
          <cx:pt idx="17632">4</cx:pt>
          <cx:pt idx="17633">4</cx:pt>
          <cx:pt idx="17634">4.5</cx:pt>
          <cx:pt idx="17635">3.5</cx:pt>
          <cx:pt idx="17636">3.5</cx:pt>
          <cx:pt idx="17637">3.5</cx:pt>
          <cx:pt idx="17638">4.5</cx:pt>
          <cx:pt idx="17639">3.5</cx:pt>
          <cx:pt idx="17640">3.5</cx:pt>
          <cx:pt idx="17641">3.5</cx:pt>
          <cx:pt idx="17642">4</cx:pt>
          <cx:pt idx="17643">3.5</cx:pt>
          <cx:pt idx="17644">3</cx:pt>
          <cx:pt idx="17645">3.5</cx:pt>
          <cx:pt idx="17646">3.5</cx:pt>
          <cx:pt idx="17647">3.5</cx:pt>
          <cx:pt idx="17648">3.5</cx:pt>
          <cx:pt idx="17649">3.5</cx:pt>
          <cx:pt idx="17650">4.5</cx:pt>
          <cx:pt idx="17651">3.5</cx:pt>
          <cx:pt idx="17652">3.5</cx:pt>
          <cx:pt idx="17653">3</cx:pt>
          <cx:pt idx="17654">3.5</cx:pt>
          <cx:pt idx="17655">2.5</cx:pt>
          <cx:pt idx="17656">3.5</cx:pt>
          <cx:pt idx="17657">3.5</cx:pt>
          <cx:pt idx="17658">3.5</cx:pt>
          <cx:pt idx="17659">3.5</cx:pt>
          <cx:pt idx="17660">3.5</cx:pt>
          <cx:pt idx="17661">4</cx:pt>
          <cx:pt idx="17662">3</cx:pt>
          <cx:pt idx="17663">3</cx:pt>
          <cx:pt idx="17664">2</cx:pt>
          <cx:pt idx="17665">3.5</cx:pt>
          <cx:pt idx="17666">3</cx:pt>
          <cx:pt idx="17667">3</cx:pt>
          <cx:pt idx="17668">3</cx:pt>
          <cx:pt idx="17669">2.5</cx:pt>
          <cx:pt idx="17670">3</cx:pt>
          <cx:pt idx="17671">3.5</cx:pt>
          <cx:pt idx="17672">3</cx:pt>
          <cx:pt idx="17673">3.5</cx:pt>
          <cx:pt idx="17674">3</cx:pt>
          <cx:pt idx="17675">2</cx:pt>
          <cx:pt idx="17676">4</cx:pt>
          <cx:pt idx="17677">4</cx:pt>
          <cx:pt idx="17678">3</cx:pt>
          <cx:pt idx="17679">3.5</cx:pt>
          <cx:pt idx="17680">3.5</cx:pt>
          <cx:pt idx="17681">3.5</cx:pt>
          <cx:pt idx="17682">3.5</cx:pt>
          <cx:pt idx="17683">3.5</cx:pt>
          <cx:pt idx="17684">4</cx:pt>
          <cx:pt idx="17685">3.5</cx:pt>
          <cx:pt idx="17686">4</cx:pt>
          <cx:pt idx="17687">4</cx:pt>
          <cx:pt idx="17688">4.5</cx:pt>
          <cx:pt idx="17689">4</cx:pt>
          <cx:pt idx="17690">4.5</cx:pt>
          <cx:pt idx="17691">4</cx:pt>
          <cx:pt idx="17692">4.5</cx:pt>
          <cx:pt idx="17693">4</cx:pt>
          <cx:pt idx="17694">4</cx:pt>
          <cx:pt idx="17695">4.5</cx:pt>
          <cx:pt idx="17696">4</cx:pt>
          <cx:pt idx="17697">4</cx:pt>
          <cx:pt idx="17698">4</cx:pt>
          <cx:pt idx="17699">3.5</cx:pt>
          <cx:pt idx="17700">4.5</cx:pt>
          <cx:pt idx="17701">4.5</cx:pt>
          <cx:pt idx="17702">4.5</cx:pt>
          <cx:pt idx="17703">3</cx:pt>
          <cx:pt idx="17704">3.5</cx:pt>
          <cx:pt idx="17705">4</cx:pt>
          <cx:pt idx="17706">4</cx:pt>
          <cx:pt idx="17707">4.5</cx:pt>
          <cx:pt idx="17708">3.5</cx:pt>
          <cx:pt idx="17709">4</cx:pt>
          <cx:pt idx="17710">4</cx:pt>
          <cx:pt idx="17711">4</cx:pt>
          <cx:pt idx="17712">4</cx:pt>
          <cx:pt idx="17713">3.5</cx:pt>
          <cx:pt idx="17714">4</cx:pt>
          <cx:pt idx="17715">4</cx:pt>
          <cx:pt idx="17716">4.5</cx:pt>
          <cx:pt idx="17717">4</cx:pt>
          <cx:pt idx="17718">4</cx:pt>
          <cx:pt idx="17719">4</cx:pt>
          <cx:pt idx="17720">4</cx:pt>
          <cx:pt idx="17721">3.5</cx:pt>
          <cx:pt idx="17722">3</cx:pt>
          <cx:pt idx="17723">3.5</cx:pt>
          <cx:pt idx="17724">5</cx:pt>
          <cx:pt idx="17725">3</cx:pt>
          <cx:pt idx="17726">4</cx:pt>
          <cx:pt idx="17727">5</cx:pt>
          <cx:pt idx="17728">4</cx:pt>
          <cx:pt idx="17729">3.5</cx:pt>
          <cx:pt idx="17730">3.5</cx:pt>
          <cx:pt idx="17731">3.5</cx:pt>
          <cx:pt idx="17732">4.5</cx:pt>
          <cx:pt idx="17733">3</cx:pt>
          <cx:pt idx="17734">3.5</cx:pt>
          <cx:pt idx="17735">4</cx:pt>
          <cx:pt idx="17736">4</cx:pt>
          <cx:pt idx="17737">3</cx:pt>
          <cx:pt idx="17738">3.5</cx:pt>
          <cx:pt idx="17739">3.5</cx:pt>
          <cx:pt idx="17740">4</cx:pt>
          <cx:pt idx="17741">3.5</cx:pt>
          <cx:pt idx="17742">4</cx:pt>
          <cx:pt idx="17743">3</cx:pt>
          <cx:pt idx="17744">4.5</cx:pt>
          <cx:pt idx="17745">3.5</cx:pt>
          <cx:pt idx="17746">4.5</cx:pt>
          <cx:pt idx="17747">4</cx:pt>
          <cx:pt idx="17748">3.5</cx:pt>
          <cx:pt idx="17749">4.5</cx:pt>
          <cx:pt idx="17750">4</cx:pt>
          <cx:pt idx="17751">4.5</cx:pt>
          <cx:pt idx="17752">3</cx:pt>
          <cx:pt idx="17753">4.5</cx:pt>
          <cx:pt idx="17754">4</cx:pt>
          <cx:pt idx="17755">3</cx:pt>
          <cx:pt idx="17756">3</cx:pt>
          <cx:pt idx="17757">5</cx:pt>
          <cx:pt idx="17758">3</cx:pt>
          <cx:pt idx="17759">4</cx:pt>
          <cx:pt idx="17760">3</cx:pt>
          <cx:pt idx="17761">4</cx:pt>
          <cx:pt idx="17762">2.5</cx:pt>
          <cx:pt idx="17763">2.5</cx:pt>
          <cx:pt idx="17764">4</cx:pt>
          <cx:pt idx="17765">4.5</cx:pt>
          <cx:pt idx="17766">3.5</cx:pt>
          <cx:pt idx="17767">3.5</cx:pt>
          <cx:pt idx="17768">3.5</cx:pt>
          <cx:pt idx="17769">3.5</cx:pt>
          <cx:pt idx="17770">3.5</cx:pt>
          <cx:pt idx="17771">3</cx:pt>
          <cx:pt idx="17772">3.5</cx:pt>
          <cx:pt idx="17773">4</cx:pt>
          <cx:pt idx="17774">3.5</cx:pt>
          <cx:pt idx="17775">4.5</cx:pt>
          <cx:pt idx="17776">3.5</cx:pt>
          <cx:pt idx="17777">3</cx:pt>
          <cx:pt idx="17778">3</cx:pt>
          <cx:pt idx="17779">4</cx:pt>
          <cx:pt idx="17780">3.5</cx:pt>
          <cx:pt idx="17781">3</cx:pt>
          <cx:pt idx="17782">3</cx:pt>
          <cx:pt idx="17783">3</cx:pt>
          <cx:pt idx="17784">3</cx:pt>
          <cx:pt idx="17785">3.5</cx:pt>
          <cx:pt idx="17786">4</cx:pt>
          <cx:pt idx="17787">3</cx:pt>
          <cx:pt idx="17788">2.5</cx:pt>
          <cx:pt idx="17789">3.5</cx:pt>
          <cx:pt idx="17790">4</cx:pt>
          <cx:pt idx="17791">3</cx:pt>
          <cx:pt idx="17792">2</cx:pt>
          <cx:pt idx="17793">3</cx:pt>
          <cx:pt idx="17794">2</cx:pt>
          <cx:pt idx="17795">4</cx:pt>
          <cx:pt idx="17796">4</cx:pt>
          <cx:pt idx="17797">4</cx:pt>
          <cx:pt idx="17798">4</cx:pt>
          <cx:pt idx="17799">4.5</cx:pt>
          <cx:pt idx="17800">4</cx:pt>
          <cx:pt idx="17801">4.5</cx:pt>
          <cx:pt idx="17802">4</cx:pt>
          <cx:pt idx="17803">4.5</cx:pt>
          <cx:pt idx="17804">4.5</cx:pt>
          <cx:pt idx="17805">4</cx:pt>
          <cx:pt idx="17806">4.5</cx:pt>
          <cx:pt idx="17807">3</cx:pt>
          <cx:pt idx="17808">3.5</cx:pt>
          <cx:pt idx="17809">4</cx:pt>
          <cx:pt idx="17810">4</cx:pt>
          <cx:pt idx="17811">3.5</cx:pt>
          <cx:pt idx="17812">4.5</cx:pt>
          <cx:pt idx="17813">3</cx:pt>
          <cx:pt idx="17814">3</cx:pt>
          <cx:pt idx="17815">5</cx:pt>
          <cx:pt idx="17816">3.5</cx:pt>
          <cx:pt idx="17817">4</cx:pt>
          <cx:pt idx="17818">4.5</cx:pt>
          <cx:pt idx="17819">3.5</cx:pt>
          <cx:pt idx="17820">4.5</cx:pt>
          <cx:pt idx="17821">4</cx:pt>
          <cx:pt idx="17822">5</cx:pt>
          <cx:pt idx="17823">3.5</cx:pt>
          <cx:pt idx="17824">4</cx:pt>
          <cx:pt idx="17825">3</cx:pt>
          <cx:pt idx="17826">3</cx:pt>
          <cx:pt idx="17827">4</cx:pt>
          <cx:pt idx="17828">3</cx:pt>
          <cx:pt idx="17829">4</cx:pt>
          <cx:pt idx="17830">4</cx:pt>
          <cx:pt idx="17831">4</cx:pt>
          <cx:pt idx="17832">3</cx:pt>
          <cx:pt idx="17833">3.5</cx:pt>
          <cx:pt idx="17834">3.5</cx:pt>
          <cx:pt idx="17835">3.5</cx:pt>
          <cx:pt idx="17836">3</cx:pt>
          <cx:pt idx="17837">4</cx:pt>
          <cx:pt idx="17838">3</cx:pt>
          <cx:pt idx="17839">4.5</cx:pt>
          <cx:pt idx="17840">4</cx:pt>
          <cx:pt idx="17841">2.5</cx:pt>
          <cx:pt idx="17842">2.5</cx:pt>
          <cx:pt idx="17843">3</cx:pt>
          <cx:pt idx="17844">4</cx:pt>
          <cx:pt idx="17845">3.5</cx:pt>
          <cx:pt idx="17846">3.5</cx:pt>
          <cx:pt idx="17847">3.5</cx:pt>
          <cx:pt idx="17848">3</cx:pt>
          <cx:pt idx="17849">3.5</cx:pt>
          <cx:pt idx="17850">4</cx:pt>
          <cx:pt idx="17851">3</cx:pt>
          <cx:pt idx="17852">3.5</cx:pt>
          <cx:pt idx="17853">4</cx:pt>
          <cx:pt idx="17854">3</cx:pt>
          <cx:pt idx="17855">3.5</cx:pt>
          <cx:pt idx="17856">3</cx:pt>
          <cx:pt idx="17857">3.5</cx:pt>
          <cx:pt idx="17858">3.5</cx:pt>
          <cx:pt idx="17859">3</cx:pt>
          <cx:pt idx="17860">4</cx:pt>
          <cx:pt idx="17861">4</cx:pt>
          <cx:pt idx="17862">4</cx:pt>
          <cx:pt idx="17863">4</cx:pt>
          <cx:pt idx="17864">3.5</cx:pt>
          <cx:pt idx="17865">4</cx:pt>
          <cx:pt idx="17866">4</cx:pt>
          <cx:pt idx="17867">3.5</cx:pt>
          <cx:pt idx="17868">4.5</cx:pt>
          <cx:pt idx="17869">4</cx:pt>
          <cx:pt idx="17870">4</cx:pt>
          <cx:pt idx="17871">3</cx:pt>
          <cx:pt idx="17872">3.5</cx:pt>
          <cx:pt idx="17873">3.5</cx:pt>
          <cx:pt idx="17874">3</cx:pt>
          <cx:pt idx="17875">3</cx:pt>
          <cx:pt idx="17876">3</cx:pt>
          <cx:pt idx="17877">4</cx:pt>
          <cx:pt idx="17878">3</cx:pt>
          <cx:pt idx="17879">3.5</cx:pt>
          <cx:pt idx="17880">3.5</cx:pt>
          <cx:pt idx="17881">2.5</cx:pt>
          <cx:pt idx="17882">3.5</cx:pt>
          <cx:pt idx="17883">4</cx:pt>
          <cx:pt idx="17884">3</cx:pt>
          <cx:pt idx="17885">3.5</cx:pt>
          <cx:pt idx="17886">4.5</cx:pt>
          <cx:pt idx="17887">3</cx:pt>
          <cx:pt idx="17888">4</cx:pt>
          <cx:pt idx="17889">3.5</cx:pt>
          <cx:pt idx="17890">3</cx:pt>
          <cx:pt idx="17891">4.5</cx:pt>
          <cx:pt idx="17892">3.5</cx:pt>
          <cx:pt idx="17893">3</cx:pt>
          <cx:pt idx="17894">3.5</cx:pt>
          <cx:pt idx="17895">3</cx:pt>
          <cx:pt idx="17896">3</cx:pt>
          <cx:pt idx="17897">3</cx:pt>
          <cx:pt idx="17898">4</cx:pt>
          <cx:pt idx="17899">3.5</cx:pt>
          <cx:pt idx="17900">4</cx:pt>
          <cx:pt idx="17901">3.5</cx:pt>
          <cx:pt idx="17902">4.5</cx:pt>
          <cx:pt idx="17903">1.5</cx:pt>
          <cx:pt idx="17904">4</cx:pt>
          <cx:pt idx="17905">3.5</cx:pt>
          <cx:pt idx="17906">3.5</cx:pt>
          <cx:pt idx="17907">4.5</cx:pt>
          <cx:pt idx="17908">2</cx:pt>
          <cx:pt idx="17909">3.5</cx:pt>
          <cx:pt idx="17910">2</cx:pt>
          <cx:pt idx="17911">4</cx:pt>
          <cx:pt idx="17912">4</cx:pt>
          <cx:pt idx="17913">3.5</cx:pt>
          <cx:pt idx="17914">3.5</cx:pt>
          <cx:pt idx="17915">5</cx:pt>
          <cx:pt idx="17916">4</cx:pt>
          <cx:pt idx="17917">3.5</cx:pt>
          <cx:pt idx="17918">4.5</cx:pt>
          <cx:pt idx="17919">3.5</cx:pt>
          <cx:pt idx="17920">3</cx:pt>
          <cx:pt idx="17921">4</cx:pt>
          <cx:pt idx="17922">2.5</cx:pt>
          <cx:pt idx="17923">4.5</cx:pt>
          <cx:pt idx="17924">4</cx:pt>
          <cx:pt idx="17925">3.5</cx:pt>
          <cx:pt idx="17926">3</cx:pt>
          <cx:pt idx="17927">4.5</cx:pt>
          <cx:pt idx="17928">4</cx:pt>
          <cx:pt idx="17929">3.5</cx:pt>
          <cx:pt idx="17930">1.5</cx:pt>
          <cx:pt idx="17931">2.5</cx:pt>
          <cx:pt idx="17932">2.5</cx:pt>
          <cx:pt idx="17933">3</cx:pt>
          <cx:pt idx="17934">2</cx:pt>
          <cx:pt idx="17935">3</cx:pt>
          <cx:pt idx="17936">3</cx:pt>
          <cx:pt idx="17937">2</cx:pt>
          <cx:pt idx="17938">3</cx:pt>
          <cx:pt idx="17939">3</cx:pt>
          <cx:pt idx="17940">3</cx:pt>
          <cx:pt idx="17941">3.5</cx:pt>
          <cx:pt idx="17942">3</cx:pt>
          <cx:pt idx="17943">2</cx:pt>
          <cx:pt idx="17944">2.5</cx:pt>
          <cx:pt idx="17945">2.5</cx:pt>
          <cx:pt idx="17946">2</cx:pt>
          <cx:pt idx="17947">3</cx:pt>
          <cx:pt idx="17948">3.5</cx:pt>
          <cx:pt idx="17949">2.5</cx:pt>
          <cx:pt idx="17950">4.5</cx:pt>
          <cx:pt idx="17951">2</cx:pt>
          <cx:pt idx="17952">4</cx:pt>
          <cx:pt idx="17953">3.5</cx:pt>
          <cx:pt idx="17954">3</cx:pt>
          <cx:pt idx="17955">4</cx:pt>
          <cx:pt idx="17956">2</cx:pt>
          <cx:pt idx="17957">4</cx:pt>
          <cx:pt idx="17958">4</cx:pt>
          <cx:pt idx="17959">2.5</cx:pt>
          <cx:pt idx="17960">2</cx:pt>
          <cx:pt idx="17961">2.5</cx:pt>
          <cx:pt idx="17962">3.5</cx:pt>
          <cx:pt idx="17963">2.5</cx:pt>
          <cx:pt idx="17964">3.5</cx:pt>
          <cx:pt idx="17965">2</cx:pt>
          <cx:pt idx="17966">2.5</cx:pt>
          <cx:pt idx="17967">3</cx:pt>
          <cx:pt idx="17968">3</cx:pt>
          <cx:pt idx="17969">5</cx:pt>
          <cx:pt idx="17970">3</cx:pt>
          <cx:pt idx="17971">3</cx:pt>
          <cx:pt idx="17972">2.5</cx:pt>
          <cx:pt idx="17973">4</cx:pt>
          <cx:pt idx="17974">3</cx:pt>
          <cx:pt idx="17975">3.5</cx:pt>
          <cx:pt idx="17976">3.5</cx:pt>
          <cx:pt idx="17977">3</cx:pt>
          <cx:pt idx="17978">2.5</cx:pt>
          <cx:pt idx="17979">4</cx:pt>
          <cx:pt idx="17980">2</cx:pt>
          <cx:pt idx="17981">2</cx:pt>
          <cx:pt idx="17982">2.5</cx:pt>
          <cx:pt idx="17983">2.5</cx:pt>
          <cx:pt idx="17984">1.5</cx:pt>
          <cx:pt idx="17985">2</cx:pt>
          <cx:pt idx="17986">3</cx:pt>
          <cx:pt idx="17987">3</cx:pt>
          <cx:pt idx="17988">4</cx:pt>
          <cx:pt idx="17989">4.5</cx:pt>
          <cx:pt idx="17990">4</cx:pt>
          <cx:pt idx="17991">3.5</cx:pt>
          <cx:pt idx="17992">3.5</cx:pt>
          <cx:pt idx="17993">4</cx:pt>
          <cx:pt idx="17994">4</cx:pt>
          <cx:pt idx="17995">4</cx:pt>
          <cx:pt idx="17996">3</cx:pt>
          <cx:pt idx="17997">4</cx:pt>
          <cx:pt idx="17998">4</cx:pt>
          <cx:pt idx="17999">3</cx:pt>
          <cx:pt idx="18000">3</cx:pt>
          <cx:pt idx="18001">4</cx:pt>
          <cx:pt idx="18002">4</cx:pt>
          <cx:pt idx="18003">3.5</cx:pt>
          <cx:pt idx="18004">3</cx:pt>
          <cx:pt idx="18005">4</cx:pt>
          <cx:pt idx="18006">3.5</cx:pt>
          <cx:pt idx="18007">4</cx:pt>
          <cx:pt idx="18008">3.5</cx:pt>
          <cx:pt idx="18009">2</cx:pt>
          <cx:pt idx="18010">2</cx:pt>
          <cx:pt idx="18011">3.5</cx:pt>
          <cx:pt idx="18012">3.5</cx:pt>
          <cx:pt idx="18013">4</cx:pt>
          <cx:pt idx="18014">3</cx:pt>
          <cx:pt idx="18015">4</cx:pt>
          <cx:pt idx="18016">3</cx:pt>
          <cx:pt idx="18017">2</cx:pt>
          <cx:pt idx="18018">3.5</cx:pt>
          <cx:pt idx="18019">4</cx:pt>
          <cx:pt idx="18020">2</cx:pt>
          <cx:pt idx="18021">2</cx:pt>
          <cx:pt idx="18022">5</cx:pt>
          <cx:pt idx="18023">3.5</cx:pt>
          <cx:pt idx="18024">2</cx:pt>
          <cx:pt idx="18025">4</cx:pt>
          <cx:pt idx="18026">3.5</cx:pt>
          <cx:pt idx="18027">2.5</cx:pt>
          <cx:pt idx="18028">2</cx:pt>
          <cx:pt idx="18029">3.5</cx:pt>
          <cx:pt idx="18030">3</cx:pt>
          <cx:pt idx="18031">2.5</cx:pt>
          <cx:pt idx="18032">4</cx:pt>
          <cx:pt idx="18033">2.5</cx:pt>
          <cx:pt idx="18034">4.5</cx:pt>
          <cx:pt idx="18035">4</cx:pt>
          <cx:pt idx="18036">4</cx:pt>
          <cx:pt idx="18037">2.5</cx:pt>
          <cx:pt idx="18038">4</cx:pt>
          <cx:pt idx="18039">4</cx:pt>
          <cx:pt idx="18040">4</cx:pt>
          <cx:pt idx="18041">4</cx:pt>
          <cx:pt idx="18042">4</cx:pt>
          <cx:pt idx="18043">4</cx:pt>
          <cx:pt idx="18044">4</cx:pt>
          <cx:pt idx="18045">5</cx:pt>
          <cx:pt idx="18046">4</cx:pt>
          <cx:pt idx="18047">3.5</cx:pt>
          <cx:pt idx="18048">4</cx:pt>
          <cx:pt idx="18049">4</cx:pt>
          <cx:pt idx="18050">3.5</cx:pt>
          <cx:pt idx="18051">3.5</cx:pt>
          <cx:pt idx="18052">3.5</cx:pt>
          <cx:pt idx="18053">3.5</cx:pt>
          <cx:pt idx="18054">3.5</cx:pt>
          <cx:pt idx="18055">3.5</cx:pt>
          <cx:pt idx="18056">4.5</cx:pt>
          <cx:pt idx="18057">4</cx:pt>
          <cx:pt idx="18058">3.5</cx:pt>
          <cx:pt idx="18059">3.5</cx:pt>
          <cx:pt idx="18060">4</cx:pt>
          <cx:pt idx="18061">2.5</cx:pt>
          <cx:pt idx="18062">2.5</cx:pt>
          <cx:pt idx="18063">3</cx:pt>
          <cx:pt idx="18064">2</cx:pt>
          <cx:pt idx="18065">1.5</cx:pt>
          <cx:pt idx="18066">4</cx:pt>
          <cx:pt idx="18067">4</cx:pt>
          <cx:pt idx="18068">3.5</cx:pt>
          <cx:pt idx="18069">3</cx:pt>
          <cx:pt idx="18070">4.5</cx:pt>
          <cx:pt idx="18071">4</cx:pt>
          <cx:pt idx="18072">4</cx:pt>
          <cx:pt idx="18073">3</cx:pt>
          <cx:pt idx="18074">4.5</cx:pt>
          <cx:pt idx="18075">2.5</cx:pt>
          <cx:pt idx="18076">3</cx:pt>
          <cx:pt idx="18077">4</cx:pt>
          <cx:pt idx="18078">4</cx:pt>
          <cx:pt idx="18079">3</cx:pt>
          <cx:pt idx="18080">1.5</cx:pt>
          <cx:pt idx="18081">2</cx:pt>
          <cx:pt idx="18082">4.5</cx:pt>
          <cx:pt idx="18083">4</cx:pt>
          <cx:pt idx="18084">4</cx:pt>
          <cx:pt idx="18085">3.5</cx:pt>
          <cx:pt idx="18086">4.5</cx:pt>
          <cx:pt idx="18087">3.5</cx:pt>
          <cx:pt idx="18088">1.5</cx:pt>
          <cx:pt idx="18089">3.5</cx:pt>
          <cx:pt idx="18090">2</cx:pt>
          <cx:pt idx="18091">3.5</cx:pt>
          <cx:pt idx="18092">2.5</cx:pt>
          <cx:pt idx="18093">2</cx:pt>
          <cx:pt idx="18094">4</cx:pt>
          <cx:pt idx="18095">3</cx:pt>
          <cx:pt idx="18096">3</cx:pt>
          <cx:pt idx="18097">4</cx:pt>
          <cx:pt idx="18098">3.5</cx:pt>
          <cx:pt idx="18099">3.5</cx:pt>
          <cx:pt idx="18100">4</cx:pt>
          <cx:pt idx="18101">2.5</cx:pt>
          <cx:pt idx="18102">3</cx:pt>
          <cx:pt idx="18103">3</cx:pt>
          <cx:pt idx="18104">5</cx:pt>
          <cx:pt idx="18105">1.5</cx:pt>
          <cx:pt idx="18106">4</cx:pt>
          <cx:pt idx="18107">4.5</cx:pt>
          <cx:pt idx="18108">4</cx:pt>
          <cx:pt idx="18109">4.5</cx:pt>
          <cx:pt idx="18110">4.5</cx:pt>
          <cx:pt idx="18111">4</cx:pt>
          <cx:pt idx="18112">4</cx:pt>
          <cx:pt idx="18113">2</cx:pt>
          <cx:pt idx="18114">3</cx:pt>
          <cx:pt idx="18115">3.5</cx:pt>
          <cx:pt idx="18116">4</cx:pt>
          <cx:pt idx="18117">4.5</cx:pt>
          <cx:pt idx="18118">2</cx:pt>
          <cx:pt idx="18119">3.5</cx:pt>
          <cx:pt idx="18120">3.5</cx:pt>
          <cx:pt idx="18121">2</cx:pt>
          <cx:pt idx="18122">2.5</cx:pt>
          <cx:pt idx="18123">4</cx:pt>
          <cx:pt idx="18124">2.5</cx:pt>
          <cx:pt idx="18125">3</cx:pt>
          <cx:pt idx="18126">3</cx:pt>
          <cx:pt idx="18127">2</cx:pt>
          <cx:pt idx="18128">2</cx:pt>
          <cx:pt idx="18129">2</cx:pt>
          <cx:pt idx="18130">3.5</cx:pt>
          <cx:pt idx="18131">3.5</cx:pt>
          <cx:pt idx="18132">3.5</cx:pt>
          <cx:pt idx="18133">3.5</cx:pt>
          <cx:pt idx="18134">4</cx:pt>
          <cx:pt idx="18135">3.5</cx:pt>
          <cx:pt idx="18136">3.5</cx:pt>
          <cx:pt idx="18137">4</cx:pt>
          <cx:pt idx="18138">4.5</cx:pt>
          <cx:pt idx="18139">4</cx:pt>
          <cx:pt idx="18140">3.5</cx:pt>
          <cx:pt idx="18141">4</cx:pt>
          <cx:pt idx="18142">3.5</cx:pt>
          <cx:pt idx="18143">4.5</cx:pt>
          <cx:pt idx="18144">5</cx:pt>
          <cx:pt idx="18145">4</cx:pt>
          <cx:pt idx="18146">4.5</cx:pt>
          <cx:pt idx="18147">3.5</cx:pt>
          <cx:pt idx="18148">4</cx:pt>
          <cx:pt idx="18149">4.5</cx:pt>
          <cx:pt idx="18150">4</cx:pt>
          <cx:pt idx="18151">4</cx:pt>
          <cx:pt idx="18152">4</cx:pt>
          <cx:pt idx="18153">3.5</cx:pt>
          <cx:pt idx="18154">4</cx:pt>
          <cx:pt idx="18155">3.5</cx:pt>
          <cx:pt idx="18156">4</cx:pt>
          <cx:pt idx="18157">4</cx:pt>
          <cx:pt idx="18158">3.5</cx:pt>
          <cx:pt idx="18159">3.5</cx:pt>
          <cx:pt idx="18160">3.5</cx:pt>
          <cx:pt idx="18161">4</cx:pt>
          <cx:pt idx="18162">4</cx:pt>
          <cx:pt idx="18163">3.5</cx:pt>
          <cx:pt idx="18164">3.5</cx:pt>
          <cx:pt idx="18165">5</cx:pt>
          <cx:pt idx="18166">3</cx:pt>
          <cx:pt idx="18167">3.5</cx:pt>
          <cx:pt idx="18168">4</cx:pt>
          <cx:pt idx="18169">4</cx:pt>
          <cx:pt idx="18170">3</cx:pt>
          <cx:pt idx="18171">3.5</cx:pt>
          <cx:pt idx="18172">3.5</cx:pt>
          <cx:pt idx="18173">3</cx:pt>
          <cx:pt idx="18174">3.5</cx:pt>
          <cx:pt idx="18175">3.5</cx:pt>
          <cx:pt idx="18176">3.5</cx:pt>
          <cx:pt idx="18177">3.5</cx:pt>
          <cx:pt idx="18178">3.5</cx:pt>
          <cx:pt idx="18179">3.5</cx:pt>
          <cx:pt idx="18180">2.5</cx:pt>
          <cx:pt idx="18181">3</cx:pt>
          <cx:pt idx="18182">3</cx:pt>
          <cx:pt idx="18183">2.5</cx:pt>
          <cx:pt idx="18184">2.5</cx:pt>
          <cx:pt idx="18185">3</cx:pt>
          <cx:pt idx="18186">4</cx:pt>
          <cx:pt idx="18187">4</cx:pt>
          <cx:pt idx="18188">4</cx:pt>
          <cx:pt idx="18189">5</cx:pt>
          <cx:pt idx="18190">3.5</cx:pt>
          <cx:pt idx="18191">3.5</cx:pt>
          <cx:pt idx="18192">4</cx:pt>
          <cx:pt idx="18193">4</cx:pt>
          <cx:pt idx="18194">4</cx:pt>
          <cx:pt idx="18195">4</cx:pt>
          <cx:pt idx="18196">3.5</cx:pt>
          <cx:pt idx="18197">4</cx:pt>
          <cx:pt idx="18198">3.5</cx:pt>
          <cx:pt idx="18199">3.5</cx:pt>
          <cx:pt idx="18200">3.5</cx:pt>
          <cx:pt idx="18201">4</cx:pt>
          <cx:pt idx="18202">4</cx:pt>
          <cx:pt idx="18203">4</cx:pt>
          <cx:pt idx="18204">4</cx:pt>
          <cx:pt idx="18205">3.5</cx:pt>
          <cx:pt idx="18206">4</cx:pt>
          <cx:pt idx="18207">3.5</cx:pt>
          <cx:pt idx="18208">4</cx:pt>
          <cx:pt idx="18209">3.5</cx:pt>
          <cx:pt idx="18210">3.5</cx:pt>
          <cx:pt idx="18211">3.5</cx:pt>
          <cx:pt idx="18212">4</cx:pt>
          <cx:pt idx="18213">4</cx:pt>
          <cx:pt idx="18214">3</cx:pt>
          <cx:pt idx="18215">3.5</cx:pt>
          <cx:pt idx="18216">3.5</cx:pt>
          <cx:pt idx="18217">3.5</cx:pt>
          <cx:pt idx="18218">3.5</cx:pt>
          <cx:pt idx="18219">3.5</cx:pt>
          <cx:pt idx="18220">3.5</cx:pt>
          <cx:pt idx="18221">3.5</cx:pt>
          <cx:pt idx="18222">3.5</cx:pt>
          <cx:pt idx="18223">4</cx:pt>
          <cx:pt idx="18224">2.5</cx:pt>
          <cx:pt idx="18225">3</cx:pt>
          <cx:pt idx="18226">4</cx:pt>
          <cx:pt idx="18227">3.5</cx:pt>
          <cx:pt idx="18228">3.5</cx:pt>
          <cx:pt idx="18229">3.5</cx:pt>
          <cx:pt idx="18230">3.5</cx:pt>
          <cx:pt idx="18231">3.5</cx:pt>
          <cx:pt idx="18232">3.5</cx:pt>
          <cx:pt idx="18233">4</cx:pt>
          <cx:pt idx="18234">3.5</cx:pt>
          <cx:pt idx="18235">3.5</cx:pt>
          <cx:pt idx="18236">3.5</cx:pt>
          <cx:pt idx="18237">4</cx:pt>
          <cx:pt idx="18238">3.5</cx:pt>
          <cx:pt idx="18239">3</cx:pt>
          <cx:pt idx="18240">3.5</cx:pt>
          <cx:pt idx="18241">3</cx:pt>
          <cx:pt idx="18242">3.5</cx:pt>
          <cx:pt idx="18243">3.5</cx:pt>
          <cx:pt idx="18244">3.5</cx:pt>
          <cx:pt idx="18245">3.5</cx:pt>
          <cx:pt idx="18246">3.5</cx:pt>
          <cx:pt idx="18247">3.5</cx:pt>
          <cx:pt idx="18248">3.5</cx:pt>
          <cx:pt idx="18249">3</cx:pt>
          <cx:pt idx="18250">3</cx:pt>
          <cx:pt idx="18251">3</cx:pt>
          <cx:pt idx="18252">3.5</cx:pt>
          <cx:pt idx="18253">3</cx:pt>
          <cx:pt idx="18254">3</cx:pt>
          <cx:pt idx="18255">3.5</cx:pt>
          <cx:pt idx="18256">4</cx:pt>
          <cx:pt idx="18257">3</cx:pt>
          <cx:pt idx="18258">4.5</cx:pt>
          <cx:pt idx="18259">4</cx:pt>
          <cx:pt idx="18260">4</cx:pt>
          <cx:pt idx="18261">4</cx:pt>
          <cx:pt idx="18262">4.5</cx:pt>
          <cx:pt idx="18263">4</cx:pt>
          <cx:pt idx="18264">4</cx:pt>
          <cx:pt idx="18265">4</cx:pt>
          <cx:pt idx="18266">4</cx:pt>
          <cx:pt idx="18267">4</cx:pt>
          <cx:pt idx="18268">4</cx:pt>
          <cx:pt idx="18269">3.5</cx:pt>
          <cx:pt idx="18270">4</cx:pt>
          <cx:pt idx="18271">4</cx:pt>
          <cx:pt idx="18272">3.5</cx:pt>
          <cx:pt idx="18273">3.5</cx:pt>
          <cx:pt idx="18274">3.5</cx:pt>
          <cx:pt idx="18275">3</cx:pt>
          <cx:pt idx="18276">4</cx:pt>
          <cx:pt idx="18277">3</cx:pt>
          <cx:pt idx="18278">4</cx:pt>
          <cx:pt idx="18279">3.5</cx:pt>
          <cx:pt idx="18280">3</cx:pt>
          <cx:pt idx="18281">3.5</cx:pt>
          <cx:pt idx="18282">3.5</cx:pt>
          <cx:pt idx="18283">4</cx:pt>
          <cx:pt idx="18284">4</cx:pt>
          <cx:pt idx="18285">4</cx:pt>
          <cx:pt idx="18286">2.5</cx:pt>
          <cx:pt idx="18287">3.5</cx:pt>
          <cx:pt idx="18288">4</cx:pt>
          <cx:pt idx="18289">3</cx:pt>
          <cx:pt idx="18290">4.5</cx:pt>
          <cx:pt idx="18291">4</cx:pt>
          <cx:pt idx="18292">3</cx:pt>
          <cx:pt idx="18293">4</cx:pt>
          <cx:pt idx="18294">3.5</cx:pt>
          <cx:pt idx="18295">3</cx:pt>
          <cx:pt idx="18296">3</cx:pt>
          <cx:pt idx="18297">3</cx:pt>
          <cx:pt idx="18298">4</cx:pt>
          <cx:pt idx="18299">3.5</cx:pt>
          <cx:pt idx="18300">3</cx:pt>
          <cx:pt idx="18301">2</cx:pt>
          <cx:pt idx="18302">4</cx:pt>
          <cx:pt idx="18303">4</cx:pt>
          <cx:pt idx="18304">4</cx:pt>
          <cx:pt idx="18305">4</cx:pt>
          <cx:pt idx="18306">3.5</cx:pt>
          <cx:pt idx="18307">4</cx:pt>
          <cx:pt idx="18308">4</cx:pt>
          <cx:pt idx="18309">4</cx:pt>
          <cx:pt idx="18310">3.5</cx:pt>
          <cx:pt idx="18311">3.5</cx:pt>
          <cx:pt idx="18312">3.5</cx:pt>
          <cx:pt idx="18313">3.5</cx:pt>
          <cx:pt idx="18314">3</cx:pt>
          <cx:pt idx="18315">2</cx:pt>
          <cx:pt idx="18316">2</cx:pt>
          <cx:pt idx="18317">3</cx:pt>
          <cx:pt idx="18318">3.5</cx:pt>
          <cx:pt idx="18319">2</cx:pt>
          <cx:pt idx="18320">3.5</cx:pt>
          <cx:pt idx="18321">4.5</cx:pt>
          <cx:pt idx="18322">3.5</cx:pt>
          <cx:pt idx="18323">3.5</cx:pt>
          <cx:pt idx="18324">3.5</cx:pt>
          <cx:pt idx="18325">4</cx:pt>
          <cx:pt idx="18326">4</cx:pt>
          <cx:pt idx="18327">4</cx:pt>
          <cx:pt idx="18328">3.5</cx:pt>
          <cx:pt idx="18329">4</cx:pt>
          <cx:pt idx="18330">4</cx:pt>
          <cx:pt idx="18331">4</cx:pt>
          <cx:pt idx="18332">3</cx:pt>
          <cx:pt idx="18333">4.5</cx:pt>
          <cx:pt idx="18334">3.5</cx:pt>
          <cx:pt idx="18335">4</cx:pt>
          <cx:pt idx="18336">5</cx:pt>
          <cx:pt idx="18337">3.5</cx:pt>
          <cx:pt idx="18338">4</cx:pt>
          <cx:pt idx="18339">4</cx:pt>
          <cx:pt idx="18340">3</cx:pt>
          <cx:pt idx="18341">3</cx:pt>
          <cx:pt idx="18342">3.5</cx:pt>
          <cx:pt idx="18343">2</cx:pt>
          <cx:pt idx="18344">3.5</cx:pt>
          <cx:pt idx="18345">2.5</cx:pt>
          <cx:pt idx="18346">2.5</cx:pt>
          <cx:pt idx="18347">4</cx:pt>
          <cx:pt idx="18348">4</cx:pt>
          <cx:pt idx="18349">4.5</cx:pt>
          <cx:pt idx="18350">3</cx:pt>
          <cx:pt idx="18351">3</cx:pt>
          <cx:pt idx="18352">2</cx:pt>
          <cx:pt idx="18353">3</cx:pt>
          <cx:pt idx="18354">3</cx:pt>
          <cx:pt idx="18355">2</cx:pt>
          <cx:pt idx="18356">2</cx:pt>
          <cx:pt idx="18357">3</cx:pt>
          <cx:pt idx="18358">3.5</cx:pt>
          <cx:pt idx="18359">4.5</cx:pt>
          <cx:pt idx="18360">2</cx:pt>
          <cx:pt idx="18361">2.5</cx:pt>
          <cx:pt idx="18362">4</cx:pt>
          <cx:pt idx="18363">3</cx:pt>
          <cx:pt idx="18364">3.5</cx:pt>
          <cx:pt idx="18365">3.5</cx:pt>
          <cx:pt idx="18366">3.5</cx:pt>
          <cx:pt idx="18367">2.5</cx:pt>
          <cx:pt idx="18368">2</cx:pt>
          <cx:pt idx="18369">3.5</cx:pt>
          <cx:pt idx="18370">4</cx:pt>
          <cx:pt idx="18371">4</cx:pt>
          <cx:pt idx="18372">4</cx:pt>
          <cx:pt idx="18373">4</cx:pt>
          <cx:pt idx="18374">3.5</cx:pt>
          <cx:pt idx="18375">3.5</cx:pt>
          <cx:pt idx="18376">2.5</cx:pt>
          <cx:pt idx="18377">2.5</cx:pt>
          <cx:pt idx="18378">4</cx:pt>
          <cx:pt idx="18379">4</cx:pt>
          <cx:pt idx="18380">4</cx:pt>
          <cx:pt idx="18381">4</cx:pt>
          <cx:pt idx="18382">4</cx:pt>
          <cx:pt idx="18383">4</cx:pt>
          <cx:pt idx="18384">4</cx:pt>
          <cx:pt idx="18385">4</cx:pt>
          <cx:pt idx="18386">3</cx:pt>
          <cx:pt idx="18387">3.5</cx:pt>
          <cx:pt idx="18388">4.5</cx:pt>
          <cx:pt idx="18389">3.5</cx:pt>
          <cx:pt idx="18390">3</cx:pt>
          <cx:pt idx="18391">3.5</cx:pt>
          <cx:pt idx="18392">4</cx:pt>
          <cx:pt idx="18393">3</cx:pt>
          <cx:pt idx="18394">3</cx:pt>
          <cx:pt idx="18395">4</cx:pt>
          <cx:pt idx="18396">4</cx:pt>
          <cx:pt idx="18397">3.5</cx:pt>
          <cx:pt idx="18398">3.5</cx:pt>
          <cx:pt idx="18399">3</cx:pt>
          <cx:pt idx="18400">3</cx:pt>
          <cx:pt idx="18401">3</cx:pt>
          <cx:pt idx="18402">5</cx:pt>
          <cx:pt idx="18403">3.5</cx:pt>
          <cx:pt idx="18404">3</cx:pt>
          <cx:pt idx="18405">2.5</cx:pt>
          <cx:pt idx="18406">3</cx:pt>
          <cx:pt idx="18407">3</cx:pt>
          <cx:pt idx="18408">4</cx:pt>
          <cx:pt idx="18409">3</cx:pt>
          <cx:pt idx="18410">3.5</cx:pt>
          <cx:pt idx="18411">4</cx:pt>
          <cx:pt idx="18412">2.5</cx:pt>
          <cx:pt idx="18413">3.5</cx:pt>
          <cx:pt idx="18414">2.5</cx:pt>
          <cx:pt idx="18415">3.5</cx:pt>
          <cx:pt idx="18416">3</cx:pt>
          <cx:pt idx="18417">3</cx:pt>
          <cx:pt idx="18418">4.5</cx:pt>
          <cx:pt idx="18419">4</cx:pt>
          <cx:pt idx="18420">4</cx:pt>
          <cx:pt idx="18421">4</cx:pt>
          <cx:pt idx="18422">4</cx:pt>
          <cx:pt idx="18423">4.5</cx:pt>
          <cx:pt idx="18424">3.5</cx:pt>
          <cx:pt idx="18425">3</cx:pt>
          <cx:pt idx="18426">3</cx:pt>
          <cx:pt idx="18427">2</cx:pt>
          <cx:pt idx="18428">3</cx:pt>
          <cx:pt idx="18429">2</cx:pt>
          <cx:pt idx="18430">2.5</cx:pt>
          <cx:pt idx="18431">3.5</cx:pt>
          <cx:pt idx="18432">3</cx:pt>
          <cx:pt idx="18433">4</cx:pt>
          <cx:pt idx="18434">4</cx:pt>
          <cx:pt idx="18435">4.5</cx:pt>
          <cx:pt idx="18436">4</cx:pt>
          <cx:pt idx="18437">4</cx:pt>
          <cx:pt idx="18438">4.5</cx:pt>
          <cx:pt idx="18439">4</cx:pt>
          <cx:pt idx="18440">4.5</cx:pt>
          <cx:pt idx="18441">4</cx:pt>
          <cx:pt idx="18442">4</cx:pt>
          <cx:pt idx="18443">4.5</cx:pt>
          <cx:pt idx="18444">4</cx:pt>
          <cx:pt idx="18445">5</cx:pt>
          <cx:pt idx="18446">3.5</cx:pt>
          <cx:pt idx="18447">4</cx:pt>
          <cx:pt idx="18448">4</cx:pt>
          <cx:pt idx="18449">4</cx:pt>
          <cx:pt idx="18450">4</cx:pt>
          <cx:pt idx="18451">3.5</cx:pt>
          <cx:pt idx="18452">4</cx:pt>
          <cx:pt idx="18453">4.5</cx:pt>
          <cx:pt idx="18454">3</cx:pt>
          <cx:pt idx="18455">4</cx:pt>
          <cx:pt idx="18456">3.5</cx:pt>
          <cx:pt idx="18457">4</cx:pt>
          <cx:pt idx="18458">4</cx:pt>
          <cx:pt idx="18459">4</cx:pt>
          <cx:pt idx="18460">4</cx:pt>
          <cx:pt idx="18461">4</cx:pt>
          <cx:pt idx="18462">4.5</cx:pt>
          <cx:pt idx="18463">3.5</cx:pt>
          <cx:pt idx="18464">4</cx:pt>
          <cx:pt idx="18465">4.5</cx:pt>
          <cx:pt idx="18466">3.5</cx:pt>
          <cx:pt idx="18467">4</cx:pt>
          <cx:pt idx="18468">3.5</cx:pt>
          <cx:pt idx="18469">3.5</cx:pt>
          <cx:pt idx="18470">3.5</cx:pt>
          <cx:pt idx="18471">3</cx:pt>
          <cx:pt idx="18472">4</cx:pt>
          <cx:pt idx="18473">3.5</cx:pt>
          <cx:pt idx="18474">4.5</cx:pt>
          <cx:pt idx="18475">3.5</cx:pt>
          <cx:pt idx="18476">3.5</cx:pt>
          <cx:pt idx="18477">3</cx:pt>
          <cx:pt idx="18478">3.5</cx:pt>
          <cx:pt idx="18479">3.5</cx:pt>
          <cx:pt idx="18480">4</cx:pt>
          <cx:pt idx="18481">3</cx:pt>
          <cx:pt idx="18482">3</cx:pt>
          <cx:pt idx="18483">3.5</cx:pt>
          <cx:pt idx="18484">3.5</cx:pt>
          <cx:pt idx="18485">4</cx:pt>
          <cx:pt idx="18486">3.5</cx:pt>
          <cx:pt idx="18487">3</cx:pt>
          <cx:pt idx="18488">3.5</cx:pt>
          <cx:pt idx="18489">5</cx:pt>
          <cx:pt idx="18490">3.5</cx:pt>
          <cx:pt idx="18491">3.5</cx:pt>
          <cx:pt idx="18492">4</cx:pt>
          <cx:pt idx="18493">3.5</cx:pt>
          <cx:pt idx="18494">3.5</cx:pt>
          <cx:pt idx="18495">3</cx:pt>
          <cx:pt idx="18496">4</cx:pt>
          <cx:pt idx="18497">3.5</cx:pt>
          <cx:pt idx="18498">3</cx:pt>
          <cx:pt idx="18499">3</cx:pt>
          <cx:pt idx="18500">3</cx:pt>
          <cx:pt idx="18501">4</cx:pt>
          <cx:pt idx="18502">3</cx:pt>
          <cx:pt idx="18503">3.5</cx:pt>
          <cx:pt idx="18504">3</cx:pt>
          <cx:pt idx="18505">3.5</cx:pt>
          <cx:pt idx="18506">4</cx:pt>
          <cx:pt idx="18507">3.5</cx:pt>
          <cx:pt idx="18508">3.5</cx:pt>
          <cx:pt idx="18509">2.5</cx:pt>
          <cx:pt idx="18510">3</cx:pt>
          <cx:pt idx="18511">3.5</cx:pt>
          <cx:pt idx="18512">2</cx:pt>
          <cx:pt idx="18513">3</cx:pt>
          <cx:pt idx="18514">3</cx:pt>
          <cx:pt idx="18515">2.5</cx:pt>
          <cx:pt idx="18516">3</cx:pt>
          <cx:pt idx="18517">3</cx:pt>
          <cx:pt idx="18518">2.5</cx:pt>
          <cx:pt idx="18519">2.5</cx:pt>
          <cx:pt idx="18520">3</cx:pt>
          <cx:pt idx="18521">3.5</cx:pt>
          <cx:pt idx="18522">3.5</cx:pt>
          <cx:pt idx="18523">2.5</cx:pt>
          <cx:pt idx="18524">2.5</cx:pt>
          <cx:pt idx="18525">2</cx:pt>
          <cx:pt idx="18526">2</cx:pt>
          <cx:pt idx="18527">2</cx:pt>
          <cx:pt idx="18528">2</cx:pt>
          <cx:pt idx="18529">3.5</cx:pt>
          <cx:pt idx="18530">3.5</cx:pt>
          <cx:pt idx="18531">4</cx:pt>
          <cx:pt idx="18532">3.5</cx:pt>
          <cx:pt idx="18533">3.5</cx:pt>
          <cx:pt idx="18534">2.5</cx:pt>
          <cx:pt idx="18535">3</cx:pt>
          <cx:pt idx="18536">3.5</cx:pt>
          <cx:pt idx="18537">2.5</cx:pt>
          <cx:pt idx="18538">2.5</cx:pt>
          <cx:pt idx="18539">2.5</cx:pt>
          <cx:pt idx="18540">2.5</cx:pt>
          <cx:pt idx="18541">2.5</cx:pt>
          <cx:pt idx="18542">3.5</cx:pt>
          <cx:pt idx="18543">3.5</cx:pt>
          <cx:pt idx="18544">4</cx:pt>
          <cx:pt idx="18545">4</cx:pt>
          <cx:pt idx="18546">4.5</cx:pt>
          <cx:pt idx="18547">4</cx:pt>
          <cx:pt idx="18548">3.5</cx:pt>
          <cx:pt idx="18549">4</cx:pt>
          <cx:pt idx="18550">4</cx:pt>
          <cx:pt idx="18551">3</cx:pt>
          <cx:pt idx="18552">4</cx:pt>
          <cx:pt idx="18553">3.5</cx:pt>
          <cx:pt idx="18554">4.5</cx:pt>
          <cx:pt idx="18555">3</cx:pt>
          <cx:pt idx="18556">3.5</cx:pt>
          <cx:pt idx="18557">4</cx:pt>
          <cx:pt idx="18558">3.5</cx:pt>
          <cx:pt idx="18559">3.5</cx:pt>
          <cx:pt idx="18560">3.5</cx:pt>
          <cx:pt idx="18561">3</cx:pt>
          <cx:pt idx="18562">3.5</cx:pt>
          <cx:pt idx="18563">4</cx:pt>
          <cx:pt idx="18564">3.5</cx:pt>
          <cx:pt idx="18565">4</cx:pt>
          <cx:pt idx="18566">4</cx:pt>
          <cx:pt idx="18567">3.5</cx:pt>
          <cx:pt idx="18568">4</cx:pt>
          <cx:pt idx="18569">3.5</cx:pt>
          <cx:pt idx="18570">3.5</cx:pt>
          <cx:pt idx="18571">3.5</cx:pt>
          <cx:pt idx="18572">3</cx:pt>
          <cx:pt idx="18573">4</cx:pt>
          <cx:pt idx="18574">4</cx:pt>
          <cx:pt idx="18575">4</cx:pt>
          <cx:pt idx="18576">4</cx:pt>
          <cx:pt idx="18577">4.5</cx:pt>
          <cx:pt idx="18578">3.5</cx:pt>
          <cx:pt idx="18579">3.5</cx:pt>
          <cx:pt idx="18580">3.5</cx:pt>
          <cx:pt idx="18581">4.5</cx:pt>
          <cx:pt idx="18582">3</cx:pt>
          <cx:pt idx="18583">4</cx:pt>
          <cx:pt idx="18584">3.5</cx:pt>
          <cx:pt idx="18585">3.5</cx:pt>
          <cx:pt idx="18586">3</cx:pt>
          <cx:pt idx="18587">3.5</cx:pt>
          <cx:pt idx="18588">3.5</cx:pt>
          <cx:pt idx="18589">4</cx:pt>
          <cx:pt idx="18590">3.5</cx:pt>
          <cx:pt idx="18591">2</cx:pt>
          <cx:pt idx="18592">4</cx:pt>
          <cx:pt idx="18593">2.5</cx:pt>
          <cx:pt idx="18594">4</cx:pt>
          <cx:pt idx="18595">3</cx:pt>
          <cx:pt idx="18596">3</cx:pt>
          <cx:pt idx="18597">4</cx:pt>
          <cx:pt idx="18598">2</cx:pt>
          <cx:pt idx="18599">5</cx:pt>
          <cx:pt idx="18600">3</cx:pt>
          <cx:pt idx="18601">3</cx:pt>
          <cx:pt idx="18602">2</cx:pt>
          <cx:pt idx="18603">2</cx:pt>
          <cx:pt idx="18604">5</cx:pt>
          <cx:pt idx="18605">2</cx:pt>
          <cx:pt idx="18606">3</cx:pt>
          <cx:pt idx="18607">2</cx:pt>
          <cx:pt idx="18608">1</cx:pt>
          <cx:pt idx="18609">3</cx:pt>
          <cx:pt idx="18610">2.5</cx:pt>
          <cx:pt idx="18611">4</cx:pt>
          <cx:pt idx="18612">4</cx:pt>
          <cx:pt idx="18613">4.5</cx:pt>
          <cx:pt idx="18614">3.5</cx:pt>
          <cx:pt idx="18615">4</cx:pt>
          <cx:pt idx="18616">4.5</cx:pt>
          <cx:pt idx="18617">4</cx:pt>
          <cx:pt idx="18618">5</cx:pt>
          <cx:pt idx="18619">4.5</cx:pt>
          <cx:pt idx="18620">4</cx:pt>
          <cx:pt idx="18621">4</cx:pt>
          <cx:pt idx="18622">2</cx:pt>
          <cx:pt idx="18623">4</cx:pt>
          <cx:pt idx="18624">4</cx:pt>
          <cx:pt idx="18625">4.5</cx:pt>
          <cx:pt idx="18626">3.5</cx:pt>
          <cx:pt idx="18627">4</cx:pt>
          <cx:pt idx="18628">4.5</cx:pt>
          <cx:pt idx="18629">4</cx:pt>
          <cx:pt idx="18630">5</cx:pt>
          <cx:pt idx="18631">4</cx:pt>
          <cx:pt idx="18632">4.5</cx:pt>
          <cx:pt idx="18633">4</cx:pt>
          <cx:pt idx="18634">4</cx:pt>
          <cx:pt idx="18635">4</cx:pt>
          <cx:pt idx="18636">3.5</cx:pt>
          <cx:pt idx="18637">4</cx:pt>
          <cx:pt idx="18638">3.5</cx:pt>
          <cx:pt idx="18639">4</cx:pt>
          <cx:pt idx="18640">2.5</cx:pt>
          <cx:pt idx="18641">4</cx:pt>
          <cx:pt idx="18642">2.5</cx:pt>
          <cx:pt idx="18643">5</cx:pt>
          <cx:pt idx="18644">2</cx:pt>
          <cx:pt idx="18645">2.5</cx:pt>
          <cx:pt idx="18646">3</cx:pt>
          <cx:pt idx="18647">4</cx:pt>
          <cx:pt idx="18648">4</cx:pt>
          <cx:pt idx="18649">4</cx:pt>
          <cx:pt idx="18650">4</cx:pt>
          <cx:pt idx="18651">4</cx:pt>
          <cx:pt idx="18652">3.5</cx:pt>
          <cx:pt idx="18653">3</cx:pt>
          <cx:pt idx="18654">3.5</cx:pt>
          <cx:pt idx="18655">3.5</cx:pt>
          <cx:pt idx="18656">3.5</cx:pt>
          <cx:pt idx="18657">3</cx:pt>
          <cx:pt idx="18658">3</cx:pt>
          <cx:pt idx="18659">4</cx:pt>
          <cx:pt idx="18660">3.5</cx:pt>
          <cx:pt idx="18661">4</cx:pt>
          <cx:pt idx="18662">3.5</cx:pt>
          <cx:pt idx="18663">3.5</cx:pt>
          <cx:pt idx="18664">3.5</cx:pt>
          <cx:pt idx="18665">3</cx:pt>
          <cx:pt idx="18666">4.5</cx:pt>
          <cx:pt idx="18667">3.5</cx:pt>
          <cx:pt idx="18668">3.5</cx:pt>
          <cx:pt idx="18669">3</cx:pt>
          <cx:pt idx="18670">3.5</cx:pt>
          <cx:pt idx="18671">3.5</cx:pt>
          <cx:pt idx="18672">3.5</cx:pt>
          <cx:pt idx="18673">4</cx:pt>
          <cx:pt idx="18674">3</cx:pt>
          <cx:pt idx="18675">2.5</cx:pt>
          <cx:pt idx="18676">3</cx:pt>
          <cx:pt idx="18677">3</cx:pt>
          <cx:pt idx="18678">2.5</cx:pt>
          <cx:pt idx="18679">1</cx:pt>
          <cx:pt idx="18680">4</cx:pt>
          <cx:pt idx="18681">3.5</cx:pt>
          <cx:pt idx="18682">4</cx:pt>
          <cx:pt idx="18683">4</cx:pt>
          <cx:pt idx="18684">4</cx:pt>
          <cx:pt idx="18685">4.5</cx:pt>
          <cx:pt idx="18686">4.5</cx:pt>
          <cx:pt idx="18687">3.5</cx:pt>
          <cx:pt idx="18688">4</cx:pt>
          <cx:pt idx="18689">4</cx:pt>
          <cx:pt idx="18690">4</cx:pt>
          <cx:pt idx="18691">3</cx:pt>
          <cx:pt idx="18692">3.5</cx:pt>
          <cx:pt idx="18693">4.5</cx:pt>
          <cx:pt idx="18694">4</cx:pt>
          <cx:pt idx="18695">4</cx:pt>
          <cx:pt idx="18696">3.5</cx:pt>
          <cx:pt idx="18697">3.5</cx:pt>
          <cx:pt idx="18698">3.5</cx:pt>
          <cx:pt idx="18699">3</cx:pt>
          <cx:pt idx="18700">4</cx:pt>
          <cx:pt idx="18701">3</cx:pt>
          <cx:pt idx="18702">3.5</cx:pt>
          <cx:pt idx="18703">4</cx:pt>
          <cx:pt idx="18704">4</cx:pt>
          <cx:pt idx="18705">3</cx:pt>
          <cx:pt idx="18706">3.5</cx:pt>
          <cx:pt idx="18707">3.5</cx:pt>
          <cx:pt idx="18708">4.5</cx:pt>
          <cx:pt idx="18709">3.5</cx:pt>
          <cx:pt idx="18710">2.5</cx:pt>
          <cx:pt idx="18711">3.5</cx:pt>
          <cx:pt idx="18712">3</cx:pt>
          <cx:pt idx="18713">4.5</cx:pt>
          <cx:pt idx="18714">2.5</cx:pt>
          <cx:pt idx="18715">2.5</cx:pt>
          <cx:pt idx="18716">3.5</cx:pt>
          <cx:pt idx="18717">5</cx:pt>
          <cx:pt idx="18718">4</cx:pt>
          <cx:pt idx="18719">4</cx:pt>
          <cx:pt idx="18720">3.5</cx:pt>
          <cx:pt idx="18721">4</cx:pt>
          <cx:pt idx="18722">3</cx:pt>
          <cx:pt idx="18723">4.5</cx:pt>
          <cx:pt idx="18724">3.5</cx:pt>
          <cx:pt idx="18725">2.5</cx:pt>
          <cx:pt idx="18726">3.5</cx:pt>
          <cx:pt idx="18727">3.5</cx:pt>
          <cx:pt idx="18728">3.5</cx:pt>
          <cx:pt idx="18729">3</cx:pt>
          <cx:pt idx="18730">4</cx:pt>
          <cx:pt idx="18731">2</cx:pt>
          <cx:pt idx="18732">3</cx:pt>
          <cx:pt idx="18733">2.5</cx:pt>
          <cx:pt idx="18734">3.5</cx:pt>
          <cx:pt idx="18735">3.5</cx:pt>
          <cx:pt idx="18736">3.5</cx:pt>
          <cx:pt idx="18737">2.5</cx:pt>
          <cx:pt idx="18738">4.5</cx:pt>
          <cx:pt idx="18739">3</cx:pt>
          <cx:pt idx="18740">2.5</cx:pt>
          <cx:pt idx="18741">2</cx:pt>
          <cx:pt idx="18742">2</cx:pt>
          <cx:pt idx="18743">2</cx:pt>
          <cx:pt idx="18744">3</cx:pt>
          <cx:pt idx="18745">2</cx:pt>
          <cx:pt idx="18746">2.5</cx:pt>
          <cx:pt idx="18747">2.5</cx:pt>
          <cx:pt idx="18748">2.5</cx:pt>
          <cx:pt idx="18749">4.5</cx:pt>
          <cx:pt idx="18750">4</cx:pt>
          <cx:pt idx="18751">3.5</cx:pt>
          <cx:pt idx="18752">3</cx:pt>
          <cx:pt idx="18753">4</cx:pt>
          <cx:pt idx="18754">3.5</cx:pt>
          <cx:pt idx="18755">3.5</cx:pt>
          <cx:pt idx="18756">2</cx:pt>
          <cx:pt idx="18757">4</cx:pt>
          <cx:pt idx="18758">4.5</cx:pt>
          <cx:pt idx="18759">4.5</cx:pt>
          <cx:pt idx="18760">4</cx:pt>
          <cx:pt idx="18761">4</cx:pt>
          <cx:pt idx="18762">4</cx:pt>
          <cx:pt idx="18763">4</cx:pt>
          <cx:pt idx="18764">4</cx:pt>
          <cx:pt idx="18765">4</cx:pt>
          <cx:pt idx="18766">4</cx:pt>
          <cx:pt idx="18767">3</cx:pt>
          <cx:pt idx="18768">4</cx:pt>
          <cx:pt idx="18769">3.5</cx:pt>
          <cx:pt idx="18770">3.5</cx:pt>
          <cx:pt idx="18771">4</cx:pt>
          <cx:pt idx="18772">5</cx:pt>
          <cx:pt idx="18773">3.5</cx:pt>
          <cx:pt idx="18774">3.5</cx:pt>
          <cx:pt idx="18775">3</cx:pt>
          <cx:pt idx="18776">3</cx:pt>
          <cx:pt idx="18777">3</cx:pt>
          <cx:pt idx="18778">3.5</cx:pt>
          <cx:pt idx="18779">3</cx:pt>
          <cx:pt idx="18780">3.5</cx:pt>
          <cx:pt idx="18781">3.5</cx:pt>
          <cx:pt idx="18782">2.5</cx:pt>
          <cx:pt idx="18783">3.5</cx:pt>
          <cx:pt idx="18784">2</cx:pt>
          <cx:pt idx="18785">3.5</cx:pt>
          <cx:pt idx="18786">2</cx:pt>
          <cx:pt idx="18787">5</cx:pt>
          <cx:pt idx="18788">2</cx:pt>
          <cx:pt idx="18789">2</cx:pt>
          <cx:pt idx="18790">4</cx:pt>
          <cx:pt idx="18791">2.5</cx:pt>
          <cx:pt idx="18792">4</cx:pt>
          <cx:pt idx="18793">4</cx:pt>
          <cx:pt idx="18794">4</cx:pt>
          <cx:pt idx="18795">4</cx:pt>
          <cx:pt idx="18796">4</cx:pt>
          <cx:pt idx="18797">4</cx:pt>
          <cx:pt idx="18798">4</cx:pt>
          <cx:pt idx="18799">4</cx:pt>
          <cx:pt idx="18800">3.5</cx:pt>
          <cx:pt idx="18801">3.5</cx:pt>
          <cx:pt idx="18802">3.5</cx:pt>
          <cx:pt idx="18803">4</cx:pt>
          <cx:pt idx="18804">3.5</cx:pt>
          <cx:pt idx="18805">2.5</cx:pt>
          <cx:pt idx="18806">3</cx:pt>
          <cx:pt idx="18807">4</cx:pt>
          <cx:pt idx="18808">3.5</cx:pt>
          <cx:pt idx="18809">3</cx:pt>
          <cx:pt idx="18810">3</cx:pt>
          <cx:pt idx="18811">3</cx:pt>
          <cx:pt idx="18812">3</cx:pt>
          <cx:pt idx="18813">3.5</cx:pt>
          <cx:pt idx="18814">2.5</cx:pt>
          <cx:pt idx="18815">4</cx:pt>
          <cx:pt idx="18816">5</cx:pt>
          <cx:pt idx="18817">2.5</cx:pt>
          <cx:pt idx="18818">3</cx:pt>
          <cx:pt idx="18819">1.5</cx:pt>
          <cx:pt idx="18820">2</cx:pt>
          <cx:pt idx="18821">4</cx:pt>
          <cx:pt idx="18822">4</cx:pt>
          <cx:pt idx="18823">4</cx:pt>
          <cx:pt idx="18824">4</cx:pt>
          <cx:pt idx="18825">4</cx:pt>
          <cx:pt idx="18826">4</cx:pt>
          <cx:pt idx="18827">4</cx:pt>
          <cx:pt idx="18828">4.5</cx:pt>
          <cx:pt idx="18829">4</cx:pt>
          <cx:pt idx="18830">3.5</cx:pt>
          <cx:pt idx="18831">3.5</cx:pt>
          <cx:pt idx="18832">3.5</cx:pt>
          <cx:pt idx="18833">3.5</cx:pt>
          <cx:pt idx="18834">3.5</cx:pt>
          <cx:pt idx="18835">3</cx:pt>
          <cx:pt idx="18836">5</cx:pt>
          <cx:pt idx="18837">3.5</cx:pt>
          <cx:pt idx="18838">2.5</cx:pt>
          <cx:pt idx="18839">3.5</cx:pt>
          <cx:pt idx="18840">3.5</cx:pt>
          <cx:pt idx="18841">3</cx:pt>
          <cx:pt idx="18842">3</cx:pt>
          <cx:pt idx="18843">4.5</cx:pt>
          <cx:pt idx="18844">3.5</cx:pt>
          <cx:pt idx="18845">3.5</cx:pt>
          <cx:pt idx="18846">2</cx:pt>
          <cx:pt idx="18847">3</cx:pt>
          <cx:pt idx="18848">4</cx:pt>
          <cx:pt idx="18849">4</cx:pt>
          <cx:pt idx="18850">4</cx:pt>
          <cx:pt idx="18851">4.5</cx:pt>
          <cx:pt idx="18852">3</cx:pt>
          <cx:pt idx="18853">4.5</cx:pt>
          <cx:pt idx="18854">5</cx:pt>
          <cx:pt idx="18855">4</cx:pt>
          <cx:pt idx="18856">4</cx:pt>
          <cx:pt idx="18857">2.5</cx:pt>
          <cx:pt idx="18858">4</cx:pt>
          <cx:pt idx="18859">3</cx:pt>
          <cx:pt idx="18860">3</cx:pt>
          <cx:pt idx="18861">2</cx:pt>
          <cx:pt idx="18862">3.5</cx:pt>
          <cx:pt idx="18863">2</cx:pt>
          <cx:pt idx="18864">2.5</cx:pt>
          <cx:pt idx="18865">3</cx:pt>
          <cx:pt idx="18866">2.5</cx:pt>
          <cx:pt idx="18867">3</cx:pt>
          <cx:pt idx="18868">4</cx:pt>
          <cx:pt idx="18869">4</cx:pt>
          <cx:pt idx="18870">4</cx:pt>
          <cx:pt idx="18871">4.5</cx:pt>
          <cx:pt idx="18872">3.5</cx:pt>
          <cx:pt idx="18873">3.5</cx:pt>
          <cx:pt idx="18874">5</cx:pt>
          <cx:pt idx="18875">4</cx:pt>
          <cx:pt idx="18876">4.5</cx:pt>
          <cx:pt idx="18877">3</cx:pt>
          <cx:pt idx="18878">3.5</cx:pt>
          <cx:pt idx="18879">4.5</cx:pt>
          <cx:pt idx="18880">2</cx:pt>
          <cx:pt idx="18881">3.5</cx:pt>
          <cx:pt idx="18882">3.5</cx:pt>
          <cx:pt idx="18883">3</cx:pt>
          <cx:pt idx="18884">3</cx:pt>
          <cx:pt idx="18885">3</cx:pt>
          <cx:pt idx="18886">3</cx:pt>
          <cx:pt idx="18887">2</cx:pt>
          <cx:pt idx="18888">3</cx:pt>
          <cx:pt idx="18889">2</cx:pt>
          <cx:pt idx="18890">4.5</cx:pt>
          <cx:pt idx="18891">4.5</cx:pt>
          <cx:pt idx="18892">4</cx:pt>
          <cx:pt idx="18893">2</cx:pt>
          <cx:pt idx="18894">2</cx:pt>
          <cx:pt idx="18895">3.5</cx:pt>
          <cx:pt idx="18896">4.5</cx:pt>
          <cx:pt idx="18897">4</cx:pt>
          <cx:pt idx="18898">4.5</cx:pt>
          <cx:pt idx="18899">4</cx:pt>
          <cx:pt idx="18900">3.5</cx:pt>
          <cx:pt idx="18901">3.5</cx:pt>
          <cx:pt idx="18902">3.5</cx:pt>
          <cx:pt idx="18903">4.5</cx:pt>
          <cx:pt idx="18904">3.5</cx:pt>
          <cx:pt idx="18905">2.5</cx:pt>
          <cx:pt idx="18906">3.5</cx:pt>
          <cx:pt idx="18907">2.5</cx:pt>
          <cx:pt idx="18908">3</cx:pt>
          <cx:pt idx="18909">2</cx:pt>
          <cx:pt idx="18910">2.5</cx:pt>
          <cx:pt idx="18911">2</cx:pt>
          <cx:pt idx="18912">3</cx:pt>
          <cx:pt idx="18913">2.5</cx:pt>
          <cx:pt idx="18914">5</cx:pt>
          <cx:pt idx="18915">2</cx:pt>
          <cx:pt idx="18916">2</cx:pt>
          <cx:pt idx="18917">2.5</cx:pt>
          <cx:pt idx="18918">4</cx:pt>
          <cx:pt idx="18919">3</cx:pt>
          <cx:pt idx="18920">4.5</cx:pt>
          <cx:pt idx="18921">4.5</cx:pt>
          <cx:pt idx="18922">4</cx:pt>
          <cx:pt idx="18923">3.5</cx:pt>
          <cx:pt idx="18924">4</cx:pt>
          <cx:pt idx="18925">4</cx:pt>
          <cx:pt idx="18926">4</cx:pt>
          <cx:pt idx="18927">4</cx:pt>
          <cx:pt idx="18928">3</cx:pt>
          <cx:pt idx="18929">3</cx:pt>
          <cx:pt idx="18930">4.5</cx:pt>
          <cx:pt idx="18931">4.5</cx:pt>
          <cx:pt idx="18932">4</cx:pt>
          <cx:pt idx="18933">4</cx:pt>
          <cx:pt idx="18934">4</cx:pt>
          <cx:pt idx="18935">4.5</cx:pt>
          <cx:pt idx="18936">4</cx:pt>
          <cx:pt idx="18937">3</cx:pt>
          <cx:pt idx="18938">2.5</cx:pt>
          <cx:pt idx="18939">4</cx:pt>
          <cx:pt idx="18940">3.5</cx:pt>
          <cx:pt idx="18941">3</cx:pt>
          <cx:pt idx="18942">3.5</cx:pt>
          <cx:pt idx="18943">4</cx:pt>
          <cx:pt idx="18944">4</cx:pt>
          <cx:pt idx="18945">4</cx:pt>
          <cx:pt idx="18946">3.5</cx:pt>
          <cx:pt idx="18947">4</cx:pt>
          <cx:pt idx="18948">3.5</cx:pt>
          <cx:pt idx="18949">3.5</cx:pt>
          <cx:pt idx="18950">3.5</cx:pt>
          <cx:pt idx="18951">3.5</cx:pt>
          <cx:pt idx="18952">2</cx:pt>
          <cx:pt idx="18953">4</cx:pt>
          <cx:pt idx="18954">3</cx:pt>
          <cx:pt idx="18955">3</cx:pt>
          <cx:pt idx="18956">3.5</cx:pt>
          <cx:pt idx="18957">4</cx:pt>
          <cx:pt idx="18958">3</cx:pt>
          <cx:pt idx="18959">3.5</cx:pt>
          <cx:pt idx="18960">4</cx:pt>
          <cx:pt idx="18961">3</cx:pt>
          <cx:pt idx="18962">3.5</cx:pt>
          <cx:pt idx="18963">2</cx:pt>
          <cx:pt idx="18964">2.5</cx:pt>
          <cx:pt idx="18965">4</cx:pt>
          <cx:pt idx="18966">3.5</cx:pt>
          <cx:pt idx="18967">2</cx:pt>
          <cx:pt idx="18968">2</cx:pt>
          <cx:pt idx="18969">2</cx:pt>
          <cx:pt idx="18970">4</cx:pt>
          <cx:pt idx="18971">2</cx:pt>
          <cx:pt idx="18972">3</cx:pt>
          <cx:pt idx="18973">3.5</cx:pt>
          <cx:pt idx="18974">3.5</cx:pt>
          <cx:pt idx="18975">3.5</cx:pt>
          <cx:pt idx="18976">3</cx:pt>
          <cx:pt idx="18977">3.5</cx:pt>
          <cx:pt idx="18978">3</cx:pt>
          <cx:pt idx="18979">3</cx:pt>
          <cx:pt idx="18980">3.5</cx:pt>
          <cx:pt idx="18981">2.5</cx:pt>
          <cx:pt idx="18982">2.5</cx:pt>
          <cx:pt idx="18983">5</cx:pt>
          <cx:pt idx="18984">3.5</cx:pt>
          <cx:pt idx="18985">2</cx:pt>
          <cx:pt idx="18986">3.5</cx:pt>
          <cx:pt idx="18987">3.5</cx:pt>
          <cx:pt idx="18988">3</cx:pt>
          <cx:pt idx="18989">2.5</cx:pt>
          <cx:pt idx="18990">3</cx:pt>
          <cx:pt idx="18991">2</cx:pt>
          <cx:pt idx="18992">2.5</cx:pt>
          <cx:pt idx="18993">2.5</cx:pt>
          <cx:pt idx="18994">2.5</cx:pt>
          <cx:pt idx="18995">3</cx:pt>
          <cx:pt idx="18996">2.5</cx:pt>
          <cx:pt idx="18997">2.5</cx:pt>
          <cx:pt idx="18998">2.5</cx:pt>
          <cx:pt idx="18999">1.5</cx:pt>
          <cx:pt idx="19000">1</cx:pt>
          <cx:pt idx="19001">3</cx:pt>
          <cx:pt idx="19002">2</cx:pt>
          <cx:pt idx="19003">2.5</cx:pt>
          <cx:pt idx="19004">2</cx:pt>
          <cx:pt idx="19005">4</cx:pt>
          <cx:pt idx="19006">2</cx:pt>
          <cx:pt idx="19007">4</cx:pt>
          <cx:pt idx="19008">4.5</cx:pt>
          <cx:pt idx="19009">4</cx:pt>
          <cx:pt idx="19010">3.5</cx:pt>
          <cx:pt idx="19011">3</cx:pt>
          <cx:pt idx="19012">4</cx:pt>
          <cx:pt idx="19013">4</cx:pt>
          <cx:pt idx="19014">4</cx:pt>
          <cx:pt idx="19015">3.5</cx:pt>
          <cx:pt idx="19016">3.5</cx:pt>
          <cx:pt idx="19017">2</cx:pt>
          <cx:pt idx="19018">4.5</cx:pt>
          <cx:pt idx="19019">3.5</cx:pt>
          <cx:pt idx="19020">3.5</cx:pt>
          <cx:pt idx="19021">3</cx:pt>
          <cx:pt idx="19022">3.5</cx:pt>
          <cx:pt idx="19023">3</cx:pt>
          <cx:pt idx="19024">2</cx:pt>
          <cx:pt idx="19025">3.5</cx:pt>
          <cx:pt idx="19026">2</cx:pt>
          <cx:pt idx="19027">1.5</cx:pt>
          <cx:pt idx="19028">4</cx:pt>
          <cx:pt idx="19029">4</cx:pt>
          <cx:pt idx="19030">5</cx:pt>
          <cx:pt idx="19031">2.5</cx:pt>
          <cx:pt idx="19032">5</cx:pt>
          <cx:pt idx="19033">4</cx:pt>
          <cx:pt idx="19034">4</cx:pt>
          <cx:pt idx="19035">2</cx:pt>
          <cx:pt idx="19036">2.5</cx:pt>
          <cx:pt idx="19037">3</cx:pt>
          <cx:pt idx="19038">3</cx:pt>
          <cx:pt idx="19039">4.5</cx:pt>
          <cx:pt idx="19040">4</cx:pt>
          <cx:pt idx="19041">4</cx:pt>
          <cx:pt idx="19042">4</cx:pt>
          <cx:pt idx="19043">4</cx:pt>
          <cx:pt idx="19044">4</cx:pt>
          <cx:pt idx="19045">3.5</cx:pt>
          <cx:pt idx="19046">3</cx:pt>
          <cx:pt idx="19047">3</cx:pt>
          <cx:pt idx="19048">4</cx:pt>
          <cx:pt idx="19049">4</cx:pt>
          <cx:pt idx="19050">3.5</cx:pt>
          <cx:pt idx="19051">3.5</cx:pt>
          <cx:pt idx="19052">4</cx:pt>
          <cx:pt idx="19053">4</cx:pt>
          <cx:pt idx="19054">4</cx:pt>
          <cx:pt idx="19055">4</cx:pt>
          <cx:pt idx="19056">3</cx:pt>
          <cx:pt idx="19057">4</cx:pt>
          <cx:pt idx="19058">3.5</cx:pt>
          <cx:pt idx="19059">3</cx:pt>
          <cx:pt idx="19060">4</cx:pt>
          <cx:pt idx="19061">4</cx:pt>
          <cx:pt idx="19062">4</cx:pt>
          <cx:pt idx="19063">3</cx:pt>
          <cx:pt idx="19064">2.5</cx:pt>
          <cx:pt idx="19065">3.5</cx:pt>
          <cx:pt idx="19066">3</cx:pt>
          <cx:pt idx="19067">4</cx:pt>
          <cx:pt idx="19068">3.5</cx:pt>
          <cx:pt idx="19069">4</cx:pt>
          <cx:pt idx="19070">3.5</cx:pt>
          <cx:pt idx="19071">2</cx:pt>
          <cx:pt idx="19072">3</cx:pt>
          <cx:pt idx="19073">4</cx:pt>
          <cx:pt idx="19074">3</cx:pt>
          <cx:pt idx="19075">3.5</cx:pt>
          <cx:pt idx="19076">4</cx:pt>
          <cx:pt idx="19077">4</cx:pt>
          <cx:pt idx="19078">3.5</cx:pt>
          <cx:pt idx="19079">3.5</cx:pt>
          <cx:pt idx="19080">2.5</cx:pt>
          <cx:pt idx="19081">2.5</cx:pt>
          <cx:pt idx="19082">2.5</cx:pt>
          <cx:pt idx="19083">4</cx:pt>
          <cx:pt idx="19084">3.5</cx:pt>
          <cx:pt idx="19085">3.5</cx:pt>
          <cx:pt idx="19086">3</cx:pt>
          <cx:pt idx="19087">3.5</cx:pt>
          <cx:pt idx="19088">3</cx:pt>
          <cx:pt idx="19089">2</cx:pt>
          <cx:pt idx="19090">3.5</cx:pt>
          <cx:pt idx="19091">3</cx:pt>
          <cx:pt idx="19092">3</cx:pt>
          <cx:pt idx="19093">2</cx:pt>
          <cx:pt idx="19094">2</cx:pt>
          <cx:pt idx="19095">2.5</cx:pt>
          <cx:pt idx="19096">3</cx:pt>
          <cx:pt idx="19097">3.5</cx:pt>
          <cx:pt idx="19098">3</cx:pt>
          <cx:pt idx="19099">3.5</cx:pt>
          <cx:pt idx="19100">2</cx:pt>
          <cx:pt idx="19101">3.5</cx:pt>
          <cx:pt idx="19102">1.5</cx:pt>
          <cx:pt idx="19103">1</cx:pt>
          <cx:pt idx="19104">2.5</cx:pt>
          <cx:pt idx="19105">1.5</cx:pt>
          <cx:pt idx="19106">4.5</cx:pt>
          <cx:pt idx="19107">4</cx:pt>
          <cx:pt idx="19108">4</cx:pt>
          <cx:pt idx="19109">4</cx:pt>
          <cx:pt idx="19110">4</cx:pt>
          <cx:pt idx="19111">4.5</cx:pt>
          <cx:pt idx="19112">4</cx:pt>
          <cx:pt idx="19113">4</cx:pt>
          <cx:pt idx="19114">4.5</cx:pt>
          <cx:pt idx="19115">4</cx:pt>
          <cx:pt idx="19116">4</cx:pt>
          <cx:pt idx="19117">4</cx:pt>
          <cx:pt idx="19118">4</cx:pt>
          <cx:pt idx="19119">4.5</cx:pt>
          <cx:pt idx="19120">3.5</cx:pt>
          <cx:pt idx="19121">3.5</cx:pt>
          <cx:pt idx="19122">4</cx:pt>
          <cx:pt idx="19123">4</cx:pt>
          <cx:pt idx="19124">3.5</cx:pt>
          <cx:pt idx="19125">3.5</cx:pt>
          <cx:pt idx="19126">4</cx:pt>
          <cx:pt idx="19127">4</cx:pt>
          <cx:pt idx="19128">4.5</cx:pt>
          <cx:pt idx="19129">3</cx:pt>
          <cx:pt idx="19130">4</cx:pt>
          <cx:pt idx="19131">4</cx:pt>
          <cx:pt idx="19132">4</cx:pt>
          <cx:pt idx="19133">3.5</cx:pt>
          <cx:pt idx="19134">3.5</cx:pt>
          <cx:pt idx="19135">4</cx:pt>
          <cx:pt idx="19136">3</cx:pt>
          <cx:pt idx="19137">3.5</cx:pt>
          <cx:pt idx="19138">4</cx:pt>
          <cx:pt idx="19139">3.5</cx:pt>
          <cx:pt idx="19140">4.5</cx:pt>
          <cx:pt idx="19141">3.5</cx:pt>
          <cx:pt idx="19142">4</cx:pt>
          <cx:pt idx="19143">3.5</cx:pt>
          <cx:pt idx="19144">3</cx:pt>
          <cx:pt idx="19145">3.5</cx:pt>
          <cx:pt idx="19146">3</cx:pt>
          <cx:pt idx="19147">2</cx:pt>
          <cx:pt idx="19148">2.5</cx:pt>
          <cx:pt idx="19149">3.5</cx:pt>
          <cx:pt idx="19150">2.5</cx:pt>
          <cx:pt idx="19151">3</cx:pt>
          <cx:pt idx="19152">3.5</cx:pt>
          <cx:pt idx="19153">2</cx:pt>
          <cx:pt idx="19154">2.5</cx:pt>
          <cx:pt idx="19155">2.5</cx:pt>
          <cx:pt idx="19156">3.5</cx:pt>
          <cx:pt idx="19157">3</cx:pt>
          <cx:pt idx="19158">2.5</cx:pt>
          <cx:pt idx="19159">4</cx:pt>
          <cx:pt idx="19160">4</cx:pt>
          <cx:pt idx="19161">4</cx:pt>
          <cx:pt idx="19162">4.5</cx:pt>
          <cx:pt idx="19163">4.5</cx:pt>
          <cx:pt idx="19164">4</cx:pt>
          <cx:pt idx="19165">4.5</cx:pt>
          <cx:pt idx="19166">3.5</cx:pt>
          <cx:pt idx="19167">4</cx:pt>
          <cx:pt idx="19168">3.5</cx:pt>
          <cx:pt idx="19169">4</cx:pt>
          <cx:pt idx="19170">4</cx:pt>
          <cx:pt idx="19171">3</cx:pt>
          <cx:pt idx="19172">4</cx:pt>
          <cx:pt idx="19173">3.5</cx:pt>
          <cx:pt idx="19174">3.5</cx:pt>
          <cx:pt idx="19175">3.5</cx:pt>
          <cx:pt idx="19176">4</cx:pt>
          <cx:pt idx="19177">4.5</cx:pt>
          <cx:pt idx="19178">3</cx:pt>
          <cx:pt idx="19179">3.5</cx:pt>
          <cx:pt idx="19180">4</cx:pt>
          <cx:pt idx="19181">3.5</cx:pt>
          <cx:pt idx="19182">3.5</cx:pt>
          <cx:pt idx="19183">3</cx:pt>
          <cx:pt idx="19184">2</cx:pt>
          <cx:pt idx="19185">3.5</cx:pt>
          <cx:pt idx="19186">3</cx:pt>
          <cx:pt idx="19187">3</cx:pt>
          <cx:pt idx="19188">2.5</cx:pt>
          <cx:pt idx="19189">2</cx:pt>
          <cx:pt idx="19190">2.5</cx:pt>
          <cx:pt idx="19191">3</cx:pt>
          <cx:pt idx="19192">1.5</cx:pt>
          <cx:pt idx="19193">4.5</cx:pt>
          <cx:pt idx="19194">4.5</cx:pt>
          <cx:pt idx="19195">4</cx:pt>
          <cx:pt idx="19196">3.5</cx:pt>
          <cx:pt idx="19197">4</cx:pt>
          <cx:pt idx="19198">4.5</cx:pt>
          <cx:pt idx="19199">4</cx:pt>
          <cx:pt idx="19200">5</cx:pt>
          <cx:pt idx="19201">4.5</cx:pt>
          <cx:pt idx="19202">4</cx:pt>
          <cx:pt idx="19203">2.5</cx:pt>
          <cx:pt idx="19204">3</cx:pt>
          <cx:pt idx="19205">2</cx:pt>
          <cx:pt idx="19206">4.5</cx:pt>
          <cx:pt idx="19207">4.5</cx:pt>
          <cx:pt idx="19208">4</cx:pt>
          <cx:pt idx="19209">4</cx:pt>
          <cx:pt idx="19210">4</cx:pt>
          <cx:pt idx="19211">4</cx:pt>
          <cx:pt idx="19212">4.5</cx:pt>
          <cx:pt idx="19213">4</cx:pt>
          <cx:pt idx="19214">4</cx:pt>
          <cx:pt idx="19215">4</cx:pt>
          <cx:pt idx="19216">4</cx:pt>
          <cx:pt idx="19217">4</cx:pt>
          <cx:pt idx="19218">4</cx:pt>
          <cx:pt idx="19219">4</cx:pt>
          <cx:pt idx="19220">3.5</cx:pt>
          <cx:pt idx="19221">3.5</cx:pt>
          <cx:pt idx="19222">4</cx:pt>
          <cx:pt idx="19223">4</cx:pt>
          <cx:pt idx="19224">3.5</cx:pt>
          <cx:pt idx="19225">3.5</cx:pt>
          <cx:pt idx="19226">3.5</cx:pt>
          <cx:pt idx="19227">3</cx:pt>
          <cx:pt idx="19228">2.5</cx:pt>
          <cx:pt idx="19229">4</cx:pt>
          <cx:pt idx="19230">2.5</cx:pt>
          <cx:pt idx="19231">3</cx:pt>
          <cx:pt idx="19232">2</cx:pt>
          <cx:pt idx="19233">3.5</cx:pt>
          <cx:pt idx="19234">4</cx:pt>
          <cx:pt idx="19235">3</cx:pt>
          <cx:pt idx="19236">2</cx:pt>
          <cx:pt idx="19237">4</cx:pt>
          <cx:pt idx="19238">4.5</cx:pt>
          <cx:pt idx="19239">4.5</cx:pt>
          <cx:pt idx="19240">3</cx:pt>
          <cx:pt idx="19241">4</cx:pt>
          <cx:pt idx="19242">3.5</cx:pt>
          <cx:pt idx="19243">4</cx:pt>
          <cx:pt idx="19244">4</cx:pt>
          <cx:pt idx="19245">4</cx:pt>
          <cx:pt idx="19246">3</cx:pt>
          <cx:pt idx="19247">4</cx:pt>
          <cx:pt idx="19248">3.5</cx:pt>
          <cx:pt idx="19249">2.5</cx:pt>
          <cx:pt idx="19250">3</cx:pt>
          <cx:pt idx="19251">5</cx:pt>
          <cx:pt idx="19252">3</cx:pt>
          <cx:pt idx="19253">4</cx:pt>
          <cx:pt idx="19254">4</cx:pt>
          <cx:pt idx="19255">3.5</cx:pt>
          <cx:pt idx="19256">3</cx:pt>
          <cx:pt idx="19257">4.5</cx:pt>
          <cx:pt idx="19258">4</cx:pt>
          <cx:pt idx="19259">4</cx:pt>
          <cx:pt idx="19260">4</cx:pt>
          <cx:pt idx="19261">4</cx:pt>
          <cx:pt idx="19262">4</cx:pt>
          <cx:pt idx="19263">4</cx:pt>
          <cx:pt idx="19264">4.5</cx:pt>
          <cx:pt idx="19265">4</cx:pt>
          <cx:pt idx="19266">4</cx:pt>
          <cx:pt idx="19267">3</cx:pt>
          <cx:pt idx="19268">4</cx:pt>
          <cx:pt idx="19269">4</cx:pt>
          <cx:pt idx="19270">4</cx:pt>
          <cx:pt idx="19271">4</cx:pt>
          <cx:pt idx="19272">4</cx:pt>
          <cx:pt idx="19273">3.5</cx:pt>
          <cx:pt idx="19274">4</cx:pt>
          <cx:pt idx="19275">4</cx:pt>
          <cx:pt idx="19276">4</cx:pt>
          <cx:pt idx="19277">4</cx:pt>
          <cx:pt idx="19278">3</cx:pt>
          <cx:pt idx="19279">4</cx:pt>
          <cx:pt idx="19280">3</cx:pt>
          <cx:pt idx="19281">4</cx:pt>
          <cx:pt idx="19282">3.5</cx:pt>
          <cx:pt idx="19283">3.5</cx:pt>
          <cx:pt idx="19284">4</cx:pt>
          <cx:pt idx="19285">4</cx:pt>
          <cx:pt idx="19286">3.5</cx:pt>
          <cx:pt idx="19287">3.5</cx:pt>
          <cx:pt idx="19288">3.5</cx:pt>
          <cx:pt idx="19289">4</cx:pt>
          <cx:pt idx="19290">3.5</cx:pt>
          <cx:pt idx="19291">4</cx:pt>
          <cx:pt idx="19292">3.5</cx:pt>
          <cx:pt idx="19293">4.5</cx:pt>
          <cx:pt idx="19294">4.5</cx:pt>
          <cx:pt idx="19295">3.5</cx:pt>
          <cx:pt idx="19296">3.5</cx:pt>
          <cx:pt idx="19297">3.5</cx:pt>
          <cx:pt idx="19298">4</cx:pt>
          <cx:pt idx="19299">4</cx:pt>
          <cx:pt idx="19300">3.5</cx:pt>
          <cx:pt idx="19301">3.5</cx:pt>
          <cx:pt idx="19302">4</cx:pt>
          <cx:pt idx="19303">3.5</cx:pt>
          <cx:pt idx="19304">3</cx:pt>
          <cx:pt idx="19305">3.5</cx:pt>
          <cx:pt idx="19306">3.5</cx:pt>
          <cx:pt idx="19307">3.5</cx:pt>
          <cx:pt idx="19308">3.5</cx:pt>
          <cx:pt idx="19309">2.5</cx:pt>
          <cx:pt idx="19310">3.5</cx:pt>
          <cx:pt idx="19311">3.5</cx:pt>
          <cx:pt idx="19312">3.5</cx:pt>
          <cx:pt idx="19313">3.5</cx:pt>
          <cx:pt idx="19314">3.5</cx:pt>
          <cx:pt idx="19315">3.5</cx:pt>
          <cx:pt idx="19316">4</cx:pt>
          <cx:pt idx="19317">4</cx:pt>
          <cx:pt idx="19318">3</cx:pt>
          <cx:pt idx="19319">3</cx:pt>
          <cx:pt idx="19320">4</cx:pt>
          <cx:pt idx="19321">4</cx:pt>
          <cx:pt idx="19322">3.5</cx:pt>
          <cx:pt idx="19323">3</cx:pt>
          <cx:pt idx="19324">3.5</cx:pt>
          <cx:pt idx="19325">2</cx:pt>
          <cx:pt idx="19326">3</cx:pt>
          <cx:pt idx="19327">2.5</cx:pt>
          <cx:pt idx="19328">3.5</cx:pt>
          <cx:pt idx="19329">1.5</cx:pt>
          <cx:pt idx="19330">3</cx:pt>
          <cx:pt idx="19331">3.5</cx:pt>
          <cx:pt idx="19332">2</cx:pt>
          <cx:pt idx="19333">2.5</cx:pt>
          <cx:pt idx="19334">3</cx:pt>
          <cx:pt idx="19335">2</cx:pt>
          <cx:pt idx="19336">3.5</cx:pt>
          <cx:pt idx="19337">3</cx:pt>
          <cx:pt idx="19338">2</cx:pt>
          <cx:pt idx="19339">5</cx:pt>
          <cx:pt idx="19340">1</cx:pt>
          <cx:pt idx="19341">3</cx:pt>
          <cx:pt idx="19342">4.5</cx:pt>
          <cx:pt idx="19343">3.5</cx:pt>
          <cx:pt idx="19344">1</cx:pt>
          <cx:pt idx="19345">2.5</cx:pt>
          <cx:pt idx="19346">2.5</cx:pt>
          <cx:pt idx="19347">2</cx:pt>
          <cx:pt idx="19348">4.5</cx:pt>
          <cx:pt idx="19349">4</cx:pt>
          <cx:pt idx="19350">4.5</cx:pt>
          <cx:pt idx="19351">4</cx:pt>
          <cx:pt idx="19352">4</cx:pt>
          <cx:pt idx="19353">4</cx:pt>
          <cx:pt idx="19354">4</cx:pt>
          <cx:pt idx="19355">4.5</cx:pt>
          <cx:pt idx="19356">4</cx:pt>
          <cx:pt idx="19357">2.5</cx:pt>
          <cx:pt idx="19358">4</cx:pt>
          <cx:pt idx="19359">3.5</cx:pt>
          <cx:pt idx="19360">3</cx:pt>
          <cx:pt idx="19361">4.5</cx:pt>
          <cx:pt idx="19362">4.5</cx:pt>
          <cx:pt idx="19363">3.5</cx:pt>
          <cx:pt idx="19364">3.5</cx:pt>
          <cx:pt idx="19365">3</cx:pt>
          <cx:pt idx="19366">3</cx:pt>
          <cx:pt idx="19367">3</cx:pt>
          <cx:pt idx="19368">3.5</cx:pt>
          <cx:pt idx="19369">1.5</cx:pt>
          <cx:pt idx="19370">3.5</cx:pt>
          <cx:pt idx="19371">3.5</cx:pt>
          <cx:pt idx="19372">3</cx:pt>
          <cx:pt idx="19373">3.5</cx:pt>
          <cx:pt idx="19374">3</cx:pt>
          <cx:pt idx="19375">2</cx:pt>
          <cx:pt idx="19376">2</cx:pt>
          <cx:pt idx="19377">4</cx:pt>
          <cx:pt idx="19378">4.5</cx:pt>
          <cx:pt idx="19379">4</cx:pt>
          <cx:pt idx="19380">4</cx:pt>
          <cx:pt idx="19381">3</cx:pt>
          <cx:pt idx="19382">3.5</cx:pt>
          <cx:pt idx="19383">4</cx:pt>
          <cx:pt idx="19384">4</cx:pt>
          <cx:pt idx="19385">3.5</cx:pt>
          <cx:pt idx="19386">3.5</cx:pt>
          <cx:pt idx="19387">3.5</cx:pt>
          <cx:pt idx="19388">4</cx:pt>
          <cx:pt idx="19389">4</cx:pt>
          <cx:pt idx="19390">3</cx:pt>
          <cx:pt idx="19391">2.5</cx:pt>
          <cx:pt idx="19392">3</cx:pt>
          <cx:pt idx="19393">4</cx:pt>
          <cx:pt idx="19394">3</cx:pt>
          <cx:pt idx="19395">3</cx:pt>
          <cx:pt idx="19396">3.5</cx:pt>
          <cx:pt idx="19397">3</cx:pt>
          <cx:pt idx="19398">3</cx:pt>
          <cx:pt idx="19399">3</cx:pt>
          <cx:pt idx="19400">4.5</cx:pt>
          <cx:pt idx="19401">4</cx:pt>
          <cx:pt idx="19402">4</cx:pt>
          <cx:pt idx="19403">4</cx:pt>
          <cx:pt idx="19404">4</cx:pt>
          <cx:pt idx="19405">4</cx:pt>
          <cx:pt idx="19406">3.5</cx:pt>
          <cx:pt idx="19407">4</cx:pt>
          <cx:pt idx="19408">4</cx:pt>
          <cx:pt idx="19409">4</cx:pt>
          <cx:pt idx="19410">3.5</cx:pt>
          <cx:pt idx="19411">4</cx:pt>
          <cx:pt idx="19412">3.5</cx:pt>
          <cx:pt idx="19413">4</cx:pt>
          <cx:pt idx="19414">3.5</cx:pt>
          <cx:pt idx="19415">3.5</cx:pt>
          <cx:pt idx="19416">3.5</cx:pt>
          <cx:pt idx="19417">3.5</cx:pt>
          <cx:pt idx="19418">3.5</cx:pt>
          <cx:pt idx="19419">3.5</cx:pt>
          <cx:pt idx="19420">4</cx:pt>
          <cx:pt idx="19421">3.5</cx:pt>
          <cx:pt idx="19422">3.5</cx:pt>
          <cx:pt idx="19423">5</cx:pt>
          <cx:pt idx="19424">2</cx:pt>
          <cx:pt idx="19425">1</cx:pt>
          <cx:pt idx="19426">2.5</cx:pt>
          <cx:pt idx="19427">2.5</cx:pt>
          <cx:pt idx="19428">4</cx:pt>
          <cx:pt idx="19429">2</cx:pt>
          <cx:pt idx="19430">2</cx:pt>
          <cx:pt idx="19431">4.5</cx:pt>
          <cx:pt idx="19432">3.5</cx:pt>
          <cx:pt idx="19433">3</cx:pt>
          <cx:pt idx="19434">4</cx:pt>
          <cx:pt idx="19435">4</cx:pt>
          <cx:pt idx="19436">3</cx:pt>
          <cx:pt idx="19437">3.5</cx:pt>
          <cx:pt idx="19438">3</cx:pt>
          <cx:pt idx="19439">3</cx:pt>
          <cx:pt idx="19440">2</cx:pt>
          <cx:pt idx="19441">3.5</cx:pt>
          <cx:pt idx="19442">2</cx:pt>
          <cx:pt idx="19443">2</cx:pt>
          <cx:pt idx="19444">2.5</cx:pt>
          <cx:pt idx="19445">1.5</cx:pt>
          <cx:pt idx="19446">1</cx:pt>
          <cx:pt idx="19447">4</cx:pt>
          <cx:pt idx="19448">4</cx:pt>
          <cx:pt idx="19449">4.5</cx:pt>
          <cx:pt idx="19450">4</cx:pt>
          <cx:pt idx="19451">4</cx:pt>
          <cx:pt idx="19452">4.5</cx:pt>
          <cx:pt idx="19453">4</cx:pt>
          <cx:pt idx="19454">3.5</cx:pt>
          <cx:pt idx="19455">4</cx:pt>
          <cx:pt idx="19456">4</cx:pt>
          <cx:pt idx="19457">4</cx:pt>
          <cx:pt idx="19458">4</cx:pt>
          <cx:pt idx="19459">3.5</cx:pt>
          <cx:pt idx="19460">4</cx:pt>
          <cx:pt idx="19461">3</cx:pt>
          <cx:pt idx="19462">4</cx:pt>
          <cx:pt idx="19463">3.5</cx:pt>
          <cx:pt idx="19464">3.5</cx:pt>
          <cx:pt idx="19465">3</cx:pt>
          <cx:pt idx="19466">3</cx:pt>
          <cx:pt idx="19467">3</cx:pt>
          <cx:pt idx="19468">4.5</cx:pt>
          <cx:pt idx="19469">3.5</cx:pt>
          <cx:pt idx="19470">3.5</cx:pt>
          <cx:pt idx="19471">3</cx:pt>
          <cx:pt idx="19472">3.5</cx:pt>
          <cx:pt idx="19473">2</cx:pt>
          <cx:pt idx="19474">3.5</cx:pt>
          <cx:pt idx="19475">3.5</cx:pt>
          <cx:pt idx="19476">4.5</cx:pt>
          <cx:pt idx="19477">3.5</cx:pt>
          <cx:pt idx="19478">2</cx:pt>
          <cx:pt idx="19479">4</cx:pt>
          <cx:pt idx="19480">2</cx:pt>
          <cx:pt idx="19481">2.5</cx:pt>
          <cx:pt idx="19482">4</cx:pt>
          <cx:pt idx="19483">3</cx:pt>
          <cx:pt idx="19484">3.5</cx:pt>
          <cx:pt idx="19485">3.5</cx:pt>
          <cx:pt idx="19486">2.5</cx:pt>
          <cx:pt idx="19487">3</cx:pt>
          <cx:pt idx="19488">3</cx:pt>
          <cx:pt idx="19489">3.5</cx:pt>
          <cx:pt idx="19490">2</cx:pt>
          <cx:pt idx="19491">1.5</cx:pt>
          <cx:pt idx="19492">2.5</cx:pt>
          <cx:pt idx="19493">2.5</cx:pt>
          <cx:pt idx="19494">2.5</cx:pt>
          <cx:pt idx="19495">4</cx:pt>
          <cx:pt idx="19496">3.5</cx:pt>
          <cx:pt idx="19497">3</cx:pt>
          <cx:pt idx="19498">5</cx:pt>
          <cx:pt idx="19499">3.5</cx:pt>
          <cx:pt idx="19500">3</cx:pt>
          <cx:pt idx="19501">3</cx:pt>
          <cx:pt idx="19502">2</cx:pt>
          <cx:pt idx="19503">4</cx:pt>
          <cx:pt idx="19504">2</cx:pt>
          <cx:pt idx="19505">2.5</cx:pt>
          <cx:pt idx="19506">3.5</cx:pt>
          <cx:pt idx="19507">5</cx:pt>
          <cx:pt idx="19508">1.5</cx:pt>
          <cx:pt idx="19509">1.5</cx:pt>
          <cx:pt idx="19510">2</cx:pt>
          <cx:pt idx="19511">4</cx:pt>
          <cx:pt idx="19512">4.5</cx:pt>
          <cx:pt idx="19513">5</cx:pt>
          <cx:pt idx="19514">2.5</cx:pt>
          <cx:pt idx="19515">2</cx:pt>
          <cx:pt idx="19516">2.5</cx:pt>
          <cx:pt idx="19517">3</cx:pt>
          <cx:pt idx="19518">2.5</cx:pt>
          <cx:pt idx="19519">4</cx:pt>
          <cx:pt idx="19520">4.5</cx:pt>
          <cx:pt idx="19521">4</cx:pt>
          <cx:pt idx="19522">4</cx:pt>
          <cx:pt idx="19523">4.5</cx:pt>
          <cx:pt idx="19524">4.5</cx:pt>
          <cx:pt idx="19525">4</cx:pt>
          <cx:pt idx="19526">4.5</cx:pt>
          <cx:pt idx="19527">4</cx:pt>
          <cx:pt idx="19528">4</cx:pt>
          <cx:pt idx="19529">4</cx:pt>
          <cx:pt idx="19530">4</cx:pt>
          <cx:pt idx="19531">4.5</cx:pt>
          <cx:pt idx="19532">4</cx:pt>
          <cx:pt idx="19533">4.5</cx:pt>
          <cx:pt idx="19534">4</cx:pt>
          <cx:pt idx="19535">3.5</cx:pt>
          <cx:pt idx="19536">3.5</cx:pt>
          <cx:pt idx="19537">4</cx:pt>
          <cx:pt idx="19538">4</cx:pt>
          <cx:pt idx="19539">3.5</cx:pt>
          <cx:pt idx="19540">3.5</cx:pt>
          <cx:pt idx="19541">4.5</cx:pt>
          <cx:pt idx="19542">4</cx:pt>
          <cx:pt idx="19543">3</cx:pt>
          <cx:pt idx="19544">3.5</cx:pt>
          <cx:pt idx="19545">4</cx:pt>
          <cx:pt idx="19546">3.5</cx:pt>
          <cx:pt idx="19547">3</cx:pt>
          <cx:pt idx="19548">5</cx:pt>
          <cx:pt idx="19549">3.5</cx:pt>
          <cx:pt idx="19550">4</cx:pt>
          <cx:pt idx="19551">3.5</cx:pt>
          <cx:pt idx="19552">3.5</cx:pt>
          <cx:pt idx="19553">3.5</cx:pt>
          <cx:pt idx="19554">3.5</cx:pt>
          <cx:pt idx="19555">4</cx:pt>
          <cx:pt idx="19556">3</cx:pt>
          <cx:pt idx="19557">3.5</cx:pt>
          <cx:pt idx="19558">2.5</cx:pt>
          <cx:pt idx="19559">3.5</cx:pt>
          <cx:pt idx="19560">3.5</cx:pt>
          <cx:pt idx="19561">3</cx:pt>
          <cx:pt idx="19562">3.5</cx:pt>
          <cx:pt idx="19563">4</cx:pt>
          <cx:pt idx="19564">4</cx:pt>
          <cx:pt idx="19565">4</cx:pt>
          <cx:pt idx="19566">3</cx:pt>
          <cx:pt idx="19567">3.5</cx:pt>
          <cx:pt idx="19568">3</cx:pt>
          <cx:pt idx="19569">5</cx:pt>
          <cx:pt idx="19570">2</cx:pt>
          <cx:pt idx="19571">3</cx:pt>
          <cx:pt idx="19572">4</cx:pt>
          <cx:pt idx="19573">2</cx:pt>
          <cx:pt idx="19574">4</cx:pt>
          <cx:pt idx="19575">3</cx:pt>
          <cx:pt idx="19576">3.5</cx:pt>
          <cx:pt idx="19577">3</cx:pt>
          <cx:pt idx="19578">3</cx:pt>
          <cx:pt idx="19579">3</cx:pt>
          <cx:pt idx="19580">3.5</cx:pt>
          <cx:pt idx="19581">4</cx:pt>
          <cx:pt idx="19582">4</cx:pt>
          <cx:pt idx="19583">2</cx:pt>
          <cx:pt idx="19584">4</cx:pt>
          <cx:pt idx="19585">3.5</cx:pt>
          <cx:pt idx="19586">3</cx:pt>
          <cx:pt idx="19587">2.5</cx:pt>
          <cx:pt idx="19588">3</cx:pt>
          <cx:pt idx="19589">2</cx:pt>
          <cx:pt idx="19590">1.5</cx:pt>
          <cx:pt idx="19591">3.5</cx:pt>
          <cx:pt idx="19592">3</cx:pt>
          <cx:pt idx="19593">3.5</cx:pt>
          <cx:pt idx="19594">3</cx:pt>
          <cx:pt idx="19595">2.5</cx:pt>
          <cx:pt idx="19596">1.5</cx:pt>
          <cx:pt idx="19597">2</cx:pt>
          <cx:pt idx="19598">2.5</cx:pt>
          <cx:pt idx="19599">1.5</cx:pt>
          <cx:pt idx="19600">2.5</cx:pt>
          <cx:pt idx="19601">1.5</cx:pt>
          <cx:pt idx="19602">1.5</cx:pt>
          <cx:pt idx="19603">2.5</cx:pt>
          <cx:pt idx="19604">3</cx:pt>
          <cx:pt idx="19605">2</cx:pt>
          <cx:pt idx="19606">5</cx:pt>
          <cx:pt idx="19607">2</cx:pt>
          <cx:pt idx="19608">3</cx:pt>
          <cx:pt idx="19609">3</cx:pt>
          <cx:pt idx="19610">1.5</cx:pt>
          <cx:pt idx="19611">1.5</cx:pt>
          <cx:pt idx="19612">1.5</cx:pt>
          <cx:pt idx="19613">3.5</cx:pt>
          <cx:pt idx="19614">2.5</cx:pt>
          <cx:pt idx="19615">2.5</cx:pt>
          <cx:pt idx="19616">2</cx:pt>
          <cx:pt idx="19617">1.5</cx:pt>
          <cx:pt idx="19618">2.5</cx:pt>
          <cx:pt idx="19619">2.5</cx:pt>
          <cx:pt idx="19620">2</cx:pt>
          <cx:pt idx="19621">2.5</cx:pt>
          <cx:pt idx="19622">2</cx:pt>
          <cx:pt idx="19623">1.5</cx:pt>
          <cx:pt idx="19624">1</cx:pt>
          <cx:pt idx="19625">1.5</cx:pt>
          <cx:pt idx="19626">2.5</cx:pt>
          <cx:pt idx="19627">3</cx:pt>
          <cx:pt idx="19628">3</cx:pt>
          <cx:pt idx="19629">4.5</cx:pt>
          <cx:pt idx="19630">4</cx:pt>
          <cx:pt idx="19631">4</cx:pt>
          <cx:pt idx="19632">4</cx:pt>
          <cx:pt idx="19633">3.5</cx:pt>
          <cx:pt idx="19634">4</cx:pt>
          <cx:pt idx="19635">3.5</cx:pt>
          <cx:pt idx="19636">2.5</cx:pt>
          <cx:pt idx="19637">4</cx:pt>
          <cx:pt idx="19638">2.5</cx:pt>
          <cx:pt idx="19639">2</cx:pt>
          <cx:pt idx="19640">2</cx:pt>
          <cx:pt idx="19641">2.5</cx:pt>
          <cx:pt idx="19642">3.5</cx:pt>
          <cx:pt idx="19643">4</cx:pt>
          <cx:pt idx="19644">3</cx:pt>
          <cx:pt idx="19645">3</cx:pt>
          <cx:pt idx="19646">3</cx:pt>
          <cx:pt idx="19647">4</cx:pt>
          <cx:pt idx="19648">4.5</cx:pt>
          <cx:pt idx="19649">4</cx:pt>
          <cx:pt idx="19650">4</cx:pt>
          <cx:pt idx="19651">4</cx:pt>
          <cx:pt idx="19652">4</cx:pt>
          <cx:pt idx="19653">4.5</cx:pt>
          <cx:pt idx="19654">4</cx:pt>
          <cx:pt idx="19655">4</cx:pt>
          <cx:pt idx="19656">4</cx:pt>
          <cx:pt idx="19657">4</cx:pt>
          <cx:pt idx="19658">4</cx:pt>
          <cx:pt idx="19659">4.5</cx:pt>
          <cx:pt idx="19660">3.5</cx:pt>
          <cx:pt idx="19661">4</cx:pt>
          <cx:pt idx="19662">4</cx:pt>
          <cx:pt idx="19663">4</cx:pt>
          <cx:pt idx="19664">4</cx:pt>
          <cx:pt idx="19665">4.5</cx:pt>
          <cx:pt idx="19666">3.5</cx:pt>
          <cx:pt idx="19667">3.5</cx:pt>
          <cx:pt idx="19668">4</cx:pt>
          <cx:pt idx="19669">4</cx:pt>
          <cx:pt idx="19670">3.5</cx:pt>
          <cx:pt idx="19671">5</cx:pt>
          <cx:pt idx="19672">4.5</cx:pt>
          <cx:pt idx="19673">4</cx:pt>
          <cx:pt idx="19674">3.5</cx:pt>
          <cx:pt idx="19675">3.5</cx:pt>
          <cx:pt idx="19676">3.5</cx:pt>
          <cx:pt idx="19677">3</cx:pt>
          <cx:pt idx="19678">4</cx:pt>
          <cx:pt idx="19679">3.5</cx:pt>
          <cx:pt idx="19680">4</cx:pt>
          <cx:pt idx="19681">3.5</cx:pt>
          <cx:pt idx="19682">4</cx:pt>
          <cx:pt idx="19683">3</cx:pt>
          <cx:pt idx="19684">4</cx:pt>
          <cx:pt idx="19685">3.5</cx:pt>
          <cx:pt idx="19686">3</cx:pt>
          <cx:pt idx="19687">4</cx:pt>
          <cx:pt idx="19688">3.5</cx:pt>
          <cx:pt idx="19689">3.5</cx:pt>
          <cx:pt idx="19690">4</cx:pt>
          <cx:pt idx="19691">3.5</cx:pt>
          <cx:pt idx="19692">3.5</cx:pt>
          <cx:pt idx="19693">4.5</cx:pt>
          <cx:pt idx="19694">2.5</cx:pt>
          <cx:pt idx="19695">4</cx:pt>
          <cx:pt idx="19696">4</cx:pt>
          <cx:pt idx="19697">4.5</cx:pt>
          <cx:pt idx="19698">4</cx:pt>
          <cx:pt idx="19699">3.5</cx:pt>
          <cx:pt idx="19700">4</cx:pt>
          <cx:pt idx="19701">4</cx:pt>
          <cx:pt idx="19702">4</cx:pt>
          <cx:pt idx="19703">3</cx:pt>
          <cx:pt idx="19704">4</cx:pt>
          <cx:pt idx="19705">4</cx:pt>
          <cx:pt idx="19706">3</cx:pt>
          <cx:pt idx="19707">3.5</cx:pt>
          <cx:pt idx="19708">3.5</cx:pt>
          <cx:pt idx="19709">4</cx:pt>
          <cx:pt idx="19710">3.5</cx:pt>
          <cx:pt idx="19711">3.5</cx:pt>
          <cx:pt idx="19712">3</cx:pt>
          <cx:pt idx="19713">2.5</cx:pt>
          <cx:pt idx="19714">2</cx:pt>
          <cx:pt idx="19715">3</cx:pt>
          <cx:pt idx="19716">4</cx:pt>
          <cx:pt idx="19717">4</cx:pt>
          <cx:pt idx="19718">2</cx:pt>
          <cx:pt idx="19719">4.5</cx:pt>
          <cx:pt idx="19720">3.5</cx:pt>
          <cx:pt idx="19721">4</cx:pt>
          <cx:pt idx="19722">4</cx:pt>
          <cx:pt idx="19723">3.5</cx:pt>
          <cx:pt idx="19724">3.5</cx:pt>
          <cx:pt idx="19725">3</cx:pt>
          <cx:pt idx="19726">3</cx:pt>
          <cx:pt idx="19727">4</cx:pt>
          <cx:pt idx="19728">4</cx:pt>
          <cx:pt idx="19729">4</cx:pt>
          <cx:pt idx="19730">3.5</cx:pt>
          <cx:pt idx="19731">4.5</cx:pt>
          <cx:pt idx="19732">3.5</cx:pt>
          <cx:pt idx="19733">3</cx:pt>
          <cx:pt idx="19734">4.5</cx:pt>
          <cx:pt idx="19735">4</cx:pt>
          <cx:pt idx="19736">2.5</cx:pt>
          <cx:pt idx="19737">2.5</cx:pt>
          <cx:pt idx="19738">3</cx:pt>
          <cx:pt idx="19739">1.5</cx:pt>
          <cx:pt idx="19740">1.5</cx:pt>
          <cx:pt idx="19741">2</cx:pt>
          <cx:pt idx="19742">2.5</cx:pt>
          <cx:pt idx="19743">3</cx:pt>
          <cx:pt idx="19744">4</cx:pt>
          <cx:pt idx="19745">4.5</cx:pt>
          <cx:pt idx="19746">3.5</cx:pt>
          <cx:pt idx="19747">2.5</cx:pt>
          <cx:pt idx="19748">3</cx:pt>
          <cx:pt idx="19749">2</cx:pt>
          <cx:pt idx="19750">2</cx:pt>
          <cx:pt idx="19751">2.5</cx:pt>
          <cx:pt idx="19752">3</cx:pt>
          <cx:pt idx="19753">4</cx:pt>
          <cx:pt idx="19754">3</cx:pt>
          <cx:pt idx="19755">4</cx:pt>
          <cx:pt idx="19756">2</cx:pt>
          <cx:pt idx="19757">2</cx:pt>
          <cx:pt idx="19758">3</cx:pt>
          <cx:pt idx="19759">1.5</cx:pt>
          <cx:pt idx="19760">4.5</cx:pt>
          <cx:pt idx="19761">4</cx:pt>
          <cx:pt idx="19762">4</cx:pt>
          <cx:pt idx="19763">4.5</cx:pt>
          <cx:pt idx="19764">4</cx:pt>
          <cx:pt idx="19765">4</cx:pt>
          <cx:pt idx="19766">4</cx:pt>
          <cx:pt idx="19767">4</cx:pt>
          <cx:pt idx="19768">4</cx:pt>
          <cx:pt idx="19769">4.5</cx:pt>
          <cx:pt idx="19770">4.5</cx:pt>
          <cx:pt idx="19771">4</cx:pt>
          <cx:pt idx="19772">4</cx:pt>
          <cx:pt idx="19773">3.5</cx:pt>
          <cx:pt idx="19774">3.5</cx:pt>
          <cx:pt idx="19775">3.5</cx:pt>
          <cx:pt idx="19776">4.5</cx:pt>
          <cx:pt idx="19777">3</cx:pt>
          <cx:pt idx="19778">3.5</cx:pt>
          <cx:pt idx="19779">2.5</cx:pt>
          <cx:pt idx="19780">2.5</cx:pt>
          <cx:pt idx="19781">1.5</cx:pt>
          <cx:pt idx="19782">4</cx:pt>
          <cx:pt idx="19783">2</cx:pt>
          <cx:pt idx="19784">5</cx:pt>
          <cx:pt idx="19785">3.5</cx:pt>
          <cx:pt idx="19786">4</cx:pt>
          <cx:pt idx="19787">4</cx:pt>
          <cx:pt idx="19788">4.5</cx:pt>
          <cx:pt idx="19789">4</cx:pt>
          <cx:pt idx="19790">4</cx:pt>
          <cx:pt idx="19791">3.5</cx:pt>
          <cx:pt idx="19792">4</cx:pt>
          <cx:pt idx="19793">4.5</cx:pt>
          <cx:pt idx="19794">4</cx:pt>
          <cx:pt idx="19795">4</cx:pt>
          <cx:pt idx="19796">4</cx:pt>
          <cx:pt idx="19797">4.5</cx:pt>
          <cx:pt idx="19798">3</cx:pt>
          <cx:pt idx="19799">4</cx:pt>
          <cx:pt idx="19800">4</cx:pt>
          <cx:pt idx="19801">4</cx:pt>
          <cx:pt idx="19802">4.5</cx:pt>
          <cx:pt idx="19803">3.5</cx:pt>
          <cx:pt idx="19804">3.5</cx:pt>
          <cx:pt idx="19805">3.5</cx:pt>
          <cx:pt idx="19806">3.5</cx:pt>
          <cx:pt idx="19807">4</cx:pt>
          <cx:pt idx="19808">3.5</cx:pt>
          <cx:pt idx="19809">4</cx:pt>
          <cx:pt idx="19810">4</cx:pt>
          <cx:pt idx="19811">3</cx:pt>
          <cx:pt idx="19812">3.5</cx:pt>
          <cx:pt idx="19813">4</cx:pt>
          <cx:pt idx="19814">3.5</cx:pt>
          <cx:pt idx="19815">3</cx:pt>
          <cx:pt idx="19816">3.5</cx:pt>
          <cx:pt idx="19817">3.5</cx:pt>
          <cx:pt idx="19818">3</cx:pt>
          <cx:pt idx="19819">4.5</cx:pt>
          <cx:pt idx="19820">3.5</cx:pt>
          <cx:pt idx="19821">2.5</cx:pt>
          <cx:pt idx="19822">3.5</cx:pt>
          <cx:pt idx="19823">2.5</cx:pt>
          <cx:pt idx="19824">4</cx:pt>
          <cx:pt idx="19825">2.5</cx:pt>
          <cx:pt idx="19826">1.5</cx:pt>
          <cx:pt idx="19827">2</cx:pt>
          <cx:pt idx="19828">3</cx:pt>
          <cx:pt idx="19829">1.5</cx:pt>
          <cx:pt idx="19830">2</cx:pt>
          <cx:pt idx="19831">2.5</cx:pt>
          <cx:pt idx="19832">1.5</cx:pt>
          <cx:pt idx="19833">3.5</cx:pt>
          <cx:pt idx="19834">3</cx:pt>
          <cx:pt idx="19835">2.5</cx:pt>
          <cx:pt idx="19836">3.5</cx:pt>
          <cx:pt idx="19837">2.5</cx:pt>
          <cx:pt idx="19838">2</cx:pt>
          <cx:pt idx="19839">1.5</cx:pt>
          <cx:pt idx="19840">3</cx:pt>
          <cx:pt idx="19841">3</cx:pt>
          <cx:pt idx="19842">1.5</cx:pt>
          <cx:pt idx="19843">4</cx:pt>
          <cx:pt idx="19844">2</cx:pt>
          <cx:pt idx="19845">4.5</cx:pt>
          <cx:pt idx="19846">3.5</cx:pt>
          <cx:pt idx="19847">3</cx:pt>
        </cx:lvl>
      </cx:numDim>
    </cx:data>
  </cx:chartData>
  <cx:chart>
    <cx:title pos="t" align="ctr" overlay="0">
      <cx:tx>
        <cx:txData>
          <cx:v>Overall Ratings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Overall Ratings</a:t>
          </a:r>
        </a:p>
      </cx:txPr>
    </cx:title>
    <cx:plotArea>
      <cx:plotAreaRegion>
        <cx:plotSurface>
          <cx:spPr>
            <a:effectLst>
              <a:softEdge rad="165100"/>
            </a:effectLst>
          </cx:spPr>
        </cx:plotSurface>
        <cx:series layoutId="boxWhisker" uniqueId="{6EB4036F-CB7D-49F0-A047-531749281C38}">
          <cx:tx>
            <cx:txData>
              <cx:f>df!$H$1</cx:f>
              <cx:v>Rating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65999997"/>
        <cx:tickLabels/>
      </cx:axis>
      <cx:axis id="1">
        <cx:valScaling/>
        <cx:majorGridlines/>
        <cx:majorTickMarks type="in"/>
        <cx:minorTickMarks type="in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01A0-3D7C-432D-AD94-6955F370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01298-1D7F-4490-A381-D9EC4417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0804-32CB-4900-86D7-4948398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3FC7-20E9-4E16-8863-0357390E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F5DC-8538-44F4-8FA0-2557AAAD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2C3-4D9A-41F9-A830-07F8C797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9BBF-C622-476E-9800-C56672B2B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EFF9-6CCE-4382-BAA3-BBC387F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0321-5AD6-4ABC-813E-3B4BA2BC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12D3-DCCE-4A64-957C-F6984F3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C38E4-B22C-4F79-B026-EC7188C8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D72D3-1D78-4BD8-899E-1F18D8AE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6704-7C46-444D-A607-DE538BA4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D78B-594D-4561-9750-BD59B76F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1E50-CC83-4486-806F-2C3DF8B1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4A4D-8542-4B13-BFCA-35A7CE0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74A0-1653-4FF0-9876-84A7388E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2FD8-6CB6-4DA3-A008-07086070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25FB-BCA9-47A9-BB3F-DBF157AF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CA31-AF8A-402D-A156-21FE0404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38A0-0671-4544-83DF-977FAEB7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202E6-DC12-4D3D-BE6C-911384A2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57DA-B80B-4B51-BFAD-4E57E60B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CA31-B96E-4429-9CFC-C5F82B4E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AC1D-5F50-4247-89F5-665D8D2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3D9C-5A26-46E8-BDB6-7A36D046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5BD0-1386-43D9-BDA1-6ED7CAB0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2C68-CB52-4AC8-A180-98911C2E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8C559-C900-4829-82B4-973FFB8B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57A8-7614-4E5F-88A8-16CF13FF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BDC13-585E-4810-8D41-2BA59F37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2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D0E-A1A1-4F77-B42A-4F54D4F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B15C2-C250-48CE-B9E8-3590D690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3110-1251-44D9-A5B5-0D7D464F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260A4-18F1-4C12-850B-EBF753A3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B57B1-93D6-4C04-9960-DDA086954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4EAAE-112C-4C3F-BB10-F3A6A936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10271-20D3-4C80-99C3-D9C4886D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9437-2155-4FCD-B1BE-FA07DA54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C66-109A-4B97-95C3-1F42EF38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C7473-EC85-46DF-828C-3ECAB0BF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DD64E-8D07-4D88-AC2B-93100C74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7793-C6B4-4758-A181-8F686FDF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D2A31-FC73-4B51-9FD4-F1BDBA49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CAA29-731B-4943-9E08-89E6111C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F9609-42C3-467A-82AC-C18E47A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8F19-D855-4AA9-ABF1-3512CD6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4D75-2F5D-4E7E-A010-2B908A27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EF11-C6D5-4F59-8B04-031B34F91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C3EF-74D2-4A6B-AE90-9AFB2CD3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1C29-D868-48CB-9177-4C0DAB03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89A-7D41-4BBE-B6A9-D626F79B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36FC-3218-4AF4-B94D-039ABACE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CC94-AFF6-47E2-992D-C92273DEC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6DEF7-9183-493A-9F57-D97F45FB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C5FE8-B9A6-47F9-8DDF-2C23A49B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38C6-8622-44DA-A083-F9D032A5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F95E0-9794-40CB-B319-DCC60D2E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52D8B-3166-4253-AEC9-2AE08FE7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F3D3-22C3-49D1-927B-8C41C78C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99A8-3A81-47E8-A507-BAE7DFC8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FD32-6894-4725-9E0F-FD1D7E6043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E1B7-AB54-4F6B-B976-1555C3289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4992-0756-49AB-A411-FF2D92A24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5DB22-998B-4F30-9A23-73A07E2CC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EB71D-CBAA-4120-9291-FEB7DE7CADA2}"/>
              </a:ext>
            </a:extLst>
          </p:cNvPr>
          <p:cNvGraphicFramePr>
            <a:graphicFrameLocks/>
          </p:cNvGraphicFramePr>
          <p:nvPr/>
        </p:nvGraphicFramePr>
        <p:xfrm>
          <a:off x="2730500" y="-22225"/>
          <a:ext cx="673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1688C3B-CB03-47A5-BBC1-E4BF1117F4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0184809"/>
                  </p:ext>
                </p:extLst>
              </p:nvPr>
            </p:nvGraphicFramePr>
            <p:xfrm>
              <a:off x="3810049" y="2720975"/>
              <a:ext cx="3740149" cy="3873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1688C3B-CB03-47A5-BBC1-E4BF1117F4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049" y="2720975"/>
                <a:ext cx="3740149" cy="387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9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St</dc:creator>
  <cp:lastModifiedBy>Natalie St</cp:lastModifiedBy>
  <cp:revision>2</cp:revision>
  <dcterms:created xsi:type="dcterms:W3CDTF">2019-07-13T02:52:44Z</dcterms:created>
  <dcterms:modified xsi:type="dcterms:W3CDTF">2019-07-13T04:02:27Z</dcterms:modified>
</cp:coreProperties>
</file>