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Variety</a:t>
            </a:r>
            <a:r>
              <a:rPr lang="en-US" baseline="0"/>
              <a:t> of restaurants by county &amp; rating 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Restaurants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San Francisco</c:v>
                </c:pt>
                <c:pt idx="1">
                  <c:v>Alameda</c:v>
                </c:pt>
                <c:pt idx="2">
                  <c:v>Santa Clara</c:v>
                </c:pt>
                <c:pt idx="3">
                  <c:v>San Mateo</c:v>
                </c:pt>
                <c:pt idx="4">
                  <c:v>Contra Costa</c:v>
                </c:pt>
                <c:pt idx="5">
                  <c:v>Sonoma</c:v>
                </c:pt>
                <c:pt idx="6">
                  <c:v>Solano</c:v>
                </c:pt>
                <c:pt idx="7">
                  <c:v>Marin</c:v>
                </c:pt>
                <c:pt idx="8">
                  <c:v>Napa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142</c:v>
                </c:pt>
                <c:pt idx="1">
                  <c:v>123</c:v>
                </c:pt>
                <c:pt idx="2">
                  <c:v>123</c:v>
                </c:pt>
                <c:pt idx="3">
                  <c:v>115</c:v>
                </c:pt>
                <c:pt idx="4">
                  <c:v>110</c:v>
                </c:pt>
                <c:pt idx="5">
                  <c:v>92</c:v>
                </c:pt>
                <c:pt idx="6">
                  <c:v>81</c:v>
                </c:pt>
                <c:pt idx="7">
                  <c:v>80</c:v>
                </c:pt>
                <c:pt idx="8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B-4952-A6D4-0BB63B56E2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Ratings 3.5 &amp; Up</c:v>
                </c:pt>
              </c:strCache>
            </c:strRef>
          </c:tx>
          <c:spPr>
            <a:solidFill>
              <a:srgbClr val="9FED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San Francisco</c:v>
                </c:pt>
                <c:pt idx="1">
                  <c:v>Alameda</c:v>
                </c:pt>
                <c:pt idx="2">
                  <c:v>Santa Clara</c:v>
                </c:pt>
                <c:pt idx="3">
                  <c:v>San Mateo</c:v>
                </c:pt>
                <c:pt idx="4">
                  <c:v>Contra Costa</c:v>
                </c:pt>
                <c:pt idx="5">
                  <c:v>Sonoma</c:v>
                </c:pt>
                <c:pt idx="6">
                  <c:v>Solano</c:v>
                </c:pt>
                <c:pt idx="7">
                  <c:v>Marin</c:v>
                </c:pt>
                <c:pt idx="8">
                  <c:v>Napa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142</c:v>
                </c:pt>
                <c:pt idx="1">
                  <c:v>122</c:v>
                </c:pt>
                <c:pt idx="2">
                  <c:v>123</c:v>
                </c:pt>
                <c:pt idx="3">
                  <c:v>114</c:v>
                </c:pt>
                <c:pt idx="4">
                  <c:v>107</c:v>
                </c:pt>
                <c:pt idx="5">
                  <c:v>91</c:v>
                </c:pt>
                <c:pt idx="6">
                  <c:v>75</c:v>
                </c:pt>
                <c:pt idx="7">
                  <c:v>75</c:v>
                </c:pt>
                <c:pt idx="8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1B-4952-A6D4-0BB63B56E2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Restaurants with Ratings 4.5 &amp; Up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San Francisco</c:v>
                </c:pt>
                <c:pt idx="1">
                  <c:v>Alameda</c:v>
                </c:pt>
                <c:pt idx="2">
                  <c:v>Santa Clara</c:v>
                </c:pt>
                <c:pt idx="3">
                  <c:v>San Mateo</c:v>
                </c:pt>
                <c:pt idx="4">
                  <c:v>Contra Costa</c:v>
                </c:pt>
                <c:pt idx="5">
                  <c:v>Sonoma</c:v>
                </c:pt>
                <c:pt idx="6">
                  <c:v>Solano</c:v>
                </c:pt>
                <c:pt idx="7">
                  <c:v>Marin</c:v>
                </c:pt>
                <c:pt idx="8">
                  <c:v>Napa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111</c:v>
                </c:pt>
                <c:pt idx="1">
                  <c:v>96</c:v>
                </c:pt>
                <c:pt idx="2">
                  <c:v>89</c:v>
                </c:pt>
                <c:pt idx="3">
                  <c:v>65</c:v>
                </c:pt>
                <c:pt idx="4">
                  <c:v>78</c:v>
                </c:pt>
                <c:pt idx="5">
                  <c:v>65</c:v>
                </c:pt>
                <c:pt idx="6">
                  <c:v>56</c:v>
                </c:pt>
                <c:pt idx="7">
                  <c:v>53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1B-4952-A6D4-0BB63B56E2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18952016"/>
        <c:axId val="718952656"/>
      </c:barChart>
      <c:catAx>
        <c:axId val="71895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952656"/>
        <c:crosses val="autoZero"/>
        <c:auto val="1"/>
        <c:lblAlgn val="ctr"/>
        <c:lblOffset val="100"/>
        <c:noMultiLvlLbl val="0"/>
      </c:catAx>
      <c:valAx>
        <c:axId val="71895265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Variety</a:t>
                </a:r>
                <a:r>
                  <a:rPr lang="en-US" baseline="0"/>
                  <a:t> of Cousine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1895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934-AA63-45EC-ADDC-D932AA58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1A640-5983-4DDE-8D07-60AF583B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F3D4-D230-4588-869C-88BA887B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3656-22DF-46A7-A868-19B900CF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9851-A4D6-4D3C-9BA8-CC9A28CB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0AF3-C798-46FA-80BF-743E53E9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13EA3-DAEA-4547-AC89-8B2CA08B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22A5-9E1C-4CE6-B14A-3C166013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7A64-929C-4D90-B102-580C189F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93C1-BEEA-40DF-BE2E-B102504C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33369-F317-48E1-A08C-E1082032A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C1E3-2AA7-4D93-BBC2-844D767FE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990D-7DCA-4738-95EF-31E972ED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FC4-0E37-41A9-8F9C-926D17BA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4586D-12C7-4A9D-B14B-E984026E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9D06-B04D-437F-BA8C-6FD5A1F7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45E4-E0ED-4BA6-A206-2650E666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3C5F-447E-4706-B61E-41AC9C0E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0572-341D-47F2-8907-4846B8B5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62CE-7210-4CBC-BCA4-81C02EA4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3F30-C7EA-4F70-A94D-31EB0429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FCFB-CFC3-4978-A9D1-27BFBDE4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7A78-43A2-42FD-9EAF-BC9D7565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EB5E-63B5-4AAA-B223-82B06D30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3C55-7085-4E94-A7A3-1D5722F8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244-AE96-47E8-B592-C62E3550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33C-47AA-4465-BDFA-F765DBFD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6188-B67A-47C0-AD82-BF33F21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E039-0D7F-434A-8BC7-A0BD2311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8F655-CFBE-479A-8D2E-C43BB97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DCC6-B3AF-4947-8F7B-B4B1EF9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BEA7-86AC-4EF9-A669-CDAC539B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2BA6-6919-48F0-9CF2-A24A086D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390A0-EF30-4671-B1FE-21F00E231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6F3BE-DF46-4534-ABB6-8C33F1E70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20CD5-1365-4FA9-881B-A6E29346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268F-82E1-4C68-A085-CF137243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F05B2-E723-4A9B-80B4-13BB8FB4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62D0-0AC3-4EEF-84BC-C61C6D81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335A-8583-4DB4-9F87-280FED5C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74939-67A3-494D-9391-C0571AD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996B0-A1D7-45E1-956F-8EB158AD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865B-C3B3-477F-80A3-6652C2A2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584EB-7FAB-4AA8-9EC9-E3EA3485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B4ABA-4410-401A-BFC0-4148F99E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7514-868E-4FFE-B27A-B76FC6D2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6D84-6C31-4339-B69D-C381421C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6D9F-C0A7-4B98-A421-C56EBC85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F2C78-BE92-475E-82C8-6F1F06DE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0A400-CF39-44B8-83AB-A13BC742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97AA-6759-4F24-9147-8B7858A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8014-D0BA-4F20-95B0-15F50D24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A772-9BCA-4518-8728-FC06CC5E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7A359-F56D-4BBD-A689-CCC8E74C7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EA4E-B70B-421A-BB5B-CCF38396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880C-434E-49E0-98D5-800B4663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A64C-E3AB-4A8D-861A-413D6541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33B7-9FEC-4FFE-BDBA-6231E21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E6142-B6FD-463C-AFE6-0C80DC85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5863-D452-401F-96BE-BA0D83E6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FD42-751A-44B4-9920-4802344E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6F5E-60E1-4BCF-A345-64D189B4E6B9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3987-9A11-44F0-8ABE-C7F996852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2F64-1A85-4917-B090-7848E217E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43CD-4F58-4811-A435-393851F3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30757-D87A-4AD0-8D56-DDA957FB5C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527503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72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St</dc:creator>
  <cp:lastModifiedBy>Natalie St</cp:lastModifiedBy>
  <cp:revision>1</cp:revision>
  <dcterms:created xsi:type="dcterms:W3CDTF">2019-07-13T01:23:33Z</dcterms:created>
  <dcterms:modified xsi:type="dcterms:W3CDTF">2019-07-13T01:24:32Z</dcterms:modified>
</cp:coreProperties>
</file>