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Development\Bootcamp\Sessions\Project-1\Resources\Final_Clean_Restauran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thank\Desktop\Development\Bootcamp\Sessions\Project-1\Resources\Final_Clean_Restaurant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k\Desktop\Development\Bootcamp\Sessions\Project-1\Resources\Final_Clean_Restauran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Cousine</a:t>
            </a:r>
            <a:r>
              <a:rPr lang="en-US" baseline="0"/>
              <a:t> by county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580927384077"/>
          <c:y val="0.10477401129943503"/>
          <c:w val="0.86486351706036746"/>
          <c:h val="0.569423461897771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American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Sheet4!$B$2:$J$2</c:f>
              <c:numCache>
                <c:formatCode>General</c:formatCode>
                <c:ptCount val="9"/>
                <c:pt idx="0">
                  <c:v>981</c:v>
                </c:pt>
                <c:pt idx="1">
                  <c:v>501</c:v>
                </c:pt>
                <c:pt idx="2">
                  <c:v>138</c:v>
                </c:pt>
                <c:pt idx="3">
                  <c:v>107</c:v>
                </c:pt>
                <c:pt idx="4">
                  <c:v>981</c:v>
                </c:pt>
                <c:pt idx="5">
                  <c:v>353</c:v>
                </c:pt>
                <c:pt idx="6">
                  <c:v>867</c:v>
                </c:pt>
                <c:pt idx="7">
                  <c:v>218</c:v>
                </c:pt>
                <c:pt idx="8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C-4D60-9785-57152439C9B3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Mexican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Sheet4!$B$3:$J$3</c:f>
              <c:numCache>
                <c:formatCode>General</c:formatCode>
                <c:ptCount val="9"/>
                <c:pt idx="0">
                  <c:v>552</c:v>
                </c:pt>
                <c:pt idx="1">
                  <c:v>303</c:v>
                </c:pt>
                <c:pt idx="2">
                  <c:v>75</c:v>
                </c:pt>
                <c:pt idx="3">
                  <c:v>37</c:v>
                </c:pt>
                <c:pt idx="4">
                  <c:v>353</c:v>
                </c:pt>
                <c:pt idx="5">
                  <c:v>203</c:v>
                </c:pt>
                <c:pt idx="6">
                  <c:v>608</c:v>
                </c:pt>
                <c:pt idx="7">
                  <c:v>119</c:v>
                </c:pt>
                <c:pt idx="8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C-4D60-9785-57152439C9B3}"/>
            </c:ext>
          </c:extLst>
        </c:ser>
        <c:ser>
          <c:idx val="2"/>
          <c:order val="2"/>
          <c:tx>
            <c:strRef>
              <c:f>Sheet4!$A$4</c:f>
              <c:strCache>
                <c:ptCount val="1"/>
                <c:pt idx="0">
                  <c:v>Japanese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Sheet4!$B$4:$J$4</c:f>
              <c:numCache>
                <c:formatCode>General</c:formatCode>
                <c:ptCount val="9"/>
                <c:pt idx="0">
                  <c:v>414</c:v>
                </c:pt>
                <c:pt idx="1">
                  <c:v>189</c:v>
                </c:pt>
                <c:pt idx="2">
                  <c:v>54</c:v>
                </c:pt>
                <c:pt idx="3">
                  <c:v>13</c:v>
                </c:pt>
                <c:pt idx="4">
                  <c:v>745</c:v>
                </c:pt>
                <c:pt idx="5">
                  <c:v>226</c:v>
                </c:pt>
                <c:pt idx="6">
                  <c:v>440</c:v>
                </c:pt>
                <c:pt idx="7">
                  <c:v>53</c:v>
                </c:pt>
                <c:pt idx="8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6C-4D60-9785-57152439C9B3}"/>
            </c:ext>
          </c:extLst>
        </c:ser>
        <c:ser>
          <c:idx val="3"/>
          <c:order val="3"/>
          <c:tx>
            <c:strRef>
              <c:f>Sheet4!$A$5</c:f>
              <c:strCache>
                <c:ptCount val="1"/>
                <c:pt idx="0">
                  <c:v>FastFood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Sheet4!$B$5:$J$5</c:f>
              <c:numCache>
                <c:formatCode>General</c:formatCode>
                <c:ptCount val="9"/>
                <c:pt idx="0">
                  <c:v>537</c:v>
                </c:pt>
                <c:pt idx="1">
                  <c:v>318</c:v>
                </c:pt>
                <c:pt idx="2">
                  <c:v>46</c:v>
                </c:pt>
                <c:pt idx="3">
                  <c:v>34</c:v>
                </c:pt>
                <c:pt idx="4">
                  <c:v>116</c:v>
                </c:pt>
                <c:pt idx="5">
                  <c:v>163</c:v>
                </c:pt>
                <c:pt idx="6">
                  <c:v>654</c:v>
                </c:pt>
                <c:pt idx="7">
                  <c:v>193</c:v>
                </c:pt>
                <c:pt idx="8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6C-4D60-9785-57152439C9B3}"/>
            </c:ext>
          </c:extLst>
        </c:ser>
        <c:ser>
          <c:idx val="4"/>
          <c:order val="4"/>
          <c:tx>
            <c:strRef>
              <c:f>Sheet4!$A$6</c:f>
              <c:strCache>
                <c:ptCount val="1"/>
                <c:pt idx="0">
                  <c:v>Chinese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Sheet4!$B$6:$J$6</c:f>
              <c:numCache>
                <c:formatCode>General</c:formatCode>
                <c:ptCount val="9"/>
                <c:pt idx="0">
                  <c:v>508</c:v>
                </c:pt>
                <c:pt idx="1">
                  <c:v>178</c:v>
                </c:pt>
                <c:pt idx="2">
                  <c:v>34</c:v>
                </c:pt>
                <c:pt idx="3">
                  <c:v>12</c:v>
                </c:pt>
                <c:pt idx="4">
                  <c:v>535</c:v>
                </c:pt>
                <c:pt idx="5">
                  <c:v>194</c:v>
                </c:pt>
                <c:pt idx="6">
                  <c:v>407</c:v>
                </c:pt>
                <c:pt idx="7">
                  <c:v>60</c:v>
                </c:pt>
                <c:pt idx="8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6C-4D60-9785-57152439C9B3}"/>
            </c:ext>
          </c:extLst>
        </c:ser>
        <c:ser>
          <c:idx val="5"/>
          <c:order val="5"/>
          <c:tx>
            <c:strRef>
              <c:f>Sheet4!$A$7</c:f>
              <c:strCache>
                <c:ptCount val="1"/>
                <c:pt idx="0">
                  <c:v>Pizza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Sheet4!$B$7:$J$7</c:f>
              <c:numCache>
                <c:formatCode>General</c:formatCode>
                <c:ptCount val="9"/>
                <c:pt idx="0">
                  <c:v>401</c:v>
                </c:pt>
                <c:pt idx="1">
                  <c:v>216</c:v>
                </c:pt>
                <c:pt idx="2">
                  <c:v>64</c:v>
                </c:pt>
                <c:pt idx="3">
                  <c:v>39</c:v>
                </c:pt>
                <c:pt idx="4">
                  <c:v>328</c:v>
                </c:pt>
                <c:pt idx="5">
                  <c:v>131</c:v>
                </c:pt>
                <c:pt idx="6">
                  <c:v>349</c:v>
                </c:pt>
                <c:pt idx="7">
                  <c:v>85</c:v>
                </c:pt>
                <c:pt idx="8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C6C-4D60-9785-57152439C9B3}"/>
            </c:ext>
          </c:extLst>
        </c:ser>
        <c:ser>
          <c:idx val="6"/>
          <c:order val="6"/>
          <c:tx>
            <c:strRef>
              <c:f>Sheet4!$A$8</c:f>
              <c:strCache>
                <c:ptCount val="1"/>
                <c:pt idx="0">
                  <c:v>South East Asian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Sheet4!$B$8:$J$8</c:f>
              <c:numCache>
                <c:formatCode>General</c:formatCode>
                <c:ptCount val="9"/>
                <c:pt idx="0">
                  <c:v>316</c:v>
                </c:pt>
                <c:pt idx="1">
                  <c:v>79</c:v>
                </c:pt>
                <c:pt idx="2">
                  <c:v>7</c:v>
                </c:pt>
                <c:pt idx="3">
                  <c:v>2</c:v>
                </c:pt>
                <c:pt idx="4">
                  <c:v>330</c:v>
                </c:pt>
                <c:pt idx="5">
                  <c:v>111</c:v>
                </c:pt>
                <c:pt idx="6">
                  <c:v>453</c:v>
                </c:pt>
                <c:pt idx="7">
                  <c:v>36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6C-4D60-9785-57152439C9B3}"/>
            </c:ext>
          </c:extLst>
        </c:ser>
        <c:ser>
          <c:idx val="7"/>
          <c:order val="7"/>
          <c:tx>
            <c:strRef>
              <c:f>Sheet4!$A$9</c:f>
              <c:strCache>
                <c:ptCount val="1"/>
                <c:pt idx="0">
                  <c:v>Salas/Soup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Sheet4!$B$9:$J$9</c:f>
              <c:numCache>
                <c:formatCode>General</c:formatCode>
                <c:ptCount val="9"/>
                <c:pt idx="0">
                  <c:v>256</c:v>
                </c:pt>
                <c:pt idx="1">
                  <c:v>117</c:v>
                </c:pt>
                <c:pt idx="2">
                  <c:v>31</c:v>
                </c:pt>
                <c:pt idx="3">
                  <c:v>14</c:v>
                </c:pt>
                <c:pt idx="4">
                  <c:v>252</c:v>
                </c:pt>
                <c:pt idx="5">
                  <c:v>71</c:v>
                </c:pt>
                <c:pt idx="6">
                  <c:v>259</c:v>
                </c:pt>
                <c:pt idx="7">
                  <c:v>42</c:v>
                </c:pt>
                <c:pt idx="8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C6C-4D60-9785-57152439C9B3}"/>
            </c:ext>
          </c:extLst>
        </c:ser>
        <c:ser>
          <c:idx val="8"/>
          <c:order val="8"/>
          <c:tx>
            <c:strRef>
              <c:f>Sheet4!$A$10</c:f>
              <c:strCache>
                <c:ptCount val="1"/>
                <c:pt idx="0">
                  <c:v>Seafood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Sheet4!$B$10:$J$10</c:f>
              <c:numCache>
                <c:formatCode>General</c:formatCode>
                <c:ptCount val="9"/>
                <c:pt idx="0">
                  <c:v>184</c:v>
                </c:pt>
                <c:pt idx="1">
                  <c:v>95</c:v>
                </c:pt>
                <c:pt idx="2">
                  <c:v>29</c:v>
                </c:pt>
                <c:pt idx="3">
                  <c:v>10</c:v>
                </c:pt>
                <c:pt idx="4">
                  <c:v>324</c:v>
                </c:pt>
                <c:pt idx="5">
                  <c:v>121</c:v>
                </c:pt>
                <c:pt idx="6">
                  <c:v>214</c:v>
                </c:pt>
                <c:pt idx="7">
                  <c:v>32</c:v>
                </c:pt>
                <c:pt idx="8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6C-4D60-9785-57152439C9B3}"/>
            </c:ext>
          </c:extLst>
        </c:ser>
        <c:ser>
          <c:idx val="9"/>
          <c:order val="9"/>
          <c:tx>
            <c:strRef>
              <c:f>Sheet4!$A$11</c:f>
              <c:strCache>
                <c:ptCount val="1"/>
                <c:pt idx="0">
                  <c:v>Italian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Sheet4!$B$11:$J$11</c:f>
              <c:numCache>
                <c:formatCode>General</c:formatCode>
                <c:ptCount val="9"/>
                <c:pt idx="0">
                  <c:v>155</c:v>
                </c:pt>
                <c:pt idx="1">
                  <c:v>83</c:v>
                </c:pt>
                <c:pt idx="2">
                  <c:v>54</c:v>
                </c:pt>
                <c:pt idx="3">
                  <c:v>31</c:v>
                </c:pt>
                <c:pt idx="4">
                  <c:v>334</c:v>
                </c:pt>
                <c:pt idx="5">
                  <c:v>85</c:v>
                </c:pt>
                <c:pt idx="6">
                  <c:v>182</c:v>
                </c:pt>
                <c:pt idx="7">
                  <c:v>33</c:v>
                </c:pt>
                <c:pt idx="8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C6C-4D60-9785-57152439C9B3}"/>
            </c:ext>
          </c:extLst>
        </c:ser>
        <c:ser>
          <c:idx val="10"/>
          <c:order val="10"/>
          <c:tx>
            <c:strRef>
              <c:f>Sheet4!$A$12</c:f>
              <c:strCache>
                <c:ptCount val="1"/>
                <c:pt idx="0">
                  <c:v>Cafes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Sheet4!$B$12:$J$12</c:f>
              <c:numCache>
                <c:formatCode>General</c:formatCode>
                <c:ptCount val="9"/>
                <c:pt idx="0">
                  <c:v>259</c:v>
                </c:pt>
                <c:pt idx="1">
                  <c:v>67</c:v>
                </c:pt>
                <c:pt idx="2">
                  <c:v>37</c:v>
                </c:pt>
                <c:pt idx="3">
                  <c:v>13</c:v>
                </c:pt>
                <c:pt idx="4">
                  <c:v>315</c:v>
                </c:pt>
                <c:pt idx="5">
                  <c:v>86</c:v>
                </c:pt>
                <c:pt idx="6">
                  <c:v>187</c:v>
                </c:pt>
                <c:pt idx="7">
                  <c:v>17</c:v>
                </c:pt>
                <c:pt idx="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6C-4D60-9785-57152439C9B3}"/>
            </c:ext>
          </c:extLst>
        </c:ser>
        <c:ser>
          <c:idx val="11"/>
          <c:order val="11"/>
          <c:tx>
            <c:strRef>
              <c:f>Sheet4!$A$13</c:f>
              <c:strCache>
                <c:ptCount val="1"/>
                <c:pt idx="0">
                  <c:v>Noodles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Sheet4!$B$13:$J$13</c:f>
              <c:numCache>
                <c:formatCode>General</c:formatCode>
                <c:ptCount val="9"/>
                <c:pt idx="0">
                  <c:v>169</c:v>
                </c:pt>
                <c:pt idx="1">
                  <c:v>37</c:v>
                </c:pt>
                <c:pt idx="2">
                  <c:v>9</c:v>
                </c:pt>
                <c:pt idx="3">
                  <c:v>2</c:v>
                </c:pt>
                <c:pt idx="4">
                  <c:v>318</c:v>
                </c:pt>
                <c:pt idx="5">
                  <c:v>58</c:v>
                </c:pt>
                <c:pt idx="6">
                  <c:v>172</c:v>
                </c:pt>
                <c:pt idx="7">
                  <c:v>13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C6C-4D60-9785-57152439C9B3}"/>
            </c:ext>
          </c:extLst>
        </c:ser>
        <c:ser>
          <c:idx val="12"/>
          <c:order val="12"/>
          <c:tx>
            <c:strRef>
              <c:f>Sheet4!$A$14</c:f>
              <c:strCache>
                <c:ptCount val="1"/>
                <c:pt idx="0">
                  <c:v>Indian Sub cont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Sheet4!$B$14:$J$14</c:f>
              <c:numCache>
                <c:formatCode>General</c:formatCode>
                <c:ptCount val="9"/>
                <c:pt idx="0">
                  <c:v>240</c:v>
                </c:pt>
                <c:pt idx="1">
                  <c:v>46</c:v>
                </c:pt>
                <c:pt idx="2">
                  <c:v>22</c:v>
                </c:pt>
                <c:pt idx="3">
                  <c:v>6</c:v>
                </c:pt>
                <c:pt idx="4">
                  <c:v>166</c:v>
                </c:pt>
                <c:pt idx="5">
                  <c:v>31</c:v>
                </c:pt>
                <c:pt idx="6">
                  <c:v>201</c:v>
                </c:pt>
                <c:pt idx="7">
                  <c:v>9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6C-4D60-9785-57152439C9B3}"/>
            </c:ext>
          </c:extLst>
        </c:ser>
        <c:ser>
          <c:idx val="13"/>
          <c:order val="13"/>
          <c:tx>
            <c:strRef>
              <c:f>Sheet4!$A$15</c:f>
              <c:strCache>
                <c:ptCount val="1"/>
                <c:pt idx="0">
                  <c:v>ChickenShop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Sheet4!$B$15:$J$15</c:f>
              <c:numCache>
                <c:formatCode>General</c:formatCode>
                <c:ptCount val="9"/>
                <c:pt idx="0">
                  <c:v>196</c:v>
                </c:pt>
                <c:pt idx="1">
                  <c:v>80</c:v>
                </c:pt>
                <c:pt idx="2">
                  <c:v>11</c:v>
                </c:pt>
                <c:pt idx="3">
                  <c:v>7</c:v>
                </c:pt>
                <c:pt idx="4">
                  <c:v>87</c:v>
                </c:pt>
                <c:pt idx="5">
                  <c:v>58</c:v>
                </c:pt>
                <c:pt idx="6">
                  <c:v>183</c:v>
                </c:pt>
                <c:pt idx="7">
                  <c:v>50</c:v>
                </c:pt>
                <c:pt idx="8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C6C-4D60-9785-57152439C9B3}"/>
            </c:ext>
          </c:extLst>
        </c:ser>
        <c:ser>
          <c:idx val="14"/>
          <c:order val="14"/>
          <c:tx>
            <c:strRef>
              <c:f>Sheet4!$A$16</c:f>
              <c:strCache>
                <c:ptCount val="1"/>
                <c:pt idx="0">
                  <c:v>Mediterranean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Sheet4!$B$16:$J$16</c:f>
              <c:numCache>
                <c:formatCode>General</c:formatCode>
                <c:ptCount val="9"/>
                <c:pt idx="0">
                  <c:v>117</c:v>
                </c:pt>
                <c:pt idx="1">
                  <c:v>39</c:v>
                </c:pt>
                <c:pt idx="2">
                  <c:v>7</c:v>
                </c:pt>
                <c:pt idx="3">
                  <c:v>5</c:v>
                </c:pt>
                <c:pt idx="4">
                  <c:v>259</c:v>
                </c:pt>
                <c:pt idx="5">
                  <c:v>57</c:v>
                </c:pt>
                <c:pt idx="6">
                  <c:v>157</c:v>
                </c:pt>
                <c:pt idx="7">
                  <c:v>9</c:v>
                </c:pt>
                <c:pt idx="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C6C-4D60-9785-57152439C9B3}"/>
            </c:ext>
          </c:extLst>
        </c:ser>
        <c:ser>
          <c:idx val="15"/>
          <c:order val="15"/>
          <c:tx>
            <c:strRef>
              <c:f>Sheet4!$A$17</c:f>
              <c:strCache>
                <c:ptCount val="1"/>
                <c:pt idx="0">
                  <c:v>Delis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Sheet4!$B$17:$J$17</c:f>
              <c:numCache>
                <c:formatCode>General</c:formatCode>
                <c:ptCount val="9"/>
                <c:pt idx="0">
                  <c:v>146</c:v>
                </c:pt>
                <c:pt idx="1">
                  <c:v>75</c:v>
                </c:pt>
                <c:pt idx="2">
                  <c:v>19</c:v>
                </c:pt>
                <c:pt idx="3">
                  <c:v>9</c:v>
                </c:pt>
                <c:pt idx="4">
                  <c:v>124</c:v>
                </c:pt>
                <c:pt idx="5">
                  <c:v>63</c:v>
                </c:pt>
                <c:pt idx="6">
                  <c:v>143</c:v>
                </c:pt>
                <c:pt idx="7">
                  <c:v>25</c:v>
                </c:pt>
                <c:pt idx="8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C6C-4D60-9785-57152439C9B3}"/>
            </c:ext>
          </c:extLst>
        </c:ser>
        <c:ser>
          <c:idx val="16"/>
          <c:order val="16"/>
          <c:tx>
            <c:strRef>
              <c:f>Sheet4!$A$18</c:f>
              <c:strCache>
                <c:ptCount val="1"/>
                <c:pt idx="0">
                  <c:v>Bakeries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Sheet4!$B$18:$J$18</c:f>
              <c:numCache>
                <c:formatCode>General</c:formatCode>
                <c:ptCount val="9"/>
                <c:pt idx="0">
                  <c:v>106</c:v>
                </c:pt>
                <c:pt idx="1">
                  <c:v>45</c:v>
                </c:pt>
                <c:pt idx="2">
                  <c:v>23</c:v>
                </c:pt>
                <c:pt idx="3">
                  <c:v>10</c:v>
                </c:pt>
                <c:pt idx="4">
                  <c:v>162</c:v>
                </c:pt>
                <c:pt idx="5">
                  <c:v>38</c:v>
                </c:pt>
                <c:pt idx="6">
                  <c:v>132</c:v>
                </c:pt>
                <c:pt idx="7">
                  <c:v>16</c:v>
                </c:pt>
                <c:pt idx="8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C6C-4D60-9785-57152439C9B3}"/>
            </c:ext>
          </c:extLst>
        </c:ser>
        <c:ser>
          <c:idx val="17"/>
          <c:order val="17"/>
          <c:tx>
            <c:strRef>
              <c:f>Sheet4!$A$19</c:f>
              <c:strCache>
                <c:ptCount val="1"/>
                <c:pt idx="0">
                  <c:v>AsianFusion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Sheet4!$B$19:$J$19</c:f>
              <c:numCache>
                <c:formatCode>General</c:formatCode>
                <c:ptCount val="9"/>
                <c:pt idx="0">
                  <c:v>140</c:v>
                </c:pt>
                <c:pt idx="1">
                  <c:v>26</c:v>
                </c:pt>
                <c:pt idx="2">
                  <c:v>12</c:v>
                </c:pt>
                <c:pt idx="3">
                  <c:v>6</c:v>
                </c:pt>
                <c:pt idx="4">
                  <c:v>167</c:v>
                </c:pt>
                <c:pt idx="5">
                  <c:v>48</c:v>
                </c:pt>
                <c:pt idx="6">
                  <c:v>144</c:v>
                </c:pt>
                <c:pt idx="7">
                  <c:v>15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6C-4D60-9785-57152439C9B3}"/>
            </c:ext>
          </c:extLst>
        </c:ser>
        <c:ser>
          <c:idx val="18"/>
          <c:order val="18"/>
          <c:tx>
            <c:strRef>
              <c:f>Sheet4!$A$20</c:f>
              <c:strCache>
                <c:ptCount val="1"/>
                <c:pt idx="0">
                  <c:v>Thai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Sheet4!$B$20:$J$20</c:f>
              <c:numCache>
                <c:formatCode>General</c:formatCode>
                <c:ptCount val="9"/>
                <c:pt idx="0">
                  <c:v>142</c:v>
                </c:pt>
                <c:pt idx="1">
                  <c:v>47</c:v>
                </c:pt>
                <c:pt idx="2">
                  <c:v>22</c:v>
                </c:pt>
                <c:pt idx="3">
                  <c:v>6</c:v>
                </c:pt>
                <c:pt idx="4">
                  <c:v>174</c:v>
                </c:pt>
                <c:pt idx="5">
                  <c:v>30</c:v>
                </c:pt>
                <c:pt idx="6">
                  <c:v>89</c:v>
                </c:pt>
                <c:pt idx="7">
                  <c:v>21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C6C-4D60-9785-57152439C9B3}"/>
            </c:ext>
          </c:extLst>
        </c:ser>
        <c:ser>
          <c:idx val="19"/>
          <c:order val="19"/>
          <c:tx>
            <c:strRef>
              <c:f>Sheet4!$A$21</c:f>
              <c:strCache>
                <c:ptCount val="1"/>
                <c:pt idx="0">
                  <c:v>Barbeque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Sheet4!$B$21:$J$21</c:f>
              <c:numCache>
                <c:formatCode>General</c:formatCode>
                <c:ptCount val="9"/>
                <c:pt idx="0">
                  <c:v>132</c:v>
                </c:pt>
                <c:pt idx="1">
                  <c:v>47</c:v>
                </c:pt>
                <c:pt idx="2">
                  <c:v>7</c:v>
                </c:pt>
                <c:pt idx="3">
                  <c:v>8</c:v>
                </c:pt>
                <c:pt idx="4">
                  <c:v>90</c:v>
                </c:pt>
                <c:pt idx="5">
                  <c:v>41</c:v>
                </c:pt>
                <c:pt idx="6">
                  <c:v>130</c:v>
                </c:pt>
                <c:pt idx="7">
                  <c:v>24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C6C-4D60-9785-57152439C9B3}"/>
            </c:ext>
          </c:extLst>
        </c:ser>
        <c:ser>
          <c:idx val="20"/>
          <c:order val="20"/>
          <c:tx>
            <c:strRef>
              <c:f>Sheet4!$A$22</c:f>
              <c:strCache>
                <c:ptCount val="1"/>
                <c:pt idx="0">
                  <c:v>Vegan/Vegetarian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Sheet4!$B$22:$J$22</c:f>
              <c:numCache>
                <c:formatCode>General</c:formatCode>
                <c:ptCount val="9"/>
                <c:pt idx="0">
                  <c:v>154</c:v>
                </c:pt>
                <c:pt idx="1">
                  <c:v>28</c:v>
                </c:pt>
                <c:pt idx="2">
                  <c:v>9</c:v>
                </c:pt>
                <c:pt idx="3">
                  <c:v>1</c:v>
                </c:pt>
                <c:pt idx="4">
                  <c:v>108</c:v>
                </c:pt>
                <c:pt idx="5">
                  <c:v>23</c:v>
                </c:pt>
                <c:pt idx="6">
                  <c:v>145</c:v>
                </c:pt>
                <c:pt idx="7">
                  <c:v>6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C6C-4D60-9785-57152439C9B3}"/>
            </c:ext>
          </c:extLst>
        </c:ser>
        <c:ser>
          <c:idx val="21"/>
          <c:order val="21"/>
          <c:tx>
            <c:strRef>
              <c:f>Sheet4!$A$23</c:f>
              <c:strCache>
                <c:ptCount val="1"/>
                <c:pt idx="0">
                  <c:v>MiddleEastern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Sheet4!$B$23:$J$23</c:f>
              <c:numCache>
                <c:formatCode>General</c:formatCode>
                <c:ptCount val="9"/>
                <c:pt idx="0">
                  <c:v>126</c:v>
                </c:pt>
                <c:pt idx="1">
                  <c:v>24</c:v>
                </c:pt>
                <c:pt idx="2">
                  <c:v>5</c:v>
                </c:pt>
                <c:pt idx="3">
                  <c:v>2</c:v>
                </c:pt>
                <c:pt idx="4">
                  <c:v>139</c:v>
                </c:pt>
                <c:pt idx="5">
                  <c:v>24</c:v>
                </c:pt>
                <c:pt idx="6">
                  <c:v>117</c:v>
                </c:pt>
                <c:pt idx="7">
                  <c:v>7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C6C-4D60-9785-57152439C9B3}"/>
            </c:ext>
          </c:extLst>
        </c:ser>
        <c:ser>
          <c:idx val="22"/>
          <c:order val="22"/>
          <c:tx>
            <c:strRef>
              <c:f>Sheet4!$A$24</c:f>
              <c:strCache>
                <c:ptCount val="1"/>
                <c:pt idx="0">
                  <c:v>Korean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Sheet4!$B$24:$J$24</c:f>
              <c:numCache>
                <c:formatCode>General</c:formatCode>
                <c:ptCount val="9"/>
                <c:pt idx="0">
                  <c:v>107</c:v>
                </c:pt>
                <c:pt idx="1">
                  <c:v>21</c:v>
                </c:pt>
                <c:pt idx="2">
                  <c:v>4</c:v>
                </c:pt>
                <c:pt idx="4">
                  <c:v>117</c:v>
                </c:pt>
                <c:pt idx="5">
                  <c:v>21</c:v>
                </c:pt>
                <c:pt idx="6">
                  <c:v>135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C6C-4D60-9785-57152439C9B3}"/>
            </c:ext>
          </c:extLst>
        </c:ser>
        <c:ser>
          <c:idx val="23"/>
          <c:order val="23"/>
          <c:tx>
            <c:strRef>
              <c:f>Sheet4!$A$25</c:f>
              <c:strCache>
                <c:ptCount val="1"/>
                <c:pt idx="0">
                  <c:v>LatinAmerican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Sheet4!$B$25:$J$25</c:f>
              <c:numCache>
                <c:formatCode>General</c:formatCode>
                <c:ptCount val="9"/>
                <c:pt idx="0">
                  <c:v>55</c:v>
                </c:pt>
                <c:pt idx="1">
                  <c:v>37</c:v>
                </c:pt>
                <c:pt idx="2">
                  <c:v>13</c:v>
                </c:pt>
                <c:pt idx="3">
                  <c:v>2</c:v>
                </c:pt>
                <c:pt idx="4">
                  <c:v>160</c:v>
                </c:pt>
                <c:pt idx="5">
                  <c:v>43</c:v>
                </c:pt>
                <c:pt idx="6">
                  <c:v>37</c:v>
                </c:pt>
                <c:pt idx="7">
                  <c:v>5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C6C-4D60-9785-57152439C9B3}"/>
            </c:ext>
          </c:extLst>
        </c:ser>
        <c:ser>
          <c:idx val="24"/>
          <c:order val="24"/>
          <c:tx>
            <c:strRef>
              <c:f>Sheet4!$A$26</c:f>
              <c:strCache>
                <c:ptCount val="1"/>
                <c:pt idx="0">
                  <c:v>Dessert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Sheet4!$B$26:$J$26</c:f>
              <c:numCache>
                <c:formatCode>General</c:formatCode>
                <c:ptCount val="9"/>
                <c:pt idx="0">
                  <c:v>89</c:v>
                </c:pt>
                <c:pt idx="1">
                  <c:v>32</c:v>
                </c:pt>
                <c:pt idx="2">
                  <c:v>7</c:v>
                </c:pt>
                <c:pt idx="3">
                  <c:v>4</c:v>
                </c:pt>
                <c:pt idx="4">
                  <c:v>92</c:v>
                </c:pt>
                <c:pt idx="5">
                  <c:v>27</c:v>
                </c:pt>
                <c:pt idx="6">
                  <c:v>60</c:v>
                </c:pt>
                <c:pt idx="7">
                  <c:v>18</c:v>
                </c:pt>
                <c:pt idx="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C6C-4D60-9785-57152439C9B3}"/>
            </c:ext>
          </c:extLst>
        </c:ser>
        <c:ser>
          <c:idx val="25"/>
          <c:order val="25"/>
          <c:tx>
            <c:strRef>
              <c:f>Sheet4!$A$27</c:f>
              <c:strCache>
                <c:ptCount val="1"/>
                <c:pt idx="0">
                  <c:v>Islander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Sheet4!$B$27:$J$27</c:f>
              <c:numCache>
                <c:formatCode>General</c:formatCode>
                <c:ptCount val="9"/>
                <c:pt idx="0">
                  <c:v>98</c:v>
                </c:pt>
                <c:pt idx="1">
                  <c:v>25</c:v>
                </c:pt>
                <c:pt idx="2">
                  <c:v>3</c:v>
                </c:pt>
                <c:pt idx="3">
                  <c:v>1</c:v>
                </c:pt>
                <c:pt idx="4">
                  <c:v>56</c:v>
                </c:pt>
                <c:pt idx="5">
                  <c:v>35</c:v>
                </c:pt>
                <c:pt idx="6">
                  <c:v>89</c:v>
                </c:pt>
                <c:pt idx="7">
                  <c:v>12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C6C-4D60-9785-57152439C9B3}"/>
            </c:ext>
          </c:extLst>
        </c:ser>
        <c:ser>
          <c:idx val="26"/>
          <c:order val="26"/>
          <c:tx>
            <c:strRef>
              <c:f>Sheet4!$A$28</c:f>
              <c:strCache>
                <c:ptCount val="1"/>
                <c:pt idx="0">
                  <c:v>Spanish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Sheet4!$B$28:$J$28</c:f>
              <c:numCache>
                <c:formatCode>General</c:formatCode>
                <c:ptCount val="9"/>
                <c:pt idx="0">
                  <c:v>48</c:v>
                </c:pt>
                <c:pt idx="1">
                  <c:v>16</c:v>
                </c:pt>
                <c:pt idx="2">
                  <c:v>2</c:v>
                </c:pt>
                <c:pt idx="3">
                  <c:v>7</c:v>
                </c:pt>
                <c:pt idx="4">
                  <c:v>154</c:v>
                </c:pt>
                <c:pt idx="5">
                  <c:v>20</c:v>
                </c:pt>
                <c:pt idx="6">
                  <c:v>40</c:v>
                </c:pt>
                <c:pt idx="7">
                  <c:v>1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C6C-4D60-9785-57152439C9B3}"/>
            </c:ext>
          </c:extLst>
        </c:ser>
        <c:ser>
          <c:idx val="27"/>
          <c:order val="27"/>
          <c:tx>
            <c:strRef>
              <c:f>Sheet4!$A$29</c:f>
              <c:strCache>
                <c:ptCount val="1"/>
                <c:pt idx="0">
                  <c:v>French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Sheet4!$B$29:$J$29</c:f>
              <c:numCache>
                <c:formatCode>General</c:formatCode>
                <c:ptCount val="9"/>
                <c:pt idx="0">
                  <c:v>29</c:v>
                </c:pt>
                <c:pt idx="1">
                  <c:v>5</c:v>
                </c:pt>
                <c:pt idx="2">
                  <c:v>9</c:v>
                </c:pt>
                <c:pt idx="3">
                  <c:v>8</c:v>
                </c:pt>
                <c:pt idx="4">
                  <c:v>112</c:v>
                </c:pt>
                <c:pt idx="5">
                  <c:v>9</c:v>
                </c:pt>
                <c:pt idx="6">
                  <c:v>31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C6C-4D60-9785-57152439C9B3}"/>
            </c:ext>
          </c:extLst>
        </c:ser>
        <c:ser>
          <c:idx val="28"/>
          <c:order val="28"/>
          <c:tx>
            <c:strRef>
              <c:f>Sheet4!$A$30</c:f>
              <c:strCache>
                <c:ptCount val="1"/>
                <c:pt idx="0">
                  <c:v>Steakhouses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Sheet4!$B$30:$J$30</c:f>
              <c:numCache>
                <c:formatCode>General</c:formatCode>
                <c:ptCount val="9"/>
                <c:pt idx="0">
                  <c:v>32</c:v>
                </c:pt>
                <c:pt idx="1">
                  <c:v>18</c:v>
                </c:pt>
                <c:pt idx="2">
                  <c:v>6</c:v>
                </c:pt>
                <c:pt idx="3">
                  <c:v>7</c:v>
                </c:pt>
                <c:pt idx="4">
                  <c:v>51</c:v>
                </c:pt>
                <c:pt idx="5">
                  <c:v>24</c:v>
                </c:pt>
                <c:pt idx="6">
                  <c:v>50</c:v>
                </c:pt>
                <c:pt idx="7">
                  <c:v>9</c:v>
                </c:pt>
                <c:pt idx="8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C6C-4D60-9785-57152439C9B3}"/>
            </c:ext>
          </c:extLst>
        </c:ser>
        <c:ser>
          <c:idx val="29"/>
          <c:order val="29"/>
          <c:tx>
            <c:strRef>
              <c:f>Sheet4!$A$31</c:f>
              <c:strCache>
                <c:ptCount val="1"/>
                <c:pt idx="0">
                  <c:v>Caribbean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Sheet4!$B$31:$J$31</c:f>
              <c:numCache>
                <c:formatCode>General</c:formatCode>
                <c:ptCount val="9"/>
                <c:pt idx="0">
                  <c:v>35</c:v>
                </c:pt>
                <c:pt idx="1">
                  <c:v>19</c:v>
                </c:pt>
                <c:pt idx="2">
                  <c:v>6</c:v>
                </c:pt>
                <c:pt idx="3">
                  <c:v>1</c:v>
                </c:pt>
                <c:pt idx="4">
                  <c:v>72</c:v>
                </c:pt>
                <c:pt idx="5">
                  <c:v>12</c:v>
                </c:pt>
                <c:pt idx="6">
                  <c:v>24</c:v>
                </c:pt>
                <c:pt idx="7">
                  <c:v>9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C6C-4D60-9785-57152439C9B3}"/>
            </c:ext>
          </c:extLst>
        </c:ser>
        <c:ser>
          <c:idx val="30"/>
          <c:order val="30"/>
          <c:tx>
            <c:strRef>
              <c:f>Sheet4!$A$32</c:f>
              <c:strCache>
                <c:ptCount val="1"/>
                <c:pt idx="0">
                  <c:v>Persian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Sheet4!$B$32:$J$32</c:f>
              <c:numCache>
                <c:formatCode>General</c:formatCode>
                <c:ptCount val="9"/>
                <c:pt idx="0">
                  <c:v>41</c:v>
                </c:pt>
                <c:pt idx="1">
                  <c:v>17</c:v>
                </c:pt>
                <c:pt idx="2">
                  <c:v>2</c:v>
                </c:pt>
                <c:pt idx="3">
                  <c:v>0</c:v>
                </c:pt>
                <c:pt idx="4">
                  <c:v>19</c:v>
                </c:pt>
                <c:pt idx="5">
                  <c:v>5</c:v>
                </c:pt>
                <c:pt idx="6">
                  <c:v>32</c:v>
                </c:pt>
                <c:pt idx="7">
                  <c:v>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C6C-4D60-9785-57152439C9B3}"/>
            </c:ext>
          </c:extLst>
        </c:ser>
        <c:ser>
          <c:idx val="31"/>
          <c:order val="31"/>
          <c:tx>
            <c:strRef>
              <c:f>Sheet4!$A$33</c:f>
              <c:strCache>
                <c:ptCount val="1"/>
                <c:pt idx="0">
                  <c:v>Western Europe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Sheet4!$B$33:$J$33</c:f>
              <c:numCache>
                <c:formatCode>General</c:formatCode>
                <c:ptCount val="9"/>
                <c:pt idx="0">
                  <c:v>19</c:v>
                </c:pt>
                <c:pt idx="1">
                  <c:v>6</c:v>
                </c:pt>
                <c:pt idx="2">
                  <c:v>3</c:v>
                </c:pt>
                <c:pt idx="3">
                  <c:v>1</c:v>
                </c:pt>
                <c:pt idx="4">
                  <c:v>62</c:v>
                </c:pt>
                <c:pt idx="5">
                  <c:v>3</c:v>
                </c:pt>
                <c:pt idx="6">
                  <c:v>17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C6C-4D60-9785-57152439C9B3}"/>
            </c:ext>
          </c:extLst>
        </c:ser>
        <c:ser>
          <c:idx val="32"/>
          <c:order val="32"/>
          <c:tx>
            <c:strRef>
              <c:f>Sheet4!$A$34</c:f>
              <c:strCache>
                <c:ptCount val="1"/>
                <c:pt idx="0">
                  <c:v>Eastern Europe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Sheet4!$B$34:$J$34</c:f>
              <c:numCache>
                <c:formatCode>General</c:formatCode>
                <c:ptCount val="9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17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C6C-4D60-9785-57152439C9B3}"/>
            </c:ext>
          </c:extLst>
        </c:ser>
        <c:ser>
          <c:idx val="33"/>
          <c:order val="33"/>
          <c:tx>
            <c:strRef>
              <c:f>Sheet4!$A$35</c:f>
              <c:strCache>
                <c:ptCount val="1"/>
                <c:pt idx="0">
                  <c:v>African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Sheet4!$B$35:$J$35</c:f>
              <c:numCache>
                <c:formatCode>General</c:formatCode>
                <c:ptCount val="9"/>
                <c:pt idx="0">
                  <c:v>18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C6C-4D60-9785-57152439C9B3}"/>
            </c:ext>
          </c:extLst>
        </c:ser>
        <c:ser>
          <c:idx val="34"/>
          <c:order val="34"/>
          <c:tx>
            <c:strRef>
              <c:f>Sheet4!$A$36</c:f>
              <c:strCache>
                <c:ptCount val="1"/>
                <c:pt idx="0">
                  <c:v>Scandinavian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Sheet4!$B$1:$J$1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Francisco</c:v>
                </c:pt>
                <c:pt idx="5">
                  <c:v>San Mateo</c:v>
                </c:pt>
                <c:pt idx="6">
                  <c:v>Santa Clara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Sheet4!$B$36:$J$36</c:f>
              <c:numCache>
                <c:formatCode>General</c:formatCode>
                <c:ptCount val="9"/>
                <c:pt idx="0">
                  <c:v>2</c:v>
                </c:pt>
                <c:pt idx="2">
                  <c:v>1</c:v>
                </c:pt>
                <c:pt idx="4">
                  <c:v>5</c:v>
                </c:pt>
                <c:pt idx="6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C6C-4D60-9785-57152439C9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95416976"/>
        <c:axId val="595417296"/>
      </c:barChart>
      <c:catAx>
        <c:axId val="59541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417296"/>
        <c:crosses val="autoZero"/>
        <c:auto val="1"/>
        <c:lblAlgn val="ctr"/>
        <c:lblOffset val="100"/>
        <c:noMultiLvlLbl val="0"/>
      </c:catAx>
      <c:valAx>
        <c:axId val="595417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Restaurants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41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267716535433073E-2"/>
          <c:y val="0.79837270341207345"/>
          <c:w val="0.84546456692913385"/>
          <c:h val="0.184678144045553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[Final_Clean_Restaurants.csv]TTL BIZ COUNTY!PivotTable9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 of</a:t>
            </a:r>
            <a:r>
              <a:rPr lang="en-US" baseline="0"/>
              <a:t> Restaurants by county</a:t>
            </a:r>
            <a:endParaRPr lang="en-US"/>
          </a:p>
        </c:rich>
      </c:tx>
      <c:layout>
        <c:manualLayout>
          <c:xMode val="edge"/>
          <c:yMode val="edge"/>
          <c:x val="0.24370114942528737"/>
          <c:y val="2.24884340819265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solidFill>
              <a:schemeClr val="accent4"/>
            </a:solidFill>
          </a:ln>
          <a:effectLst/>
        </c:spPr>
      </c:pivotFmt>
      <c:pivotFmt>
        <c:idx val="4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</c:pivotFmt>
      <c:pivotFmt>
        <c:idx val="5"/>
        <c:spPr>
          <a:solidFill>
            <a:srgbClr val="7A0029"/>
          </a:solidFill>
          <a:ln>
            <a:noFill/>
          </a:ln>
          <a:effectLst/>
        </c:spPr>
      </c:pivotFmt>
      <c:pivotFmt>
        <c:idx val="6"/>
        <c:spPr>
          <a:solidFill>
            <a:schemeClr val="bg1">
              <a:lumMod val="5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</c:pivotFmt>
      <c:pivotFmt>
        <c:idx val="8"/>
        <c:spPr>
          <a:solidFill>
            <a:srgbClr val="FF6600"/>
          </a:solidFill>
          <a:ln>
            <a:noFill/>
          </a:ln>
          <a:effectLst/>
        </c:spPr>
      </c:pivotFmt>
      <c:pivotFmt>
        <c:idx val="9"/>
        <c:spPr>
          <a:solidFill>
            <a:srgbClr val="FFDDFF"/>
          </a:solidFill>
          <a:ln>
            <a:noFill/>
          </a:ln>
          <a:effectLst/>
        </c:spPr>
      </c:pivotFmt>
      <c:pivotFmt>
        <c:idx val="10"/>
        <c:spPr>
          <a:solidFill>
            <a:srgbClr val="B40000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solidFill>
              <a:schemeClr val="accent4"/>
            </a:solidFill>
          </a:ln>
          <a:effectLst/>
        </c:spPr>
      </c:pivotFmt>
      <c:pivotFmt>
        <c:idx val="13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</c:pivotFmt>
      <c:pivotFmt>
        <c:idx val="14"/>
        <c:spPr>
          <a:solidFill>
            <a:srgbClr val="7A0029"/>
          </a:solidFill>
          <a:ln>
            <a:noFill/>
          </a:ln>
          <a:effectLst/>
        </c:spPr>
      </c:pivotFmt>
      <c:pivotFmt>
        <c:idx val="15"/>
        <c:spPr>
          <a:solidFill>
            <a:schemeClr val="bg1">
              <a:lumMod val="5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</c:pivotFmt>
      <c:pivotFmt>
        <c:idx val="17"/>
        <c:spPr>
          <a:solidFill>
            <a:srgbClr val="FF6600"/>
          </a:solidFill>
          <a:ln>
            <a:noFill/>
          </a:ln>
          <a:effectLst/>
        </c:spPr>
      </c:pivotFmt>
      <c:pivotFmt>
        <c:idx val="18"/>
        <c:spPr>
          <a:solidFill>
            <a:srgbClr val="FFDDFF"/>
          </a:solidFill>
          <a:ln>
            <a:noFill/>
          </a:ln>
          <a:effectLst/>
        </c:spPr>
      </c:pivotFmt>
      <c:pivotFmt>
        <c:idx val="19"/>
        <c:spPr>
          <a:solidFill>
            <a:srgbClr val="B40000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solidFill>
              <a:schemeClr val="accent4"/>
            </a:solidFill>
          </a:ln>
          <a:effectLst/>
        </c:spPr>
      </c:pivotFmt>
      <c:pivotFmt>
        <c:idx val="22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</c:pivotFmt>
      <c:pivotFmt>
        <c:idx val="23"/>
        <c:spPr>
          <a:solidFill>
            <a:srgbClr val="7A0029"/>
          </a:solidFill>
          <a:ln>
            <a:noFill/>
          </a:ln>
          <a:effectLst/>
        </c:spPr>
      </c:pivotFmt>
      <c:pivotFmt>
        <c:idx val="24"/>
        <c:spPr>
          <a:solidFill>
            <a:schemeClr val="bg1">
              <a:lumMod val="50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</c:pivotFmt>
      <c:pivotFmt>
        <c:idx val="26"/>
        <c:spPr>
          <a:solidFill>
            <a:srgbClr val="FF6600"/>
          </a:solidFill>
          <a:ln>
            <a:noFill/>
          </a:ln>
          <a:effectLst/>
        </c:spPr>
      </c:pivotFmt>
      <c:pivotFmt>
        <c:idx val="27"/>
        <c:spPr>
          <a:solidFill>
            <a:srgbClr val="FFDDFF"/>
          </a:solidFill>
          <a:ln>
            <a:noFill/>
          </a:ln>
          <a:effectLst/>
        </c:spPr>
      </c:pivotFmt>
      <c:pivotFmt>
        <c:idx val="28"/>
        <c:spPr>
          <a:solidFill>
            <a:srgbClr val="B4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'TTL BIZ COUNTY'!$B$3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F7-4BB7-9CAA-35A2836BB8B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F7-4BB7-9CAA-35A2836BB8B4}"/>
              </c:ext>
            </c:extLst>
          </c:dPt>
          <c:dPt>
            <c:idx val="3"/>
            <c:invertIfNegative val="0"/>
            <c:bubble3D val="0"/>
            <c:spPr>
              <a:solidFill>
                <a:srgbClr val="7A002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F7-4BB7-9CAA-35A2836BB8B4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F7-4BB7-9CAA-35A2836BB8B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F7-4BB7-9CAA-35A2836BB8B4}"/>
              </c:ext>
            </c:extLst>
          </c:dPt>
          <c:dPt>
            <c:idx val="6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F7-4BB7-9CAA-35A2836BB8B4}"/>
              </c:ext>
            </c:extLst>
          </c:dPt>
          <c:dPt>
            <c:idx val="7"/>
            <c:invertIfNegative val="0"/>
            <c:bubble3D val="0"/>
            <c:spPr>
              <a:solidFill>
                <a:srgbClr val="FFDD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F7-4BB7-9CAA-35A2836BB8B4}"/>
              </c:ext>
            </c:extLst>
          </c:dPt>
          <c:dPt>
            <c:idx val="8"/>
            <c:invertIfNegative val="0"/>
            <c:bubble3D val="0"/>
            <c:spPr>
              <a:solidFill>
                <a:srgbClr val="B4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F7-4BB7-9CAA-35A2836BB8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'TTL BIZ COUNTY'!$A$4:$A$13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'TTL BIZ COUNTY'!$B$4:$B$13</c:f>
              <c:numCache>
                <c:formatCode>General</c:formatCode>
                <c:ptCount val="9"/>
                <c:pt idx="0">
                  <c:v>4635</c:v>
                </c:pt>
                <c:pt idx="1">
                  <c:v>1893</c:v>
                </c:pt>
                <c:pt idx="2">
                  <c:v>552</c:v>
                </c:pt>
                <c:pt idx="3">
                  <c:v>292</c:v>
                </c:pt>
                <c:pt idx="4">
                  <c:v>1579</c:v>
                </c:pt>
                <c:pt idx="5">
                  <c:v>4432</c:v>
                </c:pt>
                <c:pt idx="6">
                  <c:v>4871</c:v>
                </c:pt>
                <c:pt idx="7">
                  <c:v>742</c:v>
                </c:pt>
                <c:pt idx="8">
                  <c:v>1002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3F7-4BB7-9CAA-35A2836BB8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8335184"/>
        <c:axId val="598337744"/>
      </c:barChart>
      <c:catAx>
        <c:axId val="598335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337744"/>
        <c:crosses val="autoZero"/>
        <c:auto val="1"/>
        <c:lblAlgn val="ctr"/>
        <c:lblOffset val="100"/>
        <c:noMultiLvlLbl val="0"/>
      </c:catAx>
      <c:valAx>
        <c:axId val="598337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33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[Final_Clean_Restaurants.csv]By ratings!PivotTable10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 restaurants by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'By ratings'!$B$3:$B$4</c:f>
              <c:strCache>
                <c:ptCount val="1"/>
                <c:pt idx="0">
                  <c:v>3.5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'By ratings'!$A$5:$A$14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ratings'!$B$5:$B$14</c:f>
              <c:numCache>
                <c:formatCode>General</c:formatCode>
                <c:ptCount val="9"/>
                <c:pt idx="0">
                  <c:v>1220</c:v>
                </c:pt>
                <c:pt idx="1">
                  <c:v>430</c:v>
                </c:pt>
                <c:pt idx="2">
                  <c:v>155</c:v>
                </c:pt>
                <c:pt idx="3">
                  <c:v>60</c:v>
                </c:pt>
                <c:pt idx="4">
                  <c:v>458</c:v>
                </c:pt>
                <c:pt idx="5">
                  <c:v>1225</c:v>
                </c:pt>
                <c:pt idx="6">
                  <c:v>985</c:v>
                </c:pt>
                <c:pt idx="7">
                  <c:v>152</c:v>
                </c:pt>
                <c:pt idx="8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CD-4049-8ECD-F4B2C0752560}"/>
            </c:ext>
          </c:extLst>
        </c:ser>
        <c:ser>
          <c:idx val="1"/>
          <c:order val="1"/>
          <c:tx>
            <c:strRef>
              <c:f>'By ratings'!$C$3:$C$4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'By ratings'!$A$5:$A$14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ratings'!$C$5:$C$14</c:f>
              <c:numCache>
                <c:formatCode>General</c:formatCode>
                <c:ptCount val="9"/>
                <c:pt idx="0">
                  <c:v>1420</c:v>
                </c:pt>
                <c:pt idx="1">
                  <c:v>551</c:v>
                </c:pt>
                <c:pt idx="2">
                  <c:v>177</c:v>
                </c:pt>
                <c:pt idx="3">
                  <c:v>104</c:v>
                </c:pt>
                <c:pt idx="4">
                  <c:v>485</c:v>
                </c:pt>
                <c:pt idx="5">
                  <c:v>1214</c:v>
                </c:pt>
                <c:pt idx="6">
                  <c:v>2386</c:v>
                </c:pt>
                <c:pt idx="7">
                  <c:v>164</c:v>
                </c:pt>
                <c:pt idx="8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CD-4049-8ECD-F4B2C0752560}"/>
            </c:ext>
          </c:extLst>
        </c:ser>
        <c:ser>
          <c:idx val="2"/>
          <c:order val="2"/>
          <c:tx>
            <c:strRef>
              <c:f>'By ratings'!$D$3:$D$4</c:f>
              <c:strCache>
                <c:ptCount val="1"/>
                <c:pt idx="0">
                  <c:v>4.5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'By ratings'!$A$5:$A$14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ratings'!$D$5:$D$14</c:f>
              <c:numCache>
                <c:formatCode>General</c:formatCode>
                <c:ptCount val="9"/>
                <c:pt idx="0">
                  <c:v>531</c:v>
                </c:pt>
                <c:pt idx="1">
                  <c:v>186</c:v>
                </c:pt>
                <c:pt idx="2">
                  <c:v>75</c:v>
                </c:pt>
                <c:pt idx="3">
                  <c:v>31</c:v>
                </c:pt>
                <c:pt idx="4">
                  <c:v>134</c:v>
                </c:pt>
                <c:pt idx="5">
                  <c:v>366</c:v>
                </c:pt>
                <c:pt idx="6">
                  <c:v>899</c:v>
                </c:pt>
                <c:pt idx="7">
                  <c:v>76</c:v>
                </c:pt>
                <c:pt idx="8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CD-4049-8ECD-F4B2C0752560}"/>
            </c:ext>
          </c:extLst>
        </c:ser>
        <c:ser>
          <c:idx val="3"/>
          <c:order val="3"/>
          <c:tx>
            <c:strRef>
              <c:f>'By ratings'!$E$3:$E$4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'By ratings'!$A$5:$A$14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ratings'!$E$5:$E$14</c:f>
              <c:numCache>
                <c:formatCode>General</c:formatCode>
                <c:ptCount val="9"/>
                <c:pt idx="0">
                  <c:v>119</c:v>
                </c:pt>
                <c:pt idx="1">
                  <c:v>56</c:v>
                </c:pt>
                <c:pt idx="2">
                  <c:v>18</c:v>
                </c:pt>
                <c:pt idx="3">
                  <c:v>12</c:v>
                </c:pt>
                <c:pt idx="4">
                  <c:v>37</c:v>
                </c:pt>
                <c:pt idx="5">
                  <c:v>101</c:v>
                </c:pt>
                <c:pt idx="6">
                  <c:v>119</c:v>
                </c:pt>
                <c:pt idx="7">
                  <c:v>15</c:v>
                </c:pt>
                <c:pt idx="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CD-4049-8ECD-F4B2C075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106424"/>
        <c:axId val="809104504"/>
      </c:barChart>
      <c:catAx>
        <c:axId val="809106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104504"/>
        <c:crosses val="autoZero"/>
        <c:auto val="1"/>
        <c:lblAlgn val="ctr"/>
        <c:lblOffset val="100"/>
        <c:noMultiLvlLbl val="0"/>
      </c:catAx>
      <c:valAx>
        <c:axId val="809104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restaurants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106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[Final_Clean_Restaurants.csv]By price!PivotTable11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restaurants by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bg1">
              <a:lumMod val="8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'By price'!$B$3:$B$4</c:f>
              <c:strCache>
                <c:ptCount val="1"/>
                <c:pt idx="0">
                  <c:v>$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'By price'!$A$5:$A$14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price'!$B$5:$B$14</c:f>
              <c:numCache>
                <c:formatCode>General</c:formatCode>
                <c:ptCount val="9"/>
                <c:pt idx="0">
                  <c:v>1999</c:v>
                </c:pt>
                <c:pt idx="1">
                  <c:v>867</c:v>
                </c:pt>
                <c:pt idx="2">
                  <c:v>156</c:v>
                </c:pt>
                <c:pt idx="3">
                  <c:v>83</c:v>
                </c:pt>
                <c:pt idx="4">
                  <c:v>602</c:v>
                </c:pt>
                <c:pt idx="5">
                  <c:v>1815</c:v>
                </c:pt>
                <c:pt idx="6">
                  <c:v>1354</c:v>
                </c:pt>
                <c:pt idx="7">
                  <c:v>392</c:v>
                </c:pt>
                <c:pt idx="8">
                  <c:v>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9-4D3F-ADD9-6A85517249C9}"/>
            </c:ext>
          </c:extLst>
        </c:ser>
        <c:ser>
          <c:idx val="1"/>
          <c:order val="1"/>
          <c:tx>
            <c:strRef>
              <c:f>'By price'!$C$3:$C$4</c:f>
              <c:strCache>
                <c:ptCount val="1"/>
                <c:pt idx="0">
                  <c:v>$$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'By price'!$A$5:$A$14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price'!$C$5:$C$14</c:f>
              <c:numCache>
                <c:formatCode>General</c:formatCode>
                <c:ptCount val="9"/>
                <c:pt idx="0">
                  <c:v>2051</c:v>
                </c:pt>
                <c:pt idx="1">
                  <c:v>819</c:v>
                </c:pt>
                <c:pt idx="2">
                  <c:v>310</c:v>
                </c:pt>
                <c:pt idx="3">
                  <c:v>147</c:v>
                </c:pt>
                <c:pt idx="4">
                  <c:v>785</c:v>
                </c:pt>
                <c:pt idx="5">
                  <c:v>2100</c:v>
                </c:pt>
                <c:pt idx="6">
                  <c:v>2697</c:v>
                </c:pt>
                <c:pt idx="7">
                  <c:v>289</c:v>
                </c:pt>
                <c:pt idx="8">
                  <c:v>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99-4D3F-ADD9-6A85517249C9}"/>
            </c:ext>
          </c:extLst>
        </c:ser>
        <c:ser>
          <c:idx val="2"/>
          <c:order val="2"/>
          <c:tx>
            <c:strRef>
              <c:f>'By price'!$D$3:$D$4</c:f>
              <c:strCache>
                <c:ptCount val="1"/>
                <c:pt idx="0">
                  <c:v>$$$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'By price'!$A$5:$A$14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price'!$D$5:$D$14</c:f>
              <c:numCache>
                <c:formatCode>General</c:formatCode>
                <c:ptCount val="9"/>
                <c:pt idx="0">
                  <c:v>55</c:v>
                </c:pt>
                <c:pt idx="1">
                  <c:v>23</c:v>
                </c:pt>
                <c:pt idx="2">
                  <c:v>26</c:v>
                </c:pt>
                <c:pt idx="3">
                  <c:v>22</c:v>
                </c:pt>
                <c:pt idx="4">
                  <c:v>48</c:v>
                </c:pt>
                <c:pt idx="5">
                  <c:v>87</c:v>
                </c:pt>
                <c:pt idx="6">
                  <c:v>329</c:v>
                </c:pt>
                <c:pt idx="7">
                  <c:v>3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99-4D3F-ADD9-6A85517249C9}"/>
            </c:ext>
          </c:extLst>
        </c:ser>
        <c:ser>
          <c:idx val="3"/>
          <c:order val="3"/>
          <c:tx>
            <c:strRef>
              <c:f>'By price'!$E$3:$E$4</c:f>
              <c:strCache>
                <c:ptCount val="1"/>
                <c:pt idx="0">
                  <c:v>$$$$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'By price'!$A$5:$A$14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price'!$E$5:$E$14</c:f>
              <c:numCache>
                <c:formatCode>General</c:formatCode>
                <c:ptCount val="9"/>
                <c:pt idx="0">
                  <c:v>9</c:v>
                </c:pt>
                <c:pt idx="1">
                  <c:v>2</c:v>
                </c:pt>
                <c:pt idx="2">
                  <c:v>1</c:v>
                </c:pt>
                <c:pt idx="3">
                  <c:v>10</c:v>
                </c:pt>
                <c:pt idx="4">
                  <c:v>5</c:v>
                </c:pt>
                <c:pt idx="5">
                  <c:v>23</c:v>
                </c:pt>
                <c:pt idx="6">
                  <c:v>122</c:v>
                </c:pt>
                <c:pt idx="7">
                  <c:v>1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99-4D3F-ADD9-6A85517249C9}"/>
            </c:ext>
          </c:extLst>
        </c:ser>
        <c:ser>
          <c:idx val="4"/>
          <c:order val="4"/>
          <c:tx>
            <c:strRef>
              <c:f>'By price'!$F$3:$F$4</c:f>
              <c:strCache>
                <c:ptCount val="1"/>
                <c:pt idx="0">
                  <c:v>NAN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'By price'!$A$5:$A$14</c:f>
              <c:strCache>
                <c:ptCount val="9"/>
                <c:pt idx="0">
                  <c:v>Alameda</c:v>
                </c:pt>
                <c:pt idx="1">
                  <c:v>Contra Costa</c:v>
                </c:pt>
                <c:pt idx="2">
                  <c:v>Marin</c:v>
                </c:pt>
                <c:pt idx="3">
                  <c:v>Napa</c:v>
                </c:pt>
                <c:pt idx="4">
                  <c:v>San Mateo</c:v>
                </c:pt>
                <c:pt idx="5">
                  <c:v>Santa Clara</c:v>
                </c:pt>
                <c:pt idx="6">
                  <c:v>SF</c:v>
                </c:pt>
                <c:pt idx="7">
                  <c:v>Solano</c:v>
                </c:pt>
                <c:pt idx="8">
                  <c:v>Sonoma</c:v>
                </c:pt>
              </c:strCache>
            </c:strRef>
          </c:cat>
          <c:val>
            <c:numRef>
              <c:f>'By price'!$F$5:$F$14</c:f>
              <c:numCache>
                <c:formatCode>General</c:formatCode>
                <c:ptCount val="9"/>
                <c:pt idx="0">
                  <c:v>521</c:v>
                </c:pt>
                <c:pt idx="1">
                  <c:v>182</c:v>
                </c:pt>
                <c:pt idx="2">
                  <c:v>59</c:v>
                </c:pt>
                <c:pt idx="3">
                  <c:v>30</c:v>
                </c:pt>
                <c:pt idx="4">
                  <c:v>139</c:v>
                </c:pt>
                <c:pt idx="5">
                  <c:v>407</c:v>
                </c:pt>
                <c:pt idx="6">
                  <c:v>369</c:v>
                </c:pt>
                <c:pt idx="7">
                  <c:v>57</c:v>
                </c:pt>
                <c:pt idx="8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99-4D3F-ADD9-6A8551724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09132984"/>
        <c:axId val="809134264"/>
      </c:barChart>
      <c:catAx>
        <c:axId val="809132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134264"/>
        <c:crosses val="autoZero"/>
        <c:auto val="1"/>
        <c:lblAlgn val="ctr"/>
        <c:lblOffset val="100"/>
        <c:noMultiLvlLbl val="0"/>
      </c:catAx>
      <c:valAx>
        <c:axId val="809134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Numbr of restaurants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13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AE45-D3D7-4AC8-B609-9795A151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94374-5BE9-458B-A556-6813D0C5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0DF2E-6A5C-46BD-965F-D1CA920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39EE-B4A9-4454-846C-DAD3165F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6EC8-0461-4403-905A-FA186A6E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F1DF-5219-4CFC-82AD-D83D1C3C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AFC62-312E-4622-AA7A-5C4AA2BE5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EA7B-86A6-4D4F-9CF5-9A228D93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BFED-6B54-4C35-AB17-07AD06C5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7908-8FF8-408E-8F66-FE6D970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81A8-C8C4-4BA4-BA76-089585827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DF4F4-1A1D-4FD4-9465-0A69A0D2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690E6-2B71-4FE1-A3D9-CC93E910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6A8E-D889-4FFF-83C1-3F9F4C42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30C1-9CCF-49E9-9757-9335541A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83FD-8168-4F09-9257-82548D2D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A8A-D511-490B-99A1-81FF4FFF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1AE7-6510-440B-970F-9C454DE3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01F1-17A3-4BF4-B751-68284EB8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20B6-BCF5-499E-A3BB-B737BDF8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B673-8C36-4214-BB6D-7EF3EE25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D8AD9-7CA8-4D26-8428-2D431ADB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A955-FA6A-4284-AEC1-46FA7E7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8A22D-B71F-4F15-A104-DAFAF848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48CA-7B43-44A5-99B1-CFC02701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EAC4-650D-49DF-BDF6-0F458550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BF5-4BA0-4A7D-A7ED-A4B7899D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750EF-535E-4985-BECD-10FF0527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DB7C-8802-4F31-821F-3FC88B7B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25FA-8766-4ED7-80E3-02011540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ECAE-2F81-4CA2-92E5-3874990F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2FF9-D738-4BC0-867F-C5E3ACB9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D5C9-B1B2-46C0-A092-1F923152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C0D1-A595-4315-A60C-5942ED278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73155-FE92-4D83-B84D-5B47DC465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20040-446A-4424-8763-4574A9374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D50B2-488A-4612-B365-8BB59889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10D42-6BB6-48D3-A2A1-9B1EFC3C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897D0-9E13-43C6-ACCE-3923CE45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1A2-FFC7-47F0-AD7B-0F22DD98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F9915-E4EF-4570-AECF-9460E3D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6423-3944-4004-B89B-E391FDF5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395F-AE06-4511-872E-B4C4D906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AB201-FF6D-4512-AC6C-A76AF068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35950-A2F9-4113-BBC1-A9D9C020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3E58-E291-4603-86BA-E68C2027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E342-2222-4E08-89A8-E6FB40A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A1E6-D0A0-456F-9B95-E69DC55D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2AAC-30E7-4D40-9753-4ACFD850C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CE86-3057-4F1B-8FF5-A792A420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DD4F8-9573-41DD-ADD5-0C56888F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5223-A564-46D1-830E-916E387A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EB6B-F8CD-4B2D-91F1-C6DEBE9C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FBDFD-EFB3-4820-9FD9-44808E332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9E439-0AC5-451A-97EB-337CE3F33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D12D-4A09-455F-B153-15B41839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77EB-1E83-4201-AA6B-8C20ADDD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41948-FFCA-43D5-81C7-E013CE8D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CA7EF-0DE7-4101-884D-E81DEB61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430A1-6F3B-4E7B-AB93-1BC2DFCB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3559-77E6-44A6-BD89-5E46A461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9499-CA37-4585-BC9C-0A337C10927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3331D-F7A4-4965-BDB2-CD3F1BAE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DD2E-26DA-4F66-9B86-39C6C1F8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27137-2CB3-49E8-8C9F-84C8053D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F77B85-DD27-492B-B2EF-B8EBC6391120}"/>
              </a:ext>
            </a:extLst>
          </p:cNvPr>
          <p:cNvGraphicFramePr>
            <a:graphicFrameLocks/>
          </p:cNvGraphicFramePr>
          <p:nvPr/>
        </p:nvGraphicFramePr>
        <p:xfrm>
          <a:off x="1128712" y="898525"/>
          <a:ext cx="9934576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45F177-8791-41DB-AC3D-7D1DAFCB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27" y="312217"/>
            <a:ext cx="2400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85F9AA-6DBF-4D59-9C44-CFA2311AA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695620"/>
              </p:ext>
            </p:extLst>
          </p:nvPr>
        </p:nvGraphicFramePr>
        <p:xfrm>
          <a:off x="1953684" y="958849"/>
          <a:ext cx="7918450" cy="4256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346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1E4122-90A9-4C21-8B54-AA042B26C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579929"/>
              </p:ext>
            </p:extLst>
          </p:nvPr>
        </p:nvGraphicFramePr>
        <p:xfrm>
          <a:off x="1896533" y="1371599"/>
          <a:ext cx="8398933" cy="4639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8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6127CD-AEC6-4273-BCEF-736175A93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071100"/>
              </p:ext>
            </p:extLst>
          </p:nvPr>
        </p:nvGraphicFramePr>
        <p:xfrm>
          <a:off x="1854200" y="1028700"/>
          <a:ext cx="8034867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797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St</dc:creator>
  <cp:lastModifiedBy>Natalie St</cp:lastModifiedBy>
  <cp:revision>3</cp:revision>
  <dcterms:created xsi:type="dcterms:W3CDTF">2019-07-12T17:51:32Z</dcterms:created>
  <dcterms:modified xsi:type="dcterms:W3CDTF">2019-07-12T21:18:36Z</dcterms:modified>
</cp:coreProperties>
</file>