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pt-BR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subtitle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04/12/16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68DFDB0-A96A-459A-8365-BF8778453209}" type="slidenum">
              <a:rPr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Calibri"/>
              </a:rPr>
              <a:t>Clique para editar o formato do texto da estrutura de tópicos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400" spc="-1">
                <a:latin typeface="Calibri"/>
              </a:rPr>
              <a:t>2.º nível da estrutura de tópicos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alibri"/>
              </a:rPr>
              <a:t>3.º nível da estrutura de tópicos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Calibri"/>
              </a:rPr>
              <a:t>4.º nível da estrutura de tópicos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alibri"/>
              </a:rPr>
              <a:t>5.º nível da estrutura de tópicos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alibri"/>
              </a:rPr>
              <a:t>6.º nível da estrutura de tópicos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alibri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tópicosClick to edit Master text styles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/>
          </a:p>
          <a:p>
            <a:pPr lvl="3" marL="1600200" indent="-228240">
              <a:lnSpc>
                <a:spcPct val="100000"/>
              </a:lnSpc>
              <a:buFont typeface="Arial"/>
              <a:buChar char="–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/>
          </a:p>
          <a:p>
            <a:pPr lvl="4" marL="2057400" indent="-228240">
              <a:lnSpc>
                <a:spcPct val="100000"/>
              </a:lnSpc>
              <a:buFont typeface="Arial"/>
              <a:buChar char="»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04/12/16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108727C-DF38-49C1-AE6B-6E2A7FE918D5}" type="slidenum">
              <a:rPr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Multidimensional Projection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&amp;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Inverse Projection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Projeção Inversa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just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Problema: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just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Sumário: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Projeção Multidimensional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MDS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LAMP</a:t>
            </a:r>
            <a:endParaRPr/>
          </a:p>
          <a:p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Projeção Inversa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ILAMP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RBF</a:t>
            </a:r>
            <a:endParaRPr/>
          </a:p>
          <a:p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Testes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Imagens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Reservatórios (mapas)</a:t>
            </a:r>
            <a:endParaRPr/>
          </a:p>
          <a:p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Escalonamento Multidimensional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Projetar os dados em um espaço n-dimensional mantendo a relação de dissimilaridade entre eles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Redução de dimensão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Distância entre os pontos correspondem ao grau de dissimilaridade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Detectar correlações no conjunto de dados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just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MDS: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Informação contida em matriz de distâncias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Um meio de visualizar dados multidimensionais em um espaço reduzido preservando caracterísiticas de similaridade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Identificação de outliers em datasets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Preserva a distância original entre os dados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Calibri"/>
              </a:rPr>
              <a:t>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2600" spc="-1">
                <a:latin typeface="Calibri"/>
              </a:rPr>
              <a:t>Exemplo de aplicação: distâncias entre aeroportos</a:t>
            </a:r>
            <a:endParaRPr/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554760" y="2384640"/>
            <a:ext cx="8229240" cy="295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1800" spc="-1">
                <a:latin typeface="Calibri"/>
              </a:rPr>
              <a:t>Projeção MDS</a:t>
            </a:r>
            <a:endParaRPr/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916200" y="1277640"/>
            <a:ext cx="7517160" cy="452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/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152000" y="1090440"/>
            <a:ext cx="7106760" cy="452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1800" spc="-1">
                <a:latin typeface="Calibri"/>
              </a:rPr>
              <a:t>Algoruitmo MDS</a:t>
            </a:r>
            <a:endParaRPr/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504000" y="2088000"/>
            <a:ext cx="8229240" cy="321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1800" spc="-1">
                <a:latin typeface="Calibri"/>
              </a:rPr>
              <a:t>Outro exemplo: identificação de outliers</a:t>
            </a:r>
            <a:endParaRPr/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152000" y="1450440"/>
            <a:ext cx="6690600" cy="452556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Application>LibreOffice/5.0.3.2$Windows_x86 LibreOffice_project/e5f16313668ac592c1bfb310f4390624e3dbfb75</Application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Leonardo</dc:creator>
  <dc:language>pt-BR</dc:language>
  <dcterms:modified xsi:type="dcterms:W3CDTF">2016-12-04T23:28:22Z</dcterms:modified>
  <cp:revision>4</cp:revision>
  <dc:title>Multidimensional Projection &amp; Inverse Projection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